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sldIdLst>
    <p:sldId id="256" r:id="rId5"/>
    <p:sldId id="283" r:id="rId6"/>
    <p:sldId id="264" r:id="rId7"/>
    <p:sldId id="265" r:id="rId8"/>
    <p:sldId id="266" r:id="rId9"/>
    <p:sldId id="267" r:id="rId10"/>
    <p:sldId id="284" r:id="rId11"/>
    <p:sldId id="270" r:id="rId12"/>
    <p:sldId id="285" r:id="rId13"/>
    <p:sldId id="286" r:id="rId14"/>
    <p:sldId id="291" r:id="rId15"/>
    <p:sldId id="292" r:id="rId16"/>
    <p:sldId id="288" r:id="rId17"/>
    <p:sldId id="295" r:id="rId18"/>
    <p:sldId id="279" r:id="rId19"/>
    <p:sldId id="26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DFE6"/>
    <a:srgbClr val="15142A"/>
    <a:srgbClr val="A7FDFF"/>
    <a:srgbClr val="FAED3B"/>
    <a:srgbClr val="70AD47"/>
    <a:srgbClr val="0C0D0E"/>
    <a:srgbClr val="1F4E79"/>
    <a:srgbClr val="ED7D31"/>
    <a:srgbClr val="C55A11"/>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88" autoAdjust="0"/>
    <p:restoredTop sz="84954" autoAdjust="0"/>
  </p:normalViewPr>
  <p:slideViewPr>
    <p:cSldViewPr snapToGrid="0">
      <p:cViewPr varScale="1">
        <p:scale>
          <a:sx n="79" d="100"/>
          <a:sy n="79" d="100"/>
        </p:scale>
        <p:origin x="2035" y="4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3/12/2024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5</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1592015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675657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15</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A6BB99EB-0E86-4FEA-A9C4-501D4E755A2B}"/>
              </a:ext>
            </a:extLst>
          </p:cNvPr>
          <p:cNvSpPr>
            <a:spLocks noGrp="1"/>
          </p:cNvSpPr>
          <p:nvPr>
            <p:ph type="dt" sz="half" idx="10"/>
          </p:nvPr>
        </p:nvSpPr>
        <p:spPr/>
        <p:txBody>
          <a:bodyPr/>
          <a:lstStyle/>
          <a:p>
            <a:fld id="{3133F5E9-5DAC-4C4A-9DF5-C2B87276BCC8}" type="datetimeFigureOut">
              <a:rPr lang="en-US" smtClean="0"/>
              <a:t>3/12/2024</a:t>
            </a:fld>
            <a:endParaRPr lang="en-US" dirty="0"/>
          </a:p>
        </p:txBody>
      </p:sp>
      <p:sp>
        <p:nvSpPr>
          <p:cNvPr id="5" name="Footer Placeholder 4">
            <a:extLst>
              <a:ext uri="{FF2B5EF4-FFF2-40B4-BE49-F238E27FC236}">
                <a16:creationId xmlns:a16="http://schemas.microsoft.com/office/drawing/2014/main" xmlns=""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09600" y="6251575"/>
            <a:ext cx="2844800" cy="476250"/>
          </a:xfrm>
        </p:spPr>
        <p:txBody>
          <a:bodyPr/>
          <a:lstStyle>
            <a:lvl1pPr>
              <a:defRPr/>
            </a:lvl1pPr>
          </a:lstStyle>
          <a:p>
            <a:pPr>
              <a:defRPr/>
            </a:pPr>
            <a:endParaRPr lang="en-US"/>
          </a:p>
        </p:txBody>
      </p:sp>
      <p:sp>
        <p:nvSpPr>
          <p:cNvPr id="8" name="Slide Number Placeholder 7"/>
          <p:cNvSpPr>
            <a:spLocks noGrp="1"/>
          </p:cNvSpPr>
          <p:nvPr>
            <p:ph type="sldNum" sz="quarter" idx="11"/>
          </p:nvPr>
        </p:nvSpPr>
        <p:spPr>
          <a:xfrm>
            <a:off x="8737600" y="6248400"/>
            <a:ext cx="2844800" cy="476250"/>
          </a:xfrm>
        </p:spPr>
        <p:txBody>
          <a:bodyPr/>
          <a:lstStyle>
            <a:lvl1pPr>
              <a:defRPr/>
            </a:lvl1pPr>
          </a:lstStyle>
          <a:p>
            <a:pPr>
              <a:defRPr/>
            </a:pPr>
            <a:fld id="{69A9624B-0E1F-48CC-9D1A-46FAADDB8142}" type="slidenum">
              <a:rPr lang="en-US"/>
              <a:pPr>
                <a:defRPr/>
              </a:pPr>
              <a:t>‹#›</a:t>
            </a:fld>
            <a:endParaRPr lang="en-US"/>
          </a:p>
        </p:txBody>
      </p:sp>
      <p:sp>
        <p:nvSpPr>
          <p:cNvPr id="9" name="Footer Placeholder 8"/>
          <p:cNvSpPr>
            <a:spLocks noGrp="1"/>
          </p:cNvSpPr>
          <p:nvPr>
            <p:ph type="ftr" sz="quarter" idx="12"/>
          </p:nvPr>
        </p:nvSpPr>
        <p:spPr>
          <a:xfrm>
            <a:off x="4165600" y="6248400"/>
            <a:ext cx="3860800" cy="476250"/>
          </a:xfrm>
        </p:spPr>
        <p:txBody>
          <a:bodyPr/>
          <a:lstStyle>
            <a:lvl1pPr>
              <a:defRPr/>
            </a:lvl1pPr>
          </a:lstStyle>
          <a:p>
            <a:pPr>
              <a:defRPr/>
            </a:pPr>
            <a:endParaRPr lang="en-US"/>
          </a:p>
        </p:txBody>
      </p:sp>
    </p:spTree>
    <p:extLst>
      <p:ext uri="{BB962C8B-B14F-4D97-AF65-F5344CB8AC3E}">
        <p14:creationId xmlns:p14="http://schemas.microsoft.com/office/powerpoint/2010/main" val="2414174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984E866-B322-455F-AC32-8C164B8CD9C7}"/>
              </a:ext>
            </a:extLst>
          </p:cNvPr>
          <p:cNvSpPr>
            <a:spLocks noGrp="1"/>
          </p:cNvSpPr>
          <p:nvPr>
            <p:ph type="dt" sz="half" idx="10"/>
          </p:nvPr>
        </p:nvSpPr>
        <p:spPr/>
        <p:txBody>
          <a:bodyPr/>
          <a:lstStyle/>
          <a:p>
            <a:fld id="{3133F5E9-5DAC-4C4A-9DF5-C2B87276BCC8}" type="datetimeFigureOut">
              <a:rPr lang="en-US" smtClean="0"/>
              <a:t>3/12/2024</a:t>
            </a:fld>
            <a:endParaRPr lang="en-US" dirty="0"/>
          </a:p>
        </p:txBody>
      </p:sp>
      <p:sp>
        <p:nvSpPr>
          <p:cNvPr id="5" name="Footer Placeholder 4">
            <a:extLst>
              <a:ext uri="{FF2B5EF4-FFF2-40B4-BE49-F238E27FC236}">
                <a16:creationId xmlns:a16="http://schemas.microsoft.com/office/drawing/2014/main" xmlns=""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E90EEBE1-2BAF-4C94-8403-6E8454F9BC46}"/>
              </a:ext>
            </a:extLst>
          </p:cNvPr>
          <p:cNvSpPr>
            <a:spLocks noGrp="1"/>
          </p:cNvSpPr>
          <p:nvPr>
            <p:ph type="dt" sz="half" idx="10"/>
          </p:nvPr>
        </p:nvSpPr>
        <p:spPr/>
        <p:txBody>
          <a:bodyPr/>
          <a:lstStyle/>
          <a:p>
            <a:fld id="{3133F5E9-5DAC-4C4A-9DF5-C2B87276BCC8}" type="datetimeFigureOut">
              <a:rPr lang="en-US" smtClean="0"/>
              <a:t>3/12/2024</a:t>
            </a:fld>
            <a:endParaRPr lang="en-US" dirty="0"/>
          </a:p>
        </p:txBody>
      </p:sp>
      <p:sp>
        <p:nvSpPr>
          <p:cNvPr id="5" name="Footer Placeholder 4">
            <a:extLst>
              <a:ext uri="{FF2B5EF4-FFF2-40B4-BE49-F238E27FC236}">
                <a16:creationId xmlns:a16="http://schemas.microsoft.com/office/drawing/2014/main" xmlns=""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0589105E-DF25-4F38-BDE2-9B00C2C44FC6}"/>
              </a:ext>
            </a:extLst>
          </p:cNvPr>
          <p:cNvSpPr>
            <a:spLocks noGrp="1"/>
          </p:cNvSpPr>
          <p:nvPr>
            <p:ph type="dt" sz="half" idx="10"/>
          </p:nvPr>
        </p:nvSpPr>
        <p:spPr/>
        <p:txBody>
          <a:bodyPr/>
          <a:lstStyle/>
          <a:p>
            <a:fld id="{3133F5E9-5DAC-4C4A-9DF5-C2B87276BCC8}" type="datetimeFigureOut">
              <a:rPr lang="en-US" smtClean="0"/>
              <a:t>3/12/2024</a:t>
            </a:fld>
            <a:endParaRPr lang="en-US" dirty="0"/>
          </a:p>
        </p:txBody>
      </p:sp>
      <p:sp>
        <p:nvSpPr>
          <p:cNvPr id="6" name="Footer Placeholder 5">
            <a:extLst>
              <a:ext uri="{FF2B5EF4-FFF2-40B4-BE49-F238E27FC236}">
                <a16:creationId xmlns:a16="http://schemas.microsoft.com/office/drawing/2014/main" xmlns=""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8DBB3B14-C886-4F84-9FD5-11C8320E1FED}"/>
              </a:ext>
            </a:extLst>
          </p:cNvPr>
          <p:cNvSpPr>
            <a:spLocks noGrp="1"/>
          </p:cNvSpPr>
          <p:nvPr>
            <p:ph type="dt" sz="half" idx="10"/>
          </p:nvPr>
        </p:nvSpPr>
        <p:spPr/>
        <p:txBody>
          <a:bodyPr/>
          <a:lstStyle/>
          <a:p>
            <a:fld id="{3133F5E9-5DAC-4C4A-9DF5-C2B87276BCC8}" type="datetimeFigureOut">
              <a:rPr lang="en-US" smtClean="0"/>
              <a:t>3/12/2024</a:t>
            </a:fld>
            <a:endParaRPr lang="en-US" dirty="0"/>
          </a:p>
        </p:txBody>
      </p:sp>
      <p:sp>
        <p:nvSpPr>
          <p:cNvPr id="8" name="Footer Placeholder 7">
            <a:extLst>
              <a:ext uri="{FF2B5EF4-FFF2-40B4-BE49-F238E27FC236}">
                <a16:creationId xmlns:a16="http://schemas.microsoft.com/office/drawing/2014/main" xmlns=""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F54FEF9-8D09-4091-BE99-B6264EBD34B3}"/>
              </a:ext>
            </a:extLst>
          </p:cNvPr>
          <p:cNvSpPr>
            <a:spLocks noGrp="1"/>
          </p:cNvSpPr>
          <p:nvPr>
            <p:ph type="dt" sz="half" idx="10"/>
          </p:nvPr>
        </p:nvSpPr>
        <p:spPr/>
        <p:txBody>
          <a:bodyPr/>
          <a:lstStyle/>
          <a:p>
            <a:fld id="{3133F5E9-5DAC-4C4A-9DF5-C2B87276BCC8}" type="datetimeFigureOut">
              <a:rPr lang="en-US" smtClean="0"/>
              <a:t>3/12/2024</a:t>
            </a:fld>
            <a:endParaRPr lang="en-US" dirty="0"/>
          </a:p>
        </p:txBody>
      </p:sp>
      <p:sp>
        <p:nvSpPr>
          <p:cNvPr id="4" name="Footer Placeholder 3">
            <a:extLst>
              <a:ext uri="{FF2B5EF4-FFF2-40B4-BE49-F238E27FC236}">
                <a16:creationId xmlns:a16="http://schemas.microsoft.com/office/drawing/2014/main" xmlns=""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xmlns=""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42A62B2-A6D1-4A6F-8B20-80606F478544}"/>
              </a:ext>
            </a:extLst>
          </p:cNvPr>
          <p:cNvSpPr>
            <a:spLocks noGrp="1"/>
          </p:cNvSpPr>
          <p:nvPr>
            <p:ph type="dt" sz="half" idx="10"/>
          </p:nvPr>
        </p:nvSpPr>
        <p:spPr/>
        <p:txBody>
          <a:bodyPr/>
          <a:lstStyle/>
          <a:p>
            <a:fld id="{3133F5E9-5DAC-4C4A-9DF5-C2B87276BCC8}" type="datetimeFigureOut">
              <a:rPr lang="en-US" smtClean="0"/>
              <a:t>3/12/2024</a:t>
            </a:fld>
            <a:endParaRPr lang="en-US" dirty="0"/>
          </a:p>
        </p:txBody>
      </p:sp>
      <p:sp>
        <p:nvSpPr>
          <p:cNvPr id="3" name="Footer Placeholder 2">
            <a:extLst>
              <a:ext uri="{FF2B5EF4-FFF2-40B4-BE49-F238E27FC236}">
                <a16:creationId xmlns:a16="http://schemas.microsoft.com/office/drawing/2014/main" xmlns=""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235F890-BB8A-49E1-880A-924FD6FE4026}"/>
              </a:ext>
            </a:extLst>
          </p:cNvPr>
          <p:cNvSpPr>
            <a:spLocks noGrp="1"/>
          </p:cNvSpPr>
          <p:nvPr>
            <p:ph type="dt" sz="half" idx="10"/>
          </p:nvPr>
        </p:nvSpPr>
        <p:spPr/>
        <p:txBody>
          <a:bodyPr/>
          <a:lstStyle/>
          <a:p>
            <a:fld id="{3133F5E9-5DAC-4C4A-9DF5-C2B87276BCC8}" type="datetimeFigureOut">
              <a:rPr lang="en-US" smtClean="0"/>
              <a:t>3/12/2024</a:t>
            </a:fld>
            <a:endParaRPr lang="en-US" dirty="0"/>
          </a:p>
        </p:txBody>
      </p:sp>
      <p:sp>
        <p:nvSpPr>
          <p:cNvPr id="6" name="Footer Placeholder 5">
            <a:extLst>
              <a:ext uri="{FF2B5EF4-FFF2-40B4-BE49-F238E27FC236}">
                <a16:creationId xmlns:a16="http://schemas.microsoft.com/office/drawing/2014/main" xmlns=""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xmlns=""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BAF67FF-F8F1-4B22-A471-9317ED3A25F0}"/>
              </a:ext>
            </a:extLst>
          </p:cNvPr>
          <p:cNvSpPr>
            <a:spLocks noGrp="1"/>
          </p:cNvSpPr>
          <p:nvPr>
            <p:ph type="dt" sz="half" idx="10"/>
          </p:nvPr>
        </p:nvSpPr>
        <p:spPr/>
        <p:txBody>
          <a:bodyPr/>
          <a:lstStyle/>
          <a:p>
            <a:fld id="{3133F5E9-5DAC-4C4A-9DF5-C2B87276BCC8}" type="datetimeFigureOut">
              <a:rPr lang="en-US" smtClean="0"/>
              <a:t>3/12/2024</a:t>
            </a:fld>
            <a:endParaRPr lang="en-US" dirty="0"/>
          </a:p>
        </p:txBody>
      </p:sp>
      <p:sp>
        <p:nvSpPr>
          <p:cNvPr id="6" name="Footer Placeholder 5">
            <a:extLst>
              <a:ext uri="{FF2B5EF4-FFF2-40B4-BE49-F238E27FC236}">
                <a16:creationId xmlns:a16="http://schemas.microsoft.com/office/drawing/2014/main" xmlns=""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3/12/2024</a:t>
            </a:fld>
            <a:endParaRPr lang="en-US" dirty="0"/>
          </a:p>
        </p:txBody>
      </p:sp>
      <p:sp>
        <p:nvSpPr>
          <p:cNvPr id="5" name="Footer Placeholder 4">
            <a:extLst>
              <a:ext uri="{FF2B5EF4-FFF2-40B4-BE49-F238E27FC236}">
                <a16:creationId xmlns:a16="http://schemas.microsoft.com/office/drawing/2014/main" xmlns=""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xmlns=""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xmlns="" id="{C617D0E3-7879-4E51-9843-14E11D752E40}"/>
              </a:ext>
            </a:extLst>
          </p:cNvPr>
          <p:cNvPicPr>
            <a:picLocks noChangeAspect="1"/>
          </p:cNvPicPr>
          <p:nvPr userDrawn="1"/>
        </p:nvPicPr>
        <p:blipFill>
          <a:blip r:embed="rId12"/>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Layout" Target="../slideLayouts/slideLayout2.xml"/><Relationship Id="rId7" Type="http://schemas.openxmlformats.org/officeDocument/2006/relationships/image" Target="../media/image12.png"/><Relationship Id="rId2" Type="http://schemas.openxmlformats.org/officeDocument/2006/relationships/audio" Target="file:///E:\thigioihuyen\VOTAY.wav" TargetMode="External"/><Relationship Id="rId1" Type="http://schemas.openxmlformats.org/officeDocument/2006/relationships/audio" Target="file:///E:\thigioihuyen\KHONGDUNG.wav" TargetMode="Externa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audio" Target="../media/audio4.wav"/><Relationship Id="rId5" Type="http://schemas.openxmlformats.org/officeDocument/2006/relationships/audio" Target="../media/audio3.wav"/><Relationship Id="rId4" Type="http://schemas.openxmlformats.org/officeDocument/2006/relationships/audio" Target="../media/audio2.wav"/></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2.png"/><Relationship Id="rId2" Type="http://schemas.openxmlformats.org/officeDocument/2006/relationships/audio" Target="file:///E:\thigioihuyen\VOTAY.wav" TargetMode="External"/><Relationship Id="rId1" Type="http://schemas.openxmlformats.org/officeDocument/2006/relationships/audio" Target="file:///E:\thigioihuyen\KHONGDUNG.wav" TargetMode="Externa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audio" Target="../media/audio1.wav"/></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0.xml"/><Relationship Id="rId6" Type="http://schemas.openxmlformats.org/officeDocument/2006/relationships/image" Target="../media/image14.jpeg"/><Relationship Id="rId5" Type="http://schemas.openxmlformats.org/officeDocument/2006/relationships/audio" Target="../media/audio4.wav"/><Relationship Id="rId4" Type="http://schemas.openxmlformats.org/officeDocument/2006/relationships/audio" Target="../media/audio3.wav"/></Relationships>
</file>

<file path=ppt/slides/_rels/slide1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slideLayout" Target="../slideLayouts/slideLayout2.xml"/><Relationship Id="rId7" Type="http://schemas.openxmlformats.org/officeDocument/2006/relationships/image" Target="../media/image12.png"/><Relationship Id="rId2" Type="http://schemas.openxmlformats.org/officeDocument/2006/relationships/audio" Target="file:///E:\thigioihuyen\VOTAY.wav" TargetMode="External"/><Relationship Id="rId1" Type="http://schemas.openxmlformats.org/officeDocument/2006/relationships/audio" Target="file:///E:\thigioihuyen\KHONGDUNG.wav" TargetMode="Externa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audio" Target="../media/audio4.wav"/><Relationship Id="rId4" Type="http://schemas.openxmlformats.org/officeDocument/2006/relationships/audio" Target="../media/audio3.wav"/></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2">
            <a:extLst>
              <a:ext uri="{FF2B5EF4-FFF2-40B4-BE49-F238E27FC236}">
                <a16:creationId xmlns:a16="http://schemas.microsoft.com/office/drawing/2014/main" xmlns="" id="{F4B5F415-7490-4054-85B4-10F7AE6D3385}"/>
              </a:ext>
            </a:extLst>
          </p:cNvPr>
          <p:cNvSpPr>
            <a:spLocks noGrp="1"/>
          </p:cNvSpPr>
          <p:nvPr>
            <p:ph type="ctrTitle"/>
          </p:nvPr>
        </p:nvSpPr>
        <p:spPr>
          <a:xfrm>
            <a:off x="239628" y="2323835"/>
            <a:ext cx="11952372" cy="1417123"/>
          </a:xfrm>
        </p:spPr>
        <p:txBody>
          <a:bodyPr>
            <a:noAutofit/>
          </a:bodyPr>
          <a:lstStyle/>
          <a:p>
            <a:r>
              <a:rPr lang="en-US" sz="5000" b="1" dirty="0">
                <a:solidFill>
                  <a:schemeClr val="bg1"/>
                </a:solidFill>
                <a:latin typeface="Times New Roman" panose="02020603050405020304" pitchFamily="18" charset="0"/>
                <a:cs typeface="Times New Roman" panose="02020603050405020304" pitchFamily="18" charset="0"/>
              </a:rPr>
              <a:t/>
            </a:r>
            <a:br>
              <a:rPr lang="en-US" sz="5000" b="1" dirty="0">
                <a:solidFill>
                  <a:schemeClr val="bg1"/>
                </a:solidFill>
                <a:latin typeface="Times New Roman" panose="02020603050405020304" pitchFamily="18" charset="0"/>
                <a:cs typeface="Times New Roman" panose="02020603050405020304" pitchFamily="18" charset="0"/>
              </a:rPr>
            </a:br>
            <a:r>
              <a:rPr lang="en-US" sz="5000" b="1" dirty="0" err="1" smtClean="0">
                <a:solidFill>
                  <a:schemeClr val="bg1"/>
                </a:solidFill>
                <a:latin typeface="Times New Roman" panose="02020603050405020304" pitchFamily="18" charset="0"/>
                <a:cs typeface="Times New Roman" panose="02020603050405020304" pitchFamily="18" charset="0"/>
              </a:rPr>
              <a:t>Tập</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smtClean="0">
                <a:solidFill>
                  <a:schemeClr val="bg1"/>
                </a:solidFill>
                <a:latin typeface="Times New Roman" panose="02020603050405020304" pitchFamily="18" charset="0"/>
                <a:cs typeface="Times New Roman" panose="02020603050405020304" pitchFamily="18" charset="0"/>
              </a:rPr>
              <a:t>hợp</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smtClean="0">
                <a:solidFill>
                  <a:schemeClr val="bg1"/>
                </a:solidFill>
                <a:latin typeface="Times New Roman" panose="02020603050405020304" pitchFamily="18" charset="0"/>
                <a:cs typeface="Times New Roman" panose="02020603050405020304" pitchFamily="18" charset="0"/>
              </a:rPr>
              <a:t>các</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smtClean="0">
                <a:solidFill>
                  <a:schemeClr val="bg1"/>
                </a:solidFill>
                <a:latin typeface="Times New Roman" panose="02020603050405020304" pitchFamily="18" charset="0"/>
                <a:cs typeface="Times New Roman" panose="02020603050405020304" pitchFamily="18" charset="0"/>
              </a:rPr>
              <a:t>số</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smtClean="0">
                <a:solidFill>
                  <a:schemeClr val="bg1"/>
                </a:solidFill>
                <a:latin typeface="Times New Roman" panose="02020603050405020304" pitchFamily="18" charset="0"/>
                <a:cs typeface="Times New Roman" panose="02020603050405020304" pitchFamily="18" charset="0"/>
              </a:rPr>
              <a:t>nguyên</a:t>
            </a:r>
            <a:r>
              <a:rPr lang="en-US" sz="5000" b="1" dirty="0" smtClean="0">
                <a:solidFill>
                  <a:schemeClr val="bg1"/>
                </a:solidFill>
                <a:latin typeface="Times New Roman" panose="02020603050405020304" pitchFamily="18" charset="0"/>
                <a:cs typeface="Times New Roman" panose="02020603050405020304" pitchFamily="18" charset="0"/>
              </a:rPr>
              <a:t> (</a:t>
            </a:r>
            <a:r>
              <a:rPr lang="en-US" sz="5000" b="1" dirty="0" err="1">
                <a:solidFill>
                  <a:schemeClr val="bg1"/>
                </a:solidFill>
                <a:latin typeface="Times New Roman" panose="02020603050405020304" pitchFamily="18" charset="0"/>
                <a:cs typeface="Times New Roman" panose="02020603050405020304" pitchFamily="18" charset="0"/>
              </a:rPr>
              <a:t>t</a:t>
            </a:r>
            <a:r>
              <a:rPr lang="en-US" sz="5000" b="1" dirty="0" err="1" smtClean="0">
                <a:solidFill>
                  <a:schemeClr val="bg1"/>
                </a:solidFill>
                <a:latin typeface="Times New Roman" panose="02020603050405020304" pitchFamily="18" charset="0"/>
                <a:cs typeface="Times New Roman" panose="02020603050405020304" pitchFamily="18" charset="0"/>
              </a:rPr>
              <a:t>iết</a:t>
            </a:r>
            <a:r>
              <a:rPr lang="en-US" sz="5000" b="1" dirty="0" smtClean="0">
                <a:solidFill>
                  <a:schemeClr val="bg1"/>
                </a:solidFill>
                <a:latin typeface="Times New Roman" panose="02020603050405020304" pitchFamily="18" charset="0"/>
                <a:cs typeface="Times New Roman" panose="02020603050405020304" pitchFamily="18" charset="0"/>
              </a:rPr>
              <a:t> 3)</a:t>
            </a:r>
            <a:endParaRPr lang="en-US" sz="5000" b="1" dirty="0">
              <a:solidFill>
                <a:schemeClr val="bg1"/>
              </a:solidFill>
              <a:latin typeface="Times New Roman" panose="02020603050405020304" pitchFamily="18"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xmlns="" id="{AA65E432-C1E6-4C36-BF8E-2DA25E65DC32}"/>
              </a:ext>
              <a:ext uri="{C183D7F6-B498-43B3-948B-1728B52AA6E4}">
                <adec:decorative xmlns:adec="http://schemas.microsoft.com/office/drawing/2017/decorative" xmlns="" val="1"/>
              </a:ext>
            </a:extLst>
          </p:cNvPr>
          <p:cNvCxnSpPr/>
          <p:nvPr/>
        </p:nvCxnSpPr>
        <p:spPr>
          <a:xfrm>
            <a:off x="3579677" y="4747910"/>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1" descr="Clipboard">
            <a:extLst>
              <a:ext uri="{FF2B5EF4-FFF2-40B4-BE49-F238E27FC236}">
                <a16:creationId xmlns:a16="http://schemas.microsoft.com/office/drawing/2014/main" xmlns=""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xmlns=""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xmlns=""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xmlns=""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    PHÒNG GD&amp;ĐT………..</a:t>
            </a:r>
          </a:p>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a:t>
            </a:r>
            <a:endPar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14" name="!!1">
            <a:extLst>
              <a:ext uri="{FF2B5EF4-FFF2-40B4-BE49-F238E27FC236}">
                <a16:creationId xmlns:a16="http://schemas.microsoft.com/office/drawing/2014/main" xmlns="" id="{0E246211-C9C9-4B3E-9DDF-914AB989AE93}"/>
              </a:ext>
            </a:extLst>
          </p:cNvPr>
          <p:cNvSpPr txBox="1"/>
          <p:nvPr/>
        </p:nvSpPr>
        <p:spPr>
          <a:xfrm>
            <a:off x="2756717" y="2061478"/>
            <a:ext cx="6529523" cy="830997"/>
          </a:xfrm>
          <a:prstGeom prst="rect">
            <a:avLst/>
          </a:prstGeom>
          <a:noFill/>
        </p:spPr>
        <p:txBody>
          <a:bodyPr wrap="square">
            <a:spAutoFit/>
          </a:bodyPr>
          <a:lstStyle/>
          <a:p>
            <a:r>
              <a:rPr lang="en-US" sz="4800" b="1" dirty="0" smtClean="0">
                <a:solidFill>
                  <a:schemeClr val="bg1"/>
                </a:solidFill>
                <a:latin typeface="Times New Roman" panose="02020603050405020304" pitchFamily="18" charset="0"/>
                <a:cs typeface="Times New Roman" panose="02020603050405020304" pitchFamily="18" charset="0"/>
              </a:rPr>
              <a:t>S</a:t>
            </a:r>
            <a:r>
              <a:rPr lang="vi-VN" sz="4800" b="1" dirty="0" smtClean="0">
                <a:solidFill>
                  <a:schemeClr val="bg1"/>
                </a:solidFill>
                <a:latin typeface="Times New Roman" panose="02020603050405020304" pitchFamily="18" charset="0"/>
                <a:cs typeface="Times New Roman" panose="02020603050405020304" pitchFamily="18" charset="0"/>
              </a:rPr>
              <a:t>ố </a:t>
            </a:r>
            <a:r>
              <a:rPr lang="en-US" sz="4800" b="1" dirty="0" smtClean="0">
                <a:solidFill>
                  <a:schemeClr val="bg1"/>
                </a:solidFill>
                <a:latin typeface="Times New Roman" panose="02020603050405020304" pitchFamily="18" charset="0"/>
                <a:cs typeface="Times New Roman" panose="02020603050405020304" pitchFamily="18" charset="0"/>
              </a:rPr>
              <a:t>6</a:t>
            </a:r>
            <a:r>
              <a:rPr lang="vi-VN" sz="4800" b="1" dirty="0" smtClean="0">
                <a:solidFill>
                  <a:schemeClr val="bg1"/>
                </a:solidFill>
                <a:latin typeface="Times New Roman" panose="02020603050405020304" pitchFamily="18" charset="0"/>
                <a:cs typeface="Times New Roman" panose="02020603050405020304" pitchFamily="18" charset="0"/>
              </a:rPr>
              <a:t> </a:t>
            </a:r>
            <a:r>
              <a:rPr lang="en-US" sz="4800" b="1" dirty="0" smtClean="0">
                <a:solidFill>
                  <a:schemeClr val="bg1"/>
                </a:solidFill>
                <a:latin typeface="Times New Roman" panose="02020603050405020304" pitchFamily="18" charset="0"/>
                <a:cs typeface="Times New Roman" panose="02020603050405020304" pitchFamily="18" charset="0"/>
              </a:rPr>
              <a:t>-</a:t>
            </a:r>
            <a:r>
              <a:rPr lang="vi-VN" sz="4800" b="1" dirty="0" smtClean="0">
                <a:solidFill>
                  <a:schemeClr val="bg1"/>
                </a:solidFill>
                <a:latin typeface="Times New Roman" panose="02020603050405020304" pitchFamily="18" charset="0"/>
                <a:cs typeface="Times New Roman" panose="02020603050405020304" pitchFamily="18" charset="0"/>
              </a:rPr>
              <a:t> </a:t>
            </a:r>
            <a:r>
              <a:rPr lang="en-US" sz="4800" b="1" dirty="0" smtClean="0">
                <a:solidFill>
                  <a:schemeClr val="bg1"/>
                </a:solidFill>
                <a:latin typeface="Times New Roman" panose="02020603050405020304" pitchFamily="18" charset="0"/>
                <a:cs typeface="Times New Roman" panose="02020603050405020304" pitchFamily="18" charset="0"/>
              </a:rPr>
              <a:t>C</a:t>
            </a:r>
            <a:r>
              <a:rPr lang="vi-VN" sz="4800" b="1" dirty="0" smtClean="0">
                <a:solidFill>
                  <a:schemeClr val="bg1"/>
                </a:solidFill>
                <a:latin typeface="Times New Roman" panose="02020603050405020304" pitchFamily="18" charset="0"/>
                <a:cs typeface="Times New Roman" panose="02020603050405020304" pitchFamily="18" charset="0"/>
              </a:rPr>
              <a:t>hương </a:t>
            </a:r>
            <a:r>
              <a:rPr lang="en-US" sz="4800" b="1" dirty="0" smtClean="0">
                <a:solidFill>
                  <a:schemeClr val="bg1"/>
                </a:solidFill>
                <a:latin typeface="Times New Roman" panose="02020603050405020304" pitchFamily="18" charset="0"/>
                <a:cs typeface="Times New Roman" panose="02020603050405020304" pitchFamily="18" charset="0"/>
              </a:rPr>
              <a:t>2</a:t>
            </a:r>
            <a:r>
              <a:rPr lang="vi-VN" sz="4800" b="1" dirty="0" smtClean="0">
                <a:solidFill>
                  <a:schemeClr val="bg1"/>
                </a:solidFill>
                <a:latin typeface="Times New Roman" panose="02020603050405020304" pitchFamily="18" charset="0"/>
                <a:cs typeface="Times New Roman" panose="02020603050405020304" pitchFamily="18" charset="0"/>
              </a:rPr>
              <a:t> </a:t>
            </a:r>
            <a:r>
              <a:rPr lang="en-US" sz="4800" b="1" dirty="0" smtClean="0">
                <a:solidFill>
                  <a:schemeClr val="bg1"/>
                </a:solidFill>
                <a:latin typeface="Times New Roman" panose="02020603050405020304" pitchFamily="18" charset="0"/>
                <a:cs typeface="Times New Roman" panose="02020603050405020304" pitchFamily="18" charset="0"/>
              </a:rPr>
              <a:t>-</a:t>
            </a:r>
            <a:r>
              <a:rPr lang="vi-VN" sz="4800" b="1" dirty="0" smtClean="0">
                <a:solidFill>
                  <a:schemeClr val="bg1"/>
                </a:solidFill>
                <a:latin typeface="Times New Roman" panose="02020603050405020304" pitchFamily="18" charset="0"/>
                <a:cs typeface="Times New Roman" panose="02020603050405020304" pitchFamily="18" charset="0"/>
              </a:rPr>
              <a:t> </a:t>
            </a:r>
            <a:r>
              <a:rPr lang="en-US" sz="4800" b="1" dirty="0" smtClean="0">
                <a:solidFill>
                  <a:schemeClr val="bg1"/>
                </a:solidFill>
                <a:latin typeface="Times New Roman" panose="02020603050405020304" pitchFamily="18" charset="0"/>
                <a:cs typeface="Times New Roman" panose="02020603050405020304" pitchFamily="18" charset="0"/>
              </a:rPr>
              <a:t>B</a:t>
            </a:r>
            <a:r>
              <a:rPr lang="vi-VN" sz="4800" b="1" dirty="0" smtClean="0">
                <a:solidFill>
                  <a:schemeClr val="bg1"/>
                </a:solidFill>
                <a:latin typeface="Times New Roman" panose="02020603050405020304" pitchFamily="18" charset="0"/>
                <a:cs typeface="Times New Roman" panose="02020603050405020304" pitchFamily="18" charset="0"/>
              </a:rPr>
              <a:t>ài </a:t>
            </a:r>
            <a:r>
              <a:rPr lang="en-US" sz="4800" b="1" dirty="0" smtClean="0">
                <a:solidFill>
                  <a:schemeClr val="bg1"/>
                </a:solidFill>
                <a:latin typeface="Times New Roman" panose="02020603050405020304" pitchFamily="18" charset="0"/>
                <a:cs typeface="Times New Roman" panose="02020603050405020304" pitchFamily="18" charset="0"/>
              </a:rPr>
              <a:t>2</a:t>
            </a:r>
            <a:endParaRPr lang="en-US" sz="4800" dirty="0">
              <a:solidFill>
                <a:schemeClr val="bg1"/>
              </a:solidFill>
            </a:endParaRP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06397050"/>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ChangeArrowheads="1"/>
          </p:cNvSpPr>
          <p:nvPr/>
        </p:nvSpPr>
        <p:spPr bwMode="auto">
          <a:xfrm>
            <a:off x="81735" y="1731010"/>
            <a:ext cx="11409263" cy="3710939"/>
          </a:xfrm>
          <a:prstGeom prst="roundRect">
            <a:avLst>
              <a:gd name="adj" fmla="val 13843"/>
            </a:avLst>
          </a:prstGeom>
          <a:solidFill>
            <a:srgbClr val="00B0F0"/>
          </a:solidFill>
          <a:ln w="9525">
            <a:round/>
            <a:headEnd/>
            <a:tailEnd/>
          </a:ln>
          <a:scene3d>
            <a:camera prst="legacyObliqueTopRight"/>
            <a:lightRig rig="legacyFlat3" dir="b"/>
          </a:scene3d>
          <a:sp3d extrusionH="100000" prstMaterial="legacyMatte">
            <a:bevelT w="13500" h="13500" prst="angle"/>
            <a:bevelB w="13500" h="13500" prst="angle"/>
            <a:extrusionClr>
              <a:schemeClr val="accent1"/>
            </a:extrusionClr>
          </a:sp3d>
        </p:spPr>
        <p:txBody>
          <a:bodyPr wrap="none" lIns="0" tIns="0" rIns="0" bIns="0">
            <a:flatTx/>
          </a:bodyPr>
          <a:lstStyle/>
          <a:p>
            <a:pPr marL="800100" lvl="1" indent="-342900">
              <a:lnSpc>
                <a:spcPct val="150000"/>
              </a:lnSpc>
            </a:pP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a) </a:t>
            </a:r>
            <a:r>
              <a:rPr lang="en-US" sz="3600" dirty="0" err="1" smtClean="0">
                <a:solidFill>
                  <a:srgbClr val="FFFF00"/>
                </a:solidFill>
                <a:latin typeface="Times New Roman" pitchFamily="18" charset="0"/>
              </a:rPr>
              <a:t>Đúng</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-3</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                   a)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-3</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a:t>
            </a:r>
            <a:r>
              <a:rPr lang="en-US" sz="3600" dirty="0">
                <a:solidFill>
                  <a:srgbClr val="FFFF00"/>
                </a:solidFill>
                <a:latin typeface="Times New Roman" pitchFamily="18" charset="0"/>
              </a:rPr>
              <a:t>&gt;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endParaRPr lang="en-US" sz="3600" dirty="0" smtClean="0">
              <a:solidFill>
                <a:srgbClr val="FFFF00"/>
              </a:solidFill>
              <a:latin typeface="Times New Roman" pitchFamily="18" charset="0"/>
            </a:endParaRPr>
          </a:p>
          <a:p>
            <a:pPr marL="800100" lvl="1" indent="-342900">
              <a:lnSpc>
                <a:spcPct val="150000"/>
              </a:lnSpc>
            </a:pPr>
            <a:r>
              <a:rPr lang="en-US" sz="3600" dirty="0" smtClean="0">
                <a:solidFill>
                  <a:srgbClr val="FFFF00"/>
                </a:solidFill>
                <a:latin typeface="Times New Roman" pitchFamily="18" charset="0"/>
              </a:rPr>
              <a:t>  b) </a:t>
            </a:r>
            <a:r>
              <a:rPr lang="en-US" sz="3600" dirty="0" err="1" smtClean="0">
                <a:solidFill>
                  <a:srgbClr val="FFFF00"/>
                </a:solidFill>
                <a:latin typeface="Times New Roman" pitchFamily="18" charset="0"/>
              </a:rPr>
              <a:t>Đúng</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2</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a:t>
            </a:r>
            <a:r>
              <a:rPr lang="en-US" sz="3600" dirty="0">
                <a:solidFill>
                  <a:srgbClr val="FFFF00"/>
                </a:solidFill>
                <a:latin typeface="Times New Roman" pitchFamily="18" charset="0"/>
              </a:rPr>
              <a:t>&gt; </a:t>
            </a:r>
            <a:r>
              <a:rPr lang="en-US" sz="3600" dirty="0" smtClean="0">
                <a:solidFill>
                  <a:srgbClr val="FFFF00"/>
                </a:solidFill>
                <a:latin typeface="Times New Roman" pitchFamily="18" charset="0"/>
              </a:rPr>
              <a:t>0</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a:t>
            </a:r>
            <a:r>
              <a:rPr lang="en-US" sz="3600" dirty="0" err="1" smtClean="0">
                <a:solidFill>
                  <a:srgbClr val="FFFF00"/>
                </a:solidFill>
                <a:latin typeface="Times New Roman" pitchFamily="18" charset="0"/>
              </a:rPr>
              <a:t>Đúng</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vì</a:t>
            </a:r>
            <a:r>
              <a:rPr lang="en-US" sz="3600" dirty="0">
                <a:solidFill>
                  <a:srgbClr val="FFFF00"/>
                </a:solidFill>
                <a:latin typeface="Times New Roman" pitchFamily="18" charset="0"/>
              </a:rPr>
              <a:t> 2</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endParaRPr lang="en-US" sz="3600" dirty="0" smtClean="0">
              <a:solidFill>
                <a:srgbClr val="FFFF00"/>
              </a:solidFill>
              <a:latin typeface="Times New Roman" pitchFamily="18" charset="0"/>
            </a:endParaRPr>
          </a:p>
          <a:p>
            <a:pPr marL="800100" lvl="1" indent="-342900">
              <a:lnSpc>
                <a:spcPct val="150000"/>
              </a:lnSpc>
            </a:pP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a:solidFill>
                  <a:srgbClr val="FFFF00"/>
                </a:solidFill>
                <a:latin typeface="Times New Roman" pitchFamily="18" charset="0"/>
              </a:rPr>
              <a:t> -3</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&lt; </a:t>
            </a:r>
            <a:r>
              <a:rPr lang="en-US" sz="3600" dirty="0">
                <a:solidFill>
                  <a:srgbClr val="FFFF00"/>
                </a:solidFill>
                <a:latin typeface="Times New Roman" pitchFamily="18" charset="0"/>
              </a:rPr>
              <a:t>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vì</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-3</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&lt; </a:t>
            </a:r>
            <a:r>
              <a:rPr lang="en-US" sz="3600" dirty="0">
                <a:solidFill>
                  <a:srgbClr val="FFFF00"/>
                </a:solidFill>
                <a:latin typeface="Times New Roman" pitchFamily="18" charset="0"/>
              </a:rPr>
              <a:t>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  </a:t>
            </a:r>
          </a:p>
          <a:p>
            <a:pPr marL="800100" lvl="1" indent="-342900">
              <a:lnSpc>
                <a:spcPct val="150000"/>
              </a:lnSpc>
            </a:pPr>
            <a:r>
              <a:rPr lang="en-US" sz="3600" dirty="0" smtClean="0">
                <a:solidFill>
                  <a:srgbClr val="FFFF00"/>
                </a:solidFill>
                <a:latin typeface="Times New Roman" pitchFamily="18" charset="0"/>
              </a:rPr>
              <a:t>  b)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a:solidFill>
                  <a:srgbClr val="FFFF00"/>
                </a:solidFill>
                <a:latin typeface="Times New Roman" pitchFamily="18" charset="0"/>
              </a:rPr>
              <a:t> -3</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smtClean="0">
                <a:solidFill>
                  <a:srgbClr val="FFFF00"/>
                </a:solidFill>
                <a:latin typeface="Times New Roman" pitchFamily="18" charset="0"/>
              </a:rPr>
              <a:t> 2</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&gt; 0</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a:t>
            </a:r>
            <a:r>
              <a:rPr lang="en-US" sz="3600" dirty="0">
                <a:solidFill>
                  <a:srgbClr val="FFFF00"/>
                </a:solidFill>
                <a:latin typeface="Times New Roman" pitchFamily="18" charset="0"/>
              </a:rPr>
              <a:t>				</a:t>
            </a:r>
          </a:p>
          <a:p>
            <a:pPr marL="800100" lvl="1" indent="-342900">
              <a:lnSpc>
                <a:spcPct val="150000"/>
              </a:lnSpc>
            </a:pPr>
            <a:r>
              <a:rPr lang="en-US" sz="3600" dirty="0">
                <a:solidFill>
                  <a:srgbClr val="FFFF00"/>
                </a:solidFill>
                <a:latin typeface="Times New Roman" pitchFamily="18" charset="0"/>
              </a:rPr>
              <a:t>      </a:t>
            </a:r>
            <a:endParaRPr lang="en-US" sz="3600" b="1" dirty="0">
              <a:solidFill>
                <a:srgbClr val="FFFF00"/>
              </a:solidFill>
              <a:latin typeface="Times New Roman" pitchFamily="18" charset="0"/>
            </a:endParaRPr>
          </a:p>
        </p:txBody>
      </p:sp>
      <p:sp>
        <p:nvSpPr>
          <p:cNvPr id="114691" name="Oval 3"/>
          <p:cNvSpPr>
            <a:spLocks noChangeArrowheads="1"/>
          </p:cNvSpPr>
          <p:nvPr/>
        </p:nvSpPr>
        <p:spPr bwMode="auto">
          <a:xfrm>
            <a:off x="291407" y="2198865"/>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A</a:t>
            </a:r>
            <a:endParaRPr lang="en-US" sz="2800" b="1" dirty="0">
              <a:solidFill>
                <a:srgbClr val="FF0000"/>
              </a:solidFill>
              <a:latin typeface="Arial" pitchFamily="34" charset="0"/>
              <a:cs typeface="Arial" pitchFamily="34" charset="0"/>
            </a:endParaRPr>
          </a:p>
        </p:txBody>
      </p:sp>
      <p:sp>
        <p:nvSpPr>
          <p:cNvPr id="114692" name="Oval 4"/>
          <p:cNvSpPr>
            <a:spLocks noChangeArrowheads="1"/>
          </p:cNvSpPr>
          <p:nvPr/>
        </p:nvSpPr>
        <p:spPr bwMode="auto">
          <a:xfrm>
            <a:off x="6751528" y="387604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D</a:t>
            </a:r>
            <a:endParaRPr lang="en-US" sz="2800" b="1" dirty="0">
              <a:solidFill>
                <a:srgbClr val="FF0000"/>
              </a:solidFill>
              <a:latin typeface="Arial" pitchFamily="34" charset="0"/>
              <a:cs typeface="Arial" pitchFamily="34" charset="0"/>
            </a:endParaRPr>
          </a:p>
        </p:txBody>
      </p:sp>
      <p:sp>
        <p:nvSpPr>
          <p:cNvPr id="114693" name="Oval 5"/>
          <p:cNvSpPr>
            <a:spLocks noChangeArrowheads="1"/>
          </p:cNvSpPr>
          <p:nvPr/>
        </p:nvSpPr>
        <p:spPr bwMode="auto">
          <a:xfrm>
            <a:off x="6713286" y="2210399"/>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B</a:t>
            </a:r>
            <a:endParaRPr lang="en-US" sz="2800" b="1" dirty="0">
              <a:solidFill>
                <a:srgbClr val="FF0000"/>
              </a:solidFill>
              <a:latin typeface="Arial" pitchFamily="34" charset="0"/>
              <a:cs typeface="Arial" pitchFamily="34" charset="0"/>
            </a:endParaRPr>
          </a:p>
        </p:txBody>
      </p:sp>
      <p:sp>
        <p:nvSpPr>
          <p:cNvPr id="114694" name="Oval 6"/>
          <p:cNvSpPr>
            <a:spLocks noChangeArrowheads="1"/>
          </p:cNvSpPr>
          <p:nvPr/>
        </p:nvSpPr>
        <p:spPr bwMode="auto">
          <a:xfrm>
            <a:off x="291407" y="387604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C</a:t>
            </a:r>
            <a:endParaRPr lang="en-US" sz="2800" b="1" dirty="0">
              <a:solidFill>
                <a:srgbClr val="FF0000"/>
              </a:solidFill>
              <a:latin typeface="Arial" pitchFamily="34" charset="0"/>
              <a:cs typeface="Arial" pitchFamily="34" charset="0"/>
            </a:endParaRPr>
          </a:p>
        </p:txBody>
      </p:sp>
      <p:sp>
        <p:nvSpPr>
          <p:cNvPr id="114696" name="AutoShape 8"/>
          <p:cNvSpPr>
            <a:spLocks noChangeArrowheads="1"/>
          </p:cNvSpPr>
          <p:nvPr/>
        </p:nvSpPr>
        <p:spPr bwMode="auto">
          <a:xfrm>
            <a:off x="3464560" y="4714227"/>
            <a:ext cx="4798532" cy="2354580"/>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3600" dirty="0" err="1">
                <a:solidFill>
                  <a:srgbClr val="FFFF00"/>
                </a:solidFill>
                <a:latin typeface="Times New Roman" pitchFamily="18" charset="0"/>
              </a:rPr>
              <a:t>Hoan</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hô</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algn="ctr"/>
            <a:r>
              <a:rPr lang="en-US" sz="3600" dirty="0" err="1" smtClean="0">
                <a:solidFill>
                  <a:srgbClr val="FFFF00"/>
                </a:solidFill>
                <a:latin typeface="Times New Roman" pitchFamily="18" charset="0"/>
              </a:rPr>
              <a:t>bạn</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đã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trả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lời</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endParaRPr lang="en-US" sz="3600" dirty="0">
              <a:solidFill>
                <a:srgbClr val="FFFF00"/>
              </a:solidFill>
              <a:latin typeface="Times New Roman" pitchFamily="18" charset="0"/>
            </a:endParaRPr>
          </a:p>
        </p:txBody>
      </p:sp>
      <p:pic>
        <p:nvPicPr>
          <p:cNvPr id="114697"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0584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8"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3792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9"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769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700" name="VOTAY.wav">
            <a:hlinkClick r:id="" action="ppaction://media"/>
          </p:cNvPr>
          <p:cNvPicPr>
            <a:picLocks noRot="1" noChangeAspect="1" noChangeArrowheads="1"/>
          </p:cNvPicPr>
          <p:nvPr>
            <a:audioFile r:link="rId2"/>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785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7" name="Group 76"/>
          <p:cNvGrpSpPr>
            <a:grpSpLocks/>
          </p:cNvGrpSpPr>
          <p:nvPr/>
        </p:nvGrpSpPr>
        <p:grpSpPr bwMode="auto">
          <a:xfrm>
            <a:off x="0" y="84118"/>
            <a:ext cx="1406743" cy="735654"/>
            <a:chOff x="1248" y="1344"/>
            <a:chExt cx="480" cy="419"/>
          </a:xfrm>
        </p:grpSpPr>
        <p:grpSp>
          <p:nvGrpSpPr>
            <p:cNvPr id="26772" name="Group 77"/>
            <p:cNvGrpSpPr>
              <a:grpSpLocks/>
            </p:cNvGrpSpPr>
            <p:nvPr/>
          </p:nvGrpSpPr>
          <p:grpSpPr bwMode="auto">
            <a:xfrm>
              <a:off x="1248" y="1344"/>
              <a:ext cx="480" cy="419"/>
              <a:chOff x="1110" y="2656"/>
              <a:chExt cx="1549" cy="1351"/>
            </a:xfrm>
          </p:grpSpPr>
          <p:sp>
            <p:nvSpPr>
              <p:cNvPr id="26774"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6775"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6776"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6773" name="Text Box 81"/>
            <p:cNvSpPr txBox="1">
              <a:spLocks noChangeArrowheads="1"/>
            </p:cNvSpPr>
            <p:nvPr/>
          </p:nvSpPr>
          <p:spPr bwMode="gray">
            <a:xfrm>
              <a:off x="1334" y="1406"/>
              <a:ext cx="2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2</a:t>
              </a:r>
              <a:endParaRPr lang="en-US" sz="2400" b="1" dirty="0">
                <a:solidFill>
                  <a:srgbClr val="FFFFFF"/>
                </a:solidFill>
                <a:cs typeface="Arial" pitchFamily="34" charset="0"/>
              </a:endParaRPr>
            </a:p>
          </p:txBody>
        </p:sp>
      </p:grpSp>
      <p:sp>
        <p:nvSpPr>
          <p:cNvPr id="153" name="!!4">
            <a:extLst>
              <a:ext uri="{FF2B5EF4-FFF2-40B4-BE49-F238E27FC236}">
                <a16:creationId xmlns:a16="http://schemas.microsoft.com/office/drawing/2014/main" xmlns="" id="{58E6D429-DC53-47C4-8036-1E9D12B8E28B}"/>
              </a:ext>
            </a:extLst>
          </p:cNvPr>
          <p:cNvSpPr/>
          <p:nvPr/>
        </p:nvSpPr>
        <p:spPr>
          <a:xfrm rot="5400000">
            <a:off x="8584663" y="392043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114695" name="AutoShape 7"/>
          <p:cNvSpPr>
            <a:spLocks noChangeArrowheads="1"/>
          </p:cNvSpPr>
          <p:nvPr/>
        </p:nvSpPr>
        <p:spPr bwMode="auto">
          <a:xfrm>
            <a:off x="3514236" y="4699202"/>
            <a:ext cx="4545656" cy="2384630"/>
          </a:xfrm>
          <a:prstGeom prst="star16">
            <a:avLst>
              <a:gd name="adj" fmla="val 37500"/>
            </a:avLst>
          </a:prstGeom>
          <a:solidFill>
            <a:schemeClr val="accent1">
              <a:lumMod val="50000"/>
            </a:schemeClr>
          </a:solidFill>
          <a:ln w="9525">
            <a:solidFill>
              <a:schemeClr val="tx1"/>
            </a:solidFill>
            <a:miter lim="800000"/>
            <a:headEnd/>
            <a:tailEnd/>
          </a:ln>
        </p:spPr>
        <p:txBody>
          <a:bodyPr wrap="none" anchor="ctr"/>
          <a:lstStyle/>
          <a:p>
            <a:pPr algn="ctr">
              <a:defRPr/>
            </a:pPr>
            <a:r>
              <a:rPr lang="en-US" sz="3200" dirty="0" err="1">
                <a:solidFill>
                  <a:schemeClr val="bg1"/>
                </a:solidFill>
                <a:latin typeface="Times New Roman" pitchFamily="18" charset="0"/>
                <a:cs typeface="Times New Roman" pitchFamily="18" charset="0"/>
              </a:rPr>
              <a:t>Rất</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tiếc</a:t>
            </a:r>
            <a:r>
              <a:rPr lang="en-US" sz="3200" dirty="0">
                <a:solidFill>
                  <a:schemeClr val="bg1"/>
                </a:solidFill>
                <a:latin typeface="Times New Roman" pitchFamily="18" charset="0"/>
                <a:cs typeface="Times New Roman" pitchFamily="18" charset="0"/>
              </a:rPr>
              <a:t>, </a:t>
            </a:r>
            <a:endParaRPr lang="en-US" sz="3200" dirty="0" smtClean="0">
              <a:solidFill>
                <a:schemeClr val="bg1"/>
              </a:solidFill>
              <a:latin typeface="Times New Roman" pitchFamily="18" charset="0"/>
              <a:cs typeface="Times New Roman" pitchFamily="18" charset="0"/>
            </a:endParaRPr>
          </a:p>
          <a:p>
            <a:pPr algn="ctr">
              <a:defRPr/>
            </a:pPr>
            <a:r>
              <a:rPr lang="en-US" sz="3200" dirty="0" err="1" smtClean="0">
                <a:solidFill>
                  <a:schemeClr val="bg1"/>
                </a:solidFill>
                <a:latin typeface="Times New Roman" pitchFamily="18" charset="0"/>
                <a:cs typeface="Times New Roman" pitchFamily="18" charset="0"/>
              </a:rPr>
              <a:t>bạn</a:t>
            </a:r>
            <a:r>
              <a:rPr lang="en-US" sz="3200" dirty="0" smtClean="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đã</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sai</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rồi</a:t>
            </a:r>
            <a:endParaRPr lang="en-US" sz="3200" dirty="0">
              <a:solidFill>
                <a:schemeClr val="bg1"/>
              </a:solidFill>
              <a:latin typeface="Times New Roman" pitchFamily="18" charset="0"/>
              <a:cs typeface="Times New Roman" pitchFamily="18" charset="0"/>
            </a:endParaRPr>
          </a:p>
        </p:txBody>
      </p:sp>
      <p:sp>
        <p:nvSpPr>
          <p:cNvPr id="65" name="Rectangle 64"/>
          <p:cNvSpPr/>
          <p:nvPr/>
        </p:nvSpPr>
        <p:spPr>
          <a:xfrm>
            <a:off x="8503485" y="5968342"/>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09683" y="99660"/>
            <a:ext cx="10976310" cy="15951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1" name="Group 20"/>
          <p:cNvGrpSpPr/>
          <p:nvPr/>
        </p:nvGrpSpPr>
        <p:grpSpPr>
          <a:xfrm>
            <a:off x="10365539" y="403280"/>
            <a:ext cx="1449262" cy="1368876"/>
            <a:chOff x="3048000" y="1219200"/>
            <a:chExt cx="2209800" cy="2209800"/>
          </a:xfrm>
        </p:grpSpPr>
        <p:sp>
          <p:nvSpPr>
            <p:cNvPr id="22" name="Flowchart: Connector 2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3" name="Flowchart: Connector 2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4" name="Flowchart: Connector 2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25" name="Group 24"/>
          <p:cNvGrpSpPr/>
          <p:nvPr/>
        </p:nvGrpSpPr>
        <p:grpSpPr>
          <a:xfrm>
            <a:off x="10348491" y="388171"/>
            <a:ext cx="1449262" cy="1368876"/>
            <a:chOff x="3048000" y="1219200"/>
            <a:chExt cx="2209800" cy="2209800"/>
          </a:xfrm>
        </p:grpSpPr>
        <p:sp>
          <p:nvSpPr>
            <p:cNvPr id="26" name="Flowchart: Connector 2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7" name="Flowchart: Connector 2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8" name="Flowchart: Connector 2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29" name="Group 28"/>
          <p:cNvGrpSpPr/>
          <p:nvPr/>
        </p:nvGrpSpPr>
        <p:grpSpPr>
          <a:xfrm>
            <a:off x="10355032" y="352503"/>
            <a:ext cx="1449262" cy="1368876"/>
            <a:chOff x="3048000" y="1219200"/>
            <a:chExt cx="2209800" cy="2209800"/>
          </a:xfrm>
        </p:grpSpPr>
        <p:sp>
          <p:nvSpPr>
            <p:cNvPr id="30" name="Flowchart: Connector 2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1" name="Flowchart: Connector 3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2" name="Flowchart: Connector 3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33" name="Group 32"/>
          <p:cNvGrpSpPr/>
          <p:nvPr/>
        </p:nvGrpSpPr>
        <p:grpSpPr>
          <a:xfrm>
            <a:off x="10355033" y="403280"/>
            <a:ext cx="1449262" cy="1368876"/>
            <a:chOff x="3048000" y="1219200"/>
            <a:chExt cx="2209800" cy="2209800"/>
          </a:xfrm>
        </p:grpSpPr>
        <p:sp>
          <p:nvSpPr>
            <p:cNvPr id="34" name="Flowchart: Connector 3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5" name="Flowchart: Connector 3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6" name="Flowchart: Connector 3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37" name="Group 36"/>
          <p:cNvGrpSpPr/>
          <p:nvPr/>
        </p:nvGrpSpPr>
        <p:grpSpPr>
          <a:xfrm>
            <a:off x="10374992" y="388171"/>
            <a:ext cx="1449262" cy="1368876"/>
            <a:chOff x="3048000" y="1219200"/>
            <a:chExt cx="2209800" cy="2209800"/>
          </a:xfrm>
        </p:grpSpPr>
        <p:sp>
          <p:nvSpPr>
            <p:cNvPr id="38" name="Flowchart: Connector 3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9" name="Flowchart: Connector 3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0" name="Flowchart: Connector 3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41" name="Group 40"/>
          <p:cNvGrpSpPr/>
          <p:nvPr/>
        </p:nvGrpSpPr>
        <p:grpSpPr>
          <a:xfrm>
            <a:off x="10365540" y="362134"/>
            <a:ext cx="1449262" cy="1368876"/>
            <a:chOff x="3048000" y="1219200"/>
            <a:chExt cx="2209800" cy="2209800"/>
          </a:xfrm>
        </p:grpSpPr>
        <p:sp>
          <p:nvSpPr>
            <p:cNvPr id="42" name="Flowchart: Connector 4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3" name="Flowchart: Connector 4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4" name="Flowchart: Connector 4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45" name="Group 44"/>
          <p:cNvGrpSpPr/>
          <p:nvPr/>
        </p:nvGrpSpPr>
        <p:grpSpPr>
          <a:xfrm>
            <a:off x="10388424" y="403280"/>
            <a:ext cx="1449262" cy="1368876"/>
            <a:chOff x="3048000" y="1219200"/>
            <a:chExt cx="2209800" cy="2209800"/>
          </a:xfrm>
        </p:grpSpPr>
        <p:sp>
          <p:nvSpPr>
            <p:cNvPr id="46" name="Flowchart: Connector 4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7" name="Flowchart: Connector 4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8" name="Flowchart: Connector 4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49" name="Group 48"/>
          <p:cNvGrpSpPr/>
          <p:nvPr/>
        </p:nvGrpSpPr>
        <p:grpSpPr>
          <a:xfrm>
            <a:off x="10388425" y="403280"/>
            <a:ext cx="1449262" cy="1368876"/>
            <a:chOff x="3048000" y="1219200"/>
            <a:chExt cx="2209800" cy="2209800"/>
          </a:xfrm>
        </p:grpSpPr>
        <p:sp>
          <p:nvSpPr>
            <p:cNvPr id="50" name="Flowchart: Connector 4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1" name="Flowchart: Connector 5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2" name="Flowchart: Connector 5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53" name="Group 52"/>
          <p:cNvGrpSpPr/>
          <p:nvPr/>
        </p:nvGrpSpPr>
        <p:grpSpPr>
          <a:xfrm>
            <a:off x="10374993" y="388171"/>
            <a:ext cx="1449262" cy="1368876"/>
            <a:chOff x="3048000" y="1219200"/>
            <a:chExt cx="2209800" cy="2209800"/>
          </a:xfrm>
        </p:grpSpPr>
        <p:sp>
          <p:nvSpPr>
            <p:cNvPr id="54" name="Flowchart: Connector 5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5" name="Flowchart: Connector 5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6" name="Flowchart: Connector 5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57" name="Group 56"/>
          <p:cNvGrpSpPr/>
          <p:nvPr/>
        </p:nvGrpSpPr>
        <p:grpSpPr>
          <a:xfrm>
            <a:off x="10374994" y="388171"/>
            <a:ext cx="1449262" cy="1368876"/>
            <a:chOff x="3048000" y="1219200"/>
            <a:chExt cx="2209800" cy="2209800"/>
          </a:xfrm>
        </p:grpSpPr>
        <p:sp>
          <p:nvSpPr>
            <p:cNvPr id="58" name="Flowchart: Connector 5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9" name="Flowchart: Connector 5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0" name="Flowchart: Connector 59"/>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61" name="Group 60"/>
          <p:cNvGrpSpPr/>
          <p:nvPr/>
        </p:nvGrpSpPr>
        <p:grpSpPr>
          <a:xfrm>
            <a:off x="10388425" y="388171"/>
            <a:ext cx="1449262" cy="1368876"/>
            <a:chOff x="3048000" y="1219200"/>
            <a:chExt cx="2209800" cy="2209800"/>
          </a:xfrm>
        </p:grpSpPr>
        <p:sp>
          <p:nvSpPr>
            <p:cNvPr id="62" name="Flowchart: Connector 6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3" name="Flowchart: Connector 6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4" name="Flowchart: Connector 63"/>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18461638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subTnLst>
                                    <p:audio>
                                      <p:cMediaNode>
                                        <p:cTn display="0" masterRel="sameClick">
                                          <p:stCondLst>
                                            <p:cond evt="begin" delay="0">
                                              <p:tn val="10"/>
                                            </p:cond>
                                          </p:stCondLst>
                                          <p:endCondLst>
                                            <p:cond evt="onStopAudio" delay="0">
                                              <p:tgtEl>
                                                <p:sldTgt/>
                                              </p:tgtEl>
                                            </p:cond>
                                          </p:endCondLst>
                                        </p:cTn>
                                        <p:tgtEl>
                                          <p:sndTgt r:embed="rId4"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25"/>
                                        </p:tgtEl>
                                        <p:attrNameLst>
                                          <p:attrName>style.visibility</p:attrName>
                                        </p:attrNameLst>
                                      </p:cBhvr>
                                      <p:to>
                                        <p:strVal val="visible"/>
                                      </p:to>
                                    </p:set>
                                    <p:animEffect transition="in" filter="barn(inVertical)">
                                      <p:cBhvr>
                                        <p:cTn id="16" dur="500"/>
                                        <p:tgtEl>
                                          <p:spTgt spid="25"/>
                                        </p:tgtEl>
                                      </p:cBhvr>
                                    </p:animEffect>
                                  </p:childTnLst>
                                  <p:subTnLst>
                                    <p:audio>
                                      <p:cMediaNode>
                                        <p:cTn display="0" masterRel="sameClick">
                                          <p:stCondLst>
                                            <p:cond evt="begin" delay="0">
                                              <p:tn val="14"/>
                                            </p:cond>
                                          </p:stCondLst>
                                          <p:endCondLst>
                                            <p:cond evt="onStopAudio" delay="0">
                                              <p:tgtEl>
                                                <p:sldTgt/>
                                              </p:tgtEl>
                                            </p:cond>
                                          </p:endCondLst>
                                        </p:cTn>
                                        <p:tgtEl>
                                          <p:sndTgt r:embed="rId4"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29"/>
                                        </p:tgtEl>
                                        <p:attrNameLst>
                                          <p:attrName>style.visibility</p:attrName>
                                        </p:attrNameLst>
                                      </p:cBhvr>
                                      <p:to>
                                        <p:strVal val="visible"/>
                                      </p:to>
                                    </p:set>
                                    <p:animEffect transition="in" filter="barn(inVertical)">
                                      <p:cBhvr>
                                        <p:cTn id="20" dur="500"/>
                                        <p:tgtEl>
                                          <p:spTgt spid="29"/>
                                        </p:tgtEl>
                                      </p:cBhvr>
                                    </p:animEffect>
                                  </p:childTnLst>
                                  <p:subTnLst>
                                    <p:audio>
                                      <p:cMediaNode>
                                        <p:cTn display="0" masterRel="sameClick">
                                          <p:stCondLst>
                                            <p:cond evt="begin" delay="0">
                                              <p:tn val="18"/>
                                            </p:cond>
                                          </p:stCondLst>
                                          <p:endCondLst>
                                            <p:cond evt="onStopAudio" delay="0">
                                              <p:tgtEl>
                                                <p:sldTgt/>
                                              </p:tgtEl>
                                            </p:cond>
                                          </p:endCondLst>
                                        </p:cTn>
                                        <p:tgtEl>
                                          <p:sndTgt r:embed="rId4"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33"/>
                                        </p:tgtEl>
                                        <p:attrNameLst>
                                          <p:attrName>style.visibility</p:attrName>
                                        </p:attrNameLst>
                                      </p:cBhvr>
                                      <p:to>
                                        <p:strVal val="visible"/>
                                      </p:to>
                                    </p:set>
                                    <p:animEffect transition="in" filter="barn(inVertical)">
                                      <p:cBhvr>
                                        <p:cTn id="24" dur="500"/>
                                        <p:tgtEl>
                                          <p:spTgt spid="33"/>
                                        </p:tgtEl>
                                      </p:cBhvr>
                                    </p:animEffect>
                                  </p:childTnLst>
                                  <p:subTnLst>
                                    <p:audio>
                                      <p:cMediaNode>
                                        <p:cTn display="0" masterRel="sameClick">
                                          <p:stCondLst>
                                            <p:cond evt="begin" delay="0">
                                              <p:tn val="22"/>
                                            </p:cond>
                                          </p:stCondLst>
                                          <p:endCondLst>
                                            <p:cond evt="onStopAudio" delay="0">
                                              <p:tgtEl>
                                                <p:sldTgt/>
                                              </p:tgtEl>
                                            </p:cond>
                                          </p:endCondLst>
                                        </p:cTn>
                                        <p:tgtEl>
                                          <p:sndTgt r:embed="rId4"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37"/>
                                        </p:tgtEl>
                                        <p:attrNameLst>
                                          <p:attrName>style.visibility</p:attrName>
                                        </p:attrNameLst>
                                      </p:cBhvr>
                                      <p:to>
                                        <p:strVal val="visible"/>
                                      </p:to>
                                    </p:set>
                                    <p:animEffect transition="in" filter="barn(inVertical)">
                                      <p:cBhvr>
                                        <p:cTn id="28" dur="500"/>
                                        <p:tgtEl>
                                          <p:spTgt spid="37"/>
                                        </p:tgtEl>
                                      </p:cBhvr>
                                    </p:animEffect>
                                  </p:childTnLst>
                                  <p:subTnLst>
                                    <p:audio>
                                      <p:cMediaNode>
                                        <p:cTn display="0" masterRel="sameClick">
                                          <p:stCondLst>
                                            <p:cond evt="begin" delay="0">
                                              <p:tn val="26"/>
                                            </p:cond>
                                          </p:stCondLst>
                                          <p:endCondLst>
                                            <p:cond evt="onStopAudio" delay="0">
                                              <p:tgtEl>
                                                <p:sldTgt/>
                                              </p:tgtEl>
                                            </p:cond>
                                          </p:endCondLst>
                                        </p:cTn>
                                        <p:tgtEl>
                                          <p:sndTgt r:embed="rId4"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41"/>
                                        </p:tgtEl>
                                        <p:attrNameLst>
                                          <p:attrName>style.visibility</p:attrName>
                                        </p:attrNameLst>
                                      </p:cBhvr>
                                      <p:to>
                                        <p:strVal val="visible"/>
                                      </p:to>
                                    </p:set>
                                    <p:animEffect transition="in" filter="barn(inVertical)">
                                      <p:cBhvr>
                                        <p:cTn id="32" dur="500"/>
                                        <p:tgtEl>
                                          <p:spTgt spid="41"/>
                                        </p:tgtEl>
                                      </p:cBhvr>
                                    </p:animEffect>
                                  </p:childTnLst>
                                  <p:subTnLst>
                                    <p:audio>
                                      <p:cMediaNode>
                                        <p:cTn display="0" masterRel="sameClick">
                                          <p:stCondLst>
                                            <p:cond evt="begin" delay="0">
                                              <p:tn val="30"/>
                                            </p:cond>
                                          </p:stCondLst>
                                          <p:endCondLst>
                                            <p:cond evt="onStopAudio" delay="0">
                                              <p:tgtEl>
                                                <p:sldTgt/>
                                              </p:tgtEl>
                                            </p:cond>
                                          </p:endCondLst>
                                        </p:cTn>
                                        <p:tgtEl>
                                          <p:sndTgt r:embed="rId4"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45"/>
                                        </p:tgtEl>
                                        <p:attrNameLst>
                                          <p:attrName>style.visibility</p:attrName>
                                        </p:attrNameLst>
                                      </p:cBhvr>
                                      <p:to>
                                        <p:strVal val="visible"/>
                                      </p:to>
                                    </p:set>
                                    <p:animEffect transition="in" filter="barn(inVertical)">
                                      <p:cBhvr>
                                        <p:cTn id="36" dur="500"/>
                                        <p:tgtEl>
                                          <p:spTgt spid="45"/>
                                        </p:tgtEl>
                                      </p:cBhvr>
                                    </p:animEffect>
                                  </p:childTnLst>
                                  <p:subTnLst>
                                    <p:audio>
                                      <p:cMediaNode>
                                        <p:cTn display="0" masterRel="sameClick">
                                          <p:stCondLst>
                                            <p:cond evt="begin" delay="0">
                                              <p:tn val="34"/>
                                            </p:cond>
                                          </p:stCondLst>
                                          <p:endCondLst>
                                            <p:cond evt="onStopAudio" delay="0">
                                              <p:tgtEl>
                                                <p:sldTgt/>
                                              </p:tgtEl>
                                            </p:cond>
                                          </p:endCondLst>
                                        </p:cTn>
                                        <p:tgtEl>
                                          <p:sndTgt r:embed="rId4"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49"/>
                                        </p:tgtEl>
                                        <p:attrNameLst>
                                          <p:attrName>style.visibility</p:attrName>
                                        </p:attrNameLst>
                                      </p:cBhvr>
                                      <p:to>
                                        <p:strVal val="visible"/>
                                      </p:to>
                                    </p:set>
                                    <p:animEffect transition="in" filter="barn(inVertical)">
                                      <p:cBhvr>
                                        <p:cTn id="40" dur="500"/>
                                        <p:tgtEl>
                                          <p:spTgt spid="49"/>
                                        </p:tgtEl>
                                      </p:cBhvr>
                                    </p:animEffect>
                                  </p:childTnLst>
                                  <p:subTnLst>
                                    <p:audio>
                                      <p:cMediaNode>
                                        <p:cTn display="0" masterRel="sameClick">
                                          <p:stCondLst>
                                            <p:cond evt="begin" delay="0">
                                              <p:tn val="38"/>
                                            </p:cond>
                                          </p:stCondLst>
                                          <p:endCondLst>
                                            <p:cond evt="onStopAudio" delay="0">
                                              <p:tgtEl>
                                                <p:sldTgt/>
                                              </p:tgtEl>
                                            </p:cond>
                                          </p:endCondLst>
                                        </p:cTn>
                                        <p:tgtEl>
                                          <p:sndTgt r:embed="rId4"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53"/>
                                        </p:tgtEl>
                                        <p:attrNameLst>
                                          <p:attrName>style.visibility</p:attrName>
                                        </p:attrNameLst>
                                      </p:cBhvr>
                                      <p:to>
                                        <p:strVal val="visible"/>
                                      </p:to>
                                    </p:set>
                                    <p:animEffect transition="in" filter="barn(inVertical)">
                                      <p:cBhvr>
                                        <p:cTn id="44" dur="500"/>
                                        <p:tgtEl>
                                          <p:spTgt spid="53"/>
                                        </p:tgtEl>
                                      </p:cBhvr>
                                    </p:animEffect>
                                  </p:childTnLst>
                                  <p:subTnLst>
                                    <p:audio>
                                      <p:cMediaNode>
                                        <p:cTn display="0" masterRel="sameClick">
                                          <p:stCondLst>
                                            <p:cond evt="begin" delay="0">
                                              <p:tn val="42"/>
                                            </p:cond>
                                          </p:stCondLst>
                                          <p:endCondLst>
                                            <p:cond evt="onStopAudio" delay="0">
                                              <p:tgtEl>
                                                <p:sldTgt/>
                                              </p:tgtEl>
                                            </p:cond>
                                          </p:endCondLst>
                                        </p:cTn>
                                        <p:tgtEl>
                                          <p:sndTgt r:embed="rId4"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57"/>
                                        </p:tgtEl>
                                        <p:attrNameLst>
                                          <p:attrName>style.visibility</p:attrName>
                                        </p:attrNameLst>
                                      </p:cBhvr>
                                      <p:to>
                                        <p:strVal val="visible"/>
                                      </p:to>
                                    </p:set>
                                    <p:animEffect transition="in" filter="barn(inVertical)">
                                      <p:cBhvr>
                                        <p:cTn id="48" dur="500"/>
                                        <p:tgtEl>
                                          <p:spTgt spid="57"/>
                                        </p:tgtEl>
                                      </p:cBhvr>
                                    </p:animEffect>
                                  </p:childTnLst>
                                  <p:subTnLst>
                                    <p:audio>
                                      <p:cMediaNode>
                                        <p:cTn display="0" masterRel="sameClick">
                                          <p:stCondLst>
                                            <p:cond evt="begin" delay="0">
                                              <p:tn val="46"/>
                                            </p:cond>
                                          </p:stCondLst>
                                          <p:endCondLst>
                                            <p:cond evt="onStopAudio" delay="0">
                                              <p:tgtEl>
                                                <p:sldTgt/>
                                              </p:tgtEl>
                                            </p:cond>
                                          </p:endCondLst>
                                        </p:cTn>
                                        <p:tgtEl>
                                          <p:sndTgt r:embed="rId4"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61"/>
                                        </p:tgtEl>
                                        <p:attrNameLst>
                                          <p:attrName>style.visibility</p:attrName>
                                        </p:attrNameLst>
                                      </p:cBhvr>
                                      <p:to>
                                        <p:strVal val="visible"/>
                                      </p:to>
                                    </p:set>
                                    <p:animEffect transition="in" filter="barn(inVertical)">
                                      <p:cBhvr>
                                        <p:cTn id="52" dur="500"/>
                                        <p:tgtEl>
                                          <p:spTgt spid="61"/>
                                        </p:tgtEl>
                                      </p:cBhvr>
                                    </p:animEffect>
                                  </p:childTnLst>
                                  <p:subTnLst>
                                    <p:audio>
                                      <p:cMediaNode>
                                        <p:cTn display="0" masterRel="sameClick">
                                          <p:stCondLst>
                                            <p:cond evt="begin" delay="0">
                                              <p:tn val="50"/>
                                            </p:cond>
                                          </p:stCondLst>
                                          <p:endCondLst>
                                            <p:cond evt="onStopAudio" delay="0">
                                              <p:tgtEl>
                                                <p:sldTgt/>
                                              </p:tgtEl>
                                            </p:cond>
                                          </p:endCondLst>
                                        </p:cTn>
                                        <p:tgtEl>
                                          <p:sndTgt r:embed="rId5"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1469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1" presetClass="emph" presetSubtype="2" fill="hold" nodeType="clickEffect">
                                  <p:stCondLst>
                                    <p:cond delay="0"/>
                                  </p:stCondLst>
                                  <p:childTnLst>
                                    <p:animClr clrSpc="rgb" dir="cw">
                                      <p:cBhvr>
                                        <p:cTn id="57" dur="500" fill="hold"/>
                                        <p:tgtEl>
                                          <p:spTgt spid="114691"/>
                                        </p:tgtEl>
                                        <p:attrNameLst>
                                          <p:attrName>fillcolor</p:attrName>
                                        </p:attrNameLst>
                                      </p:cBhvr>
                                      <p:to>
                                        <a:schemeClr val="accent2"/>
                                      </p:to>
                                    </p:animClr>
                                    <p:set>
                                      <p:cBhvr>
                                        <p:cTn id="58" dur="500" fill="hold"/>
                                        <p:tgtEl>
                                          <p:spTgt spid="114691"/>
                                        </p:tgtEl>
                                        <p:attrNameLst>
                                          <p:attrName>fill.type</p:attrName>
                                        </p:attrNameLst>
                                      </p:cBhvr>
                                      <p:to>
                                        <p:strVal val="solid"/>
                                      </p:to>
                                    </p:set>
                                    <p:set>
                                      <p:cBhvr>
                                        <p:cTn id="59" dur="500" fill="hold"/>
                                        <p:tgtEl>
                                          <p:spTgt spid="114691"/>
                                        </p:tgtEl>
                                        <p:attrNameLst>
                                          <p:attrName>fill.on</p:attrName>
                                        </p:attrNameLst>
                                      </p:cBhvr>
                                      <p:to>
                                        <p:strVal val="true"/>
                                      </p:to>
                                    </p:set>
                                  </p:childTnLst>
                                </p:cTn>
                              </p:par>
                              <p:par>
                                <p:cTn id="60" presetID="1" presetClass="emph" presetSubtype="2" fill="hold" nodeType="withEffect">
                                  <p:stCondLst>
                                    <p:cond delay="0"/>
                                  </p:stCondLst>
                                  <p:childTnLst>
                                    <p:animClr clrSpc="rgb" dir="cw">
                                      <p:cBhvr>
                                        <p:cTn id="61" dur="500" fill="hold"/>
                                        <p:tgtEl>
                                          <p:spTgt spid="114692"/>
                                        </p:tgtEl>
                                        <p:attrNameLst>
                                          <p:attrName>fillcolor</p:attrName>
                                        </p:attrNameLst>
                                      </p:cBhvr>
                                      <p:to>
                                        <a:schemeClr val="bg1"/>
                                      </p:to>
                                    </p:animClr>
                                    <p:set>
                                      <p:cBhvr>
                                        <p:cTn id="62" dur="500" fill="hold"/>
                                        <p:tgtEl>
                                          <p:spTgt spid="114692"/>
                                        </p:tgtEl>
                                        <p:attrNameLst>
                                          <p:attrName>fill.type</p:attrName>
                                        </p:attrNameLst>
                                      </p:cBhvr>
                                      <p:to>
                                        <p:strVal val="solid"/>
                                      </p:to>
                                    </p:set>
                                    <p:set>
                                      <p:cBhvr>
                                        <p:cTn id="63" dur="500" fill="hold"/>
                                        <p:tgtEl>
                                          <p:spTgt spid="114692"/>
                                        </p:tgtEl>
                                        <p:attrNameLst>
                                          <p:attrName>fill.on</p:attrName>
                                        </p:attrNameLst>
                                      </p:cBhvr>
                                      <p:to>
                                        <p:strVal val="true"/>
                                      </p:to>
                                    </p:set>
                                  </p:childTnLst>
                                </p:cTn>
                              </p:par>
                              <p:par>
                                <p:cTn id="64" presetID="1" presetClass="emph" presetSubtype="2" fill="hold" nodeType="withEffect">
                                  <p:stCondLst>
                                    <p:cond delay="0"/>
                                  </p:stCondLst>
                                  <p:childTnLst>
                                    <p:animClr clrSpc="rgb" dir="cw">
                                      <p:cBhvr>
                                        <p:cTn id="65" dur="500" fill="hold"/>
                                        <p:tgtEl>
                                          <p:spTgt spid="114693"/>
                                        </p:tgtEl>
                                        <p:attrNameLst>
                                          <p:attrName>fillcolor</p:attrName>
                                        </p:attrNameLst>
                                      </p:cBhvr>
                                      <p:to>
                                        <a:schemeClr val="bg1"/>
                                      </p:to>
                                    </p:animClr>
                                    <p:set>
                                      <p:cBhvr>
                                        <p:cTn id="66" dur="500" fill="hold"/>
                                        <p:tgtEl>
                                          <p:spTgt spid="114693"/>
                                        </p:tgtEl>
                                        <p:attrNameLst>
                                          <p:attrName>fill.type</p:attrName>
                                        </p:attrNameLst>
                                      </p:cBhvr>
                                      <p:to>
                                        <p:strVal val="solid"/>
                                      </p:to>
                                    </p:set>
                                    <p:set>
                                      <p:cBhvr>
                                        <p:cTn id="67" dur="500" fill="hold"/>
                                        <p:tgtEl>
                                          <p:spTgt spid="114693"/>
                                        </p:tgtEl>
                                        <p:attrNameLst>
                                          <p:attrName>fill.on</p:attrName>
                                        </p:attrNameLst>
                                      </p:cBhvr>
                                      <p:to>
                                        <p:strVal val="true"/>
                                      </p:to>
                                    </p:set>
                                  </p:childTnLst>
                                </p:cTn>
                              </p:par>
                              <p:par>
                                <p:cTn id="68" presetID="1" presetClass="emph" presetSubtype="2" fill="hold" nodeType="withEffect">
                                  <p:stCondLst>
                                    <p:cond delay="0"/>
                                  </p:stCondLst>
                                  <p:childTnLst>
                                    <p:animClr clrSpc="rgb" dir="cw">
                                      <p:cBhvr>
                                        <p:cTn id="69" dur="500" fill="hold"/>
                                        <p:tgtEl>
                                          <p:spTgt spid="114694"/>
                                        </p:tgtEl>
                                        <p:attrNameLst>
                                          <p:attrName>fillcolor</p:attrName>
                                        </p:attrNameLst>
                                      </p:cBhvr>
                                      <p:to>
                                        <a:schemeClr val="bg1"/>
                                      </p:to>
                                    </p:animClr>
                                    <p:set>
                                      <p:cBhvr>
                                        <p:cTn id="70" dur="500" fill="hold"/>
                                        <p:tgtEl>
                                          <p:spTgt spid="114694"/>
                                        </p:tgtEl>
                                        <p:attrNameLst>
                                          <p:attrName>fill.type</p:attrName>
                                        </p:attrNameLst>
                                      </p:cBhvr>
                                      <p:to>
                                        <p:strVal val="solid"/>
                                      </p:to>
                                    </p:set>
                                    <p:set>
                                      <p:cBhvr>
                                        <p:cTn id="71" dur="500" fill="hold"/>
                                        <p:tgtEl>
                                          <p:spTgt spid="114694"/>
                                        </p:tgtEl>
                                        <p:attrNameLst>
                                          <p:attrName>fill.on</p:attrName>
                                        </p:attrNameLst>
                                      </p:cBhvr>
                                      <p:to>
                                        <p:strVal val="true"/>
                                      </p:to>
                                    </p:set>
                                  </p:childTnLst>
                                </p:cTn>
                              </p:par>
                            </p:childTnLst>
                          </p:cTn>
                        </p:par>
                        <p:par>
                          <p:cTn id="72" fill="hold" nodeType="afterGroup">
                            <p:stCondLst>
                              <p:cond delay="500"/>
                            </p:stCondLst>
                            <p:childTnLst>
                              <p:par>
                                <p:cTn id="73" presetID="53" presetClass="entr" presetSubtype="0" fill="hold" grpId="0" nodeType="afterEffect">
                                  <p:stCondLst>
                                    <p:cond delay="0"/>
                                  </p:stCondLst>
                                  <p:childTnLst>
                                    <p:set>
                                      <p:cBhvr>
                                        <p:cTn id="74" dur="1" fill="hold">
                                          <p:stCondLst>
                                            <p:cond delay="0"/>
                                          </p:stCondLst>
                                        </p:cTn>
                                        <p:tgtEl>
                                          <p:spTgt spid="114695"/>
                                        </p:tgtEl>
                                        <p:attrNameLst>
                                          <p:attrName>style.visibility</p:attrName>
                                        </p:attrNameLst>
                                      </p:cBhvr>
                                      <p:to>
                                        <p:strVal val="visible"/>
                                      </p:to>
                                    </p:set>
                                    <p:anim calcmode="lin" valueType="num">
                                      <p:cBhvr>
                                        <p:cTn id="75" dur="500" fill="hold"/>
                                        <p:tgtEl>
                                          <p:spTgt spid="114695"/>
                                        </p:tgtEl>
                                        <p:attrNameLst>
                                          <p:attrName>ppt_w</p:attrName>
                                        </p:attrNameLst>
                                      </p:cBhvr>
                                      <p:tavLst>
                                        <p:tav tm="0">
                                          <p:val>
                                            <p:fltVal val="0"/>
                                          </p:val>
                                        </p:tav>
                                        <p:tav tm="100000">
                                          <p:val>
                                            <p:strVal val="#ppt_w"/>
                                          </p:val>
                                        </p:tav>
                                      </p:tavLst>
                                    </p:anim>
                                    <p:anim calcmode="lin" valueType="num">
                                      <p:cBhvr>
                                        <p:cTn id="76" dur="500" fill="hold"/>
                                        <p:tgtEl>
                                          <p:spTgt spid="114695"/>
                                        </p:tgtEl>
                                        <p:attrNameLst>
                                          <p:attrName>ppt_h</p:attrName>
                                        </p:attrNameLst>
                                      </p:cBhvr>
                                      <p:tavLst>
                                        <p:tav tm="0">
                                          <p:val>
                                            <p:fltVal val="0"/>
                                          </p:val>
                                        </p:tav>
                                        <p:tav tm="100000">
                                          <p:val>
                                            <p:strVal val="#ppt_h"/>
                                          </p:val>
                                        </p:tav>
                                      </p:tavLst>
                                    </p:anim>
                                    <p:animEffect transition="in" filter="fade">
                                      <p:cBhvr>
                                        <p:cTn id="77" dur="500"/>
                                        <p:tgtEl>
                                          <p:spTgt spid="114695"/>
                                        </p:tgtEl>
                                      </p:cBhvr>
                                    </p:animEffect>
                                  </p:childTnLst>
                                </p:cTn>
                              </p:par>
                              <p:par>
                                <p:cTn id="78" presetID="1" presetClass="mediacall" presetSubtype="0" fill="hold" nodeType="withEffect">
                                  <p:stCondLst>
                                    <p:cond delay="0"/>
                                  </p:stCondLst>
                                  <p:childTnLst>
                                    <p:cmd type="call" cmd="playFrom(0.0)">
                                      <p:cBhvr>
                                        <p:cTn id="79" dur="3810" fill="hold"/>
                                        <p:tgtEl>
                                          <p:spTgt spid="114698"/>
                                        </p:tgtEl>
                                      </p:cBhvr>
                                    </p:cmd>
                                  </p:childTnLst>
                                </p:cTn>
                              </p:par>
                            </p:childTnLst>
                          </p:cTn>
                        </p:par>
                      </p:childTnLst>
                    </p:cTn>
                  </p:par>
                </p:childTnLst>
              </p:cTn>
              <p:nextCondLst>
                <p:cond evt="onClick" delay="0">
                  <p:tgtEl>
                    <p:spTgt spid="114691"/>
                  </p:tgtEl>
                </p:cond>
              </p:nextCondLst>
            </p:seq>
            <p:seq concurrent="1" nextAc="seek">
              <p:cTn id="80" restart="whenNotActive" fill="hold" evtFilter="cancelBubble" nodeType="interactiveSeq">
                <p:stCondLst>
                  <p:cond evt="onClick" delay="0">
                    <p:tgtEl>
                      <p:spTgt spid="114692"/>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1" presetClass="emph" presetSubtype="2" fill="hold" nodeType="clickEffect">
                                  <p:stCondLst>
                                    <p:cond delay="0"/>
                                  </p:stCondLst>
                                  <p:childTnLst>
                                    <p:animClr clrSpc="rgb" dir="cw">
                                      <p:cBhvr>
                                        <p:cTn id="84" dur="500" fill="hold"/>
                                        <p:tgtEl>
                                          <p:spTgt spid="114692"/>
                                        </p:tgtEl>
                                        <p:attrNameLst>
                                          <p:attrName>fillcolor</p:attrName>
                                        </p:attrNameLst>
                                      </p:cBhvr>
                                      <p:to>
                                        <a:schemeClr val="accent2"/>
                                      </p:to>
                                    </p:animClr>
                                    <p:set>
                                      <p:cBhvr>
                                        <p:cTn id="85" dur="500" fill="hold"/>
                                        <p:tgtEl>
                                          <p:spTgt spid="114692"/>
                                        </p:tgtEl>
                                        <p:attrNameLst>
                                          <p:attrName>fill.type</p:attrName>
                                        </p:attrNameLst>
                                      </p:cBhvr>
                                      <p:to>
                                        <p:strVal val="solid"/>
                                      </p:to>
                                    </p:set>
                                    <p:set>
                                      <p:cBhvr>
                                        <p:cTn id="86" dur="500" fill="hold"/>
                                        <p:tgtEl>
                                          <p:spTgt spid="11469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500" fill="hold"/>
                                        <p:tgtEl>
                                          <p:spTgt spid="114691"/>
                                        </p:tgtEl>
                                        <p:attrNameLst>
                                          <p:attrName>fillcolor</p:attrName>
                                        </p:attrNameLst>
                                      </p:cBhvr>
                                      <p:to>
                                        <a:schemeClr val="bg1"/>
                                      </p:to>
                                    </p:animClr>
                                    <p:set>
                                      <p:cBhvr>
                                        <p:cTn id="89" dur="500" fill="hold"/>
                                        <p:tgtEl>
                                          <p:spTgt spid="114691"/>
                                        </p:tgtEl>
                                        <p:attrNameLst>
                                          <p:attrName>fill.type</p:attrName>
                                        </p:attrNameLst>
                                      </p:cBhvr>
                                      <p:to>
                                        <p:strVal val="solid"/>
                                      </p:to>
                                    </p:set>
                                    <p:set>
                                      <p:cBhvr>
                                        <p:cTn id="90" dur="500" fill="hold"/>
                                        <p:tgtEl>
                                          <p:spTgt spid="114691"/>
                                        </p:tgtEl>
                                        <p:attrNameLst>
                                          <p:attrName>fill.on</p:attrName>
                                        </p:attrNameLst>
                                      </p:cBhvr>
                                      <p:to>
                                        <p:strVal val="true"/>
                                      </p:to>
                                    </p:set>
                                  </p:childTnLst>
                                </p:cTn>
                              </p:par>
                              <p:par>
                                <p:cTn id="91" presetID="1" presetClass="emph" presetSubtype="2" fill="hold" nodeType="withEffect">
                                  <p:stCondLst>
                                    <p:cond delay="0"/>
                                  </p:stCondLst>
                                  <p:childTnLst>
                                    <p:animClr clrSpc="rgb" dir="cw">
                                      <p:cBhvr>
                                        <p:cTn id="92" dur="500" fill="hold"/>
                                        <p:tgtEl>
                                          <p:spTgt spid="114693"/>
                                        </p:tgtEl>
                                        <p:attrNameLst>
                                          <p:attrName>fillcolor</p:attrName>
                                        </p:attrNameLst>
                                      </p:cBhvr>
                                      <p:to>
                                        <a:schemeClr val="bg1"/>
                                      </p:to>
                                    </p:animClr>
                                    <p:set>
                                      <p:cBhvr>
                                        <p:cTn id="93" dur="500" fill="hold"/>
                                        <p:tgtEl>
                                          <p:spTgt spid="114693"/>
                                        </p:tgtEl>
                                        <p:attrNameLst>
                                          <p:attrName>fill.type</p:attrName>
                                        </p:attrNameLst>
                                      </p:cBhvr>
                                      <p:to>
                                        <p:strVal val="solid"/>
                                      </p:to>
                                    </p:set>
                                    <p:set>
                                      <p:cBhvr>
                                        <p:cTn id="94" dur="500" fill="hold"/>
                                        <p:tgtEl>
                                          <p:spTgt spid="114693"/>
                                        </p:tgtEl>
                                        <p:attrNameLst>
                                          <p:attrName>fill.on</p:attrName>
                                        </p:attrNameLst>
                                      </p:cBhvr>
                                      <p:to>
                                        <p:strVal val="true"/>
                                      </p:to>
                                    </p:set>
                                  </p:childTnLst>
                                </p:cTn>
                              </p:par>
                              <p:par>
                                <p:cTn id="95" presetID="1" presetClass="emph" presetSubtype="2" fill="hold" nodeType="withEffect">
                                  <p:stCondLst>
                                    <p:cond delay="0"/>
                                  </p:stCondLst>
                                  <p:childTnLst>
                                    <p:animClr clrSpc="rgb" dir="cw">
                                      <p:cBhvr>
                                        <p:cTn id="96" dur="500" fill="hold"/>
                                        <p:tgtEl>
                                          <p:spTgt spid="114694"/>
                                        </p:tgtEl>
                                        <p:attrNameLst>
                                          <p:attrName>fillcolor</p:attrName>
                                        </p:attrNameLst>
                                      </p:cBhvr>
                                      <p:to>
                                        <a:schemeClr val="bg1"/>
                                      </p:to>
                                    </p:animClr>
                                    <p:set>
                                      <p:cBhvr>
                                        <p:cTn id="97" dur="500" fill="hold"/>
                                        <p:tgtEl>
                                          <p:spTgt spid="114694"/>
                                        </p:tgtEl>
                                        <p:attrNameLst>
                                          <p:attrName>fill.type</p:attrName>
                                        </p:attrNameLst>
                                      </p:cBhvr>
                                      <p:to>
                                        <p:strVal val="solid"/>
                                      </p:to>
                                    </p:set>
                                    <p:set>
                                      <p:cBhvr>
                                        <p:cTn id="98" dur="500" fill="hold"/>
                                        <p:tgtEl>
                                          <p:spTgt spid="114694"/>
                                        </p:tgtEl>
                                        <p:attrNameLst>
                                          <p:attrName>fill.on</p:attrName>
                                        </p:attrNameLst>
                                      </p:cBhvr>
                                      <p:to>
                                        <p:strVal val="true"/>
                                      </p:to>
                                    </p:set>
                                  </p:childTnLst>
                                </p:cTn>
                              </p:par>
                              <p:par>
                                <p:cTn id="99" presetID="53" presetClass="exit" presetSubtype="0" fill="hold" grpId="3" nodeType="withEffect">
                                  <p:stCondLst>
                                    <p:cond delay="0"/>
                                  </p:stCondLst>
                                  <p:childTnLst>
                                    <p:anim calcmode="lin" valueType="num">
                                      <p:cBhvr>
                                        <p:cTn id="100" dur="500"/>
                                        <p:tgtEl>
                                          <p:spTgt spid="114695"/>
                                        </p:tgtEl>
                                        <p:attrNameLst>
                                          <p:attrName>ppt_w</p:attrName>
                                        </p:attrNameLst>
                                      </p:cBhvr>
                                      <p:tavLst>
                                        <p:tav tm="0">
                                          <p:val>
                                            <p:strVal val="ppt_w"/>
                                          </p:val>
                                        </p:tav>
                                        <p:tav tm="100000">
                                          <p:val>
                                            <p:fltVal val="0"/>
                                          </p:val>
                                        </p:tav>
                                      </p:tavLst>
                                    </p:anim>
                                    <p:anim calcmode="lin" valueType="num">
                                      <p:cBhvr>
                                        <p:cTn id="101" dur="500"/>
                                        <p:tgtEl>
                                          <p:spTgt spid="114695"/>
                                        </p:tgtEl>
                                        <p:attrNameLst>
                                          <p:attrName>ppt_h</p:attrName>
                                        </p:attrNameLst>
                                      </p:cBhvr>
                                      <p:tavLst>
                                        <p:tav tm="0">
                                          <p:val>
                                            <p:strVal val="ppt_h"/>
                                          </p:val>
                                        </p:tav>
                                        <p:tav tm="100000">
                                          <p:val>
                                            <p:fltVal val="0"/>
                                          </p:val>
                                        </p:tav>
                                      </p:tavLst>
                                    </p:anim>
                                    <p:animEffect transition="out" filter="fade">
                                      <p:cBhvr>
                                        <p:cTn id="102" dur="500"/>
                                        <p:tgtEl>
                                          <p:spTgt spid="114695"/>
                                        </p:tgtEl>
                                      </p:cBhvr>
                                    </p:animEffect>
                                    <p:set>
                                      <p:cBhvr>
                                        <p:cTn id="103" dur="1" fill="hold">
                                          <p:stCondLst>
                                            <p:cond delay="499"/>
                                          </p:stCondLst>
                                        </p:cTn>
                                        <p:tgtEl>
                                          <p:spTgt spid="114695"/>
                                        </p:tgtEl>
                                        <p:attrNameLst>
                                          <p:attrName>style.visibility</p:attrName>
                                        </p:attrNameLst>
                                      </p:cBhvr>
                                      <p:to>
                                        <p:strVal val="hidden"/>
                                      </p:to>
                                    </p:set>
                                  </p:childTnLst>
                                </p:cTn>
                              </p:par>
                            </p:childTnLst>
                          </p:cTn>
                        </p:par>
                        <p:par>
                          <p:cTn id="104" fill="hold" nodeType="afterGroup">
                            <p:stCondLst>
                              <p:cond delay="500"/>
                            </p:stCondLst>
                            <p:childTnLst>
                              <p:par>
                                <p:cTn id="105" presetID="53" presetClass="entr" presetSubtype="0" fill="hold" grpId="0" nodeType="afterEffect">
                                  <p:stCondLst>
                                    <p:cond delay="0"/>
                                  </p:stCondLst>
                                  <p:childTnLst>
                                    <p:set>
                                      <p:cBhvr>
                                        <p:cTn id="106" dur="1" fill="hold">
                                          <p:stCondLst>
                                            <p:cond delay="0"/>
                                          </p:stCondLst>
                                        </p:cTn>
                                        <p:tgtEl>
                                          <p:spTgt spid="114696"/>
                                        </p:tgtEl>
                                        <p:attrNameLst>
                                          <p:attrName>style.visibility</p:attrName>
                                        </p:attrNameLst>
                                      </p:cBhvr>
                                      <p:to>
                                        <p:strVal val="visible"/>
                                      </p:to>
                                    </p:set>
                                    <p:anim calcmode="lin" valueType="num">
                                      <p:cBhvr>
                                        <p:cTn id="107" dur="500" fill="hold"/>
                                        <p:tgtEl>
                                          <p:spTgt spid="114696"/>
                                        </p:tgtEl>
                                        <p:attrNameLst>
                                          <p:attrName>ppt_w</p:attrName>
                                        </p:attrNameLst>
                                      </p:cBhvr>
                                      <p:tavLst>
                                        <p:tav tm="0">
                                          <p:val>
                                            <p:fltVal val="0"/>
                                          </p:val>
                                        </p:tav>
                                        <p:tav tm="100000">
                                          <p:val>
                                            <p:strVal val="#ppt_w"/>
                                          </p:val>
                                        </p:tav>
                                      </p:tavLst>
                                    </p:anim>
                                    <p:anim calcmode="lin" valueType="num">
                                      <p:cBhvr>
                                        <p:cTn id="108" dur="500" fill="hold"/>
                                        <p:tgtEl>
                                          <p:spTgt spid="114696"/>
                                        </p:tgtEl>
                                        <p:attrNameLst>
                                          <p:attrName>ppt_h</p:attrName>
                                        </p:attrNameLst>
                                      </p:cBhvr>
                                      <p:tavLst>
                                        <p:tav tm="0">
                                          <p:val>
                                            <p:fltVal val="0"/>
                                          </p:val>
                                        </p:tav>
                                        <p:tav tm="100000">
                                          <p:val>
                                            <p:strVal val="#ppt_h"/>
                                          </p:val>
                                        </p:tav>
                                      </p:tavLst>
                                    </p:anim>
                                    <p:animEffect transition="in" filter="fade">
                                      <p:cBhvr>
                                        <p:cTn id="109" dur="500"/>
                                        <p:tgtEl>
                                          <p:spTgt spid="114696"/>
                                        </p:tgtEl>
                                      </p:cBhvr>
                                    </p:animEffect>
                                  </p:childTnLst>
                                  <p:subTnLst>
                                    <p:audio>
                                      <p:cMediaNode>
                                        <p:cTn display="0" masterRel="sameClick">
                                          <p:stCondLst>
                                            <p:cond evt="begin" delay="0">
                                              <p:tn val="105"/>
                                            </p:cond>
                                          </p:stCondLst>
                                          <p:endCondLst>
                                            <p:cond evt="onStopAudio" delay="0">
                                              <p:tgtEl>
                                                <p:sldTgt/>
                                              </p:tgtEl>
                                            </p:cond>
                                          </p:endCondLst>
                                        </p:cTn>
                                        <p:tgtEl>
                                          <p:sndTgt r:embed="rId6" name="applause.wav"/>
                                        </p:tgtEl>
                                      </p:cMediaNode>
                                    </p:audio>
                                  </p:subTnLst>
                                </p:cTn>
                              </p:par>
                              <p:par>
                                <p:cTn id="110" presetID="1" presetClass="mediacall" presetSubtype="0" fill="hold" nodeType="withEffect">
                                  <p:stCondLst>
                                    <p:cond delay="0"/>
                                  </p:stCondLst>
                                  <p:childTnLst>
                                    <p:cmd type="call" cmd="playFrom(0.0)">
                                      <p:cBhvr>
                                        <p:cTn id="111" dur="6140" fill="hold"/>
                                        <p:tgtEl>
                                          <p:spTgt spid="114700"/>
                                        </p:tgtEl>
                                      </p:cBhvr>
                                    </p:cmd>
                                  </p:childTnLst>
                                </p:cTn>
                              </p:par>
                            </p:childTnLst>
                          </p:cTn>
                        </p:par>
                      </p:childTnLst>
                    </p:cTn>
                  </p:par>
                </p:childTnLst>
              </p:cTn>
              <p:nextCondLst>
                <p:cond evt="onClick" delay="0">
                  <p:tgtEl>
                    <p:spTgt spid="114692"/>
                  </p:tgtEl>
                </p:cond>
              </p:nextCondLst>
            </p:seq>
            <p:seq concurrent="1" nextAc="seek">
              <p:cTn id="112" restart="whenNotActive" fill="hold" evtFilter="cancelBubble" nodeType="interactiveSeq">
                <p:stCondLst>
                  <p:cond evt="onClick" delay="0">
                    <p:tgtEl>
                      <p:spTgt spid="114693"/>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mph" presetSubtype="2" fill="hold" nodeType="clickEffect">
                                  <p:stCondLst>
                                    <p:cond delay="0"/>
                                  </p:stCondLst>
                                  <p:childTnLst>
                                    <p:animClr clrSpc="rgb" dir="cw">
                                      <p:cBhvr>
                                        <p:cTn id="116" dur="500" fill="hold"/>
                                        <p:tgtEl>
                                          <p:spTgt spid="114693"/>
                                        </p:tgtEl>
                                        <p:attrNameLst>
                                          <p:attrName>fillcolor</p:attrName>
                                        </p:attrNameLst>
                                      </p:cBhvr>
                                      <p:to>
                                        <a:schemeClr val="accent2"/>
                                      </p:to>
                                    </p:animClr>
                                    <p:set>
                                      <p:cBhvr>
                                        <p:cTn id="117" dur="500" fill="hold"/>
                                        <p:tgtEl>
                                          <p:spTgt spid="114693"/>
                                        </p:tgtEl>
                                        <p:attrNameLst>
                                          <p:attrName>fill.type</p:attrName>
                                        </p:attrNameLst>
                                      </p:cBhvr>
                                      <p:to>
                                        <p:strVal val="solid"/>
                                      </p:to>
                                    </p:set>
                                    <p:set>
                                      <p:cBhvr>
                                        <p:cTn id="118" dur="500" fill="hold"/>
                                        <p:tgtEl>
                                          <p:spTgt spid="114693"/>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500" fill="hold"/>
                                        <p:tgtEl>
                                          <p:spTgt spid="114691"/>
                                        </p:tgtEl>
                                        <p:attrNameLst>
                                          <p:attrName>fillcolor</p:attrName>
                                        </p:attrNameLst>
                                      </p:cBhvr>
                                      <p:to>
                                        <a:schemeClr val="bg1"/>
                                      </p:to>
                                    </p:animClr>
                                    <p:set>
                                      <p:cBhvr>
                                        <p:cTn id="121" dur="500" fill="hold"/>
                                        <p:tgtEl>
                                          <p:spTgt spid="114691"/>
                                        </p:tgtEl>
                                        <p:attrNameLst>
                                          <p:attrName>fill.type</p:attrName>
                                        </p:attrNameLst>
                                      </p:cBhvr>
                                      <p:to>
                                        <p:strVal val="solid"/>
                                      </p:to>
                                    </p:set>
                                    <p:set>
                                      <p:cBhvr>
                                        <p:cTn id="122" dur="500" fill="hold"/>
                                        <p:tgtEl>
                                          <p:spTgt spid="114691"/>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500" fill="hold"/>
                                        <p:tgtEl>
                                          <p:spTgt spid="114692"/>
                                        </p:tgtEl>
                                        <p:attrNameLst>
                                          <p:attrName>fillcolor</p:attrName>
                                        </p:attrNameLst>
                                      </p:cBhvr>
                                      <p:to>
                                        <a:schemeClr val="bg1"/>
                                      </p:to>
                                    </p:animClr>
                                    <p:set>
                                      <p:cBhvr>
                                        <p:cTn id="125" dur="500" fill="hold"/>
                                        <p:tgtEl>
                                          <p:spTgt spid="114692"/>
                                        </p:tgtEl>
                                        <p:attrNameLst>
                                          <p:attrName>fill.type</p:attrName>
                                        </p:attrNameLst>
                                      </p:cBhvr>
                                      <p:to>
                                        <p:strVal val="solid"/>
                                      </p:to>
                                    </p:set>
                                    <p:set>
                                      <p:cBhvr>
                                        <p:cTn id="126" dur="500" fill="hold"/>
                                        <p:tgtEl>
                                          <p:spTgt spid="114692"/>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500" fill="hold"/>
                                        <p:tgtEl>
                                          <p:spTgt spid="114694"/>
                                        </p:tgtEl>
                                        <p:attrNameLst>
                                          <p:attrName>fillcolor</p:attrName>
                                        </p:attrNameLst>
                                      </p:cBhvr>
                                      <p:to>
                                        <a:schemeClr val="bg1"/>
                                      </p:to>
                                    </p:animClr>
                                    <p:set>
                                      <p:cBhvr>
                                        <p:cTn id="129" dur="500" fill="hold"/>
                                        <p:tgtEl>
                                          <p:spTgt spid="114694"/>
                                        </p:tgtEl>
                                        <p:attrNameLst>
                                          <p:attrName>fill.type</p:attrName>
                                        </p:attrNameLst>
                                      </p:cBhvr>
                                      <p:to>
                                        <p:strVal val="solid"/>
                                      </p:to>
                                    </p:set>
                                    <p:set>
                                      <p:cBhvr>
                                        <p:cTn id="130" dur="500" fill="hold"/>
                                        <p:tgtEl>
                                          <p:spTgt spid="114694"/>
                                        </p:tgtEl>
                                        <p:attrNameLst>
                                          <p:attrName>fill.on</p:attrName>
                                        </p:attrNameLst>
                                      </p:cBhvr>
                                      <p:to>
                                        <p:strVal val="true"/>
                                      </p:to>
                                    </p:set>
                                  </p:childTnLst>
                                </p:cTn>
                              </p:par>
                            </p:childTnLst>
                          </p:cTn>
                        </p:par>
                        <p:par>
                          <p:cTn id="131" fill="hold" nodeType="afterGroup">
                            <p:stCondLst>
                              <p:cond delay="500"/>
                            </p:stCondLst>
                            <p:childTnLst>
                              <p:par>
                                <p:cTn id="132" presetID="53" presetClass="entr" presetSubtype="0" fill="hold" grpId="1" nodeType="afterEffect">
                                  <p:stCondLst>
                                    <p:cond delay="0"/>
                                  </p:stCondLst>
                                  <p:childTnLst>
                                    <p:set>
                                      <p:cBhvr>
                                        <p:cTn id="133" dur="1" fill="hold">
                                          <p:stCondLst>
                                            <p:cond delay="0"/>
                                          </p:stCondLst>
                                        </p:cTn>
                                        <p:tgtEl>
                                          <p:spTgt spid="114695"/>
                                        </p:tgtEl>
                                        <p:attrNameLst>
                                          <p:attrName>style.visibility</p:attrName>
                                        </p:attrNameLst>
                                      </p:cBhvr>
                                      <p:to>
                                        <p:strVal val="visible"/>
                                      </p:to>
                                    </p:set>
                                    <p:anim calcmode="lin" valueType="num">
                                      <p:cBhvr>
                                        <p:cTn id="134" dur="500" fill="hold"/>
                                        <p:tgtEl>
                                          <p:spTgt spid="114695"/>
                                        </p:tgtEl>
                                        <p:attrNameLst>
                                          <p:attrName>ppt_w</p:attrName>
                                        </p:attrNameLst>
                                      </p:cBhvr>
                                      <p:tavLst>
                                        <p:tav tm="0">
                                          <p:val>
                                            <p:fltVal val="0"/>
                                          </p:val>
                                        </p:tav>
                                        <p:tav tm="100000">
                                          <p:val>
                                            <p:strVal val="#ppt_w"/>
                                          </p:val>
                                        </p:tav>
                                      </p:tavLst>
                                    </p:anim>
                                    <p:anim calcmode="lin" valueType="num">
                                      <p:cBhvr>
                                        <p:cTn id="135" dur="500" fill="hold"/>
                                        <p:tgtEl>
                                          <p:spTgt spid="114695"/>
                                        </p:tgtEl>
                                        <p:attrNameLst>
                                          <p:attrName>ppt_h</p:attrName>
                                        </p:attrNameLst>
                                      </p:cBhvr>
                                      <p:tavLst>
                                        <p:tav tm="0">
                                          <p:val>
                                            <p:fltVal val="0"/>
                                          </p:val>
                                        </p:tav>
                                        <p:tav tm="100000">
                                          <p:val>
                                            <p:strVal val="#ppt_h"/>
                                          </p:val>
                                        </p:tav>
                                      </p:tavLst>
                                    </p:anim>
                                    <p:animEffect transition="in" filter="fade">
                                      <p:cBhvr>
                                        <p:cTn id="136" dur="500"/>
                                        <p:tgtEl>
                                          <p:spTgt spid="114695"/>
                                        </p:tgtEl>
                                      </p:cBhvr>
                                    </p:animEffect>
                                  </p:childTnLst>
                                </p:cTn>
                              </p:par>
                              <p:par>
                                <p:cTn id="137" presetID="1" presetClass="mediacall" presetSubtype="0" fill="hold" nodeType="withEffect">
                                  <p:stCondLst>
                                    <p:cond delay="0"/>
                                  </p:stCondLst>
                                  <p:childTnLst>
                                    <p:cmd type="call" cmd="playFrom(0.0)">
                                      <p:cBhvr>
                                        <p:cTn id="138" dur="3810" fill="hold"/>
                                        <p:tgtEl>
                                          <p:spTgt spid="114697"/>
                                        </p:tgtEl>
                                      </p:cBhvr>
                                    </p:cmd>
                                  </p:childTnLst>
                                </p:cTn>
                              </p:par>
                            </p:childTnLst>
                          </p:cTn>
                        </p:par>
                      </p:childTnLst>
                    </p:cTn>
                  </p:par>
                </p:childTnLst>
              </p:cTn>
              <p:nextCondLst>
                <p:cond evt="onClick" delay="0">
                  <p:tgtEl>
                    <p:spTgt spid="114693"/>
                  </p:tgtEl>
                </p:cond>
              </p:nextCondLst>
            </p:seq>
            <p:seq concurrent="1" nextAc="seek">
              <p:cTn id="139" restart="whenNotActive" fill="hold" evtFilter="cancelBubble" nodeType="interactiveSeq">
                <p:stCondLst>
                  <p:cond evt="onClick" delay="0">
                    <p:tgtEl>
                      <p:spTgt spid="114694"/>
                    </p:tgtEl>
                  </p:cond>
                </p:stCondLst>
                <p:endSync evt="end" delay="0">
                  <p:rtn val="all"/>
                </p:endSync>
                <p:childTnLst>
                  <p:par>
                    <p:cTn id="140" fill="hold" nodeType="clickPar">
                      <p:stCondLst>
                        <p:cond delay="0"/>
                      </p:stCondLst>
                      <p:childTnLst>
                        <p:par>
                          <p:cTn id="141" fill="hold" nodeType="withGroup">
                            <p:stCondLst>
                              <p:cond delay="0"/>
                            </p:stCondLst>
                            <p:childTnLst>
                              <p:par>
                                <p:cTn id="142" presetID="1" presetClass="emph" presetSubtype="2" fill="hold" nodeType="clickEffect">
                                  <p:stCondLst>
                                    <p:cond delay="0"/>
                                  </p:stCondLst>
                                  <p:childTnLst>
                                    <p:animClr clrSpc="rgb" dir="cw">
                                      <p:cBhvr>
                                        <p:cTn id="143" dur="500" fill="hold"/>
                                        <p:tgtEl>
                                          <p:spTgt spid="114694"/>
                                        </p:tgtEl>
                                        <p:attrNameLst>
                                          <p:attrName>fillcolor</p:attrName>
                                        </p:attrNameLst>
                                      </p:cBhvr>
                                      <p:to>
                                        <a:schemeClr val="accent2"/>
                                      </p:to>
                                    </p:animClr>
                                    <p:set>
                                      <p:cBhvr>
                                        <p:cTn id="144" dur="500" fill="hold"/>
                                        <p:tgtEl>
                                          <p:spTgt spid="114694"/>
                                        </p:tgtEl>
                                        <p:attrNameLst>
                                          <p:attrName>fill.type</p:attrName>
                                        </p:attrNameLst>
                                      </p:cBhvr>
                                      <p:to>
                                        <p:strVal val="solid"/>
                                      </p:to>
                                    </p:set>
                                    <p:set>
                                      <p:cBhvr>
                                        <p:cTn id="145" dur="500" fill="hold"/>
                                        <p:tgtEl>
                                          <p:spTgt spid="114694"/>
                                        </p:tgtEl>
                                        <p:attrNameLst>
                                          <p:attrName>fill.on</p:attrName>
                                        </p:attrNameLst>
                                      </p:cBhvr>
                                      <p:to>
                                        <p:strVal val="true"/>
                                      </p:to>
                                    </p:set>
                                  </p:childTnLst>
                                </p:cTn>
                              </p:par>
                              <p:par>
                                <p:cTn id="146" presetID="1" presetClass="emph" presetSubtype="2" fill="hold" nodeType="withEffect">
                                  <p:stCondLst>
                                    <p:cond delay="0"/>
                                  </p:stCondLst>
                                  <p:childTnLst>
                                    <p:animClr clrSpc="rgb" dir="cw">
                                      <p:cBhvr>
                                        <p:cTn id="147" dur="500" fill="hold"/>
                                        <p:tgtEl>
                                          <p:spTgt spid="114691"/>
                                        </p:tgtEl>
                                        <p:attrNameLst>
                                          <p:attrName>fillcolor</p:attrName>
                                        </p:attrNameLst>
                                      </p:cBhvr>
                                      <p:to>
                                        <a:schemeClr val="bg1"/>
                                      </p:to>
                                    </p:animClr>
                                    <p:set>
                                      <p:cBhvr>
                                        <p:cTn id="148" dur="500" fill="hold"/>
                                        <p:tgtEl>
                                          <p:spTgt spid="114691"/>
                                        </p:tgtEl>
                                        <p:attrNameLst>
                                          <p:attrName>fill.type</p:attrName>
                                        </p:attrNameLst>
                                      </p:cBhvr>
                                      <p:to>
                                        <p:strVal val="solid"/>
                                      </p:to>
                                    </p:set>
                                    <p:set>
                                      <p:cBhvr>
                                        <p:cTn id="149" dur="500" fill="hold"/>
                                        <p:tgtEl>
                                          <p:spTgt spid="114691"/>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500" fill="hold"/>
                                        <p:tgtEl>
                                          <p:spTgt spid="114692"/>
                                        </p:tgtEl>
                                        <p:attrNameLst>
                                          <p:attrName>fillcolor</p:attrName>
                                        </p:attrNameLst>
                                      </p:cBhvr>
                                      <p:to>
                                        <a:schemeClr val="bg1"/>
                                      </p:to>
                                    </p:animClr>
                                    <p:set>
                                      <p:cBhvr>
                                        <p:cTn id="152" dur="500" fill="hold"/>
                                        <p:tgtEl>
                                          <p:spTgt spid="114692"/>
                                        </p:tgtEl>
                                        <p:attrNameLst>
                                          <p:attrName>fill.type</p:attrName>
                                        </p:attrNameLst>
                                      </p:cBhvr>
                                      <p:to>
                                        <p:strVal val="solid"/>
                                      </p:to>
                                    </p:set>
                                    <p:set>
                                      <p:cBhvr>
                                        <p:cTn id="153" dur="500" fill="hold"/>
                                        <p:tgtEl>
                                          <p:spTgt spid="114692"/>
                                        </p:tgtEl>
                                        <p:attrNameLst>
                                          <p:attrName>fill.on</p:attrName>
                                        </p:attrNameLst>
                                      </p:cBhvr>
                                      <p:to>
                                        <p:strVal val="true"/>
                                      </p:to>
                                    </p:set>
                                  </p:childTnLst>
                                </p:cTn>
                              </p:par>
                              <p:par>
                                <p:cTn id="154" presetID="1" presetClass="emph" presetSubtype="2" fill="hold" nodeType="withEffect">
                                  <p:stCondLst>
                                    <p:cond delay="0"/>
                                  </p:stCondLst>
                                  <p:childTnLst>
                                    <p:animClr clrSpc="rgb" dir="cw">
                                      <p:cBhvr>
                                        <p:cTn id="155" dur="500" fill="hold"/>
                                        <p:tgtEl>
                                          <p:spTgt spid="114693"/>
                                        </p:tgtEl>
                                        <p:attrNameLst>
                                          <p:attrName>fillcolor</p:attrName>
                                        </p:attrNameLst>
                                      </p:cBhvr>
                                      <p:to>
                                        <a:schemeClr val="bg1"/>
                                      </p:to>
                                    </p:animClr>
                                    <p:set>
                                      <p:cBhvr>
                                        <p:cTn id="156" dur="500" fill="hold"/>
                                        <p:tgtEl>
                                          <p:spTgt spid="114693"/>
                                        </p:tgtEl>
                                        <p:attrNameLst>
                                          <p:attrName>fill.type</p:attrName>
                                        </p:attrNameLst>
                                      </p:cBhvr>
                                      <p:to>
                                        <p:strVal val="solid"/>
                                      </p:to>
                                    </p:set>
                                    <p:set>
                                      <p:cBhvr>
                                        <p:cTn id="157" dur="500" fill="hold"/>
                                        <p:tgtEl>
                                          <p:spTgt spid="114693"/>
                                        </p:tgtEl>
                                        <p:attrNameLst>
                                          <p:attrName>fill.on</p:attrName>
                                        </p:attrNameLst>
                                      </p:cBhvr>
                                      <p:to>
                                        <p:strVal val="true"/>
                                      </p:to>
                                    </p:set>
                                  </p:childTnLst>
                                </p:cTn>
                              </p:par>
                            </p:childTnLst>
                          </p:cTn>
                        </p:par>
                        <p:par>
                          <p:cTn id="158" fill="hold" nodeType="afterGroup">
                            <p:stCondLst>
                              <p:cond delay="500"/>
                            </p:stCondLst>
                            <p:childTnLst>
                              <p:par>
                                <p:cTn id="159" presetID="53" presetClass="entr" presetSubtype="0" fill="hold" grpId="2" nodeType="afterEffect">
                                  <p:stCondLst>
                                    <p:cond delay="0"/>
                                  </p:stCondLst>
                                  <p:childTnLst>
                                    <p:set>
                                      <p:cBhvr>
                                        <p:cTn id="160" dur="1" fill="hold">
                                          <p:stCondLst>
                                            <p:cond delay="0"/>
                                          </p:stCondLst>
                                        </p:cTn>
                                        <p:tgtEl>
                                          <p:spTgt spid="114695"/>
                                        </p:tgtEl>
                                        <p:attrNameLst>
                                          <p:attrName>style.visibility</p:attrName>
                                        </p:attrNameLst>
                                      </p:cBhvr>
                                      <p:to>
                                        <p:strVal val="visible"/>
                                      </p:to>
                                    </p:set>
                                    <p:anim calcmode="lin" valueType="num">
                                      <p:cBhvr>
                                        <p:cTn id="161" dur="500" fill="hold"/>
                                        <p:tgtEl>
                                          <p:spTgt spid="114695"/>
                                        </p:tgtEl>
                                        <p:attrNameLst>
                                          <p:attrName>ppt_w</p:attrName>
                                        </p:attrNameLst>
                                      </p:cBhvr>
                                      <p:tavLst>
                                        <p:tav tm="0">
                                          <p:val>
                                            <p:fltVal val="0"/>
                                          </p:val>
                                        </p:tav>
                                        <p:tav tm="100000">
                                          <p:val>
                                            <p:strVal val="#ppt_w"/>
                                          </p:val>
                                        </p:tav>
                                      </p:tavLst>
                                    </p:anim>
                                    <p:anim calcmode="lin" valueType="num">
                                      <p:cBhvr>
                                        <p:cTn id="162" dur="500" fill="hold"/>
                                        <p:tgtEl>
                                          <p:spTgt spid="114695"/>
                                        </p:tgtEl>
                                        <p:attrNameLst>
                                          <p:attrName>ppt_h</p:attrName>
                                        </p:attrNameLst>
                                      </p:cBhvr>
                                      <p:tavLst>
                                        <p:tav tm="0">
                                          <p:val>
                                            <p:fltVal val="0"/>
                                          </p:val>
                                        </p:tav>
                                        <p:tav tm="100000">
                                          <p:val>
                                            <p:strVal val="#ppt_h"/>
                                          </p:val>
                                        </p:tav>
                                      </p:tavLst>
                                    </p:anim>
                                    <p:animEffect transition="in" filter="fade">
                                      <p:cBhvr>
                                        <p:cTn id="163" dur="500"/>
                                        <p:tgtEl>
                                          <p:spTgt spid="114695"/>
                                        </p:tgtEl>
                                      </p:cBhvr>
                                    </p:animEffect>
                                  </p:childTnLst>
                                </p:cTn>
                              </p:par>
                              <p:par>
                                <p:cTn id="164" presetID="1" presetClass="mediacall" presetSubtype="0" fill="hold" nodeType="withEffect">
                                  <p:stCondLst>
                                    <p:cond delay="0"/>
                                  </p:stCondLst>
                                  <p:childTnLst>
                                    <p:cmd type="call" cmd="playFrom(0.0)">
                                      <p:cBhvr>
                                        <p:cTn id="165" dur="3810" fill="hold"/>
                                        <p:tgtEl>
                                          <p:spTgt spid="114699"/>
                                        </p:tgtEl>
                                      </p:cBhvr>
                                    </p:cmd>
                                  </p:childTnLst>
                                </p:cTn>
                              </p:par>
                            </p:childTnLst>
                          </p:cTn>
                        </p:par>
                      </p:childTnLst>
                    </p:cTn>
                  </p:par>
                </p:childTnLst>
              </p:cTn>
              <p:nextCondLst>
                <p:cond evt="onClick" delay="0">
                  <p:tgtEl>
                    <p:spTgt spid="114694"/>
                  </p:tgtEl>
                </p:cond>
              </p:nextCondLst>
            </p:seq>
            <p:audio>
              <p:cMediaNode>
                <p:cTn id="166" fill="hold" display="0">
                  <p:stCondLst>
                    <p:cond delay="indefinite"/>
                  </p:stCondLst>
                  <p:endCondLst>
                    <p:cond evt="onNext" delay="0">
                      <p:tgtEl>
                        <p:sldTgt/>
                      </p:tgtEl>
                    </p:cond>
                    <p:cond evt="onPrev" delay="0">
                      <p:tgtEl>
                        <p:sldTgt/>
                      </p:tgtEl>
                    </p:cond>
                    <p:cond evt="onStopAudio" delay="0">
                      <p:tgtEl>
                        <p:sldTgt/>
                      </p:tgtEl>
                    </p:cond>
                  </p:endCondLst>
                </p:cTn>
                <p:tgtEl>
                  <p:spTgt spid="114697"/>
                </p:tgtEl>
              </p:cMediaNode>
            </p:audio>
            <p:audio>
              <p:cMediaNode>
                <p:cTn id="167" fill="hold" display="0">
                  <p:stCondLst>
                    <p:cond delay="indefinite"/>
                  </p:stCondLst>
                  <p:endCondLst>
                    <p:cond evt="onNext" delay="0">
                      <p:tgtEl>
                        <p:sldTgt/>
                      </p:tgtEl>
                    </p:cond>
                    <p:cond evt="onPrev" delay="0">
                      <p:tgtEl>
                        <p:sldTgt/>
                      </p:tgtEl>
                    </p:cond>
                    <p:cond evt="onStopAudio" delay="0">
                      <p:tgtEl>
                        <p:sldTgt/>
                      </p:tgtEl>
                    </p:cond>
                  </p:endCondLst>
                </p:cTn>
                <p:tgtEl>
                  <p:spTgt spid="114698"/>
                </p:tgtEl>
              </p:cMediaNode>
            </p:audio>
            <p:audio>
              <p:cMediaNode>
                <p:cTn id="168" fill="hold" display="0">
                  <p:stCondLst>
                    <p:cond delay="indefinite"/>
                  </p:stCondLst>
                  <p:endCondLst>
                    <p:cond evt="onNext" delay="0">
                      <p:tgtEl>
                        <p:sldTgt/>
                      </p:tgtEl>
                    </p:cond>
                    <p:cond evt="onPrev" delay="0">
                      <p:tgtEl>
                        <p:sldTgt/>
                      </p:tgtEl>
                    </p:cond>
                    <p:cond evt="onStopAudio" delay="0">
                      <p:tgtEl>
                        <p:sldTgt/>
                      </p:tgtEl>
                    </p:cond>
                  </p:endCondLst>
                </p:cTn>
                <p:tgtEl>
                  <p:spTgt spid="114699"/>
                </p:tgtEl>
              </p:cMediaNode>
            </p:audio>
            <p:audio>
              <p:cMediaNode>
                <p:cTn id="169" fill="hold" display="0">
                  <p:stCondLst>
                    <p:cond delay="indefinite"/>
                  </p:stCondLst>
                  <p:endCondLst>
                    <p:cond evt="onNext" delay="0">
                      <p:tgtEl>
                        <p:sldTgt/>
                      </p:tgtEl>
                    </p:cond>
                    <p:cond evt="onPrev" delay="0">
                      <p:tgtEl>
                        <p:sldTgt/>
                      </p:tgtEl>
                    </p:cond>
                    <p:cond evt="onStopAudio" delay="0">
                      <p:tgtEl>
                        <p:sldTgt/>
                      </p:tgtEl>
                    </p:cond>
                  </p:endCondLst>
                </p:cTn>
                <p:tgtEl>
                  <p:spTgt spid="114700"/>
                </p:tgtEl>
              </p:cMediaNode>
            </p:audio>
          </p:childTnLst>
        </p:cTn>
      </p:par>
    </p:tnLst>
    <p:bldLst>
      <p:bldP spid="114696" grpId="0" animBg="1"/>
      <p:bldP spid="114695" grpId="0" animBg="1"/>
      <p:bldP spid="114695" grpId="1" animBg="1"/>
      <p:bldP spid="114695" grpId="2" animBg="1"/>
      <p:bldP spid="114695" grpId="3" animBg="1"/>
      <p:bldP spid="6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2"/>
          <p:cNvGrpSpPr>
            <a:grpSpLocks/>
          </p:cNvGrpSpPr>
          <p:nvPr/>
        </p:nvGrpSpPr>
        <p:grpSpPr bwMode="auto">
          <a:xfrm>
            <a:off x="711200" y="5323840"/>
            <a:ext cx="304800" cy="685800"/>
            <a:chOff x="240" y="624"/>
            <a:chExt cx="96" cy="288"/>
          </a:xfrm>
        </p:grpSpPr>
        <p:sp>
          <p:nvSpPr>
            <p:cNvPr id="25741" name="Rectangle 3"/>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742" name="Rectangle 4"/>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 name="Group 5"/>
          <p:cNvGrpSpPr>
            <a:grpSpLocks/>
          </p:cNvGrpSpPr>
          <p:nvPr/>
        </p:nvGrpSpPr>
        <p:grpSpPr bwMode="auto">
          <a:xfrm>
            <a:off x="76011" y="5596725"/>
            <a:ext cx="11217879" cy="1184275"/>
            <a:chOff x="114" y="3312"/>
            <a:chExt cx="5394" cy="746"/>
          </a:xfrm>
        </p:grpSpPr>
        <p:sp>
          <p:nvSpPr>
            <p:cNvPr id="25716" name="AutoShape 6"/>
            <p:cNvSpPr>
              <a:spLocks noChangeArrowheads="1"/>
            </p:cNvSpPr>
            <p:nvPr/>
          </p:nvSpPr>
          <p:spPr bwMode="gray">
            <a:xfrm>
              <a:off x="449" y="3422"/>
              <a:ext cx="4980" cy="53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7" name="AutoShape 7"/>
            <p:cNvSpPr>
              <a:spLocks noChangeArrowheads="1"/>
            </p:cNvSpPr>
            <p:nvPr/>
          </p:nvSpPr>
          <p:spPr bwMode="gray">
            <a:xfrm>
              <a:off x="558" y="3456"/>
              <a:ext cx="539" cy="432"/>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60" name="Freeform 8"/>
            <p:cNvSpPr>
              <a:spLocks/>
            </p:cNvSpPr>
            <p:nvPr/>
          </p:nvSpPr>
          <p:spPr bwMode="gray">
            <a:xfrm>
              <a:off x="618" y="3499"/>
              <a:ext cx="479" cy="21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61" name="Text Box 9"/>
            <p:cNvSpPr txBox="1">
              <a:spLocks noChangeArrowheads="1"/>
            </p:cNvSpPr>
            <p:nvPr/>
          </p:nvSpPr>
          <p:spPr bwMode="gray">
            <a:xfrm>
              <a:off x="821" y="3513"/>
              <a:ext cx="190" cy="33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D</a:t>
              </a:r>
            </a:p>
          </p:txBody>
        </p:sp>
        <p:sp>
          <p:nvSpPr>
            <p:cNvPr id="25720" name="Text Box 10"/>
            <p:cNvSpPr txBox="1">
              <a:spLocks noChangeArrowheads="1"/>
            </p:cNvSpPr>
            <p:nvPr/>
          </p:nvSpPr>
          <p:spPr bwMode="gray">
            <a:xfrm>
              <a:off x="1649" y="3506"/>
              <a:ext cx="366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21" name="Rectangle 11"/>
            <p:cNvSpPr>
              <a:spLocks noChangeArrowheads="1"/>
            </p:cNvSpPr>
            <p:nvPr/>
          </p:nvSpPr>
          <p:spPr bwMode="auto">
            <a:xfrm>
              <a:off x="420" y="3361"/>
              <a:ext cx="5088" cy="6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nvGrpSpPr>
            <p:cNvPr id="25722" name="Group 12"/>
            <p:cNvGrpSpPr>
              <a:grpSpLocks/>
            </p:cNvGrpSpPr>
            <p:nvPr/>
          </p:nvGrpSpPr>
          <p:grpSpPr bwMode="auto">
            <a:xfrm rot="5400000">
              <a:off x="351" y="3544"/>
              <a:ext cx="186" cy="259"/>
              <a:chOff x="1872" y="1528"/>
              <a:chExt cx="2014" cy="2378"/>
            </a:xfrm>
          </p:grpSpPr>
          <p:sp>
            <p:nvSpPr>
              <p:cNvPr id="74765" name="AutoShape 13"/>
              <p:cNvSpPr>
                <a:spLocks noChangeArrowheads="1"/>
              </p:cNvSpPr>
              <p:nvPr/>
            </p:nvSpPr>
            <p:spPr bwMode="gray">
              <a:xfrm rot="16200000" flipH="1">
                <a:off x="1826" y="2743"/>
                <a:ext cx="29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6" name="AutoShape 14"/>
              <p:cNvSpPr>
                <a:spLocks noChangeArrowheads="1"/>
              </p:cNvSpPr>
              <p:nvPr/>
            </p:nvSpPr>
            <p:spPr bwMode="gray">
              <a:xfrm rot="5400000" flipH="1">
                <a:off x="3625" y="2662"/>
                <a:ext cx="316"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7" name="AutoShape 15"/>
              <p:cNvSpPr>
                <a:spLocks noChangeArrowheads="1"/>
              </p:cNvSpPr>
              <p:nvPr/>
            </p:nvSpPr>
            <p:spPr bwMode="gray">
              <a:xfrm rot="10800000" flipH="1">
                <a:off x="2727" y="3445"/>
                <a:ext cx="303" cy="198"/>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35" name="Oval 1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36" name="Oval 1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0" name="Oval 18"/>
              <p:cNvSpPr>
                <a:spLocks noChangeArrowheads="1"/>
              </p:cNvSpPr>
              <p:nvPr/>
            </p:nvSpPr>
            <p:spPr bwMode="gray">
              <a:xfrm>
                <a:off x="1999" y="1694"/>
                <a:ext cx="1772" cy="221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38" name="Oval 19"/>
              <p:cNvSpPr>
                <a:spLocks noChangeArrowheads="1"/>
              </p:cNvSpPr>
              <p:nvPr/>
            </p:nvSpPr>
            <p:spPr bwMode="gray">
              <a:xfrm>
                <a:off x="1999" y="1528"/>
                <a:ext cx="1772" cy="2208"/>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72" name="Oval 20"/>
              <p:cNvSpPr>
                <a:spLocks noChangeArrowheads="1"/>
              </p:cNvSpPr>
              <p:nvPr/>
            </p:nvSpPr>
            <p:spPr bwMode="gray">
              <a:xfrm>
                <a:off x="2338" y="1530"/>
                <a:ext cx="1094" cy="220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40" name="Oval 21"/>
              <p:cNvSpPr>
                <a:spLocks noChangeArrowheads="1"/>
              </p:cNvSpPr>
              <p:nvPr/>
            </p:nvSpPr>
            <p:spPr bwMode="gray">
              <a:xfrm>
                <a:off x="2337" y="1528"/>
                <a:ext cx="1096" cy="220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74" name="AutoShape 22"/>
            <p:cNvSpPr>
              <a:spLocks noChangeArrowheads="1"/>
            </p:cNvSpPr>
            <p:nvPr/>
          </p:nvSpPr>
          <p:spPr bwMode="gray">
            <a:xfrm flipH="1">
              <a:off x="413" y="3312"/>
              <a:ext cx="113"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5" name="AutoShape 23"/>
            <p:cNvSpPr>
              <a:spLocks noChangeArrowheads="1"/>
            </p:cNvSpPr>
            <p:nvPr/>
          </p:nvSpPr>
          <p:spPr bwMode="gray">
            <a:xfrm rot="10800000" flipH="1">
              <a:off x="425" y="3916"/>
              <a:ext cx="125"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6" name="AutoShape 24"/>
            <p:cNvSpPr>
              <a:spLocks noChangeArrowheads="1"/>
            </p:cNvSpPr>
            <p:nvPr/>
          </p:nvSpPr>
          <p:spPr bwMode="gray">
            <a:xfrm rot="16200000" flipH="1">
              <a:off x="100" y="3592"/>
              <a:ext cx="103" cy="7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26" name="Oval 25"/>
            <p:cNvSpPr>
              <a:spLocks noChangeArrowheads="1"/>
            </p:cNvSpPr>
            <p:nvPr/>
          </p:nvSpPr>
          <p:spPr bwMode="gray">
            <a:xfrm rot="5400000">
              <a:off x="200" y="3353"/>
              <a:ext cx="539" cy="596"/>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27" name="Oval 26"/>
            <p:cNvSpPr>
              <a:spLocks noChangeArrowheads="1"/>
            </p:cNvSpPr>
            <p:nvPr/>
          </p:nvSpPr>
          <p:spPr bwMode="gray">
            <a:xfrm rot="5400000">
              <a:off x="232" y="3386"/>
              <a:ext cx="478" cy="528"/>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9" name="Oval 27"/>
            <p:cNvSpPr>
              <a:spLocks noChangeArrowheads="1"/>
            </p:cNvSpPr>
            <p:nvPr/>
          </p:nvSpPr>
          <p:spPr bwMode="gray">
            <a:xfrm rot="5400000">
              <a:off x="395" y="3530"/>
              <a:ext cx="164" cy="24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29" name="Oval 28"/>
            <p:cNvSpPr>
              <a:spLocks noChangeArrowheads="1"/>
            </p:cNvSpPr>
            <p:nvPr/>
          </p:nvSpPr>
          <p:spPr bwMode="gray">
            <a:xfrm rot="5400000">
              <a:off x="388" y="3531"/>
              <a:ext cx="164" cy="24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81" name="Oval 29"/>
            <p:cNvSpPr>
              <a:spLocks noChangeArrowheads="1"/>
            </p:cNvSpPr>
            <p:nvPr/>
          </p:nvSpPr>
          <p:spPr bwMode="gray">
            <a:xfrm rot="5400000">
              <a:off x="287" y="3530"/>
              <a:ext cx="366" cy="24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31" name="Oval 30"/>
            <p:cNvSpPr>
              <a:spLocks noChangeArrowheads="1"/>
            </p:cNvSpPr>
            <p:nvPr/>
          </p:nvSpPr>
          <p:spPr bwMode="gray">
            <a:xfrm rot="5400000">
              <a:off x="287" y="3530"/>
              <a:ext cx="366" cy="24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83" name="AutoShape 31"/>
          <p:cNvSpPr>
            <a:spLocks noChangeArrowheads="1"/>
          </p:cNvSpPr>
          <p:nvPr/>
        </p:nvSpPr>
        <p:spPr bwMode="gray">
          <a:xfrm>
            <a:off x="420817" y="701040"/>
            <a:ext cx="9515663" cy="979490"/>
          </a:xfrm>
          <a:prstGeom prst="roundRect">
            <a:avLst>
              <a:gd name="adj" fmla="val 50000"/>
            </a:avLst>
          </a:prstGeom>
          <a:solidFill>
            <a:srgbClr val="A7FDFF"/>
          </a:solidFill>
          <a:ln w="38100" algn="ctr">
            <a:round/>
            <a:headEnd/>
            <a:tailEnd/>
          </a:ln>
          <a:effectLst/>
          <a:scene3d>
            <a:camera prst="legacyObliqueBottomLeft"/>
            <a:lightRig rig="legacyFlat3" dir="t"/>
          </a:scene3d>
          <a:sp3d extrusionH="430200" prstMaterial="legacyMatte">
            <a:bevelT w="13500" h="13500" prst="angle"/>
            <a:bevelB w="13500" h="13500" prst="angle"/>
            <a:extrusionClr>
              <a:schemeClr val="bg1"/>
            </a:extrusionClr>
          </a:sp3d>
        </p:spPr>
        <p:txBody>
          <a:bodyPr wrap="none" anchor="ctr">
            <a:flatTx/>
          </a:bodyPr>
          <a:lstStyle/>
          <a:p>
            <a:pPr algn="ctr">
              <a:defRPr/>
            </a:pP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Trong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các</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khẳng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định</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sau</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khẳng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định</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nào</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đúng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p>
          <a:p>
            <a:pPr algn="ctr">
              <a:defRPr/>
            </a:pP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khẳng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định</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nào</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sai</a:t>
            </a:r>
            <a:endParaRPr lang="en-US" sz="2800" b="1" dirty="0">
              <a:solidFill>
                <a:srgbClr val="FF0000"/>
              </a:solidFill>
              <a:effectLst>
                <a:outerShdw blurRad="38100" dist="38100" dir="2700000" algn="tl">
                  <a:srgbClr val="000000"/>
                </a:outerShdw>
              </a:effectLst>
              <a:latin typeface=".VnTime" pitchFamily="34" charset="0"/>
            </a:endParaRPr>
          </a:p>
        </p:txBody>
      </p:sp>
      <p:grpSp>
        <p:nvGrpSpPr>
          <p:cNvPr id="5" name="Group 32"/>
          <p:cNvGrpSpPr>
            <a:grpSpLocks/>
          </p:cNvGrpSpPr>
          <p:nvPr/>
        </p:nvGrpSpPr>
        <p:grpSpPr bwMode="auto">
          <a:xfrm>
            <a:off x="2215" y="1718688"/>
            <a:ext cx="11291675" cy="1260475"/>
            <a:chOff x="109" y="1032"/>
            <a:chExt cx="5411" cy="698"/>
          </a:xfrm>
        </p:grpSpPr>
        <p:grpSp>
          <p:nvGrpSpPr>
            <p:cNvPr id="25689" name="Group 33"/>
            <p:cNvGrpSpPr>
              <a:grpSpLocks/>
            </p:cNvGrpSpPr>
            <p:nvPr/>
          </p:nvGrpSpPr>
          <p:grpSpPr bwMode="auto">
            <a:xfrm>
              <a:off x="432" y="1032"/>
              <a:ext cx="5088" cy="698"/>
              <a:chOff x="900" y="990"/>
              <a:chExt cx="4512" cy="500"/>
            </a:xfrm>
          </p:grpSpPr>
          <p:sp>
            <p:nvSpPr>
              <p:cNvPr id="25710" name="AutoShape 34"/>
              <p:cNvSpPr>
                <a:spLocks noChangeArrowheads="1"/>
              </p:cNvSpPr>
              <p:nvPr/>
            </p:nvSpPr>
            <p:spPr bwMode="gray">
              <a:xfrm>
                <a:off x="996" y="1059"/>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1" name="AutoShape 35"/>
              <p:cNvSpPr>
                <a:spLocks noChangeArrowheads="1"/>
              </p:cNvSpPr>
              <p:nvPr/>
            </p:nvSpPr>
            <p:spPr bwMode="gray">
              <a:xfrm>
                <a:off x="1044" y="1106"/>
                <a:ext cx="515" cy="288"/>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88" name="Freeform 36"/>
              <p:cNvSpPr>
                <a:spLocks/>
              </p:cNvSpPr>
              <p:nvPr/>
            </p:nvSpPr>
            <p:spPr bwMode="gray">
              <a:xfrm>
                <a:off x="1076" y="1089"/>
                <a:ext cx="424"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89" name="Text Box 37"/>
              <p:cNvSpPr txBox="1">
                <a:spLocks noChangeArrowheads="1"/>
              </p:cNvSpPr>
              <p:nvPr/>
            </p:nvSpPr>
            <p:spPr bwMode="gray">
              <a:xfrm>
                <a:off x="1293" y="1128"/>
                <a:ext cx="161" cy="208"/>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A</a:t>
                </a:r>
              </a:p>
            </p:txBody>
          </p:sp>
          <p:sp>
            <p:nvSpPr>
              <p:cNvPr id="25714" name="Text Box 38"/>
              <p:cNvSpPr txBox="1">
                <a:spLocks noChangeArrowheads="1"/>
              </p:cNvSpPr>
              <p:nvPr/>
            </p:nvSpPr>
            <p:spPr bwMode="gray">
              <a:xfrm>
                <a:off x="1990" y="1094"/>
                <a:ext cx="3246" cy="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15" name="Rectangle 3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90" name="Group 40"/>
            <p:cNvGrpSpPr>
              <a:grpSpLocks/>
            </p:cNvGrpSpPr>
            <p:nvPr/>
          </p:nvGrpSpPr>
          <p:grpSpPr bwMode="auto">
            <a:xfrm>
              <a:off x="109" y="1033"/>
              <a:ext cx="671" cy="674"/>
              <a:chOff x="-143" y="1056"/>
              <a:chExt cx="585" cy="626"/>
            </a:xfrm>
          </p:grpSpPr>
          <p:grpSp>
            <p:nvGrpSpPr>
              <p:cNvPr id="25691" name="Group 41"/>
              <p:cNvGrpSpPr>
                <a:grpSpLocks/>
              </p:cNvGrpSpPr>
              <p:nvPr/>
            </p:nvGrpSpPr>
            <p:grpSpPr bwMode="auto">
              <a:xfrm rot="5400000">
                <a:off x="79" y="1284"/>
                <a:ext cx="172" cy="214"/>
                <a:chOff x="1870" y="1550"/>
                <a:chExt cx="2006" cy="2269"/>
              </a:xfrm>
            </p:grpSpPr>
            <p:sp>
              <p:nvSpPr>
                <p:cNvPr id="74794" name="AutoShape 42"/>
                <p:cNvSpPr>
                  <a:spLocks noChangeArrowheads="1"/>
                </p:cNvSpPr>
                <p:nvPr/>
              </p:nvSpPr>
              <p:spPr bwMode="gray">
                <a:xfrm rot="16200000" flipH="1">
                  <a:off x="1821" y="2530"/>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5" name="AutoShape 43"/>
                <p:cNvSpPr>
                  <a:spLocks noChangeArrowheads="1"/>
                </p:cNvSpPr>
                <p:nvPr/>
              </p:nvSpPr>
              <p:spPr bwMode="gray">
                <a:xfrm rot="5400000" flipH="1">
                  <a:off x="3627" y="2495"/>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6" name="AutoShape 44"/>
                <p:cNvSpPr>
                  <a:spLocks noChangeArrowheads="1"/>
                </p:cNvSpPr>
                <p:nvPr/>
              </p:nvSpPr>
              <p:spPr bwMode="gray">
                <a:xfrm rot="10800000" flipH="1">
                  <a:off x="2726" y="3340"/>
                  <a:ext cx="304" cy="21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04" name="Oval 4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05" name="Oval 4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99" name="Oval 47"/>
                <p:cNvSpPr>
                  <a:spLocks noChangeArrowheads="1"/>
                </p:cNvSpPr>
                <p:nvPr/>
              </p:nvSpPr>
              <p:spPr bwMode="gray">
                <a:xfrm>
                  <a:off x="2105" y="1554"/>
                  <a:ext cx="15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07" name="Oval 48"/>
                <p:cNvSpPr>
                  <a:spLocks noChangeArrowheads="1"/>
                </p:cNvSpPr>
                <p:nvPr/>
              </p:nvSpPr>
              <p:spPr bwMode="gray">
                <a:xfrm>
                  <a:off x="2106" y="1554"/>
                  <a:ext cx="1558"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01" name="Oval 49"/>
                <p:cNvSpPr>
                  <a:spLocks noChangeArrowheads="1"/>
                </p:cNvSpPr>
                <p:nvPr/>
              </p:nvSpPr>
              <p:spPr bwMode="gray">
                <a:xfrm>
                  <a:off x="2336" y="1659"/>
                  <a:ext cx="1093" cy="2160"/>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9" name="Oval 50"/>
                <p:cNvSpPr>
                  <a:spLocks noChangeArrowheads="1"/>
                </p:cNvSpPr>
                <p:nvPr/>
              </p:nvSpPr>
              <p:spPr bwMode="gray">
                <a:xfrm>
                  <a:off x="2337" y="1550"/>
                  <a:ext cx="1096" cy="2163"/>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03" name="AutoShape 5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4" name="AutoShape 52"/>
              <p:cNvSpPr>
                <a:spLocks noChangeArrowheads="1"/>
              </p:cNvSpPr>
              <p:nvPr/>
            </p:nvSpPr>
            <p:spPr bwMode="gray">
              <a:xfrm rot="10800000" flipH="1">
                <a:off x="143" y="1618"/>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5" name="AutoShape 5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95" name="Oval 5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96" name="Oval 5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08" name="Oval 56"/>
              <p:cNvSpPr>
                <a:spLocks noChangeArrowheads="1"/>
              </p:cNvSpPr>
              <p:nvPr/>
            </p:nvSpPr>
            <p:spPr bwMode="gray">
              <a:xfrm rot="5400000">
                <a:off x="117" y="1269"/>
                <a:ext cx="134"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98" name="Oval 57"/>
              <p:cNvSpPr>
                <a:spLocks noChangeArrowheads="1"/>
              </p:cNvSpPr>
              <p:nvPr/>
            </p:nvSpPr>
            <p:spPr bwMode="gray">
              <a:xfrm rot="5400000">
                <a:off x="115" y="1269"/>
                <a:ext cx="134"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10" name="Oval 58"/>
              <p:cNvSpPr>
                <a:spLocks noChangeArrowheads="1"/>
              </p:cNvSpPr>
              <p:nvPr/>
            </p:nvSpPr>
            <p:spPr bwMode="gray">
              <a:xfrm rot="5400000">
                <a:off x="11"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0" name="Oval 5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9" name="Group 60"/>
          <p:cNvGrpSpPr>
            <a:grpSpLocks/>
          </p:cNvGrpSpPr>
          <p:nvPr/>
        </p:nvGrpSpPr>
        <p:grpSpPr bwMode="auto">
          <a:xfrm>
            <a:off x="2201" y="4409441"/>
            <a:ext cx="11291689" cy="1338263"/>
            <a:chOff x="109" y="2508"/>
            <a:chExt cx="5411" cy="747"/>
          </a:xfrm>
        </p:grpSpPr>
        <p:grpSp>
          <p:nvGrpSpPr>
            <p:cNvPr id="25662" name="Group 61"/>
            <p:cNvGrpSpPr>
              <a:grpSpLocks/>
            </p:cNvGrpSpPr>
            <p:nvPr/>
          </p:nvGrpSpPr>
          <p:grpSpPr bwMode="auto">
            <a:xfrm>
              <a:off x="432" y="2557"/>
              <a:ext cx="5088" cy="698"/>
              <a:chOff x="900" y="990"/>
              <a:chExt cx="4512" cy="500"/>
            </a:xfrm>
          </p:grpSpPr>
          <p:sp>
            <p:nvSpPr>
              <p:cNvPr id="25683" name="AutoShape 62"/>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84" name="AutoShape 63"/>
              <p:cNvSpPr>
                <a:spLocks noChangeArrowheads="1"/>
              </p:cNvSpPr>
              <p:nvPr/>
            </p:nvSpPr>
            <p:spPr bwMode="gray">
              <a:xfrm>
                <a:off x="1022" y="1077"/>
                <a:ext cx="520" cy="27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16" name="Freeform 64"/>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17" name="Text Box 65"/>
              <p:cNvSpPr txBox="1">
                <a:spLocks noChangeArrowheads="1"/>
              </p:cNvSpPr>
              <p:nvPr/>
            </p:nvSpPr>
            <p:spPr bwMode="gray">
              <a:xfrm>
                <a:off x="1307" y="1117"/>
                <a:ext cx="151" cy="209"/>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C</a:t>
                </a:r>
              </a:p>
            </p:txBody>
          </p:sp>
          <p:sp>
            <p:nvSpPr>
              <p:cNvPr id="25687" name="Text Box 66"/>
              <p:cNvSpPr txBox="1">
                <a:spLocks noChangeArrowheads="1"/>
              </p:cNvSpPr>
              <p:nvPr/>
            </p:nvSpPr>
            <p:spPr bwMode="gray">
              <a:xfrm>
                <a:off x="1990" y="1094"/>
                <a:ext cx="32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88" name="Rectangle 67"/>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63" name="Group 68"/>
            <p:cNvGrpSpPr>
              <a:grpSpLocks/>
            </p:cNvGrpSpPr>
            <p:nvPr/>
          </p:nvGrpSpPr>
          <p:grpSpPr bwMode="auto">
            <a:xfrm>
              <a:off x="109" y="2508"/>
              <a:ext cx="671" cy="672"/>
              <a:chOff x="-143" y="1056"/>
              <a:chExt cx="585" cy="624"/>
            </a:xfrm>
          </p:grpSpPr>
          <p:grpSp>
            <p:nvGrpSpPr>
              <p:cNvPr id="25664" name="Group 69"/>
              <p:cNvGrpSpPr>
                <a:grpSpLocks/>
              </p:cNvGrpSpPr>
              <p:nvPr/>
            </p:nvGrpSpPr>
            <p:grpSpPr bwMode="auto">
              <a:xfrm rot="5400000">
                <a:off x="73" y="1265"/>
                <a:ext cx="172" cy="222"/>
                <a:chOff x="1694" y="1551"/>
                <a:chExt cx="2002" cy="2330"/>
              </a:xfrm>
            </p:grpSpPr>
            <p:sp>
              <p:nvSpPr>
                <p:cNvPr id="74822" name="AutoShape 70"/>
                <p:cNvSpPr>
                  <a:spLocks noChangeArrowheads="1"/>
                </p:cNvSpPr>
                <p:nvPr/>
              </p:nvSpPr>
              <p:spPr bwMode="gray">
                <a:xfrm rot="16200000" flipH="1">
                  <a:off x="1645" y="2570"/>
                  <a:ext cx="300"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3" name="AutoShape 71"/>
                <p:cNvSpPr>
                  <a:spLocks noChangeArrowheads="1"/>
                </p:cNvSpPr>
                <p:nvPr/>
              </p:nvSpPr>
              <p:spPr bwMode="gray">
                <a:xfrm rot="5400000" flipH="1">
                  <a:off x="3441" y="2662"/>
                  <a:ext cx="309"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4" name="AutoShape 72"/>
                <p:cNvSpPr>
                  <a:spLocks noChangeArrowheads="1"/>
                </p:cNvSpPr>
                <p:nvPr/>
              </p:nvSpPr>
              <p:spPr bwMode="gray">
                <a:xfrm rot="10800000" flipH="1">
                  <a:off x="2547" y="3606"/>
                  <a:ext cx="307" cy="203"/>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77" name="Oval 7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78" name="Oval 7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27" name="Oval 75"/>
                <p:cNvSpPr>
                  <a:spLocks noChangeArrowheads="1"/>
                </p:cNvSpPr>
                <p:nvPr/>
              </p:nvSpPr>
              <p:spPr bwMode="gray">
                <a:xfrm>
                  <a:off x="1917" y="1715"/>
                  <a:ext cx="1568" cy="21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80" name="Oval 76"/>
                <p:cNvSpPr>
                  <a:spLocks noChangeArrowheads="1"/>
                </p:cNvSpPr>
                <p:nvPr/>
              </p:nvSpPr>
              <p:spPr bwMode="gray">
                <a:xfrm>
                  <a:off x="2101" y="1551"/>
                  <a:ext cx="1567" cy="216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29" name="Oval 77"/>
                <p:cNvSpPr>
                  <a:spLocks noChangeArrowheads="1"/>
                </p:cNvSpPr>
                <p:nvPr/>
              </p:nvSpPr>
              <p:spPr bwMode="gray">
                <a:xfrm>
                  <a:off x="2154" y="1719"/>
                  <a:ext cx="1092" cy="215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82" name="Oval 78"/>
                <p:cNvSpPr>
                  <a:spLocks noChangeArrowheads="1"/>
                </p:cNvSpPr>
                <p:nvPr/>
              </p:nvSpPr>
              <p:spPr bwMode="gray">
                <a:xfrm>
                  <a:off x="2337" y="1553"/>
                  <a:ext cx="1096" cy="215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31" name="AutoShape 79"/>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2" name="AutoShape 80"/>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3" name="AutoShape 81"/>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68" name="Oval 82"/>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69" name="Oval 83"/>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36" name="Oval 84"/>
              <p:cNvSpPr>
                <a:spLocks noChangeArrowheads="1"/>
              </p:cNvSpPr>
              <p:nvPr/>
            </p:nvSpPr>
            <p:spPr bwMode="gray">
              <a:xfrm rot="5400000">
                <a:off x="116" y="1260"/>
                <a:ext cx="135" cy="20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71" name="Oval 85"/>
              <p:cNvSpPr>
                <a:spLocks noChangeArrowheads="1"/>
              </p:cNvSpPr>
              <p:nvPr/>
            </p:nvSpPr>
            <p:spPr bwMode="gray">
              <a:xfrm rot="5400000">
                <a:off x="114" y="1268"/>
                <a:ext cx="135" cy="20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38" name="Oval 86"/>
              <p:cNvSpPr>
                <a:spLocks noChangeArrowheads="1"/>
              </p:cNvSpPr>
              <p:nvPr/>
            </p:nvSpPr>
            <p:spPr bwMode="gray">
              <a:xfrm rot="5400000">
                <a:off x="12" y="1267"/>
                <a:ext cx="340" cy="2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73" name="Oval 87"/>
              <p:cNvSpPr>
                <a:spLocks noChangeArrowheads="1"/>
              </p:cNvSpPr>
              <p:nvPr/>
            </p:nvSpPr>
            <p:spPr bwMode="gray">
              <a:xfrm rot="5400000">
                <a:off x="12" y="1267"/>
                <a:ext cx="340" cy="206"/>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07" name="Group 88"/>
          <p:cNvGrpSpPr>
            <a:grpSpLocks/>
          </p:cNvGrpSpPr>
          <p:nvPr/>
        </p:nvGrpSpPr>
        <p:grpSpPr bwMode="auto">
          <a:xfrm>
            <a:off x="635000" y="1519776"/>
            <a:ext cx="304800" cy="533400"/>
            <a:chOff x="240" y="624"/>
            <a:chExt cx="96" cy="288"/>
          </a:xfrm>
        </p:grpSpPr>
        <p:sp>
          <p:nvSpPr>
            <p:cNvPr id="25660" name="Rectangle 89"/>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61" name="Rectangle 90"/>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25608" name="Text Box 91"/>
          <p:cNvSpPr txBox="1">
            <a:spLocks noChangeArrowheads="1"/>
          </p:cNvSpPr>
          <p:nvPr/>
        </p:nvSpPr>
        <p:spPr bwMode="auto">
          <a:xfrm>
            <a:off x="3454400" y="3647441"/>
            <a:ext cx="802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a:cs typeface="Arial" pitchFamily="34" charset="0"/>
            </a:endParaRPr>
          </a:p>
        </p:txBody>
      </p:sp>
      <p:grpSp>
        <p:nvGrpSpPr>
          <p:cNvPr id="14" name="Group 92"/>
          <p:cNvGrpSpPr>
            <a:grpSpLocks/>
          </p:cNvGrpSpPr>
          <p:nvPr/>
        </p:nvGrpSpPr>
        <p:grpSpPr bwMode="auto">
          <a:xfrm>
            <a:off x="12848" y="3144054"/>
            <a:ext cx="11281042" cy="1184275"/>
            <a:chOff x="109" y="1032"/>
            <a:chExt cx="5411" cy="698"/>
          </a:xfrm>
        </p:grpSpPr>
        <p:grpSp>
          <p:nvGrpSpPr>
            <p:cNvPr id="25633" name="Group 93"/>
            <p:cNvGrpSpPr>
              <a:grpSpLocks/>
            </p:cNvGrpSpPr>
            <p:nvPr/>
          </p:nvGrpSpPr>
          <p:grpSpPr bwMode="auto">
            <a:xfrm>
              <a:off x="429" y="1032"/>
              <a:ext cx="5091" cy="698"/>
              <a:chOff x="897" y="990"/>
              <a:chExt cx="4515" cy="500"/>
            </a:xfrm>
          </p:grpSpPr>
          <p:sp>
            <p:nvSpPr>
              <p:cNvPr id="25654" name="AutoShape 94"/>
              <p:cNvSpPr>
                <a:spLocks noChangeArrowheads="1"/>
              </p:cNvSpPr>
              <p:nvPr/>
            </p:nvSpPr>
            <p:spPr bwMode="gray">
              <a:xfrm>
                <a:off x="897" y="1022"/>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55" name="AutoShape 95"/>
              <p:cNvSpPr>
                <a:spLocks noChangeArrowheads="1"/>
              </p:cNvSpPr>
              <p:nvPr/>
            </p:nvSpPr>
            <p:spPr bwMode="gray">
              <a:xfrm>
                <a:off x="1038" y="1087"/>
                <a:ext cx="498" cy="28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48" name="Freeform 96"/>
              <p:cNvSpPr>
                <a:spLocks/>
              </p:cNvSpPr>
              <p:nvPr/>
            </p:nvSpPr>
            <p:spPr bwMode="gray">
              <a:xfrm>
                <a:off x="1076" y="1089"/>
                <a:ext cx="427" cy="155"/>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49" name="Text Box 97"/>
              <p:cNvSpPr txBox="1">
                <a:spLocks noChangeArrowheads="1"/>
              </p:cNvSpPr>
              <p:nvPr/>
            </p:nvSpPr>
            <p:spPr bwMode="gray">
              <a:xfrm>
                <a:off x="1302" y="1110"/>
                <a:ext cx="155" cy="221"/>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B</a:t>
                </a:r>
              </a:p>
            </p:txBody>
          </p:sp>
          <p:sp>
            <p:nvSpPr>
              <p:cNvPr id="25658" name="Text Box 98"/>
              <p:cNvSpPr txBox="1">
                <a:spLocks noChangeArrowheads="1"/>
              </p:cNvSpPr>
              <p:nvPr/>
            </p:nvSpPr>
            <p:spPr bwMode="gray">
              <a:xfrm>
                <a:off x="1990" y="1094"/>
                <a:ext cx="324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59" name="Rectangle 9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34" name="Group 100"/>
            <p:cNvGrpSpPr>
              <a:grpSpLocks/>
            </p:cNvGrpSpPr>
            <p:nvPr/>
          </p:nvGrpSpPr>
          <p:grpSpPr bwMode="auto">
            <a:xfrm>
              <a:off x="109" y="1033"/>
              <a:ext cx="671" cy="672"/>
              <a:chOff x="-143" y="1056"/>
              <a:chExt cx="585" cy="624"/>
            </a:xfrm>
          </p:grpSpPr>
          <p:grpSp>
            <p:nvGrpSpPr>
              <p:cNvPr id="25635" name="Group 101"/>
              <p:cNvGrpSpPr>
                <a:grpSpLocks/>
              </p:cNvGrpSpPr>
              <p:nvPr/>
            </p:nvGrpSpPr>
            <p:grpSpPr bwMode="auto">
              <a:xfrm rot="5400000">
                <a:off x="75" y="1265"/>
                <a:ext cx="174" cy="220"/>
                <a:chOff x="1684" y="1550"/>
                <a:chExt cx="2027" cy="2327"/>
              </a:xfrm>
            </p:grpSpPr>
            <p:sp>
              <p:nvSpPr>
                <p:cNvPr id="74854" name="AutoShape 102"/>
                <p:cNvSpPr>
                  <a:spLocks noChangeArrowheads="1"/>
                </p:cNvSpPr>
                <p:nvPr/>
              </p:nvSpPr>
              <p:spPr bwMode="gray">
                <a:xfrm rot="16200000" flipH="1">
                  <a:off x="1636" y="2572"/>
                  <a:ext cx="298"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5" name="AutoShape 103"/>
                <p:cNvSpPr>
                  <a:spLocks noChangeArrowheads="1"/>
                </p:cNvSpPr>
                <p:nvPr/>
              </p:nvSpPr>
              <p:spPr bwMode="gray">
                <a:xfrm rot="5400000" flipH="1">
                  <a:off x="3432" y="2488"/>
                  <a:ext cx="316" cy="21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6" name="AutoShape 104"/>
                <p:cNvSpPr>
                  <a:spLocks noChangeArrowheads="1"/>
                </p:cNvSpPr>
                <p:nvPr/>
              </p:nvSpPr>
              <p:spPr bwMode="gray">
                <a:xfrm rot="10800000" flipH="1">
                  <a:off x="2533" y="3612"/>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48" name="Oval 10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9" name="Oval 10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59" name="Oval 107"/>
                <p:cNvSpPr>
                  <a:spLocks noChangeArrowheads="1"/>
                </p:cNvSpPr>
                <p:nvPr/>
              </p:nvSpPr>
              <p:spPr bwMode="gray">
                <a:xfrm>
                  <a:off x="1862" y="1725"/>
                  <a:ext cx="16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51" name="Oval 108"/>
                <p:cNvSpPr>
                  <a:spLocks noChangeArrowheads="1"/>
                </p:cNvSpPr>
                <p:nvPr/>
              </p:nvSpPr>
              <p:spPr bwMode="gray">
                <a:xfrm>
                  <a:off x="2058" y="1554"/>
                  <a:ext cx="1653"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61" name="Oval 109"/>
                <p:cNvSpPr>
                  <a:spLocks noChangeArrowheads="1"/>
                </p:cNvSpPr>
                <p:nvPr/>
              </p:nvSpPr>
              <p:spPr bwMode="gray">
                <a:xfrm>
                  <a:off x="2149" y="1550"/>
                  <a:ext cx="1092" cy="215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53" name="Oval 110"/>
                <p:cNvSpPr>
                  <a:spLocks noChangeArrowheads="1"/>
                </p:cNvSpPr>
                <p:nvPr/>
              </p:nvSpPr>
              <p:spPr bwMode="gray">
                <a:xfrm>
                  <a:off x="2337" y="1551"/>
                  <a:ext cx="1096" cy="2162"/>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63" name="AutoShape 11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4" name="AutoShape 112"/>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5" name="AutoShape 11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39" name="Oval 11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0" name="Oval 11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68" name="Oval 116"/>
              <p:cNvSpPr>
                <a:spLocks noChangeArrowheads="1"/>
              </p:cNvSpPr>
              <p:nvPr/>
            </p:nvSpPr>
            <p:spPr bwMode="gray">
              <a:xfrm rot="5400000">
                <a:off x="112" y="1263"/>
                <a:ext cx="142"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42" name="Oval 117"/>
              <p:cNvSpPr>
                <a:spLocks noChangeArrowheads="1"/>
              </p:cNvSpPr>
              <p:nvPr/>
            </p:nvSpPr>
            <p:spPr bwMode="gray">
              <a:xfrm rot="5400000">
                <a:off x="110" y="1269"/>
                <a:ext cx="142"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70" name="Oval 118"/>
              <p:cNvSpPr>
                <a:spLocks noChangeArrowheads="1"/>
              </p:cNvSpPr>
              <p:nvPr/>
            </p:nvSpPr>
            <p:spPr bwMode="gray">
              <a:xfrm rot="5400000">
                <a:off x="12"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44" name="Oval 11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10" name="Group 120"/>
          <p:cNvGrpSpPr>
            <a:grpSpLocks/>
          </p:cNvGrpSpPr>
          <p:nvPr/>
        </p:nvGrpSpPr>
        <p:grpSpPr bwMode="auto">
          <a:xfrm>
            <a:off x="645160" y="4123690"/>
            <a:ext cx="304800" cy="533400"/>
            <a:chOff x="240" y="624"/>
            <a:chExt cx="96" cy="288"/>
          </a:xfrm>
        </p:grpSpPr>
        <p:sp>
          <p:nvSpPr>
            <p:cNvPr id="25631"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2"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5611" name="Group 123"/>
          <p:cNvGrpSpPr>
            <a:grpSpLocks/>
          </p:cNvGrpSpPr>
          <p:nvPr/>
        </p:nvGrpSpPr>
        <p:grpSpPr bwMode="auto">
          <a:xfrm>
            <a:off x="637540" y="2834640"/>
            <a:ext cx="314325" cy="593640"/>
            <a:chOff x="180" y="624"/>
            <a:chExt cx="99" cy="288"/>
          </a:xfrm>
        </p:grpSpPr>
        <p:sp>
          <p:nvSpPr>
            <p:cNvPr id="25629" name="Rectangle 124"/>
            <p:cNvSpPr>
              <a:spLocks noChangeArrowheads="1"/>
            </p:cNvSpPr>
            <p:nvPr/>
          </p:nvSpPr>
          <p:spPr bwMode="gray">
            <a:xfrm rot="16200000" flipH="1">
              <a:off x="5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0" name="Rectangle 125"/>
            <p:cNvSpPr>
              <a:spLocks noChangeArrowheads="1"/>
            </p:cNvSpPr>
            <p:nvPr/>
          </p:nvSpPr>
          <p:spPr bwMode="gray">
            <a:xfrm rot="16200000" flipH="1">
              <a:off x="106"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74879" name="Text Box 127"/>
          <p:cNvSpPr txBox="1">
            <a:spLocks noChangeArrowheads="1"/>
          </p:cNvSpPr>
          <p:nvPr/>
        </p:nvSpPr>
        <p:spPr bwMode="auto">
          <a:xfrm>
            <a:off x="3048000" y="2123441"/>
            <a:ext cx="3556000" cy="535531"/>
          </a:xfrm>
          <a:prstGeom prst="rect">
            <a:avLst/>
          </a:prstGeom>
          <a:noFill/>
          <a:ln w="9525">
            <a:noFill/>
            <a:miter lim="800000"/>
            <a:headEnd/>
            <a:tailEnd/>
          </a:ln>
          <a:effectLst/>
        </p:spPr>
        <p:txBody>
          <a:bodyPr>
            <a:spAutoFit/>
          </a:bodyPr>
          <a:lstStyle/>
          <a:p>
            <a:pPr>
              <a:lnSpc>
                <a:spcPct val="120000"/>
              </a:lnSpc>
              <a:spcBef>
                <a:spcPct val="50000"/>
              </a:spcBef>
              <a:defRPr/>
            </a:pPr>
            <a:endParaRPr lang="en-US" sz="2400" b="1">
              <a:effectLst>
                <a:outerShdw blurRad="38100" dist="38100" dir="2700000" algn="tl">
                  <a:srgbClr val="000000"/>
                </a:outerShdw>
              </a:effectLst>
              <a:latin typeface=".VnTime" pitchFamily="34" charset="0"/>
            </a:endParaRPr>
          </a:p>
        </p:txBody>
      </p:sp>
      <p:sp>
        <p:nvSpPr>
          <p:cNvPr id="74880" name="AutoShape 128"/>
          <p:cNvSpPr>
            <a:spLocks noChangeArrowheads="1"/>
          </p:cNvSpPr>
          <p:nvPr/>
        </p:nvSpPr>
        <p:spPr bwMode="gray">
          <a:xfrm>
            <a:off x="9530081" y="2062551"/>
            <a:ext cx="1245193" cy="685800"/>
          </a:xfrm>
          <a:prstGeom prst="roundRect">
            <a:avLst>
              <a:gd name="adj" fmla="val 10889"/>
            </a:avLst>
          </a:prstGeom>
          <a:solidFill>
            <a:srgbClr val="FF0000"/>
          </a:solidFill>
          <a:ln>
            <a:headEnd/>
            <a:tailEnd/>
          </a:ln>
        </p:spPr>
        <p:style>
          <a:lnRef idx="0">
            <a:schemeClr val="accent2"/>
          </a:lnRef>
          <a:fillRef idx="3">
            <a:schemeClr val="accent2"/>
          </a:fillRef>
          <a:effectRef idx="3">
            <a:schemeClr val="accent2"/>
          </a:effectRef>
          <a:fontRef idx="minor">
            <a:schemeClr val="lt1"/>
          </a:fontRef>
        </p:style>
        <p:txBody>
          <a:bodyPr wrap="none" anchor="ctr">
            <a:flatTx/>
          </a:bodyPr>
          <a:lstStyle/>
          <a:p>
            <a:pPr algn="ctr">
              <a:defRPr/>
            </a:pPr>
            <a:r>
              <a:rPr lang="en-US" sz="2400" b="1" i="1" dirty="0" err="1" smtClean="0">
                <a:solidFill>
                  <a:schemeClr val="bg1"/>
                </a:solidFill>
                <a:cs typeface="Arial" pitchFamily="34" charset="0"/>
              </a:rPr>
              <a:t>Đúng</a:t>
            </a:r>
            <a:r>
              <a:rPr lang="en-US" sz="2400" b="1" i="1" dirty="0" smtClean="0">
                <a:solidFill>
                  <a:srgbClr val="FF0000"/>
                </a:solidFill>
                <a:cs typeface="Arial" pitchFamily="34" charset="0"/>
              </a:rPr>
              <a:t> </a:t>
            </a:r>
            <a:endParaRPr lang="en-US" sz="2400" b="1" i="1" dirty="0">
              <a:solidFill>
                <a:srgbClr val="FF0000"/>
              </a:solidFill>
              <a:cs typeface="Arial" pitchFamily="34" charset="0"/>
            </a:endParaRPr>
          </a:p>
        </p:txBody>
      </p:sp>
      <p:sp>
        <p:nvSpPr>
          <p:cNvPr id="74881" name="Text Box 129"/>
          <p:cNvSpPr txBox="1">
            <a:spLocks noChangeArrowheads="1"/>
          </p:cNvSpPr>
          <p:nvPr/>
        </p:nvSpPr>
        <p:spPr bwMode="auto">
          <a:xfrm>
            <a:off x="2429602" y="3389379"/>
            <a:ext cx="6196237" cy="461665"/>
          </a:xfrm>
          <a:prstGeom prst="rect">
            <a:avLst/>
          </a:prstGeom>
          <a:noFill/>
          <a:ln w="9525">
            <a:noFill/>
            <a:miter lim="800000"/>
            <a:headEnd/>
            <a:tailEnd/>
          </a:ln>
          <a:effectLst/>
        </p:spPr>
        <p:txBody>
          <a:bodyPr wrap="square">
            <a:spAutoFit/>
          </a:bodyPr>
          <a:lstStyle/>
          <a:p>
            <a:pPr marL="342900" indent="-342900">
              <a:spcBef>
                <a:spcPct val="20000"/>
              </a:spcBef>
              <a:buClr>
                <a:schemeClr val="tx1"/>
              </a:buClr>
              <a:buSzPct val="70000"/>
              <a:defRPr/>
            </a:pPr>
            <a:r>
              <a:rPr lang="en-US" sz="2400" dirty="0" err="1">
                <a:effectLst>
                  <a:outerShdw blurRad="38100" dist="38100" dir="2700000" algn="tl">
                    <a:srgbClr val="000000"/>
                  </a:outerShdw>
                </a:effectLst>
                <a:latin typeface="Arial" pitchFamily="34" charset="0"/>
                <a:cs typeface="Arial" pitchFamily="34" charset="0"/>
              </a:rPr>
              <a:t>Mọi</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số</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nguyên</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âm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đều</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lớn</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hơn</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số</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tự</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nhiên</a:t>
            </a:r>
            <a:r>
              <a:rPr lang="en-US" sz="2400" dirty="0" smtClean="0">
                <a:effectLst>
                  <a:outerShdw blurRad="38100" dist="38100" dir="2700000" algn="tl">
                    <a:srgbClr val="000000"/>
                  </a:outerShdw>
                </a:effectLst>
                <a:latin typeface="Arial" pitchFamily="34" charset="0"/>
                <a:cs typeface="Arial" pitchFamily="34" charset="0"/>
              </a:rPr>
              <a:t>.</a:t>
            </a:r>
            <a:endParaRPr lang="en-US" sz="2400" dirty="0">
              <a:effectLst>
                <a:outerShdw blurRad="38100" dist="38100" dir="2700000" algn="tl">
                  <a:srgbClr val="000000"/>
                </a:outerShdw>
              </a:effectLst>
              <a:latin typeface="Arial" pitchFamily="34" charset="0"/>
              <a:cs typeface="Arial" pitchFamily="34" charset="0"/>
            </a:endParaRPr>
          </a:p>
        </p:txBody>
      </p:sp>
      <p:sp>
        <p:nvSpPr>
          <p:cNvPr id="74882" name="AutoShape 130"/>
          <p:cNvSpPr>
            <a:spLocks noChangeArrowheads="1"/>
          </p:cNvSpPr>
          <p:nvPr/>
        </p:nvSpPr>
        <p:spPr bwMode="gray">
          <a:xfrm>
            <a:off x="9530080" y="3377409"/>
            <a:ext cx="1245193" cy="636745"/>
          </a:xfrm>
          <a:prstGeom prst="roundRect">
            <a:avLst>
              <a:gd name="adj" fmla="val 10889"/>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flatTx/>
          </a:bodyPr>
          <a:lstStyle/>
          <a:p>
            <a:pPr algn="ctr"/>
            <a:r>
              <a:rPr lang="en-US" sz="2400" b="1" i="1" dirty="0" err="1" smtClean="0">
                <a:solidFill>
                  <a:schemeClr val="bg1"/>
                </a:solidFill>
                <a:latin typeface="Arial" pitchFamily="34" charset="0"/>
                <a:cs typeface="Arial" pitchFamily="34" charset="0"/>
              </a:rPr>
              <a:t>Sai</a:t>
            </a:r>
            <a:endParaRPr lang="en-US" sz="2400" b="1" i="1" dirty="0">
              <a:solidFill>
                <a:schemeClr val="bg1"/>
              </a:solidFill>
              <a:latin typeface="Arial" pitchFamily="34" charset="0"/>
              <a:cs typeface="Arial" pitchFamily="34" charset="0"/>
            </a:endParaRPr>
          </a:p>
        </p:txBody>
      </p:sp>
      <p:sp>
        <p:nvSpPr>
          <p:cNvPr id="74883" name="Text Box 131"/>
          <p:cNvSpPr txBox="1">
            <a:spLocks noChangeArrowheads="1"/>
          </p:cNvSpPr>
          <p:nvPr/>
        </p:nvSpPr>
        <p:spPr bwMode="auto">
          <a:xfrm>
            <a:off x="2052320" y="4763480"/>
            <a:ext cx="5974080" cy="535531"/>
          </a:xfrm>
          <a:prstGeom prst="rect">
            <a:avLst/>
          </a:prstGeom>
          <a:noFill/>
          <a:ln w="9525">
            <a:noFill/>
            <a:miter lim="800000"/>
            <a:headEnd/>
            <a:tailEnd/>
          </a:ln>
          <a:effectLst/>
        </p:spPr>
        <p:txBody>
          <a:bodyPr wrap="square">
            <a:spAutoFit/>
          </a:bodyPr>
          <a:lstStyle/>
          <a:p>
            <a:pPr marL="342900" indent="-342900">
              <a:lnSpc>
                <a:spcPct val="120000"/>
              </a:lnSpc>
              <a:spcBef>
                <a:spcPct val="50000"/>
              </a:spcBef>
              <a:defRPr/>
            </a:pPr>
            <a:r>
              <a:rPr lang="en-US" sz="2400" b="1" dirty="0">
                <a:effectLst>
                  <a:outerShdw blurRad="38100" dist="38100" dir="2700000" algn="tl">
                    <a:srgbClr val="000000"/>
                  </a:outerShdw>
                </a:effectLst>
                <a:latin typeface=".VnTime"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Mọi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âm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đều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nhỏ</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hơn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0.</a:t>
            </a:r>
            <a:endParaRPr lang="en-US" sz="2400" dirty="0">
              <a:effectLst>
                <a:outerShdw blurRad="38100" dist="38100" dir="2700000" algn="tl">
                  <a:srgbClr val="000000"/>
                </a:outerShdw>
              </a:effectLst>
              <a:latin typeface=".VnTime" pitchFamily="34" charset="0"/>
            </a:endParaRPr>
          </a:p>
        </p:txBody>
      </p:sp>
      <p:sp>
        <p:nvSpPr>
          <p:cNvPr id="74884" name="Text Box 132"/>
          <p:cNvSpPr txBox="1">
            <a:spLocks noChangeArrowheads="1"/>
          </p:cNvSpPr>
          <p:nvPr/>
        </p:nvSpPr>
        <p:spPr bwMode="auto">
          <a:xfrm>
            <a:off x="2360658" y="5836920"/>
            <a:ext cx="6722382" cy="830997"/>
          </a:xfrm>
          <a:prstGeom prst="rect">
            <a:avLst/>
          </a:prstGeom>
          <a:noFill/>
          <a:ln w="9525">
            <a:noFill/>
            <a:miter lim="800000"/>
            <a:headEnd/>
            <a:tailEnd/>
          </a:ln>
          <a:effectLst/>
        </p:spPr>
        <p:txBody>
          <a:bodyPr wrap="square">
            <a:spAutoFit/>
          </a:bodyPr>
          <a:lstStyle/>
          <a:p>
            <a:pPr>
              <a:spcBef>
                <a:spcPct val="50000"/>
              </a:spcBef>
              <a:defRPr/>
            </a:pPr>
            <a:r>
              <a:rPr lang="en-US" sz="2400" dirty="0" err="1" smtClean="0">
                <a:effectLst>
                  <a:outerShdw blurRad="38100" dist="38100" dir="2700000" algn="tl">
                    <a:srgbClr val="000000"/>
                  </a:outerShdw>
                </a:effectLst>
                <a:latin typeface="Arial" pitchFamily="34" charset="0"/>
                <a:cs typeface="Arial" pitchFamily="34" charset="0"/>
              </a:rPr>
              <a:t>Bất</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kì</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dương</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nào</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cũng</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lớn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hơn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âm</a:t>
            </a:r>
            <a:r>
              <a:rPr lang="en-US" sz="2400" dirty="0" smtClean="0">
                <a:effectLst>
                  <a:outerShdw blurRad="38100" dist="38100" dir="2700000" algn="tl">
                    <a:srgbClr val="000000"/>
                  </a:outerShdw>
                </a:effectLst>
                <a:latin typeface="Arial" pitchFamily="34" charset="0"/>
                <a:cs typeface="Arial" pitchFamily="34" charset="0"/>
              </a:rPr>
              <a:t>.</a:t>
            </a:r>
            <a:endParaRPr lang="en-US" sz="2400" dirty="0">
              <a:effectLst>
                <a:outerShdw blurRad="38100" dist="38100" dir="2700000" algn="tl">
                  <a:srgbClr val="000000"/>
                </a:outerShdw>
              </a:effectLst>
              <a:latin typeface=".VnTime" pitchFamily="34" charset="0"/>
            </a:endParaRPr>
          </a:p>
        </p:txBody>
      </p:sp>
      <p:sp>
        <p:nvSpPr>
          <p:cNvPr id="74885" name="AutoShape 133"/>
          <p:cNvSpPr>
            <a:spLocks noChangeArrowheads="1"/>
          </p:cNvSpPr>
          <p:nvPr/>
        </p:nvSpPr>
        <p:spPr bwMode="gray">
          <a:xfrm>
            <a:off x="9530080" y="4627199"/>
            <a:ext cx="1245194" cy="710348"/>
          </a:xfrm>
          <a:prstGeom prst="roundRect">
            <a:avLst>
              <a:gd name="adj" fmla="val 10889"/>
            </a:avLst>
          </a:prstGeom>
          <a:solidFill>
            <a:srgbClr val="FF0000"/>
          </a:solidFill>
          <a:ln>
            <a:headEnd/>
            <a:tailEnd/>
          </a:ln>
        </p:spPr>
        <p:style>
          <a:lnRef idx="0">
            <a:schemeClr val="accent2"/>
          </a:lnRef>
          <a:fillRef idx="3">
            <a:schemeClr val="accent2"/>
          </a:fillRef>
          <a:effectRef idx="3">
            <a:schemeClr val="accent2"/>
          </a:effectRef>
          <a:fontRef idx="minor">
            <a:schemeClr val="lt1"/>
          </a:fontRef>
        </p:style>
        <p:txBody>
          <a:bodyPr wrap="none" anchor="ctr">
            <a:flatTx/>
          </a:bodyPr>
          <a:lstStyle/>
          <a:p>
            <a:pPr algn="ctr">
              <a:defRPr/>
            </a:pPr>
            <a:r>
              <a:rPr lang="en-US" sz="2400" b="1" i="1" dirty="0" err="1" smtClean="0">
                <a:solidFill>
                  <a:schemeClr val="bg1"/>
                </a:solidFill>
                <a:cs typeface="Arial" pitchFamily="34" charset="0"/>
              </a:rPr>
              <a:t>Đúng</a:t>
            </a:r>
            <a:r>
              <a:rPr lang="en-US" sz="2400" b="1" i="1" dirty="0" smtClean="0">
                <a:solidFill>
                  <a:srgbClr val="FF0000"/>
                </a:solidFill>
                <a:cs typeface="Arial" pitchFamily="34" charset="0"/>
              </a:rPr>
              <a:t> </a:t>
            </a:r>
            <a:endParaRPr lang="en-US" sz="2400" b="1" i="1" dirty="0">
              <a:solidFill>
                <a:srgbClr val="FF0000"/>
              </a:solidFill>
              <a:cs typeface="Arial" pitchFamily="34" charset="0"/>
            </a:endParaRPr>
          </a:p>
        </p:txBody>
      </p:sp>
      <p:sp>
        <p:nvSpPr>
          <p:cNvPr id="74886" name="AutoShape 134"/>
          <p:cNvSpPr>
            <a:spLocks noChangeArrowheads="1"/>
          </p:cNvSpPr>
          <p:nvPr/>
        </p:nvSpPr>
        <p:spPr bwMode="gray">
          <a:xfrm>
            <a:off x="9540240" y="5870870"/>
            <a:ext cx="1245194" cy="651235"/>
          </a:xfrm>
          <a:prstGeom prst="roundRect">
            <a:avLst>
              <a:gd name="adj" fmla="val 10889"/>
            </a:avLst>
          </a:prstGeom>
          <a:solidFill>
            <a:srgbClr val="FF0000"/>
          </a:solidFill>
          <a:ln>
            <a:headEnd/>
            <a:tailEnd/>
          </a:ln>
        </p:spPr>
        <p:style>
          <a:lnRef idx="0">
            <a:schemeClr val="accent2"/>
          </a:lnRef>
          <a:fillRef idx="3">
            <a:schemeClr val="accent2"/>
          </a:fillRef>
          <a:effectRef idx="3">
            <a:schemeClr val="accent2"/>
          </a:effectRef>
          <a:fontRef idx="minor">
            <a:schemeClr val="lt1"/>
          </a:fontRef>
        </p:style>
        <p:txBody>
          <a:bodyPr wrap="none" anchor="ctr">
            <a:flatTx/>
          </a:bodyPr>
          <a:lstStyle/>
          <a:p>
            <a:pPr algn="ctr">
              <a:defRPr/>
            </a:pPr>
            <a:r>
              <a:rPr lang="en-US" sz="2400" b="1" i="1" dirty="0" err="1" smtClean="0">
                <a:solidFill>
                  <a:schemeClr val="bg1"/>
                </a:solidFill>
                <a:cs typeface="Arial" pitchFamily="34" charset="0"/>
              </a:rPr>
              <a:t>Đúng</a:t>
            </a:r>
            <a:r>
              <a:rPr lang="en-US" sz="2400" b="1" i="1" dirty="0" smtClean="0">
                <a:solidFill>
                  <a:schemeClr val="bg1"/>
                </a:solidFill>
                <a:cs typeface="Arial" pitchFamily="34" charset="0"/>
              </a:rPr>
              <a:t> </a:t>
            </a:r>
            <a:endParaRPr lang="en-US" sz="2800" b="1" i="1" dirty="0">
              <a:solidFill>
                <a:schemeClr val="bg1"/>
              </a:solidFill>
              <a:cs typeface="Arial" pitchFamily="34" charset="0"/>
            </a:endParaRPr>
          </a:p>
        </p:txBody>
      </p:sp>
      <p:grpSp>
        <p:nvGrpSpPr>
          <p:cNvPr id="25621" name="Group 76"/>
          <p:cNvGrpSpPr>
            <a:grpSpLocks/>
          </p:cNvGrpSpPr>
          <p:nvPr/>
        </p:nvGrpSpPr>
        <p:grpSpPr bwMode="auto">
          <a:xfrm>
            <a:off x="266460" y="913113"/>
            <a:ext cx="1016000" cy="665163"/>
            <a:chOff x="1248" y="1344"/>
            <a:chExt cx="480" cy="419"/>
          </a:xfrm>
        </p:grpSpPr>
        <p:grpSp>
          <p:nvGrpSpPr>
            <p:cNvPr id="25624" name="Group 77"/>
            <p:cNvGrpSpPr>
              <a:grpSpLocks/>
            </p:cNvGrpSpPr>
            <p:nvPr/>
          </p:nvGrpSpPr>
          <p:grpSpPr bwMode="auto">
            <a:xfrm>
              <a:off x="1248" y="1344"/>
              <a:ext cx="480" cy="419"/>
              <a:chOff x="1110" y="2656"/>
              <a:chExt cx="1549" cy="1351"/>
            </a:xfrm>
          </p:grpSpPr>
          <p:sp>
            <p:nvSpPr>
              <p:cNvPr id="25626"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5627"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5628"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5625" name="Text Box 81"/>
            <p:cNvSpPr txBox="1">
              <a:spLocks noChangeArrowheads="1"/>
            </p:cNvSpPr>
            <p:nvPr/>
          </p:nvSpPr>
          <p:spPr bwMode="gray">
            <a:xfrm>
              <a:off x="1268" y="1406"/>
              <a:ext cx="4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3</a:t>
              </a:r>
              <a:endParaRPr lang="en-US" sz="2400" b="1" dirty="0">
                <a:solidFill>
                  <a:srgbClr val="FFFFFF"/>
                </a:solidFill>
                <a:cs typeface="Arial" pitchFamily="34" charset="0"/>
              </a:endParaRPr>
            </a:p>
          </p:txBody>
        </p:sp>
      </p:grpSp>
      <p:sp>
        <p:nvSpPr>
          <p:cNvPr id="74895" name="Rectangle 143"/>
          <p:cNvSpPr>
            <a:spLocks noChangeArrowheads="1"/>
          </p:cNvSpPr>
          <p:nvPr/>
        </p:nvSpPr>
        <p:spPr bwMode="auto">
          <a:xfrm>
            <a:off x="2391138" y="2093310"/>
            <a:ext cx="6844302" cy="461665"/>
          </a:xfrm>
          <a:prstGeom prst="rect">
            <a:avLst/>
          </a:prstGeom>
          <a:noFill/>
          <a:ln w="9525">
            <a:noFill/>
            <a:miter lim="800000"/>
            <a:headEnd/>
            <a:tailEnd/>
          </a:ln>
          <a:effectLst/>
        </p:spPr>
        <p:txBody>
          <a:bodyPr wrap="square">
            <a:spAutoFit/>
          </a:bodyPr>
          <a:lstStyle/>
          <a:p>
            <a:pPr marL="342900" indent="-342900">
              <a:spcBef>
                <a:spcPct val="20000"/>
              </a:spcBef>
              <a:buClr>
                <a:schemeClr val="tx1"/>
              </a:buClr>
              <a:buSzPct val="70000"/>
              <a:defRPr/>
            </a:pPr>
            <a:r>
              <a:rPr lang="en-US" sz="2400" dirty="0" err="1" smtClean="0">
                <a:effectLst>
                  <a:outerShdw blurRad="38100" dist="38100" dir="2700000" algn="tl">
                    <a:srgbClr val="000000"/>
                  </a:outerShdw>
                </a:effectLst>
                <a:latin typeface="Arial" pitchFamily="34" charset="0"/>
                <a:cs typeface="Arial" pitchFamily="34" charset="0"/>
              </a:rPr>
              <a:t>Mọi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dư</a:t>
            </a:r>
            <a:r>
              <a:rPr lang="vi-VN" sz="2400" dirty="0" smtClean="0">
                <a:effectLst>
                  <a:outerShdw blurRad="38100" dist="38100" dir="2700000" algn="tl">
                    <a:srgbClr val="000000"/>
                  </a:outerShdw>
                </a:effectLst>
                <a:latin typeface="Arial" pitchFamily="34" charset="0"/>
                <a:cs typeface="Arial" pitchFamily="34" charset="0"/>
              </a:rPr>
              <a:t>ơ</a:t>
            </a:r>
            <a:r>
              <a:rPr lang="en-US" sz="2400" dirty="0" err="1" smtClean="0">
                <a:effectLst>
                  <a:outerShdw blurRad="38100" dist="38100" dir="2700000" algn="tl">
                    <a:srgbClr val="000000"/>
                  </a:outerShdw>
                </a:effectLst>
                <a:latin typeface="Arial" pitchFamily="34" charset="0"/>
                <a:cs typeface="Arial" pitchFamily="34" charset="0"/>
              </a:rPr>
              <a:t>ng</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đều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lớn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hơn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a:effectLst>
                  <a:outerShdw blurRad="38100" dist="38100" dir="2700000" algn="tl">
                    <a:srgbClr val="000000"/>
                  </a:outerShdw>
                </a:effectLst>
                <a:latin typeface="Arial" pitchFamily="34" charset="0"/>
                <a:cs typeface="Arial" pitchFamily="34" charset="0"/>
              </a:rPr>
              <a:t>0.</a:t>
            </a:r>
          </a:p>
        </p:txBody>
      </p:sp>
      <p:sp>
        <p:nvSpPr>
          <p:cNvPr id="14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grpSp>
        <p:nvGrpSpPr>
          <p:cNvPr id="142" name="Group 120"/>
          <p:cNvGrpSpPr>
            <a:grpSpLocks/>
          </p:cNvGrpSpPr>
          <p:nvPr/>
        </p:nvGrpSpPr>
        <p:grpSpPr bwMode="auto">
          <a:xfrm>
            <a:off x="645160" y="5443558"/>
            <a:ext cx="304800" cy="442891"/>
            <a:chOff x="240" y="624"/>
            <a:chExt cx="96" cy="288"/>
          </a:xfrm>
        </p:grpSpPr>
        <p:sp>
          <p:nvSpPr>
            <p:cNvPr id="144"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5"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146" name="Group 145"/>
          <p:cNvGrpSpPr/>
          <p:nvPr/>
        </p:nvGrpSpPr>
        <p:grpSpPr>
          <a:xfrm>
            <a:off x="10031538" y="228675"/>
            <a:ext cx="1449262" cy="1368876"/>
            <a:chOff x="3048000" y="1219200"/>
            <a:chExt cx="2209800" cy="2209800"/>
          </a:xfrm>
        </p:grpSpPr>
        <p:sp>
          <p:nvSpPr>
            <p:cNvPr id="147" name="Flowchart: Connector 14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8" name="Flowchart: Connector 14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9" name="Flowchart: Connector 14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150" name="Group 149"/>
          <p:cNvGrpSpPr/>
          <p:nvPr/>
        </p:nvGrpSpPr>
        <p:grpSpPr>
          <a:xfrm>
            <a:off x="10031538" y="228675"/>
            <a:ext cx="1449262" cy="1368876"/>
            <a:chOff x="3048000" y="1219200"/>
            <a:chExt cx="2209800" cy="2209800"/>
          </a:xfrm>
        </p:grpSpPr>
        <p:sp>
          <p:nvSpPr>
            <p:cNvPr id="151" name="Flowchart: Connector 15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2" name="Flowchart: Connector 15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3" name="Flowchart: Connector 15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154" name="Group 153"/>
          <p:cNvGrpSpPr/>
          <p:nvPr/>
        </p:nvGrpSpPr>
        <p:grpSpPr>
          <a:xfrm>
            <a:off x="10031538" y="228675"/>
            <a:ext cx="1449262" cy="1368876"/>
            <a:chOff x="3048000" y="1219200"/>
            <a:chExt cx="2209800" cy="2209800"/>
          </a:xfrm>
        </p:grpSpPr>
        <p:sp>
          <p:nvSpPr>
            <p:cNvPr id="155" name="Flowchart: Connector 15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6" name="Flowchart: Connector 15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7" name="Flowchart: Connector 156"/>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158" name="Group 157"/>
          <p:cNvGrpSpPr/>
          <p:nvPr/>
        </p:nvGrpSpPr>
        <p:grpSpPr>
          <a:xfrm>
            <a:off x="10031538" y="228675"/>
            <a:ext cx="1449262" cy="1368876"/>
            <a:chOff x="3048000" y="1219200"/>
            <a:chExt cx="2209800" cy="2209800"/>
          </a:xfrm>
        </p:grpSpPr>
        <p:sp>
          <p:nvSpPr>
            <p:cNvPr id="159" name="Flowchart: Connector 15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0" name="Flowchart: Connector 15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1" name="Flowchart: Connector 160"/>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162" name="Group 161"/>
          <p:cNvGrpSpPr/>
          <p:nvPr/>
        </p:nvGrpSpPr>
        <p:grpSpPr>
          <a:xfrm>
            <a:off x="10031538" y="228675"/>
            <a:ext cx="1449262" cy="1368876"/>
            <a:chOff x="3048000" y="1219200"/>
            <a:chExt cx="2209800" cy="2209800"/>
          </a:xfrm>
        </p:grpSpPr>
        <p:sp>
          <p:nvSpPr>
            <p:cNvPr id="163" name="Flowchart: Connector 16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4" name="Flowchart: Connector 16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5" name="Flowchart: Connector 164"/>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166" name="Group 165"/>
          <p:cNvGrpSpPr/>
          <p:nvPr/>
        </p:nvGrpSpPr>
        <p:grpSpPr>
          <a:xfrm>
            <a:off x="10031538" y="228675"/>
            <a:ext cx="1449262" cy="1368876"/>
            <a:chOff x="3048000" y="1219200"/>
            <a:chExt cx="2209800" cy="2209800"/>
          </a:xfrm>
        </p:grpSpPr>
        <p:sp>
          <p:nvSpPr>
            <p:cNvPr id="167" name="Flowchart: Connector 16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8" name="Flowchart: Connector 16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9" name="Flowchart: Connector 16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170" name="Group 169"/>
          <p:cNvGrpSpPr/>
          <p:nvPr/>
        </p:nvGrpSpPr>
        <p:grpSpPr>
          <a:xfrm>
            <a:off x="10031538" y="228675"/>
            <a:ext cx="1449262" cy="1368876"/>
            <a:chOff x="3048000" y="1219200"/>
            <a:chExt cx="2209800" cy="2209800"/>
          </a:xfrm>
        </p:grpSpPr>
        <p:sp>
          <p:nvSpPr>
            <p:cNvPr id="171" name="Flowchart: Connector 17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2" name="Flowchart: Connector 17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3" name="Flowchart: Connector 17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174" name="Group 173"/>
          <p:cNvGrpSpPr/>
          <p:nvPr/>
        </p:nvGrpSpPr>
        <p:grpSpPr>
          <a:xfrm>
            <a:off x="10031538" y="228675"/>
            <a:ext cx="1449262" cy="1368876"/>
            <a:chOff x="3048000" y="1219200"/>
            <a:chExt cx="2209800" cy="2209800"/>
          </a:xfrm>
        </p:grpSpPr>
        <p:sp>
          <p:nvSpPr>
            <p:cNvPr id="175" name="Flowchart: Connector 17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6" name="Flowchart: Connector 17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7" name="Flowchart: Connector 176"/>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178" name="Group 177"/>
          <p:cNvGrpSpPr/>
          <p:nvPr/>
        </p:nvGrpSpPr>
        <p:grpSpPr>
          <a:xfrm>
            <a:off x="10031538" y="228675"/>
            <a:ext cx="1449262" cy="1368876"/>
            <a:chOff x="3048000" y="1219200"/>
            <a:chExt cx="2209800" cy="2209800"/>
          </a:xfrm>
        </p:grpSpPr>
        <p:sp>
          <p:nvSpPr>
            <p:cNvPr id="179" name="Flowchart: Connector 17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0" name="Flowchart: Connector 17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1" name="Flowchart: Connector 180"/>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82" name="Group 181"/>
          <p:cNvGrpSpPr/>
          <p:nvPr/>
        </p:nvGrpSpPr>
        <p:grpSpPr>
          <a:xfrm>
            <a:off x="10031538" y="228675"/>
            <a:ext cx="1449262" cy="1368876"/>
            <a:chOff x="3048000" y="1219200"/>
            <a:chExt cx="2209800" cy="2209800"/>
          </a:xfrm>
        </p:grpSpPr>
        <p:sp>
          <p:nvSpPr>
            <p:cNvPr id="183" name="Flowchart: Connector 18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4" name="Flowchart: Connector 18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5" name="Flowchart: Connector 184"/>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86" name="Group 185"/>
          <p:cNvGrpSpPr/>
          <p:nvPr/>
        </p:nvGrpSpPr>
        <p:grpSpPr>
          <a:xfrm>
            <a:off x="10031538" y="228675"/>
            <a:ext cx="1449262" cy="1368876"/>
            <a:chOff x="3048000" y="1219200"/>
            <a:chExt cx="2209800" cy="2209800"/>
          </a:xfrm>
        </p:grpSpPr>
        <p:sp>
          <p:nvSpPr>
            <p:cNvPr id="187" name="Flowchart: Connector 18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8" name="Flowchart: Connector 18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9" name="Flowchart: Connector 188"/>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90" name="Rectangle 189"/>
          <p:cNvSpPr/>
          <p:nvPr/>
        </p:nvSpPr>
        <p:spPr>
          <a:xfrm>
            <a:off x="261233" y="67319"/>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0698735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0"/>
                                        </p:tgtEl>
                                        <p:attrNameLst>
                                          <p:attrName>style.visibility</p:attrName>
                                        </p:attrNameLst>
                                      </p:cBhvr>
                                      <p:to>
                                        <p:strVal val="visible"/>
                                      </p:to>
                                    </p:set>
                                    <p:animEffect transition="in" filter="barn(inVertical)">
                                      <p:cBhvr>
                                        <p:cTn id="7" dur="500"/>
                                        <p:tgtEl>
                                          <p:spTgt spid="19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6"/>
                                        </p:tgtEl>
                                        <p:attrNameLst>
                                          <p:attrName>style.visibility</p:attrName>
                                        </p:attrNameLst>
                                      </p:cBhvr>
                                      <p:to>
                                        <p:strVal val="visible"/>
                                      </p:to>
                                    </p:set>
                                    <p:animEffect transition="in" filter="barn(inVertical)">
                                      <p:cBhvr>
                                        <p:cTn id="12" dur="500"/>
                                        <p:tgtEl>
                                          <p:spTgt spid="146"/>
                                        </p:tgtEl>
                                      </p:cBhvr>
                                    </p:animEffect>
                                  </p:childTnLst>
                                  <p:subTnLst>
                                    <p:audio>
                                      <p:cMediaNode>
                                        <p:cTn display="0" masterRel="sameClick">
                                          <p:stCondLst>
                                            <p:cond evt="begin" delay="0">
                                              <p:tn val="10"/>
                                            </p:cond>
                                          </p:stCondLst>
                                          <p:endCondLst>
                                            <p:cond evt="onStopAudio" delay="0">
                                              <p:tgtEl>
                                                <p:sldTgt/>
                                              </p:tgtEl>
                                            </p:cond>
                                          </p:endCondLst>
                                        </p:cTn>
                                        <p:tgtEl>
                                          <p:sndTgt r:embed="rId3"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150"/>
                                        </p:tgtEl>
                                        <p:attrNameLst>
                                          <p:attrName>style.visibility</p:attrName>
                                        </p:attrNameLst>
                                      </p:cBhvr>
                                      <p:to>
                                        <p:strVal val="visible"/>
                                      </p:to>
                                    </p:set>
                                    <p:animEffect transition="in" filter="barn(inVertical)">
                                      <p:cBhvr>
                                        <p:cTn id="16" dur="500"/>
                                        <p:tgtEl>
                                          <p:spTgt spid="150"/>
                                        </p:tgtEl>
                                      </p:cBhvr>
                                    </p:animEffect>
                                  </p:childTnLst>
                                  <p:subTnLst>
                                    <p:audio>
                                      <p:cMediaNode>
                                        <p:cTn display="0" masterRel="sameClick">
                                          <p:stCondLst>
                                            <p:cond evt="begin" delay="0">
                                              <p:tn val="14"/>
                                            </p:cond>
                                          </p:stCondLst>
                                          <p:endCondLst>
                                            <p:cond evt="onStopAudio" delay="0">
                                              <p:tgtEl>
                                                <p:sldTgt/>
                                              </p:tgtEl>
                                            </p:cond>
                                          </p:endCondLst>
                                        </p:cTn>
                                        <p:tgtEl>
                                          <p:sndTgt r:embed="rId3"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154"/>
                                        </p:tgtEl>
                                        <p:attrNameLst>
                                          <p:attrName>style.visibility</p:attrName>
                                        </p:attrNameLst>
                                      </p:cBhvr>
                                      <p:to>
                                        <p:strVal val="visible"/>
                                      </p:to>
                                    </p:set>
                                    <p:animEffect transition="in" filter="barn(inVertical)">
                                      <p:cBhvr>
                                        <p:cTn id="20" dur="500"/>
                                        <p:tgtEl>
                                          <p:spTgt spid="154"/>
                                        </p:tgtEl>
                                      </p:cBhvr>
                                    </p:animEffect>
                                  </p:childTnLst>
                                  <p:subTnLst>
                                    <p:audio>
                                      <p:cMediaNode>
                                        <p:cTn display="0" masterRel="sameClick">
                                          <p:stCondLst>
                                            <p:cond evt="begin" delay="0">
                                              <p:tn val="18"/>
                                            </p:cond>
                                          </p:stCondLst>
                                          <p:endCondLst>
                                            <p:cond evt="onStopAudio" delay="0">
                                              <p:tgtEl>
                                                <p:sldTgt/>
                                              </p:tgtEl>
                                            </p:cond>
                                          </p:endCondLst>
                                        </p:cTn>
                                        <p:tgtEl>
                                          <p:sndTgt r:embed="rId3"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158"/>
                                        </p:tgtEl>
                                        <p:attrNameLst>
                                          <p:attrName>style.visibility</p:attrName>
                                        </p:attrNameLst>
                                      </p:cBhvr>
                                      <p:to>
                                        <p:strVal val="visible"/>
                                      </p:to>
                                    </p:set>
                                    <p:animEffect transition="in" filter="barn(inVertical)">
                                      <p:cBhvr>
                                        <p:cTn id="24" dur="500"/>
                                        <p:tgtEl>
                                          <p:spTgt spid="158"/>
                                        </p:tgtEl>
                                      </p:cBhvr>
                                    </p:animEffect>
                                  </p:childTnLst>
                                  <p:subTnLst>
                                    <p:audio>
                                      <p:cMediaNode>
                                        <p:cTn display="0" masterRel="sameClick">
                                          <p:stCondLst>
                                            <p:cond evt="begin" delay="0">
                                              <p:tn val="22"/>
                                            </p:cond>
                                          </p:stCondLst>
                                          <p:endCondLst>
                                            <p:cond evt="onStopAudio" delay="0">
                                              <p:tgtEl>
                                                <p:sldTgt/>
                                              </p:tgtEl>
                                            </p:cond>
                                          </p:endCondLst>
                                        </p:cTn>
                                        <p:tgtEl>
                                          <p:sndTgt r:embed="rId3"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162"/>
                                        </p:tgtEl>
                                        <p:attrNameLst>
                                          <p:attrName>style.visibility</p:attrName>
                                        </p:attrNameLst>
                                      </p:cBhvr>
                                      <p:to>
                                        <p:strVal val="visible"/>
                                      </p:to>
                                    </p:set>
                                    <p:animEffect transition="in" filter="barn(inVertical)">
                                      <p:cBhvr>
                                        <p:cTn id="28" dur="500"/>
                                        <p:tgtEl>
                                          <p:spTgt spid="162"/>
                                        </p:tgtEl>
                                      </p:cBhvr>
                                    </p:animEffect>
                                  </p:childTnLst>
                                  <p:subTnLst>
                                    <p:audio>
                                      <p:cMediaNode>
                                        <p:cTn display="0" masterRel="sameClick">
                                          <p:stCondLst>
                                            <p:cond evt="begin" delay="0">
                                              <p:tn val="26"/>
                                            </p:cond>
                                          </p:stCondLst>
                                          <p:endCondLst>
                                            <p:cond evt="onStopAudio" delay="0">
                                              <p:tgtEl>
                                                <p:sldTgt/>
                                              </p:tgtEl>
                                            </p:cond>
                                          </p:endCondLst>
                                        </p:cTn>
                                        <p:tgtEl>
                                          <p:sndTgt r:embed="rId3"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166"/>
                                        </p:tgtEl>
                                        <p:attrNameLst>
                                          <p:attrName>style.visibility</p:attrName>
                                        </p:attrNameLst>
                                      </p:cBhvr>
                                      <p:to>
                                        <p:strVal val="visible"/>
                                      </p:to>
                                    </p:set>
                                    <p:animEffect transition="in" filter="barn(inVertical)">
                                      <p:cBhvr>
                                        <p:cTn id="32" dur="500"/>
                                        <p:tgtEl>
                                          <p:spTgt spid="166"/>
                                        </p:tgtEl>
                                      </p:cBhvr>
                                    </p:animEffect>
                                  </p:childTnLst>
                                  <p:subTnLst>
                                    <p:audio>
                                      <p:cMediaNode>
                                        <p:cTn display="0" masterRel="sameClick">
                                          <p:stCondLst>
                                            <p:cond evt="begin" delay="0">
                                              <p:tn val="30"/>
                                            </p:cond>
                                          </p:stCondLst>
                                          <p:endCondLst>
                                            <p:cond evt="onStopAudio" delay="0">
                                              <p:tgtEl>
                                                <p:sldTgt/>
                                              </p:tgtEl>
                                            </p:cond>
                                          </p:endCondLst>
                                        </p:cTn>
                                        <p:tgtEl>
                                          <p:sndTgt r:embed="rId3"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170"/>
                                        </p:tgtEl>
                                        <p:attrNameLst>
                                          <p:attrName>style.visibility</p:attrName>
                                        </p:attrNameLst>
                                      </p:cBhvr>
                                      <p:to>
                                        <p:strVal val="visible"/>
                                      </p:to>
                                    </p:set>
                                    <p:animEffect transition="in" filter="barn(inVertical)">
                                      <p:cBhvr>
                                        <p:cTn id="36" dur="500"/>
                                        <p:tgtEl>
                                          <p:spTgt spid="170"/>
                                        </p:tgtEl>
                                      </p:cBhvr>
                                    </p:animEffect>
                                  </p:childTnLst>
                                  <p:subTnLst>
                                    <p:audio>
                                      <p:cMediaNode>
                                        <p:cTn display="0" masterRel="sameClick">
                                          <p:stCondLst>
                                            <p:cond evt="begin" delay="0">
                                              <p:tn val="34"/>
                                            </p:cond>
                                          </p:stCondLst>
                                          <p:endCondLst>
                                            <p:cond evt="onStopAudio" delay="0">
                                              <p:tgtEl>
                                                <p:sldTgt/>
                                              </p:tgtEl>
                                            </p:cond>
                                          </p:endCondLst>
                                        </p:cTn>
                                        <p:tgtEl>
                                          <p:sndTgt r:embed="rId3"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174"/>
                                        </p:tgtEl>
                                        <p:attrNameLst>
                                          <p:attrName>style.visibility</p:attrName>
                                        </p:attrNameLst>
                                      </p:cBhvr>
                                      <p:to>
                                        <p:strVal val="visible"/>
                                      </p:to>
                                    </p:set>
                                    <p:animEffect transition="in" filter="barn(inVertical)">
                                      <p:cBhvr>
                                        <p:cTn id="40" dur="500"/>
                                        <p:tgtEl>
                                          <p:spTgt spid="174"/>
                                        </p:tgtEl>
                                      </p:cBhvr>
                                    </p:animEffect>
                                  </p:childTnLst>
                                  <p:subTnLst>
                                    <p:audio>
                                      <p:cMediaNode>
                                        <p:cTn display="0" masterRel="sameClick">
                                          <p:stCondLst>
                                            <p:cond evt="begin" delay="0">
                                              <p:tn val="38"/>
                                            </p:cond>
                                          </p:stCondLst>
                                          <p:endCondLst>
                                            <p:cond evt="onStopAudio" delay="0">
                                              <p:tgtEl>
                                                <p:sldTgt/>
                                              </p:tgtEl>
                                            </p:cond>
                                          </p:endCondLst>
                                        </p:cTn>
                                        <p:tgtEl>
                                          <p:sndTgt r:embed="rId3"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178"/>
                                        </p:tgtEl>
                                        <p:attrNameLst>
                                          <p:attrName>style.visibility</p:attrName>
                                        </p:attrNameLst>
                                      </p:cBhvr>
                                      <p:to>
                                        <p:strVal val="visible"/>
                                      </p:to>
                                    </p:set>
                                    <p:animEffect transition="in" filter="barn(inVertical)">
                                      <p:cBhvr>
                                        <p:cTn id="44" dur="500"/>
                                        <p:tgtEl>
                                          <p:spTgt spid="178"/>
                                        </p:tgtEl>
                                      </p:cBhvr>
                                    </p:animEffect>
                                  </p:childTnLst>
                                  <p:subTnLst>
                                    <p:audio>
                                      <p:cMediaNode>
                                        <p:cTn display="0" masterRel="sameClick">
                                          <p:stCondLst>
                                            <p:cond evt="begin" delay="0">
                                              <p:tn val="42"/>
                                            </p:cond>
                                          </p:stCondLst>
                                          <p:endCondLst>
                                            <p:cond evt="onStopAudio" delay="0">
                                              <p:tgtEl>
                                                <p:sldTgt/>
                                              </p:tgtEl>
                                            </p:cond>
                                          </p:endCondLst>
                                        </p:cTn>
                                        <p:tgtEl>
                                          <p:sndTgt r:embed="rId3"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82"/>
                                        </p:tgtEl>
                                        <p:attrNameLst>
                                          <p:attrName>style.visibility</p:attrName>
                                        </p:attrNameLst>
                                      </p:cBhvr>
                                      <p:to>
                                        <p:strVal val="visible"/>
                                      </p:to>
                                    </p:set>
                                    <p:animEffect transition="in" filter="barn(inVertical)">
                                      <p:cBhvr>
                                        <p:cTn id="48" dur="500"/>
                                        <p:tgtEl>
                                          <p:spTgt spid="182"/>
                                        </p:tgtEl>
                                      </p:cBhvr>
                                    </p:animEffect>
                                  </p:childTnLst>
                                  <p:subTnLst>
                                    <p:audio>
                                      <p:cMediaNode>
                                        <p:cTn display="0" masterRel="sameClick">
                                          <p:stCondLst>
                                            <p:cond evt="begin" delay="0">
                                              <p:tn val="46"/>
                                            </p:cond>
                                          </p:stCondLst>
                                          <p:endCondLst>
                                            <p:cond evt="onStopAudio" delay="0">
                                              <p:tgtEl>
                                                <p:sldTgt/>
                                              </p:tgtEl>
                                            </p:cond>
                                          </p:endCondLst>
                                        </p:cTn>
                                        <p:tgtEl>
                                          <p:sndTgt r:embed="rId3"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86"/>
                                        </p:tgtEl>
                                        <p:attrNameLst>
                                          <p:attrName>style.visibility</p:attrName>
                                        </p:attrNameLst>
                                      </p:cBhvr>
                                      <p:to>
                                        <p:strVal val="visible"/>
                                      </p:to>
                                    </p:set>
                                    <p:animEffect transition="in" filter="barn(inVertical)">
                                      <p:cBhvr>
                                        <p:cTn id="52" dur="500"/>
                                        <p:tgtEl>
                                          <p:spTgt spid="186"/>
                                        </p:tgtEl>
                                      </p:cBhvr>
                                    </p:animEffect>
                                  </p:childTnLst>
                                  <p:subTnLst>
                                    <p:audio>
                                      <p:cMediaNode vol="100000">
                                        <p:cTn display="0" masterRel="sameClick">
                                          <p:stCondLst>
                                            <p:cond evt="begin" delay="0">
                                              <p:tn val="50"/>
                                            </p:cond>
                                          </p:stCondLst>
                                          <p:endCondLst>
                                            <p:cond evt="onStopAudio" delay="0">
                                              <p:tgtEl>
                                                <p:sldTgt/>
                                              </p:tgtEl>
                                            </p:cond>
                                          </p:endCondLst>
                                        </p:cTn>
                                        <p:tgtEl>
                                          <p:sndTgt r:embed="rId4"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74882"/>
                                        </p:tgtEl>
                                        <p:attrNameLst>
                                          <p:attrName>style.visibility</p:attrName>
                                        </p:attrNameLst>
                                      </p:cBhvr>
                                      <p:to>
                                        <p:strVal val="visible"/>
                                      </p:to>
                                    </p:set>
                                    <p:animEffect transition="in" filter="wedge">
                                      <p:cBhvr>
                                        <p:cTn id="58" dur="1000"/>
                                        <p:tgtEl>
                                          <p:spTgt spid="74882"/>
                                        </p:tgtEl>
                                      </p:cBhvr>
                                    </p:animEffect>
                                  </p:childTnLst>
                                  <p:subTnLst>
                                    <p:audio>
                                      <p:cMediaNode>
                                        <p:cTn display="0" masterRel="sameClick">
                                          <p:stCondLst>
                                            <p:cond evt="begin" delay="0">
                                              <p:tn val="56"/>
                                            </p:cond>
                                          </p:stCondLst>
                                          <p:endCondLst>
                                            <p:cond evt="onStopAudio" delay="0">
                                              <p:tgtEl>
                                                <p:sldTgt/>
                                              </p:tgtEl>
                                            </p:cond>
                                          </p:endCondLst>
                                        </p:cTn>
                                        <p:tgtEl>
                                          <p:sndTgt r:embed="rId5" name="applause.wav"/>
                                        </p:tgtEl>
                                      </p:cMediaNode>
                                    </p:audio>
                                  </p:subTnLst>
                                </p:cTn>
                              </p:par>
                            </p:childTnLst>
                          </p:cTn>
                        </p:par>
                      </p:childTnLst>
                    </p:cTn>
                  </p:par>
                </p:childTnLst>
              </p:cTn>
              <p:nextCondLst>
                <p:cond evt="onClick" delay="0">
                  <p:tgtEl>
                    <p:spTgt spid="14"/>
                  </p:tgtEl>
                </p:cond>
              </p:nextCondLst>
            </p:seq>
            <p:seq concurrent="1" nextAc="seek">
              <p:cTn id="59" restart="whenNotActive" fill="hold" evtFilter="cancelBubble" nodeType="interactiveSeq">
                <p:stCondLst>
                  <p:cond evt="onClick" delay="0">
                    <p:tgtEl>
                      <p:spTgt spid="5"/>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74880"/>
                                        </p:tgtEl>
                                        <p:attrNameLst>
                                          <p:attrName>style.visibility</p:attrName>
                                        </p:attrNameLst>
                                      </p:cBhvr>
                                      <p:to>
                                        <p:strVal val="visible"/>
                                      </p:to>
                                    </p:set>
                                    <p:animEffect transition="in" filter="dissolve">
                                      <p:cBhvr>
                                        <p:cTn id="64" dur="500"/>
                                        <p:tgtEl>
                                          <p:spTgt spid="74880"/>
                                        </p:tgtEl>
                                      </p:cBhvr>
                                    </p:animEffect>
                                  </p:childTnLst>
                                  <p:subTnLst>
                                    <p:audio>
                                      <p:cMediaNode>
                                        <p:cTn display="0" masterRel="sameClick">
                                          <p:stCondLst>
                                            <p:cond evt="begin" delay="0">
                                              <p:tn val="62"/>
                                            </p:cond>
                                          </p:stCondLst>
                                          <p:endCondLst>
                                            <p:cond evt="onStopAudio" delay="0">
                                              <p:tgtEl>
                                                <p:sldTgt/>
                                              </p:tgtEl>
                                            </p:cond>
                                          </p:endCondLst>
                                        </p:cTn>
                                        <p:tgtEl>
                                          <p:sndTgt r:embed="rId6" name="chimes.wav"/>
                                        </p:tgtEl>
                                      </p:cMediaNode>
                                    </p:audio>
                                  </p:subTnLst>
                                </p:cTn>
                              </p:par>
                            </p:childTnLst>
                          </p:cTn>
                        </p:par>
                      </p:childTnLst>
                    </p:cTn>
                  </p:par>
                </p:childTnLst>
              </p:cTn>
              <p:nextCondLst>
                <p:cond evt="onClick" delay="0">
                  <p:tgtEl>
                    <p:spTgt spid="5"/>
                  </p:tgtEl>
                </p:cond>
              </p:nextCondLst>
            </p:seq>
            <p:seq concurrent="1" nextAc="seek">
              <p:cTn id="65" restart="whenNotActive" fill="hold" evtFilter="cancelBubble" nodeType="interactiveSeq">
                <p:stCondLst>
                  <p:cond evt="onClick" delay="0">
                    <p:tgtEl>
                      <p:spTgt spid="9"/>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74885"/>
                                        </p:tgtEl>
                                        <p:attrNameLst>
                                          <p:attrName>style.visibility</p:attrName>
                                        </p:attrNameLst>
                                      </p:cBhvr>
                                      <p:to>
                                        <p:strVal val="visible"/>
                                      </p:to>
                                    </p:set>
                                    <p:animEffect transition="in" filter="wheel(1)">
                                      <p:cBhvr>
                                        <p:cTn id="70" dur="2000"/>
                                        <p:tgtEl>
                                          <p:spTgt spid="74885"/>
                                        </p:tgtEl>
                                      </p:cBhvr>
                                    </p:animEffect>
                                  </p:childTnLst>
                                  <p:subTnLst>
                                    <p:audio>
                                      <p:cMediaNode>
                                        <p:cTn display="0" masterRel="sameClick">
                                          <p:stCondLst>
                                            <p:cond evt="begin" delay="0">
                                              <p:tn val="68"/>
                                            </p:cond>
                                          </p:stCondLst>
                                          <p:endCondLst>
                                            <p:cond evt="onStopAudio" delay="0">
                                              <p:tgtEl>
                                                <p:sldTgt/>
                                              </p:tgtEl>
                                            </p:cond>
                                          </p:endCondLst>
                                        </p:cTn>
                                        <p:tgtEl>
                                          <p:sndTgt r:embed="rId6" name="chimes.wav"/>
                                        </p:tgtEl>
                                      </p:cMediaNode>
                                    </p:audio>
                                  </p:subTnLst>
                                </p:cTn>
                              </p:par>
                            </p:childTnLst>
                          </p:cTn>
                        </p:par>
                      </p:childTnLst>
                    </p:cTn>
                  </p:par>
                </p:childTnLst>
              </p:cTn>
              <p:nextCondLst>
                <p:cond evt="onClick" delay="0">
                  <p:tgtEl>
                    <p:spTgt spid="9"/>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74886"/>
                                        </p:tgtEl>
                                        <p:attrNameLst>
                                          <p:attrName>style.visibility</p:attrName>
                                        </p:attrNameLst>
                                      </p:cBhvr>
                                      <p:to>
                                        <p:strVal val="visible"/>
                                      </p:to>
                                    </p:set>
                                    <p:animEffect transition="in" filter="wheel(1)">
                                      <p:cBhvr>
                                        <p:cTn id="76" dur="1000"/>
                                        <p:tgtEl>
                                          <p:spTgt spid="74886"/>
                                        </p:tgtEl>
                                      </p:cBhvr>
                                    </p:animEffect>
                                  </p:childTnLst>
                                  <p:subTnLst>
                                    <p:audio>
                                      <p:cMediaNode>
                                        <p:cTn display="0" masterRel="sameClick">
                                          <p:stCondLst>
                                            <p:cond evt="begin" delay="0">
                                              <p:tn val="74"/>
                                            </p:cond>
                                          </p:stCondLst>
                                          <p:endCondLst>
                                            <p:cond evt="onStopAudio" delay="0">
                                              <p:tgtEl>
                                                <p:sldTgt/>
                                              </p:tgtEl>
                                            </p:cond>
                                          </p:endCondLst>
                                        </p:cTn>
                                        <p:tgtEl>
                                          <p:sndTgt r:embed="rId6" name="chimes.wav"/>
                                        </p:tgtEl>
                                      </p:cMediaNode>
                                    </p:audio>
                                  </p:subTnLst>
                                </p:cTn>
                              </p:par>
                            </p:childTnLst>
                          </p:cTn>
                        </p:par>
                      </p:childTnLst>
                    </p:cTn>
                  </p:par>
                </p:childTnLst>
              </p:cTn>
              <p:nextCondLst>
                <p:cond evt="onClick" delay="0">
                  <p:tgtEl>
                    <p:spTgt spid="3"/>
                  </p:tgtEl>
                </p:cond>
              </p:nextCondLst>
            </p:seq>
          </p:childTnLst>
        </p:cTn>
      </p:par>
    </p:tnLst>
    <p:bldLst>
      <p:bldP spid="74880" grpId="0" animBg="1"/>
      <p:bldP spid="74882" grpId="0" animBg="1"/>
      <p:bldP spid="74885" grpId="0" animBg="1"/>
      <p:bldP spid="74886" grpId="0" animBg="1"/>
      <p:bldP spid="19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ChangeArrowheads="1"/>
          </p:cNvSpPr>
          <p:nvPr/>
        </p:nvSpPr>
        <p:spPr bwMode="auto">
          <a:xfrm>
            <a:off x="396657" y="2222501"/>
            <a:ext cx="6610731" cy="3710939"/>
          </a:xfrm>
          <a:prstGeom prst="roundRect">
            <a:avLst>
              <a:gd name="adj" fmla="val 13843"/>
            </a:avLst>
          </a:prstGeom>
          <a:solidFill>
            <a:srgbClr val="00B0F0"/>
          </a:solidFill>
          <a:ln w="9525">
            <a:round/>
            <a:headEnd/>
            <a:tailEnd/>
          </a:ln>
          <a:scene3d>
            <a:camera prst="legacyObliqueTopRight"/>
            <a:lightRig rig="legacyFlat3" dir="b"/>
          </a:scene3d>
          <a:sp3d extrusionH="100000" prstMaterial="legacyMatte">
            <a:bevelT w="13500" h="13500" prst="angle"/>
            <a:bevelB w="13500" h="13500" prst="angle"/>
            <a:extrusionClr>
              <a:schemeClr val="accent1"/>
            </a:extrusionClr>
          </a:sp3d>
        </p:spPr>
        <p:txBody>
          <a:bodyPr wrap="none" lIns="0" tIns="0" rIns="0" bIns="0">
            <a:flatTx/>
          </a:bodyPr>
          <a:lstStyle/>
          <a:p>
            <a:pPr marL="800100" lvl="1" indent="-342900">
              <a:lnSpc>
                <a:spcPct val="150000"/>
              </a:lnSpc>
            </a:pPr>
            <a:r>
              <a:rPr lang="en-US" sz="3600" dirty="0" smtClean="0">
                <a:solidFill>
                  <a:srgbClr val="FFFF00"/>
                </a:solidFill>
                <a:latin typeface="Times New Roman" pitchFamily="18" charset="0"/>
              </a:rPr>
              <a:t>         </a:t>
            </a:r>
            <a:r>
              <a:rPr lang="en-US" sz="3600" b="1" dirty="0" smtClean="0">
                <a:solidFill>
                  <a:srgbClr val="000099"/>
                </a:solidFill>
                <a:latin typeface=".VnTime" pitchFamily="34" charset="0"/>
              </a:rPr>
              <a:t>{</a:t>
            </a:r>
            <a:r>
              <a:rPr lang="en-US" sz="3600" b="1" dirty="0">
                <a:solidFill>
                  <a:srgbClr val="000099"/>
                </a:solidFill>
                <a:latin typeface=".VnTime" pitchFamily="34" charset="0"/>
              </a:rPr>
              <a:t>2; -17; 5; 1; -2; 0</a:t>
            </a:r>
            <a:r>
              <a:rPr lang="en-US" sz="3600" b="1" dirty="0" smtClean="0">
                <a:solidFill>
                  <a:srgbClr val="000099"/>
                </a:solidFill>
                <a:latin typeface=".VnTime" pitchFamily="34" charset="0"/>
              </a:rPr>
              <a:t>}</a:t>
            </a:r>
          </a:p>
          <a:p>
            <a:pPr marL="800100" lvl="1" indent="-342900">
              <a:lnSpc>
                <a:spcPct val="150000"/>
              </a:lnSpc>
            </a:pPr>
            <a:r>
              <a:rPr lang="en-US" sz="3600" b="1" dirty="0" smtClean="0">
                <a:solidFill>
                  <a:srgbClr val="000099"/>
                </a:solidFill>
                <a:latin typeface=".VnTime" pitchFamily="34" charset="0"/>
              </a:rPr>
              <a:t>         {-</a:t>
            </a:r>
            <a:r>
              <a:rPr lang="en-US" sz="3600" b="1" dirty="0">
                <a:solidFill>
                  <a:srgbClr val="000099"/>
                </a:solidFill>
                <a:latin typeface=".VnTime" pitchFamily="34" charset="0"/>
              </a:rPr>
              <a:t>17; -2; 0; 1; 2; 5</a:t>
            </a:r>
            <a:r>
              <a:rPr lang="en-US" sz="3600" b="1" dirty="0" smtClean="0">
                <a:solidFill>
                  <a:srgbClr val="000099"/>
                </a:solidFill>
                <a:latin typeface=".VnTime" pitchFamily="34" charset="0"/>
              </a:rPr>
              <a:t>}</a:t>
            </a:r>
          </a:p>
          <a:p>
            <a:pPr marL="800100" lvl="1" indent="-342900">
              <a:lnSpc>
                <a:spcPct val="150000"/>
              </a:lnSpc>
            </a:pPr>
            <a:r>
              <a:rPr lang="en-US" sz="3600" b="1" dirty="0" smtClean="0">
                <a:solidFill>
                  <a:srgbClr val="000099"/>
                </a:solidFill>
                <a:latin typeface=".VnTime" pitchFamily="34" charset="0"/>
              </a:rPr>
              <a:t>         </a:t>
            </a:r>
            <a:r>
              <a:rPr lang="en-US" sz="3600" b="1" dirty="0">
                <a:solidFill>
                  <a:srgbClr val="000099"/>
                </a:solidFill>
                <a:latin typeface=".VnTime" pitchFamily="34" charset="0"/>
              </a:rPr>
              <a:t>{-2; -17; 0; 1; 2; 5</a:t>
            </a:r>
            <a:r>
              <a:rPr lang="en-US" sz="3600" b="1" dirty="0" smtClean="0">
                <a:solidFill>
                  <a:srgbClr val="000099"/>
                </a:solidFill>
                <a:latin typeface=".VnTime" pitchFamily="34" charset="0"/>
              </a:rPr>
              <a:t>}</a:t>
            </a:r>
          </a:p>
          <a:p>
            <a:pPr marL="800100" lvl="1" indent="-342900">
              <a:lnSpc>
                <a:spcPct val="150000"/>
              </a:lnSpc>
            </a:pPr>
            <a:r>
              <a:rPr lang="en-US" sz="3600" b="1" dirty="0" smtClean="0">
                <a:solidFill>
                  <a:srgbClr val="000099"/>
                </a:solidFill>
                <a:latin typeface=".VnTime" pitchFamily="34" charset="0"/>
              </a:rPr>
              <a:t>         {</a:t>
            </a:r>
            <a:r>
              <a:rPr lang="en-US" sz="3600" b="1" dirty="0">
                <a:solidFill>
                  <a:srgbClr val="000099"/>
                </a:solidFill>
                <a:latin typeface=".VnTime" pitchFamily="34" charset="0"/>
              </a:rPr>
              <a:t>0; 1; -2; 2; 5; -17}</a:t>
            </a:r>
          </a:p>
          <a:p>
            <a:pPr marL="800100" lvl="1" indent="-342900">
              <a:lnSpc>
                <a:spcPct val="150000"/>
              </a:lnSpc>
            </a:pPr>
            <a:endParaRPr lang="en-US" sz="3600" b="1" dirty="0">
              <a:solidFill>
                <a:srgbClr val="000099"/>
              </a:solidFill>
              <a:latin typeface=".VnTime" pitchFamily="34" charset="0"/>
            </a:endParaRPr>
          </a:p>
          <a:p>
            <a:pPr marL="800100" lvl="1" indent="-342900">
              <a:lnSpc>
                <a:spcPct val="150000"/>
              </a:lnSpc>
            </a:pPr>
            <a:endParaRPr lang="en-US" sz="3600" b="1" dirty="0">
              <a:solidFill>
                <a:srgbClr val="000099"/>
              </a:solidFill>
              <a:latin typeface=".VnTime" pitchFamily="34" charset="0"/>
            </a:endParaRPr>
          </a:p>
          <a:p>
            <a:pPr marL="800100" lvl="1" indent="-342900">
              <a:lnSpc>
                <a:spcPct val="150000"/>
              </a:lnSpc>
            </a:pPr>
            <a:endParaRPr lang="en-US" sz="3600" dirty="0" smtClean="0">
              <a:solidFill>
                <a:srgbClr val="FFFF00"/>
              </a:solidFill>
              <a:latin typeface="Times New Roman" pitchFamily="18" charset="0"/>
            </a:endParaRPr>
          </a:p>
          <a:p>
            <a:pPr marL="800100" lvl="1" indent="-342900">
              <a:lnSpc>
                <a:spcPct val="150000"/>
              </a:lnSpc>
            </a:pPr>
            <a:endParaRPr lang="en-US" sz="3600" dirty="0">
              <a:solidFill>
                <a:srgbClr val="FFFF00"/>
              </a:solidFill>
              <a:latin typeface="Times New Roman" pitchFamily="18" charset="0"/>
            </a:endParaRPr>
          </a:p>
          <a:p>
            <a:pPr marL="800100" lvl="1" indent="-342900">
              <a:lnSpc>
                <a:spcPct val="150000"/>
              </a:lnSpc>
            </a:pP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10 000;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0; </a:t>
            </a:r>
            <a:r>
              <a:rPr lang="en-US" sz="3600" dirty="0" smtClean="0">
                <a:solidFill>
                  <a:srgbClr val="FFFF00"/>
                </a:solidFill>
                <a:latin typeface="Times New Roman" pitchFamily="18" charset="0"/>
              </a:rPr>
              <a:t> c</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100</a:t>
            </a:r>
          </a:p>
          <a:p>
            <a:pPr marL="800100" lvl="1" indent="-342900">
              <a:lnSpc>
                <a:spcPct val="150000"/>
              </a:lnSpc>
            </a:pP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a) 10 000</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b) 0</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100</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marL="800100" lvl="1" indent="-342900">
              <a:lnSpc>
                <a:spcPct val="150000"/>
              </a:lnSpc>
            </a:pP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10 000;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0; </a:t>
            </a:r>
            <a:r>
              <a:rPr lang="en-US" sz="3600" dirty="0" smtClean="0">
                <a:solidFill>
                  <a:srgbClr val="FFFF00"/>
                </a:solidFill>
                <a:latin typeface="Times New Roman" pitchFamily="18" charset="0"/>
              </a:rPr>
              <a:t> c</a:t>
            </a:r>
            <a:r>
              <a:rPr lang="en-US" sz="3600" dirty="0">
                <a:solidFill>
                  <a:srgbClr val="FFFF00"/>
                </a:solidFill>
                <a:latin typeface="Times New Roman" pitchFamily="18" charset="0"/>
              </a:rPr>
              <a:t>) -100				</a:t>
            </a:r>
          </a:p>
          <a:p>
            <a:pPr marL="800100" lvl="1" indent="-342900">
              <a:lnSpc>
                <a:spcPct val="150000"/>
              </a:lnSpc>
            </a:pPr>
            <a:r>
              <a:rPr lang="en-US" sz="3600" dirty="0">
                <a:solidFill>
                  <a:srgbClr val="FFFF00"/>
                </a:solidFill>
                <a:latin typeface="Times New Roman" pitchFamily="18" charset="0"/>
              </a:rPr>
              <a:t>      </a:t>
            </a:r>
            <a:endParaRPr lang="en-US" sz="3600" b="1" dirty="0">
              <a:solidFill>
                <a:srgbClr val="FFFF00"/>
              </a:solidFill>
              <a:latin typeface="Times New Roman" pitchFamily="18" charset="0"/>
            </a:endParaRPr>
          </a:p>
        </p:txBody>
      </p:sp>
      <p:sp>
        <p:nvSpPr>
          <p:cNvPr id="114691" name="Oval 3"/>
          <p:cNvSpPr>
            <a:spLocks noChangeArrowheads="1"/>
          </p:cNvSpPr>
          <p:nvPr/>
        </p:nvSpPr>
        <p:spPr bwMode="auto">
          <a:xfrm>
            <a:off x="1026867" y="265684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A</a:t>
            </a:r>
            <a:endParaRPr lang="en-US" sz="2800" b="1" dirty="0">
              <a:solidFill>
                <a:srgbClr val="FF0000"/>
              </a:solidFill>
              <a:latin typeface="Arial" pitchFamily="34" charset="0"/>
              <a:cs typeface="Arial" pitchFamily="34" charset="0"/>
            </a:endParaRPr>
          </a:p>
        </p:txBody>
      </p:sp>
      <p:sp>
        <p:nvSpPr>
          <p:cNvPr id="114692" name="Oval 4"/>
          <p:cNvSpPr>
            <a:spLocks noChangeArrowheads="1"/>
          </p:cNvSpPr>
          <p:nvPr/>
        </p:nvSpPr>
        <p:spPr bwMode="auto">
          <a:xfrm>
            <a:off x="1011042" y="346118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B</a:t>
            </a:r>
            <a:endParaRPr lang="en-US" sz="2800" b="1" dirty="0">
              <a:solidFill>
                <a:srgbClr val="FF0000"/>
              </a:solidFill>
              <a:latin typeface="Arial" pitchFamily="34" charset="0"/>
              <a:cs typeface="Arial" pitchFamily="34" charset="0"/>
            </a:endParaRPr>
          </a:p>
        </p:txBody>
      </p:sp>
      <p:sp>
        <p:nvSpPr>
          <p:cNvPr id="114693" name="Oval 5"/>
          <p:cNvSpPr>
            <a:spLocks noChangeArrowheads="1"/>
          </p:cNvSpPr>
          <p:nvPr/>
        </p:nvSpPr>
        <p:spPr bwMode="auto">
          <a:xfrm>
            <a:off x="985689" y="513588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D</a:t>
            </a:r>
            <a:endParaRPr lang="en-US" sz="2800" b="1" dirty="0">
              <a:solidFill>
                <a:srgbClr val="FF0000"/>
              </a:solidFill>
              <a:latin typeface="Arial" pitchFamily="34" charset="0"/>
              <a:cs typeface="Arial" pitchFamily="34" charset="0"/>
            </a:endParaRPr>
          </a:p>
        </p:txBody>
      </p:sp>
      <p:sp>
        <p:nvSpPr>
          <p:cNvPr id="114694" name="Oval 6"/>
          <p:cNvSpPr>
            <a:spLocks noChangeArrowheads="1"/>
          </p:cNvSpPr>
          <p:nvPr/>
        </p:nvSpPr>
        <p:spPr bwMode="auto">
          <a:xfrm>
            <a:off x="996677" y="433070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C</a:t>
            </a:r>
            <a:endParaRPr lang="en-US" sz="2800" b="1" dirty="0">
              <a:solidFill>
                <a:srgbClr val="FF0000"/>
              </a:solidFill>
              <a:latin typeface="Arial" pitchFamily="34" charset="0"/>
              <a:cs typeface="Arial" pitchFamily="34" charset="0"/>
            </a:endParaRPr>
          </a:p>
        </p:txBody>
      </p:sp>
      <p:sp>
        <p:nvSpPr>
          <p:cNvPr id="114696" name="AutoShape 8"/>
          <p:cNvSpPr>
            <a:spLocks noChangeArrowheads="1"/>
          </p:cNvSpPr>
          <p:nvPr/>
        </p:nvSpPr>
        <p:spPr bwMode="auto">
          <a:xfrm>
            <a:off x="6975402" y="2232661"/>
            <a:ext cx="4798532" cy="2354580"/>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3600" dirty="0" err="1">
                <a:solidFill>
                  <a:srgbClr val="FFFF00"/>
                </a:solidFill>
                <a:latin typeface="Times New Roman" pitchFamily="18" charset="0"/>
              </a:rPr>
              <a:t>Hoan</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hô</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algn="ctr"/>
            <a:r>
              <a:rPr lang="en-US" sz="3600" dirty="0" err="1" smtClean="0">
                <a:solidFill>
                  <a:srgbClr val="FFFF00"/>
                </a:solidFill>
                <a:latin typeface="Times New Roman" pitchFamily="18" charset="0"/>
              </a:rPr>
              <a:t>bạn</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đã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trả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lời</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endParaRPr lang="en-US" sz="3600" dirty="0">
              <a:solidFill>
                <a:srgbClr val="FFFF00"/>
              </a:solidFill>
              <a:latin typeface="Times New Roman" pitchFamily="18" charset="0"/>
            </a:endParaRPr>
          </a:p>
        </p:txBody>
      </p:sp>
      <p:pic>
        <p:nvPicPr>
          <p:cNvPr id="114697"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0584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8"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3792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9"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769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700" name="VOTAY.wav">
            <a:hlinkClick r:id="" action="ppaction://media"/>
          </p:cNvPr>
          <p:cNvPicPr>
            <a:picLocks noRot="1" noChangeAspect="1" noChangeArrowheads="1"/>
          </p:cNvPicPr>
          <p:nvPr>
            <a:audioFile r:link="rId2"/>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785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7" name="Group 76"/>
          <p:cNvGrpSpPr>
            <a:grpSpLocks/>
          </p:cNvGrpSpPr>
          <p:nvPr/>
        </p:nvGrpSpPr>
        <p:grpSpPr bwMode="auto">
          <a:xfrm>
            <a:off x="161856" y="282007"/>
            <a:ext cx="1493520" cy="665162"/>
            <a:chOff x="1248" y="1344"/>
            <a:chExt cx="480" cy="419"/>
          </a:xfrm>
        </p:grpSpPr>
        <p:grpSp>
          <p:nvGrpSpPr>
            <p:cNvPr id="26772" name="Group 77"/>
            <p:cNvGrpSpPr>
              <a:grpSpLocks/>
            </p:cNvGrpSpPr>
            <p:nvPr/>
          </p:nvGrpSpPr>
          <p:grpSpPr bwMode="auto">
            <a:xfrm>
              <a:off x="1248" y="1344"/>
              <a:ext cx="480" cy="419"/>
              <a:chOff x="1110" y="2656"/>
              <a:chExt cx="1549" cy="1351"/>
            </a:xfrm>
          </p:grpSpPr>
          <p:sp>
            <p:nvSpPr>
              <p:cNvPr id="26774"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6775"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6776"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6773" name="Text Box 81"/>
            <p:cNvSpPr txBox="1">
              <a:spLocks noChangeArrowheads="1"/>
            </p:cNvSpPr>
            <p:nvPr/>
          </p:nvSpPr>
          <p:spPr bwMode="gray">
            <a:xfrm>
              <a:off x="1335" y="1406"/>
              <a:ext cx="2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4</a:t>
              </a:r>
              <a:endParaRPr lang="en-US" sz="2400" b="1" dirty="0">
                <a:solidFill>
                  <a:srgbClr val="FFFFFF"/>
                </a:solidFill>
                <a:cs typeface="Arial" pitchFamily="34" charset="0"/>
              </a:endParaRPr>
            </a:p>
          </p:txBody>
        </p:sp>
      </p:grpSp>
      <p:sp>
        <p:nvSpPr>
          <p:cNvPr id="15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114695" name="AutoShape 7"/>
          <p:cNvSpPr>
            <a:spLocks noChangeArrowheads="1"/>
          </p:cNvSpPr>
          <p:nvPr/>
        </p:nvSpPr>
        <p:spPr bwMode="auto">
          <a:xfrm>
            <a:off x="7105617" y="2222501"/>
            <a:ext cx="4545656" cy="2384630"/>
          </a:xfrm>
          <a:prstGeom prst="star16">
            <a:avLst>
              <a:gd name="adj" fmla="val 37500"/>
            </a:avLst>
          </a:prstGeom>
          <a:solidFill>
            <a:schemeClr val="accent1">
              <a:lumMod val="50000"/>
            </a:schemeClr>
          </a:solidFill>
          <a:ln w="9525">
            <a:solidFill>
              <a:schemeClr val="tx1"/>
            </a:solidFill>
            <a:miter lim="800000"/>
            <a:headEnd/>
            <a:tailEnd/>
          </a:ln>
        </p:spPr>
        <p:txBody>
          <a:bodyPr wrap="none" anchor="ctr"/>
          <a:lstStyle/>
          <a:p>
            <a:pPr algn="ctr">
              <a:defRPr/>
            </a:pPr>
            <a:r>
              <a:rPr lang="en-US" sz="3200" dirty="0" err="1">
                <a:solidFill>
                  <a:schemeClr val="bg1"/>
                </a:solidFill>
                <a:latin typeface="Times New Roman" pitchFamily="18" charset="0"/>
                <a:cs typeface="Times New Roman" pitchFamily="18" charset="0"/>
              </a:rPr>
              <a:t>Rất</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tiếc</a:t>
            </a:r>
            <a:r>
              <a:rPr lang="en-US" sz="3200" dirty="0">
                <a:solidFill>
                  <a:schemeClr val="bg1"/>
                </a:solidFill>
                <a:latin typeface="Times New Roman" pitchFamily="18" charset="0"/>
                <a:cs typeface="Times New Roman" pitchFamily="18" charset="0"/>
              </a:rPr>
              <a:t>, </a:t>
            </a:r>
            <a:endParaRPr lang="en-US" sz="3200" dirty="0" smtClean="0">
              <a:solidFill>
                <a:schemeClr val="bg1"/>
              </a:solidFill>
              <a:latin typeface="Times New Roman" pitchFamily="18" charset="0"/>
              <a:cs typeface="Times New Roman" pitchFamily="18" charset="0"/>
            </a:endParaRPr>
          </a:p>
          <a:p>
            <a:pPr algn="ctr">
              <a:defRPr/>
            </a:pPr>
            <a:r>
              <a:rPr lang="en-US" sz="3200" dirty="0" err="1" smtClean="0">
                <a:solidFill>
                  <a:schemeClr val="bg1"/>
                </a:solidFill>
                <a:latin typeface="Times New Roman" pitchFamily="18" charset="0"/>
                <a:cs typeface="Times New Roman" pitchFamily="18" charset="0"/>
              </a:rPr>
              <a:t>bạn</a:t>
            </a:r>
            <a:r>
              <a:rPr lang="en-US" sz="3200" dirty="0" smtClean="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đã</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sai</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rồi</a:t>
            </a:r>
            <a:endParaRPr lang="en-US" sz="3200" dirty="0">
              <a:solidFill>
                <a:schemeClr val="bg1"/>
              </a:solidFill>
              <a:latin typeface="Times New Roman" pitchFamily="18" charset="0"/>
              <a:cs typeface="Times New Roman" pitchFamily="18" charset="0"/>
            </a:endParaRPr>
          </a:p>
        </p:txBody>
      </p:sp>
      <p:sp>
        <p:nvSpPr>
          <p:cNvPr id="21" name="Rectangle 13"/>
          <p:cNvSpPr>
            <a:spLocks noChangeArrowheads="1"/>
          </p:cNvSpPr>
          <p:nvPr/>
        </p:nvSpPr>
        <p:spPr bwMode="auto">
          <a:xfrm>
            <a:off x="242554" y="1062355"/>
            <a:ext cx="8972566" cy="930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lgn="ctr">
              <a:lnSpc>
                <a:spcPct val="90000"/>
              </a:lnSpc>
              <a:spcBef>
                <a:spcPct val="20000"/>
              </a:spcBef>
              <a:buClr>
                <a:schemeClr val="accent1"/>
              </a:buClr>
              <a:buSzPct val="65000"/>
              <a:buFont typeface="Wingdings" pitchFamily="2" charset="2"/>
              <a:buNone/>
            </a:pPr>
            <a:r>
              <a:rPr lang="en-US" sz="2800" b="1" dirty="0" err="1" smtClean="0">
                <a:solidFill>
                  <a:srgbClr val="000099"/>
                </a:solidFill>
                <a:latin typeface="Arial" pitchFamily="34" charset="0"/>
                <a:cs typeface="Arial" pitchFamily="34" charset="0"/>
              </a:rPr>
              <a:t>Trong</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các</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tập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hợp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số</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sau</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tập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hợp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nào</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các</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số</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nguyên</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được</a:t>
            </a:r>
            <a:r>
              <a:rPr lang="en-US" sz="2800" b="1" dirty="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sắp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xếp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theo</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thứ</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tự</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tăng</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dần</a:t>
            </a:r>
            <a:r>
              <a:rPr lang="en-US" sz="2800" b="1" dirty="0" smtClean="0">
                <a:solidFill>
                  <a:srgbClr val="000099"/>
                </a:solidFill>
                <a:latin typeface="Arial" pitchFamily="34" charset="0"/>
                <a:cs typeface="Arial" pitchFamily="34" charset="0"/>
              </a:rPr>
              <a:t>?</a:t>
            </a:r>
            <a:endParaRPr lang="en-US" sz="2800" b="1" dirty="0">
              <a:solidFill>
                <a:srgbClr val="000099"/>
              </a:solidFill>
              <a:latin typeface=".VnTime" pitchFamily="34" charset="0"/>
            </a:endParaRPr>
          </a:p>
        </p:txBody>
      </p:sp>
      <p:grpSp>
        <p:nvGrpSpPr>
          <p:cNvPr id="67" name="Group 66"/>
          <p:cNvGrpSpPr/>
          <p:nvPr/>
        </p:nvGrpSpPr>
        <p:grpSpPr>
          <a:xfrm>
            <a:off x="9740169" y="157956"/>
            <a:ext cx="1449262" cy="1368876"/>
            <a:chOff x="3048000" y="1219200"/>
            <a:chExt cx="2209800" cy="2209800"/>
          </a:xfrm>
        </p:grpSpPr>
        <p:sp>
          <p:nvSpPr>
            <p:cNvPr id="68" name="Flowchart: Connector 6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69" name="Flowchart: Connector 6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70" name="Flowchart: Connector 6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71" name="Group 70"/>
          <p:cNvGrpSpPr/>
          <p:nvPr/>
        </p:nvGrpSpPr>
        <p:grpSpPr>
          <a:xfrm>
            <a:off x="9740169" y="157956"/>
            <a:ext cx="1449262" cy="1368876"/>
            <a:chOff x="3048000" y="1219200"/>
            <a:chExt cx="2209800" cy="2209800"/>
          </a:xfrm>
        </p:grpSpPr>
        <p:sp>
          <p:nvSpPr>
            <p:cNvPr id="72" name="Flowchart: Connector 7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3" name="Flowchart: Connector 7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4" name="Flowchart: Connector 7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75" name="Group 74"/>
          <p:cNvGrpSpPr/>
          <p:nvPr/>
        </p:nvGrpSpPr>
        <p:grpSpPr>
          <a:xfrm>
            <a:off x="9740169" y="157956"/>
            <a:ext cx="1449262" cy="1368876"/>
            <a:chOff x="3048000" y="1219200"/>
            <a:chExt cx="2209800" cy="2209800"/>
          </a:xfrm>
        </p:grpSpPr>
        <p:sp>
          <p:nvSpPr>
            <p:cNvPr id="76" name="Flowchart: Connector 7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7" name="Flowchart: Connector 7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8" name="Flowchart: Connector 7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79" name="Group 78"/>
          <p:cNvGrpSpPr/>
          <p:nvPr/>
        </p:nvGrpSpPr>
        <p:grpSpPr>
          <a:xfrm>
            <a:off x="9740169" y="157956"/>
            <a:ext cx="1449262" cy="1368876"/>
            <a:chOff x="3048000" y="1219200"/>
            <a:chExt cx="2209800" cy="2209800"/>
          </a:xfrm>
        </p:grpSpPr>
        <p:sp>
          <p:nvSpPr>
            <p:cNvPr id="80" name="Flowchart: Connector 7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1" name="Flowchart: Connector 8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2" name="Flowchart: Connector 8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83" name="Group 82"/>
          <p:cNvGrpSpPr/>
          <p:nvPr/>
        </p:nvGrpSpPr>
        <p:grpSpPr>
          <a:xfrm>
            <a:off x="9740169" y="157956"/>
            <a:ext cx="1449262" cy="1368876"/>
            <a:chOff x="3048000" y="1219200"/>
            <a:chExt cx="2209800" cy="2209800"/>
          </a:xfrm>
        </p:grpSpPr>
        <p:sp>
          <p:nvSpPr>
            <p:cNvPr id="84" name="Flowchart: Connector 8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5" name="Flowchart: Connector 8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6" name="Flowchart: Connector 8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87" name="Group 86"/>
          <p:cNvGrpSpPr/>
          <p:nvPr/>
        </p:nvGrpSpPr>
        <p:grpSpPr>
          <a:xfrm>
            <a:off x="9740169" y="157956"/>
            <a:ext cx="1449262" cy="1368876"/>
            <a:chOff x="3048000" y="1219200"/>
            <a:chExt cx="2209800" cy="2209800"/>
          </a:xfrm>
        </p:grpSpPr>
        <p:sp>
          <p:nvSpPr>
            <p:cNvPr id="88" name="Flowchart: Connector 8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9" name="Flowchart: Connector 8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0" name="Flowchart: Connector 8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91" name="Group 90"/>
          <p:cNvGrpSpPr/>
          <p:nvPr/>
        </p:nvGrpSpPr>
        <p:grpSpPr>
          <a:xfrm>
            <a:off x="9740169" y="157956"/>
            <a:ext cx="1449262" cy="1368876"/>
            <a:chOff x="3048000" y="1219200"/>
            <a:chExt cx="2209800" cy="2209800"/>
          </a:xfrm>
        </p:grpSpPr>
        <p:sp>
          <p:nvSpPr>
            <p:cNvPr id="92" name="Flowchart: Connector 9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3" name="Flowchart: Connector 9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4" name="Flowchart: Connector 9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95" name="Group 94"/>
          <p:cNvGrpSpPr/>
          <p:nvPr/>
        </p:nvGrpSpPr>
        <p:grpSpPr>
          <a:xfrm>
            <a:off x="9740169" y="157956"/>
            <a:ext cx="1449262" cy="1368876"/>
            <a:chOff x="3048000" y="1219200"/>
            <a:chExt cx="2209800" cy="2209800"/>
          </a:xfrm>
        </p:grpSpPr>
        <p:sp>
          <p:nvSpPr>
            <p:cNvPr id="96" name="Flowchart: Connector 9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7" name="Flowchart: Connector 9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8" name="Flowchart: Connector 9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99" name="Group 98"/>
          <p:cNvGrpSpPr/>
          <p:nvPr/>
        </p:nvGrpSpPr>
        <p:grpSpPr>
          <a:xfrm>
            <a:off x="9740169" y="157956"/>
            <a:ext cx="1449262" cy="1368876"/>
            <a:chOff x="3048000" y="1219200"/>
            <a:chExt cx="2209800" cy="2209800"/>
          </a:xfrm>
        </p:grpSpPr>
        <p:sp>
          <p:nvSpPr>
            <p:cNvPr id="100" name="Flowchart: Connector 9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1" name="Flowchart: Connector 10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2" name="Flowchart: Connector 101"/>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03" name="Group 102"/>
          <p:cNvGrpSpPr/>
          <p:nvPr/>
        </p:nvGrpSpPr>
        <p:grpSpPr>
          <a:xfrm>
            <a:off x="9740169" y="157956"/>
            <a:ext cx="1449262" cy="1368876"/>
            <a:chOff x="3048000" y="1219200"/>
            <a:chExt cx="2209800" cy="2209800"/>
          </a:xfrm>
        </p:grpSpPr>
        <p:sp>
          <p:nvSpPr>
            <p:cNvPr id="104" name="Flowchart: Connector 10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5" name="Flowchart: Connector 10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6" name="Flowchart: Connector 10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07" name="Group 106"/>
          <p:cNvGrpSpPr/>
          <p:nvPr/>
        </p:nvGrpSpPr>
        <p:grpSpPr>
          <a:xfrm>
            <a:off x="9740169" y="157956"/>
            <a:ext cx="1449262" cy="1368876"/>
            <a:chOff x="3048000" y="1219200"/>
            <a:chExt cx="2209800" cy="2209800"/>
          </a:xfrm>
        </p:grpSpPr>
        <p:sp>
          <p:nvSpPr>
            <p:cNvPr id="108" name="Flowchart: Connector 10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9" name="Flowchart: Connector 10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10" name="Flowchart: Connector 109"/>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11" name="Rectangle 110"/>
          <p:cNvSpPr/>
          <p:nvPr/>
        </p:nvSpPr>
        <p:spPr>
          <a:xfrm>
            <a:off x="7775500" y="5326380"/>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4152573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1"/>
                                        </p:tgtEl>
                                        <p:attrNameLst>
                                          <p:attrName>style.visibility</p:attrName>
                                        </p:attrNameLst>
                                      </p:cBhvr>
                                      <p:to>
                                        <p:strVal val="visible"/>
                                      </p:to>
                                    </p:set>
                                    <p:animEffect transition="in" filter="barn(inVertical)">
                                      <p:cBhvr>
                                        <p:cTn id="7" dur="500"/>
                                        <p:tgtEl>
                                          <p:spTgt spid="1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7"/>
                                        </p:tgtEl>
                                        <p:attrNameLst>
                                          <p:attrName>style.visibility</p:attrName>
                                        </p:attrNameLst>
                                      </p:cBhvr>
                                      <p:to>
                                        <p:strVal val="visible"/>
                                      </p:to>
                                    </p:set>
                                    <p:animEffect transition="in" filter="barn(inVertical)">
                                      <p:cBhvr>
                                        <p:cTn id="12" dur="500"/>
                                        <p:tgtEl>
                                          <p:spTgt spid="67"/>
                                        </p:tgtEl>
                                      </p:cBhvr>
                                    </p:animEffect>
                                  </p:childTnLst>
                                  <p:subTnLst>
                                    <p:audio>
                                      <p:cMediaNode>
                                        <p:cTn display="0" masterRel="sameClick">
                                          <p:stCondLst>
                                            <p:cond evt="begin" delay="0">
                                              <p:tn val="10"/>
                                            </p:cond>
                                          </p:stCondLst>
                                          <p:endCondLst>
                                            <p:cond evt="onStopAudio" delay="0">
                                              <p:tgtEl>
                                                <p:sldTgt/>
                                              </p:tgtEl>
                                            </p:cond>
                                          </p:endCondLst>
                                        </p:cTn>
                                        <p:tgtEl>
                                          <p:sndTgt r:embed="rId4"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71"/>
                                        </p:tgtEl>
                                        <p:attrNameLst>
                                          <p:attrName>style.visibility</p:attrName>
                                        </p:attrNameLst>
                                      </p:cBhvr>
                                      <p:to>
                                        <p:strVal val="visible"/>
                                      </p:to>
                                    </p:set>
                                    <p:animEffect transition="in" filter="barn(inVertical)">
                                      <p:cBhvr>
                                        <p:cTn id="16" dur="500"/>
                                        <p:tgtEl>
                                          <p:spTgt spid="71"/>
                                        </p:tgtEl>
                                      </p:cBhvr>
                                    </p:animEffect>
                                  </p:childTnLst>
                                  <p:subTnLst>
                                    <p:audio>
                                      <p:cMediaNode>
                                        <p:cTn display="0" masterRel="sameClick">
                                          <p:stCondLst>
                                            <p:cond evt="begin" delay="0">
                                              <p:tn val="14"/>
                                            </p:cond>
                                          </p:stCondLst>
                                          <p:endCondLst>
                                            <p:cond evt="onStopAudio" delay="0">
                                              <p:tgtEl>
                                                <p:sldTgt/>
                                              </p:tgtEl>
                                            </p:cond>
                                          </p:endCondLst>
                                        </p:cTn>
                                        <p:tgtEl>
                                          <p:sndTgt r:embed="rId4"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75"/>
                                        </p:tgtEl>
                                        <p:attrNameLst>
                                          <p:attrName>style.visibility</p:attrName>
                                        </p:attrNameLst>
                                      </p:cBhvr>
                                      <p:to>
                                        <p:strVal val="visible"/>
                                      </p:to>
                                    </p:set>
                                    <p:animEffect transition="in" filter="barn(inVertical)">
                                      <p:cBhvr>
                                        <p:cTn id="20" dur="500"/>
                                        <p:tgtEl>
                                          <p:spTgt spid="75"/>
                                        </p:tgtEl>
                                      </p:cBhvr>
                                    </p:animEffect>
                                  </p:childTnLst>
                                  <p:subTnLst>
                                    <p:audio>
                                      <p:cMediaNode>
                                        <p:cTn display="0" masterRel="sameClick">
                                          <p:stCondLst>
                                            <p:cond evt="begin" delay="0">
                                              <p:tn val="18"/>
                                            </p:cond>
                                          </p:stCondLst>
                                          <p:endCondLst>
                                            <p:cond evt="onStopAudio" delay="0">
                                              <p:tgtEl>
                                                <p:sldTgt/>
                                              </p:tgtEl>
                                            </p:cond>
                                          </p:endCondLst>
                                        </p:cTn>
                                        <p:tgtEl>
                                          <p:sndTgt r:embed="rId4"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79"/>
                                        </p:tgtEl>
                                        <p:attrNameLst>
                                          <p:attrName>style.visibility</p:attrName>
                                        </p:attrNameLst>
                                      </p:cBhvr>
                                      <p:to>
                                        <p:strVal val="visible"/>
                                      </p:to>
                                    </p:set>
                                    <p:animEffect transition="in" filter="barn(inVertical)">
                                      <p:cBhvr>
                                        <p:cTn id="24" dur="500"/>
                                        <p:tgtEl>
                                          <p:spTgt spid="79"/>
                                        </p:tgtEl>
                                      </p:cBhvr>
                                    </p:animEffect>
                                  </p:childTnLst>
                                  <p:subTnLst>
                                    <p:audio>
                                      <p:cMediaNode>
                                        <p:cTn display="0" masterRel="sameClick">
                                          <p:stCondLst>
                                            <p:cond evt="begin" delay="0">
                                              <p:tn val="22"/>
                                            </p:cond>
                                          </p:stCondLst>
                                          <p:endCondLst>
                                            <p:cond evt="onStopAudio" delay="0">
                                              <p:tgtEl>
                                                <p:sldTgt/>
                                              </p:tgtEl>
                                            </p:cond>
                                          </p:endCondLst>
                                        </p:cTn>
                                        <p:tgtEl>
                                          <p:sndTgt r:embed="rId4"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83"/>
                                        </p:tgtEl>
                                        <p:attrNameLst>
                                          <p:attrName>style.visibility</p:attrName>
                                        </p:attrNameLst>
                                      </p:cBhvr>
                                      <p:to>
                                        <p:strVal val="visible"/>
                                      </p:to>
                                    </p:set>
                                    <p:animEffect transition="in" filter="barn(inVertical)">
                                      <p:cBhvr>
                                        <p:cTn id="28" dur="500"/>
                                        <p:tgtEl>
                                          <p:spTgt spid="83"/>
                                        </p:tgtEl>
                                      </p:cBhvr>
                                    </p:animEffect>
                                  </p:childTnLst>
                                  <p:subTnLst>
                                    <p:audio>
                                      <p:cMediaNode>
                                        <p:cTn display="0" masterRel="sameClick">
                                          <p:stCondLst>
                                            <p:cond evt="begin" delay="0">
                                              <p:tn val="26"/>
                                            </p:cond>
                                          </p:stCondLst>
                                          <p:endCondLst>
                                            <p:cond evt="onStopAudio" delay="0">
                                              <p:tgtEl>
                                                <p:sldTgt/>
                                              </p:tgtEl>
                                            </p:cond>
                                          </p:endCondLst>
                                        </p:cTn>
                                        <p:tgtEl>
                                          <p:sndTgt r:embed="rId4"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87"/>
                                        </p:tgtEl>
                                        <p:attrNameLst>
                                          <p:attrName>style.visibility</p:attrName>
                                        </p:attrNameLst>
                                      </p:cBhvr>
                                      <p:to>
                                        <p:strVal val="visible"/>
                                      </p:to>
                                    </p:set>
                                    <p:animEffect transition="in" filter="barn(inVertical)">
                                      <p:cBhvr>
                                        <p:cTn id="32" dur="500"/>
                                        <p:tgtEl>
                                          <p:spTgt spid="87"/>
                                        </p:tgtEl>
                                      </p:cBhvr>
                                    </p:animEffect>
                                  </p:childTnLst>
                                  <p:subTnLst>
                                    <p:audio>
                                      <p:cMediaNode>
                                        <p:cTn display="0" masterRel="sameClick">
                                          <p:stCondLst>
                                            <p:cond evt="begin" delay="0">
                                              <p:tn val="30"/>
                                            </p:cond>
                                          </p:stCondLst>
                                          <p:endCondLst>
                                            <p:cond evt="onStopAudio" delay="0">
                                              <p:tgtEl>
                                                <p:sldTgt/>
                                              </p:tgtEl>
                                            </p:cond>
                                          </p:endCondLst>
                                        </p:cTn>
                                        <p:tgtEl>
                                          <p:sndTgt r:embed="rId4"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91"/>
                                        </p:tgtEl>
                                        <p:attrNameLst>
                                          <p:attrName>style.visibility</p:attrName>
                                        </p:attrNameLst>
                                      </p:cBhvr>
                                      <p:to>
                                        <p:strVal val="visible"/>
                                      </p:to>
                                    </p:set>
                                    <p:animEffect transition="in" filter="barn(inVertical)">
                                      <p:cBhvr>
                                        <p:cTn id="36" dur="500"/>
                                        <p:tgtEl>
                                          <p:spTgt spid="91"/>
                                        </p:tgtEl>
                                      </p:cBhvr>
                                    </p:animEffect>
                                  </p:childTnLst>
                                  <p:subTnLst>
                                    <p:audio>
                                      <p:cMediaNode>
                                        <p:cTn display="0" masterRel="sameClick">
                                          <p:stCondLst>
                                            <p:cond evt="begin" delay="0">
                                              <p:tn val="34"/>
                                            </p:cond>
                                          </p:stCondLst>
                                          <p:endCondLst>
                                            <p:cond evt="onStopAudio" delay="0">
                                              <p:tgtEl>
                                                <p:sldTgt/>
                                              </p:tgtEl>
                                            </p:cond>
                                          </p:endCondLst>
                                        </p:cTn>
                                        <p:tgtEl>
                                          <p:sndTgt r:embed="rId4"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95"/>
                                        </p:tgtEl>
                                        <p:attrNameLst>
                                          <p:attrName>style.visibility</p:attrName>
                                        </p:attrNameLst>
                                      </p:cBhvr>
                                      <p:to>
                                        <p:strVal val="visible"/>
                                      </p:to>
                                    </p:set>
                                    <p:animEffect transition="in" filter="barn(inVertical)">
                                      <p:cBhvr>
                                        <p:cTn id="40" dur="500"/>
                                        <p:tgtEl>
                                          <p:spTgt spid="95"/>
                                        </p:tgtEl>
                                      </p:cBhvr>
                                    </p:animEffect>
                                  </p:childTnLst>
                                  <p:subTnLst>
                                    <p:audio>
                                      <p:cMediaNode>
                                        <p:cTn display="0" masterRel="sameClick">
                                          <p:stCondLst>
                                            <p:cond evt="begin" delay="0">
                                              <p:tn val="38"/>
                                            </p:cond>
                                          </p:stCondLst>
                                          <p:endCondLst>
                                            <p:cond evt="onStopAudio" delay="0">
                                              <p:tgtEl>
                                                <p:sldTgt/>
                                              </p:tgtEl>
                                            </p:cond>
                                          </p:endCondLst>
                                        </p:cTn>
                                        <p:tgtEl>
                                          <p:sndTgt r:embed="rId4"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99"/>
                                        </p:tgtEl>
                                        <p:attrNameLst>
                                          <p:attrName>style.visibility</p:attrName>
                                        </p:attrNameLst>
                                      </p:cBhvr>
                                      <p:to>
                                        <p:strVal val="visible"/>
                                      </p:to>
                                    </p:set>
                                    <p:animEffect transition="in" filter="barn(inVertical)">
                                      <p:cBhvr>
                                        <p:cTn id="44" dur="500"/>
                                        <p:tgtEl>
                                          <p:spTgt spid="99"/>
                                        </p:tgtEl>
                                      </p:cBhvr>
                                    </p:animEffect>
                                  </p:childTnLst>
                                  <p:subTnLst>
                                    <p:audio>
                                      <p:cMediaNode>
                                        <p:cTn display="0" masterRel="sameClick">
                                          <p:stCondLst>
                                            <p:cond evt="begin" delay="0">
                                              <p:tn val="42"/>
                                            </p:cond>
                                          </p:stCondLst>
                                          <p:endCondLst>
                                            <p:cond evt="onStopAudio" delay="0">
                                              <p:tgtEl>
                                                <p:sldTgt/>
                                              </p:tgtEl>
                                            </p:cond>
                                          </p:endCondLst>
                                        </p:cTn>
                                        <p:tgtEl>
                                          <p:sndTgt r:embed="rId4"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03"/>
                                        </p:tgtEl>
                                        <p:attrNameLst>
                                          <p:attrName>style.visibility</p:attrName>
                                        </p:attrNameLst>
                                      </p:cBhvr>
                                      <p:to>
                                        <p:strVal val="visible"/>
                                      </p:to>
                                    </p:set>
                                    <p:animEffect transition="in" filter="barn(inVertical)">
                                      <p:cBhvr>
                                        <p:cTn id="48" dur="500"/>
                                        <p:tgtEl>
                                          <p:spTgt spid="103"/>
                                        </p:tgtEl>
                                      </p:cBhvr>
                                    </p:animEffect>
                                  </p:childTnLst>
                                  <p:subTnLst>
                                    <p:audio>
                                      <p:cMediaNode>
                                        <p:cTn display="0" masterRel="sameClick">
                                          <p:stCondLst>
                                            <p:cond evt="begin" delay="0">
                                              <p:tn val="46"/>
                                            </p:cond>
                                          </p:stCondLst>
                                          <p:endCondLst>
                                            <p:cond evt="onStopAudio" delay="0">
                                              <p:tgtEl>
                                                <p:sldTgt/>
                                              </p:tgtEl>
                                            </p:cond>
                                          </p:endCondLst>
                                        </p:cTn>
                                        <p:tgtEl>
                                          <p:sndTgt r:embed="rId4"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07"/>
                                        </p:tgtEl>
                                        <p:attrNameLst>
                                          <p:attrName>style.visibility</p:attrName>
                                        </p:attrNameLst>
                                      </p:cBhvr>
                                      <p:to>
                                        <p:strVal val="visible"/>
                                      </p:to>
                                    </p:set>
                                    <p:animEffect transition="in" filter="barn(inVertical)">
                                      <p:cBhvr>
                                        <p:cTn id="52" dur="500"/>
                                        <p:tgtEl>
                                          <p:spTgt spid="107"/>
                                        </p:tgtEl>
                                      </p:cBhvr>
                                    </p:animEffect>
                                  </p:childTnLst>
                                  <p:subTnLst>
                                    <p:audio>
                                      <p:cMediaNode>
                                        <p:cTn display="0" masterRel="sameClick">
                                          <p:stCondLst>
                                            <p:cond evt="begin" delay="0">
                                              <p:tn val="50"/>
                                            </p:cond>
                                          </p:stCondLst>
                                          <p:endCondLst>
                                            <p:cond evt="onStopAudio" delay="0">
                                              <p:tgtEl>
                                                <p:sldTgt/>
                                              </p:tgtEl>
                                            </p:cond>
                                          </p:endCondLst>
                                        </p:cTn>
                                        <p:tgtEl>
                                          <p:sndTgt r:embed="rId5"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1469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1" presetClass="emph" presetSubtype="2" fill="hold" nodeType="clickEffect">
                                  <p:stCondLst>
                                    <p:cond delay="0"/>
                                  </p:stCondLst>
                                  <p:childTnLst>
                                    <p:animClr clrSpc="rgb" dir="cw">
                                      <p:cBhvr>
                                        <p:cTn id="57" dur="500" fill="hold"/>
                                        <p:tgtEl>
                                          <p:spTgt spid="114691"/>
                                        </p:tgtEl>
                                        <p:attrNameLst>
                                          <p:attrName>fillcolor</p:attrName>
                                        </p:attrNameLst>
                                      </p:cBhvr>
                                      <p:to>
                                        <a:schemeClr val="accent2"/>
                                      </p:to>
                                    </p:animClr>
                                    <p:set>
                                      <p:cBhvr>
                                        <p:cTn id="58" dur="500" fill="hold"/>
                                        <p:tgtEl>
                                          <p:spTgt spid="114691"/>
                                        </p:tgtEl>
                                        <p:attrNameLst>
                                          <p:attrName>fill.type</p:attrName>
                                        </p:attrNameLst>
                                      </p:cBhvr>
                                      <p:to>
                                        <p:strVal val="solid"/>
                                      </p:to>
                                    </p:set>
                                    <p:set>
                                      <p:cBhvr>
                                        <p:cTn id="59" dur="500" fill="hold"/>
                                        <p:tgtEl>
                                          <p:spTgt spid="114691"/>
                                        </p:tgtEl>
                                        <p:attrNameLst>
                                          <p:attrName>fill.on</p:attrName>
                                        </p:attrNameLst>
                                      </p:cBhvr>
                                      <p:to>
                                        <p:strVal val="true"/>
                                      </p:to>
                                    </p:set>
                                  </p:childTnLst>
                                </p:cTn>
                              </p:par>
                              <p:par>
                                <p:cTn id="60" presetID="1" presetClass="emph" presetSubtype="2" fill="hold" nodeType="withEffect">
                                  <p:stCondLst>
                                    <p:cond delay="0"/>
                                  </p:stCondLst>
                                  <p:childTnLst>
                                    <p:animClr clrSpc="rgb" dir="cw">
                                      <p:cBhvr>
                                        <p:cTn id="61" dur="500" fill="hold"/>
                                        <p:tgtEl>
                                          <p:spTgt spid="114692"/>
                                        </p:tgtEl>
                                        <p:attrNameLst>
                                          <p:attrName>fillcolor</p:attrName>
                                        </p:attrNameLst>
                                      </p:cBhvr>
                                      <p:to>
                                        <a:schemeClr val="bg1"/>
                                      </p:to>
                                    </p:animClr>
                                    <p:set>
                                      <p:cBhvr>
                                        <p:cTn id="62" dur="500" fill="hold"/>
                                        <p:tgtEl>
                                          <p:spTgt spid="114692"/>
                                        </p:tgtEl>
                                        <p:attrNameLst>
                                          <p:attrName>fill.type</p:attrName>
                                        </p:attrNameLst>
                                      </p:cBhvr>
                                      <p:to>
                                        <p:strVal val="solid"/>
                                      </p:to>
                                    </p:set>
                                    <p:set>
                                      <p:cBhvr>
                                        <p:cTn id="63" dur="500" fill="hold"/>
                                        <p:tgtEl>
                                          <p:spTgt spid="114692"/>
                                        </p:tgtEl>
                                        <p:attrNameLst>
                                          <p:attrName>fill.on</p:attrName>
                                        </p:attrNameLst>
                                      </p:cBhvr>
                                      <p:to>
                                        <p:strVal val="true"/>
                                      </p:to>
                                    </p:set>
                                  </p:childTnLst>
                                </p:cTn>
                              </p:par>
                              <p:par>
                                <p:cTn id="64" presetID="1" presetClass="emph" presetSubtype="2" fill="hold" nodeType="withEffect">
                                  <p:stCondLst>
                                    <p:cond delay="0"/>
                                  </p:stCondLst>
                                  <p:childTnLst>
                                    <p:animClr clrSpc="rgb" dir="cw">
                                      <p:cBhvr>
                                        <p:cTn id="65" dur="500" fill="hold"/>
                                        <p:tgtEl>
                                          <p:spTgt spid="114693"/>
                                        </p:tgtEl>
                                        <p:attrNameLst>
                                          <p:attrName>fillcolor</p:attrName>
                                        </p:attrNameLst>
                                      </p:cBhvr>
                                      <p:to>
                                        <a:schemeClr val="bg1"/>
                                      </p:to>
                                    </p:animClr>
                                    <p:set>
                                      <p:cBhvr>
                                        <p:cTn id="66" dur="500" fill="hold"/>
                                        <p:tgtEl>
                                          <p:spTgt spid="114693"/>
                                        </p:tgtEl>
                                        <p:attrNameLst>
                                          <p:attrName>fill.type</p:attrName>
                                        </p:attrNameLst>
                                      </p:cBhvr>
                                      <p:to>
                                        <p:strVal val="solid"/>
                                      </p:to>
                                    </p:set>
                                    <p:set>
                                      <p:cBhvr>
                                        <p:cTn id="67" dur="500" fill="hold"/>
                                        <p:tgtEl>
                                          <p:spTgt spid="114693"/>
                                        </p:tgtEl>
                                        <p:attrNameLst>
                                          <p:attrName>fill.on</p:attrName>
                                        </p:attrNameLst>
                                      </p:cBhvr>
                                      <p:to>
                                        <p:strVal val="true"/>
                                      </p:to>
                                    </p:set>
                                  </p:childTnLst>
                                </p:cTn>
                              </p:par>
                              <p:par>
                                <p:cTn id="68" presetID="1" presetClass="emph" presetSubtype="2" fill="hold" nodeType="withEffect">
                                  <p:stCondLst>
                                    <p:cond delay="0"/>
                                  </p:stCondLst>
                                  <p:childTnLst>
                                    <p:animClr clrSpc="rgb" dir="cw">
                                      <p:cBhvr>
                                        <p:cTn id="69" dur="500" fill="hold"/>
                                        <p:tgtEl>
                                          <p:spTgt spid="114694"/>
                                        </p:tgtEl>
                                        <p:attrNameLst>
                                          <p:attrName>fillcolor</p:attrName>
                                        </p:attrNameLst>
                                      </p:cBhvr>
                                      <p:to>
                                        <a:schemeClr val="bg1"/>
                                      </p:to>
                                    </p:animClr>
                                    <p:set>
                                      <p:cBhvr>
                                        <p:cTn id="70" dur="500" fill="hold"/>
                                        <p:tgtEl>
                                          <p:spTgt spid="114694"/>
                                        </p:tgtEl>
                                        <p:attrNameLst>
                                          <p:attrName>fill.type</p:attrName>
                                        </p:attrNameLst>
                                      </p:cBhvr>
                                      <p:to>
                                        <p:strVal val="solid"/>
                                      </p:to>
                                    </p:set>
                                    <p:set>
                                      <p:cBhvr>
                                        <p:cTn id="71" dur="500" fill="hold"/>
                                        <p:tgtEl>
                                          <p:spTgt spid="114694"/>
                                        </p:tgtEl>
                                        <p:attrNameLst>
                                          <p:attrName>fill.on</p:attrName>
                                        </p:attrNameLst>
                                      </p:cBhvr>
                                      <p:to>
                                        <p:strVal val="true"/>
                                      </p:to>
                                    </p:set>
                                  </p:childTnLst>
                                </p:cTn>
                              </p:par>
                            </p:childTnLst>
                          </p:cTn>
                        </p:par>
                        <p:par>
                          <p:cTn id="72" fill="hold" nodeType="afterGroup">
                            <p:stCondLst>
                              <p:cond delay="500"/>
                            </p:stCondLst>
                            <p:childTnLst>
                              <p:par>
                                <p:cTn id="73" presetID="53" presetClass="entr" presetSubtype="0" fill="hold" grpId="0" nodeType="afterEffect">
                                  <p:stCondLst>
                                    <p:cond delay="0"/>
                                  </p:stCondLst>
                                  <p:childTnLst>
                                    <p:set>
                                      <p:cBhvr>
                                        <p:cTn id="74" dur="1" fill="hold">
                                          <p:stCondLst>
                                            <p:cond delay="0"/>
                                          </p:stCondLst>
                                        </p:cTn>
                                        <p:tgtEl>
                                          <p:spTgt spid="114695"/>
                                        </p:tgtEl>
                                        <p:attrNameLst>
                                          <p:attrName>style.visibility</p:attrName>
                                        </p:attrNameLst>
                                      </p:cBhvr>
                                      <p:to>
                                        <p:strVal val="visible"/>
                                      </p:to>
                                    </p:set>
                                    <p:anim calcmode="lin" valueType="num">
                                      <p:cBhvr>
                                        <p:cTn id="75" dur="500" fill="hold"/>
                                        <p:tgtEl>
                                          <p:spTgt spid="114695"/>
                                        </p:tgtEl>
                                        <p:attrNameLst>
                                          <p:attrName>ppt_w</p:attrName>
                                        </p:attrNameLst>
                                      </p:cBhvr>
                                      <p:tavLst>
                                        <p:tav tm="0">
                                          <p:val>
                                            <p:fltVal val="0"/>
                                          </p:val>
                                        </p:tav>
                                        <p:tav tm="100000">
                                          <p:val>
                                            <p:strVal val="#ppt_w"/>
                                          </p:val>
                                        </p:tav>
                                      </p:tavLst>
                                    </p:anim>
                                    <p:anim calcmode="lin" valueType="num">
                                      <p:cBhvr>
                                        <p:cTn id="76" dur="500" fill="hold"/>
                                        <p:tgtEl>
                                          <p:spTgt spid="114695"/>
                                        </p:tgtEl>
                                        <p:attrNameLst>
                                          <p:attrName>ppt_h</p:attrName>
                                        </p:attrNameLst>
                                      </p:cBhvr>
                                      <p:tavLst>
                                        <p:tav tm="0">
                                          <p:val>
                                            <p:fltVal val="0"/>
                                          </p:val>
                                        </p:tav>
                                        <p:tav tm="100000">
                                          <p:val>
                                            <p:strVal val="#ppt_h"/>
                                          </p:val>
                                        </p:tav>
                                      </p:tavLst>
                                    </p:anim>
                                    <p:animEffect transition="in" filter="fade">
                                      <p:cBhvr>
                                        <p:cTn id="77" dur="500"/>
                                        <p:tgtEl>
                                          <p:spTgt spid="114695"/>
                                        </p:tgtEl>
                                      </p:cBhvr>
                                    </p:animEffect>
                                  </p:childTnLst>
                                </p:cTn>
                              </p:par>
                              <p:par>
                                <p:cTn id="78" presetID="1" presetClass="mediacall" presetSubtype="0" fill="hold" nodeType="withEffect">
                                  <p:stCondLst>
                                    <p:cond delay="0"/>
                                  </p:stCondLst>
                                  <p:childTnLst>
                                    <p:cmd type="call" cmd="playFrom(0.0)">
                                      <p:cBhvr>
                                        <p:cTn id="79" dur="3810" fill="hold"/>
                                        <p:tgtEl>
                                          <p:spTgt spid="114698"/>
                                        </p:tgtEl>
                                      </p:cBhvr>
                                    </p:cmd>
                                  </p:childTnLst>
                                </p:cTn>
                              </p:par>
                            </p:childTnLst>
                          </p:cTn>
                        </p:par>
                      </p:childTnLst>
                    </p:cTn>
                  </p:par>
                </p:childTnLst>
              </p:cTn>
              <p:nextCondLst>
                <p:cond evt="onClick" delay="0">
                  <p:tgtEl>
                    <p:spTgt spid="114691"/>
                  </p:tgtEl>
                </p:cond>
              </p:nextCondLst>
            </p:seq>
            <p:seq concurrent="1" nextAc="seek">
              <p:cTn id="80" restart="whenNotActive" fill="hold" evtFilter="cancelBubble" nodeType="interactiveSeq">
                <p:stCondLst>
                  <p:cond evt="onClick" delay="0">
                    <p:tgtEl>
                      <p:spTgt spid="114692"/>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1" presetClass="emph" presetSubtype="2" fill="hold" nodeType="clickEffect">
                                  <p:stCondLst>
                                    <p:cond delay="0"/>
                                  </p:stCondLst>
                                  <p:childTnLst>
                                    <p:animClr clrSpc="rgb" dir="cw">
                                      <p:cBhvr>
                                        <p:cTn id="84" dur="500" fill="hold"/>
                                        <p:tgtEl>
                                          <p:spTgt spid="114692"/>
                                        </p:tgtEl>
                                        <p:attrNameLst>
                                          <p:attrName>fillcolor</p:attrName>
                                        </p:attrNameLst>
                                      </p:cBhvr>
                                      <p:to>
                                        <a:schemeClr val="accent2"/>
                                      </p:to>
                                    </p:animClr>
                                    <p:set>
                                      <p:cBhvr>
                                        <p:cTn id="85" dur="500" fill="hold"/>
                                        <p:tgtEl>
                                          <p:spTgt spid="114692"/>
                                        </p:tgtEl>
                                        <p:attrNameLst>
                                          <p:attrName>fill.type</p:attrName>
                                        </p:attrNameLst>
                                      </p:cBhvr>
                                      <p:to>
                                        <p:strVal val="solid"/>
                                      </p:to>
                                    </p:set>
                                    <p:set>
                                      <p:cBhvr>
                                        <p:cTn id="86" dur="500" fill="hold"/>
                                        <p:tgtEl>
                                          <p:spTgt spid="11469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500" fill="hold"/>
                                        <p:tgtEl>
                                          <p:spTgt spid="114691"/>
                                        </p:tgtEl>
                                        <p:attrNameLst>
                                          <p:attrName>fillcolor</p:attrName>
                                        </p:attrNameLst>
                                      </p:cBhvr>
                                      <p:to>
                                        <a:schemeClr val="bg1"/>
                                      </p:to>
                                    </p:animClr>
                                    <p:set>
                                      <p:cBhvr>
                                        <p:cTn id="89" dur="500" fill="hold"/>
                                        <p:tgtEl>
                                          <p:spTgt spid="114691"/>
                                        </p:tgtEl>
                                        <p:attrNameLst>
                                          <p:attrName>fill.type</p:attrName>
                                        </p:attrNameLst>
                                      </p:cBhvr>
                                      <p:to>
                                        <p:strVal val="solid"/>
                                      </p:to>
                                    </p:set>
                                    <p:set>
                                      <p:cBhvr>
                                        <p:cTn id="90" dur="500" fill="hold"/>
                                        <p:tgtEl>
                                          <p:spTgt spid="114691"/>
                                        </p:tgtEl>
                                        <p:attrNameLst>
                                          <p:attrName>fill.on</p:attrName>
                                        </p:attrNameLst>
                                      </p:cBhvr>
                                      <p:to>
                                        <p:strVal val="true"/>
                                      </p:to>
                                    </p:set>
                                  </p:childTnLst>
                                </p:cTn>
                              </p:par>
                              <p:par>
                                <p:cTn id="91" presetID="1" presetClass="emph" presetSubtype="2" fill="hold" nodeType="withEffect">
                                  <p:stCondLst>
                                    <p:cond delay="0"/>
                                  </p:stCondLst>
                                  <p:childTnLst>
                                    <p:animClr clrSpc="rgb" dir="cw">
                                      <p:cBhvr>
                                        <p:cTn id="92" dur="500" fill="hold"/>
                                        <p:tgtEl>
                                          <p:spTgt spid="114693"/>
                                        </p:tgtEl>
                                        <p:attrNameLst>
                                          <p:attrName>fillcolor</p:attrName>
                                        </p:attrNameLst>
                                      </p:cBhvr>
                                      <p:to>
                                        <a:schemeClr val="bg1"/>
                                      </p:to>
                                    </p:animClr>
                                    <p:set>
                                      <p:cBhvr>
                                        <p:cTn id="93" dur="500" fill="hold"/>
                                        <p:tgtEl>
                                          <p:spTgt spid="114693"/>
                                        </p:tgtEl>
                                        <p:attrNameLst>
                                          <p:attrName>fill.type</p:attrName>
                                        </p:attrNameLst>
                                      </p:cBhvr>
                                      <p:to>
                                        <p:strVal val="solid"/>
                                      </p:to>
                                    </p:set>
                                    <p:set>
                                      <p:cBhvr>
                                        <p:cTn id="94" dur="500" fill="hold"/>
                                        <p:tgtEl>
                                          <p:spTgt spid="114693"/>
                                        </p:tgtEl>
                                        <p:attrNameLst>
                                          <p:attrName>fill.on</p:attrName>
                                        </p:attrNameLst>
                                      </p:cBhvr>
                                      <p:to>
                                        <p:strVal val="true"/>
                                      </p:to>
                                    </p:set>
                                  </p:childTnLst>
                                </p:cTn>
                              </p:par>
                              <p:par>
                                <p:cTn id="95" presetID="1" presetClass="emph" presetSubtype="2" fill="hold" nodeType="withEffect">
                                  <p:stCondLst>
                                    <p:cond delay="0"/>
                                  </p:stCondLst>
                                  <p:childTnLst>
                                    <p:animClr clrSpc="rgb" dir="cw">
                                      <p:cBhvr>
                                        <p:cTn id="96" dur="500" fill="hold"/>
                                        <p:tgtEl>
                                          <p:spTgt spid="114694"/>
                                        </p:tgtEl>
                                        <p:attrNameLst>
                                          <p:attrName>fillcolor</p:attrName>
                                        </p:attrNameLst>
                                      </p:cBhvr>
                                      <p:to>
                                        <a:schemeClr val="bg1"/>
                                      </p:to>
                                    </p:animClr>
                                    <p:set>
                                      <p:cBhvr>
                                        <p:cTn id="97" dur="500" fill="hold"/>
                                        <p:tgtEl>
                                          <p:spTgt spid="114694"/>
                                        </p:tgtEl>
                                        <p:attrNameLst>
                                          <p:attrName>fill.type</p:attrName>
                                        </p:attrNameLst>
                                      </p:cBhvr>
                                      <p:to>
                                        <p:strVal val="solid"/>
                                      </p:to>
                                    </p:set>
                                    <p:set>
                                      <p:cBhvr>
                                        <p:cTn id="98" dur="500" fill="hold"/>
                                        <p:tgtEl>
                                          <p:spTgt spid="114694"/>
                                        </p:tgtEl>
                                        <p:attrNameLst>
                                          <p:attrName>fill.on</p:attrName>
                                        </p:attrNameLst>
                                      </p:cBhvr>
                                      <p:to>
                                        <p:strVal val="true"/>
                                      </p:to>
                                    </p:set>
                                  </p:childTnLst>
                                </p:cTn>
                              </p:par>
                              <p:par>
                                <p:cTn id="99" presetID="53" presetClass="exit" presetSubtype="0" fill="hold" grpId="3" nodeType="withEffect">
                                  <p:stCondLst>
                                    <p:cond delay="0"/>
                                  </p:stCondLst>
                                  <p:childTnLst>
                                    <p:anim calcmode="lin" valueType="num">
                                      <p:cBhvr>
                                        <p:cTn id="100" dur="500"/>
                                        <p:tgtEl>
                                          <p:spTgt spid="114695"/>
                                        </p:tgtEl>
                                        <p:attrNameLst>
                                          <p:attrName>ppt_w</p:attrName>
                                        </p:attrNameLst>
                                      </p:cBhvr>
                                      <p:tavLst>
                                        <p:tav tm="0">
                                          <p:val>
                                            <p:strVal val="ppt_w"/>
                                          </p:val>
                                        </p:tav>
                                        <p:tav tm="100000">
                                          <p:val>
                                            <p:fltVal val="0"/>
                                          </p:val>
                                        </p:tav>
                                      </p:tavLst>
                                    </p:anim>
                                    <p:anim calcmode="lin" valueType="num">
                                      <p:cBhvr>
                                        <p:cTn id="101" dur="500"/>
                                        <p:tgtEl>
                                          <p:spTgt spid="114695"/>
                                        </p:tgtEl>
                                        <p:attrNameLst>
                                          <p:attrName>ppt_h</p:attrName>
                                        </p:attrNameLst>
                                      </p:cBhvr>
                                      <p:tavLst>
                                        <p:tav tm="0">
                                          <p:val>
                                            <p:strVal val="ppt_h"/>
                                          </p:val>
                                        </p:tav>
                                        <p:tav tm="100000">
                                          <p:val>
                                            <p:fltVal val="0"/>
                                          </p:val>
                                        </p:tav>
                                      </p:tavLst>
                                    </p:anim>
                                    <p:animEffect transition="out" filter="fade">
                                      <p:cBhvr>
                                        <p:cTn id="102" dur="500"/>
                                        <p:tgtEl>
                                          <p:spTgt spid="114695"/>
                                        </p:tgtEl>
                                      </p:cBhvr>
                                    </p:animEffect>
                                    <p:set>
                                      <p:cBhvr>
                                        <p:cTn id="103" dur="1" fill="hold">
                                          <p:stCondLst>
                                            <p:cond delay="499"/>
                                          </p:stCondLst>
                                        </p:cTn>
                                        <p:tgtEl>
                                          <p:spTgt spid="114695"/>
                                        </p:tgtEl>
                                        <p:attrNameLst>
                                          <p:attrName>style.visibility</p:attrName>
                                        </p:attrNameLst>
                                      </p:cBhvr>
                                      <p:to>
                                        <p:strVal val="hidden"/>
                                      </p:to>
                                    </p:set>
                                  </p:childTnLst>
                                </p:cTn>
                              </p:par>
                            </p:childTnLst>
                          </p:cTn>
                        </p:par>
                        <p:par>
                          <p:cTn id="104" fill="hold" nodeType="afterGroup">
                            <p:stCondLst>
                              <p:cond delay="500"/>
                            </p:stCondLst>
                            <p:childTnLst>
                              <p:par>
                                <p:cTn id="105" presetID="53" presetClass="entr" presetSubtype="0" fill="hold" grpId="0" nodeType="afterEffect">
                                  <p:stCondLst>
                                    <p:cond delay="0"/>
                                  </p:stCondLst>
                                  <p:childTnLst>
                                    <p:set>
                                      <p:cBhvr>
                                        <p:cTn id="106" dur="1" fill="hold">
                                          <p:stCondLst>
                                            <p:cond delay="0"/>
                                          </p:stCondLst>
                                        </p:cTn>
                                        <p:tgtEl>
                                          <p:spTgt spid="114696"/>
                                        </p:tgtEl>
                                        <p:attrNameLst>
                                          <p:attrName>style.visibility</p:attrName>
                                        </p:attrNameLst>
                                      </p:cBhvr>
                                      <p:to>
                                        <p:strVal val="visible"/>
                                      </p:to>
                                    </p:set>
                                    <p:anim calcmode="lin" valueType="num">
                                      <p:cBhvr>
                                        <p:cTn id="107" dur="500" fill="hold"/>
                                        <p:tgtEl>
                                          <p:spTgt spid="114696"/>
                                        </p:tgtEl>
                                        <p:attrNameLst>
                                          <p:attrName>ppt_w</p:attrName>
                                        </p:attrNameLst>
                                      </p:cBhvr>
                                      <p:tavLst>
                                        <p:tav tm="0">
                                          <p:val>
                                            <p:fltVal val="0"/>
                                          </p:val>
                                        </p:tav>
                                        <p:tav tm="100000">
                                          <p:val>
                                            <p:strVal val="#ppt_w"/>
                                          </p:val>
                                        </p:tav>
                                      </p:tavLst>
                                    </p:anim>
                                    <p:anim calcmode="lin" valueType="num">
                                      <p:cBhvr>
                                        <p:cTn id="108" dur="500" fill="hold"/>
                                        <p:tgtEl>
                                          <p:spTgt spid="114696"/>
                                        </p:tgtEl>
                                        <p:attrNameLst>
                                          <p:attrName>ppt_h</p:attrName>
                                        </p:attrNameLst>
                                      </p:cBhvr>
                                      <p:tavLst>
                                        <p:tav tm="0">
                                          <p:val>
                                            <p:fltVal val="0"/>
                                          </p:val>
                                        </p:tav>
                                        <p:tav tm="100000">
                                          <p:val>
                                            <p:strVal val="#ppt_h"/>
                                          </p:val>
                                        </p:tav>
                                      </p:tavLst>
                                    </p:anim>
                                    <p:animEffect transition="in" filter="fade">
                                      <p:cBhvr>
                                        <p:cTn id="109" dur="500"/>
                                        <p:tgtEl>
                                          <p:spTgt spid="114696"/>
                                        </p:tgtEl>
                                      </p:cBhvr>
                                    </p:animEffect>
                                  </p:childTnLst>
                                  <p:subTnLst>
                                    <p:audio>
                                      <p:cMediaNode>
                                        <p:cTn display="0" masterRel="sameClick">
                                          <p:stCondLst>
                                            <p:cond evt="begin" delay="0">
                                              <p:tn val="105"/>
                                            </p:cond>
                                          </p:stCondLst>
                                          <p:endCondLst>
                                            <p:cond evt="onStopAudio" delay="0">
                                              <p:tgtEl>
                                                <p:sldTgt/>
                                              </p:tgtEl>
                                            </p:cond>
                                          </p:endCondLst>
                                        </p:cTn>
                                        <p:tgtEl>
                                          <p:sndTgt r:embed="rId6" name="applause.wav"/>
                                        </p:tgtEl>
                                      </p:cMediaNode>
                                    </p:audio>
                                  </p:subTnLst>
                                </p:cTn>
                              </p:par>
                              <p:par>
                                <p:cTn id="110" presetID="1" presetClass="mediacall" presetSubtype="0" fill="hold" nodeType="withEffect">
                                  <p:stCondLst>
                                    <p:cond delay="0"/>
                                  </p:stCondLst>
                                  <p:childTnLst>
                                    <p:cmd type="call" cmd="playFrom(0.0)">
                                      <p:cBhvr>
                                        <p:cTn id="111" dur="6140" fill="hold"/>
                                        <p:tgtEl>
                                          <p:spTgt spid="114700"/>
                                        </p:tgtEl>
                                      </p:cBhvr>
                                    </p:cmd>
                                  </p:childTnLst>
                                </p:cTn>
                              </p:par>
                            </p:childTnLst>
                          </p:cTn>
                        </p:par>
                      </p:childTnLst>
                    </p:cTn>
                  </p:par>
                </p:childTnLst>
              </p:cTn>
              <p:nextCondLst>
                <p:cond evt="onClick" delay="0">
                  <p:tgtEl>
                    <p:spTgt spid="114692"/>
                  </p:tgtEl>
                </p:cond>
              </p:nextCondLst>
            </p:seq>
            <p:seq concurrent="1" nextAc="seek">
              <p:cTn id="112" restart="whenNotActive" fill="hold" evtFilter="cancelBubble" nodeType="interactiveSeq">
                <p:stCondLst>
                  <p:cond evt="onClick" delay="0">
                    <p:tgtEl>
                      <p:spTgt spid="114693"/>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mph" presetSubtype="2" fill="hold" nodeType="clickEffect">
                                  <p:stCondLst>
                                    <p:cond delay="0"/>
                                  </p:stCondLst>
                                  <p:childTnLst>
                                    <p:animClr clrSpc="rgb" dir="cw">
                                      <p:cBhvr>
                                        <p:cTn id="116" dur="500" fill="hold"/>
                                        <p:tgtEl>
                                          <p:spTgt spid="114693"/>
                                        </p:tgtEl>
                                        <p:attrNameLst>
                                          <p:attrName>fillcolor</p:attrName>
                                        </p:attrNameLst>
                                      </p:cBhvr>
                                      <p:to>
                                        <a:schemeClr val="accent2"/>
                                      </p:to>
                                    </p:animClr>
                                    <p:set>
                                      <p:cBhvr>
                                        <p:cTn id="117" dur="500" fill="hold"/>
                                        <p:tgtEl>
                                          <p:spTgt spid="114693"/>
                                        </p:tgtEl>
                                        <p:attrNameLst>
                                          <p:attrName>fill.type</p:attrName>
                                        </p:attrNameLst>
                                      </p:cBhvr>
                                      <p:to>
                                        <p:strVal val="solid"/>
                                      </p:to>
                                    </p:set>
                                    <p:set>
                                      <p:cBhvr>
                                        <p:cTn id="118" dur="500" fill="hold"/>
                                        <p:tgtEl>
                                          <p:spTgt spid="114693"/>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500" fill="hold"/>
                                        <p:tgtEl>
                                          <p:spTgt spid="114691"/>
                                        </p:tgtEl>
                                        <p:attrNameLst>
                                          <p:attrName>fillcolor</p:attrName>
                                        </p:attrNameLst>
                                      </p:cBhvr>
                                      <p:to>
                                        <a:schemeClr val="bg1"/>
                                      </p:to>
                                    </p:animClr>
                                    <p:set>
                                      <p:cBhvr>
                                        <p:cTn id="121" dur="500" fill="hold"/>
                                        <p:tgtEl>
                                          <p:spTgt spid="114691"/>
                                        </p:tgtEl>
                                        <p:attrNameLst>
                                          <p:attrName>fill.type</p:attrName>
                                        </p:attrNameLst>
                                      </p:cBhvr>
                                      <p:to>
                                        <p:strVal val="solid"/>
                                      </p:to>
                                    </p:set>
                                    <p:set>
                                      <p:cBhvr>
                                        <p:cTn id="122" dur="500" fill="hold"/>
                                        <p:tgtEl>
                                          <p:spTgt spid="114691"/>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500" fill="hold"/>
                                        <p:tgtEl>
                                          <p:spTgt spid="114692"/>
                                        </p:tgtEl>
                                        <p:attrNameLst>
                                          <p:attrName>fillcolor</p:attrName>
                                        </p:attrNameLst>
                                      </p:cBhvr>
                                      <p:to>
                                        <a:schemeClr val="bg1"/>
                                      </p:to>
                                    </p:animClr>
                                    <p:set>
                                      <p:cBhvr>
                                        <p:cTn id="125" dur="500" fill="hold"/>
                                        <p:tgtEl>
                                          <p:spTgt spid="114692"/>
                                        </p:tgtEl>
                                        <p:attrNameLst>
                                          <p:attrName>fill.type</p:attrName>
                                        </p:attrNameLst>
                                      </p:cBhvr>
                                      <p:to>
                                        <p:strVal val="solid"/>
                                      </p:to>
                                    </p:set>
                                    <p:set>
                                      <p:cBhvr>
                                        <p:cTn id="126" dur="500" fill="hold"/>
                                        <p:tgtEl>
                                          <p:spTgt spid="114692"/>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500" fill="hold"/>
                                        <p:tgtEl>
                                          <p:spTgt spid="114694"/>
                                        </p:tgtEl>
                                        <p:attrNameLst>
                                          <p:attrName>fillcolor</p:attrName>
                                        </p:attrNameLst>
                                      </p:cBhvr>
                                      <p:to>
                                        <a:schemeClr val="bg1"/>
                                      </p:to>
                                    </p:animClr>
                                    <p:set>
                                      <p:cBhvr>
                                        <p:cTn id="129" dur="500" fill="hold"/>
                                        <p:tgtEl>
                                          <p:spTgt spid="114694"/>
                                        </p:tgtEl>
                                        <p:attrNameLst>
                                          <p:attrName>fill.type</p:attrName>
                                        </p:attrNameLst>
                                      </p:cBhvr>
                                      <p:to>
                                        <p:strVal val="solid"/>
                                      </p:to>
                                    </p:set>
                                    <p:set>
                                      <p:cBhvr>
                                        <p:cTn id="130" dur="500" fill="hold"/>
                                        <p:tgtEl>
                                          <p:spTgt spid="114694"/>
                                        </p:tgtEl>
                                        <p:attrNameLst>
                                          <p:attrName>fill.on</p:attrName>
                                        </p:attrNameLst>
                                      </p:cBhvr>
                                      <p:to>
                                        <p:strVal val="true"/>
                                      </p:to>
                                    </p:set>
                                  </p:childTnLst>
                                </p:cTn>
                              </p:par>
                            </p:childTnLst>
                          </p:cTn>
                        </p:par>
                        <p:par>
                          <p:cTn id="131" fill="hold" nodeType="afterGroup">
                            <p:stCondLst>
                              <p:cond delay="500"/>
                            </p:stCondLst>
                            <p:childTnLst>
                              <p:par>
                                <p:cTn id="132" presetID="53" presetClass="entr" presetSubtype="0" fill="hold" grpId="1" nodeType="afterEffect">
                                  <p:stCondLst>
                                    <p:cond delay="0"/>
                                  </p:stCondLst>
                                  <p:childTnLst>
                                    <p:set>
                                      <p:cBhvr>
                                        <p:cTn id="133" dur="1" fill="hold">
                                          <p:stCondLst>
                                            <p:cond delay="0"/>
                                          </p:stCondLst>
                                        </p:cTn>
                                        <p:tgtEl>
                                          <p:spTgt spid="114695"/>
                                        </p:tgtEl>
                                        <p:attrNameLst>
                                          <p:attrName>style.visibility</p:attrName>
                                        </p:attrNameLst>
                                      </p:cBhvr>
                                      <p:to>
                                        <p:strVal val="visible"/>
                                      </p:to>
                                    </p:set>
                                    <p:anim calcmode="lin" valueType="num">
                                      <p:cBhvr>
                                        <p:cTn id="134" dur="500" fill="hold"/>
                                        <p:tgtEl>
                                          <p:spTgt spid="114695"/>
                                        </p:tgtEl>
                                        <p:attrNameLst>
                                          <p:attrName>ppt_w</p:attrName>
                                        </p:attrNameLst>
                                      </p:cBhvr>
                                      <p:tavLst>
                                        <p:tav tm="0">
                                          <p:val>
                                            <p:fltVal val="0"/>
                                          </p:val>
                                        </p:tav>
                                        <p:tav tm="100000">
                                          <p:val>
                                            <p:strVal val="#ppt_w"/>
                                          </p:val>
                                        </p:tav>
                                      </p:tavLst>
                                    </p:anim>
                                    <p:anim calcmode="lin" valueType="num">
                                      <p:cBhvr>
                                        <p:cTn id="135" dur="500" fill="hold"/>
                                        <p:tgtEl>
                                          <p:spTgt spid="114695"/>
                                        </p:tgtEl>
                                        <p:attrNameLst>
                                          <p:attrName>ppt_h</p:attrName>
                                        </p:attrNameLst>
                                      </p:cBhvr>
                                      <p:tavLst>
                                        <p:tav tm="0">
                                          <p:val>
                                            <p:fltVal val="0"/>
                                          </p:val>
                                        </p:tav>
                                        <p:tav tm="100000">
                                          <p:val>
                                            <p:strVal val="#ppt_h"/>
                                          </p:val>
                                        </p:tav>
                                      </p:tavLst>
                                    </p:anim>
                                    <p:animEffect transition="in" filter="fade">
                                      <p:cBhvr>
                                        <p:cTn id="136" dur="500"/>
                                        <p:tgtEl>
                                          <p:spTgt spid="114695"/>
                                        </p:tgtEl>
                                      </p:cBhvr>
                                    </p:animEffect>
                                  </p:childTnLst>
                                </p:cTn>
                              </p:par>
                              <p:par>
                                <p:cTn id="137" presetID="1" presetClass="mediacall" presetSubtype="0" fill="hold" nodeType="withEffect">
                                  <p:stCondLst>
                                    <p:cond delay="0"/>
                                  </p:stCondLst>
                                  <p:childTnLst>
                                    <p:cmd type="call" cmd="playFrom(0.0)">
                                      <p:cBhvr>
                                        <p:cTn id="138" dur="3810" fill="hold"/>
                                        <p:tgtEl>
                                          <p:spTgt spid="114697"/>
                                        </p:tgtEl>
                                      </p:cBhvr>
                                    </p:cmd>
                                  </p:childTnLst>
                                </p:cTn>
                              </p:par>
                            </p:childTnLst>
                          </p:cTn>
                        </p:par>
                      </p:childTnLst>
                    </p:cTn>
                  </p:par>
                </p:childTnLst>
              </p:cTn>
              <p:nextCondLst>
                <p:cond evt="onClick" delay="0">
                  <p:tgtEl>
                    <p:spTgt spid="114693"/>
                  </p:tgtEl>
                </p:cond>
              </p:nextCondLst>
            </p:seq>
            <p:seq concurrent="1" nextAc="seek">
              <p:cTn id="139" restart="whenNotActive" fill="hold" evtFilter="cancelBubble" nodeType="interactiveSeq">
                <p:stCondLst>
                  <p:cond evt="onClick" delay="0">
                    <p:tgtEl>
                      <p:spTgt spid="114694"/>
                    </p:tgtEl>
                  </p:cond>
                </p:stCondLst>
                <p:endSync evt="end" delay="0">
                  <p:rtn val="all"/>
                </p:endSync>
                <p:childTnLst>
                  <p:par>
                    <p:cTn id="140" fill="hold" nodeType="clickPar">
                      <p:stCondLst>
                        <p:cond delay="0"/>
                      </p:stCondLst>
                      <p:childTnLst>
                        <p:par>
                          <p:cTn id="141" fill="hold" nodeType="withGroup">
                            <p:stCondLst>
                              <p:cond delay="0"/>
                            </p:stCondLst>
                            <p:childTnLst>
                              <p:par>
                                <p:cTn id="142" presetID="1" presetClass="emph" presetSubtype="2" fill="hold" nodeType="clickEffect">
                                  <p:stCondLst>
                                    <p:cond delay="0"/>
                                  </p:stCondLst>
                                  <p:childTnLst>
                                    <p:animClr clrSpc="rgb" dir="cw">
                                      <p:cBhvr>
                                        <p:cTn id="143" dur="500" fill="hold"/>
                                        <p:tgtEl>
                                          <p:spTgt spid="114694"/>
                                        </p:tgtEl>
                                        <p:attrNameLst>
                                          <p:attrName>fillcolor</p:attrName>
                                        </p:attrNameLst>
                                      </p:cBhvr>
                                      <p:to>
                                        <a:schemeClr val="accent2"/>
                                      </p:to>
                                    </p:animClr>
                                    <p:set>
                                      <p:cBhvr>
                                        <p:cTn id="144" dur="500" fill="hold"/>
                                        <p:tgtEl>
                                          <p:spTgt spid="114694"/>
                                        </p:tgtEl>
                                        <p:attrNameLst>
                                          <p:attrName>fill.type</p:attrName>
                                        </p:attrNameLst>
                                      </p:cBhvr>
                                      <p:to>
                                        <p:strVal val="solid"/>
                                      </p:to>
                                    </p:set>
                                    <p:set>
                                      <p:cBhvr>
                                        <p:cTn id="145" dur="500" fill="hold"/>
                                        <p:tgtEl>
                                          <p:spTgt spid="114694"/>
                                        </p:tgtEl>
                                        <p:attrNameLst>
                                          <p:attrName>fill.on</p:attrName>
                                        </p:attrNameLst>
                                      </p:cBhvr>
                                      <p:to>
                                        <p:strVal val="true"/>
                                      </p:to>
                                    </p:set>
                                  </p:childTnLst>
                                </p:cTn>
                              </p:par>
                              <p:par>
                                <p:cTn id="146" presetID="1" presetClass="emph" presetSubtype="2" fill="hold" nodeType="withEffect">
                                  <p:stCondLst>
                                    <p:cond delay="0"/>
                                  </p:stCondLst>
                                  <p:childTnLst>
                                    <p:animClr clrSpc="rgb" dir="cw">
                                      <p:cBhvr>
                                        <p:cTn id="147" dur="500" fill="hold"/>
                                        <p:tgtEl>
                                          <p:spTgt spid="114691"/>
                                        </p:tgtEl>
                                        <p:attrNameLst>
                                          <p:attrName>fillcolor</p:attrName>
                                        </p:attrNameLst>
                                      </p:cBhvr>
                                      <p:to>
                                        <a:schemeClr val="bg1"/>
                                      </p:to>
                                    </p:animClr>
                                    <p:set>
                                      <p:cBhvr>
                                        <p:cTn id="148" dur="500" fill="hold"/>
                                        <p:tgtEl>
                                          <p:spTgt spid="114691"/>
                                        </p:tgtEl>
                                        <p:attrNameLst>
                                          <p:attrName>fill.type</p:attrName>
                                        </p:attrNameLst>
                                      </p:cBhvr>
                                      <p:to>
                                        <p:strVal val="solid"/>
                                      </p:to>
                                    </p:set>
                                    <p:set>
                                      <p:cBhvr>
                                        <p:cTn id="149" dur="500" fill="hold"/>
                                        <p:tgtEl>
                                          <p:spTgt spid="114691"/>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500" fill="hold"/>
                                        <p:tgtEl>
                                          <p:spTgt spid="114692"/>
                                        </p:tgtEl>
                                        <p:attrNameLst>
                                          <p:attrName>fillcolor</p:attrName>
                                        </p:attrNameLst>
                                      </p:cBhvr>
                                      <p:to>
                                        <a:schemeClr val="bg1"/>
                                      </p:to>
                                    </p:animClr>
                                    <p:set>
                                      <p:cBhvr>
                                        <p:cTn id="152" dur="500" fill="hold"/>
                                        <p:tgtEl>
                                          <p:spTgt spid="114692"/>
                                        </p:tgtEl>
                                        <p:attrNameLst>
                                          <p:attrName>fill.type</p:attrName>
                                        </p:attrNameLst>
                                      </p:cBhvr>
                                      <p:to>
                                        <p:strVal val="solid"/>
                                      </p:to>
                                    </p:set>
                                    <p:set>
                                      <p:cBhvr>
                                        <p:cTn id="153" dur="500" fill="hold"/>
                                        <p:tgtEl>
                                          <p:spTgt spid="114692"/>
                                        </p:tgtEl>
                                        <p:attrNameLst>
                                          <p:attrName>fill.on</p:attrName>
                                        </p:attrNameLst>
                                      </p:cBhvr>
                                      <p:to>
                                        <p:strVal val="true"/>
                                      </p:to>
                                    </p:set>
                                  </p:childTnLst>
                                </p:cTn>
                              </p:par>
                              <p:par>
                                <p:cTn id="154" presetID="1" presetClass="emph" presetSubtype="2" fill="hold" nodeType="withEffect">
                                  <p:stCondLst>
                                    <p:cond delay="0"/>
                                  </p:stCondLst>
                                  <p:childTnLst>
                                    <p:animClr clrSpc="rgb" dir="cw">
                                      <p:cBhvr>
                                        <p:cTn id="155" dur="500" fill="hold"/>
                                        <p:tgtEl>
                                          <p:spTgt spid="114693"/>
                                        </p:tgtEl>
                                        <p:attrNameLst>
                                          <p:attrName>fillcolor</p:attrName>
                                        </p:attrNameLst>
                                      </p:cBhvr>
                                      <p:to>
                                        <a:schemeClr val="bg1"/>
                                      </p:to>
                                    </p:animClr>
                                    <p:set>
                                      <p:cBhvr>
                                        <p:cTn id="156" dur="500" fill="hold"/>
                                        <p:tgtEl>
                                          <p:spTgt spid="114693"/>
                                        </p:tgtEl>
                                        <p:attrNameLst>
                                          <p:attrName>fill.type</p:attrName>
                                        </p:attrNameLst>
                                      </p:cBhvr>
                                      <p:to>
                                        <p:strVal val="solid"/>
                                      </p:to>
                                    </p:set>
                                    <p:set>
                                      <p:cBhvr>
                                        <p:cTn id="157" dur="500" fill="hold"/>
                                        <p:tgtEl>
                                          <p:spTgt spid="114693"/>
                                        </p:tgtEl>
                                        <p:attrNameLst>
                                          <p:attrName>fill.on</p:attrName>
                                        </p:attrNameLst>
                                      </p:cBhvr>
                                      <p:to>
                                        <p:strVal val="true"/>
                                      </p:to>
                                    </p:set>
                                  </p:childTnLst>
                                </p:cTn>
                              </p:par>
                            </p:childTnLst>
                          </p:cTn>
                        </p:par>
                        <p:par>
                          <p:cTn id="158" fill="hold" nodeType="afterGroup">
                            <p:stCondLst>
                              <p:cond delay="500"/>
                            </p:stCondLst>
                            <p:childTnLst>
                              <p:par>
                                <p:cTn id="159" presetID="53" presetClass="entr" presetSubtype="0" fill="hold" grpId="2" nodeType="afterEffect">
                                  <p:stCondLst>
                                    <p:cond delay="0"/>
                                  </p:stCondLst>
                                  <p:childTnLst>
                                    <p:set>
                                      <p:cBhvr>
                                        <p:cTn id="160" dur="1" fill="hold">
                                          <p:stCondLst>
                                            <p:cond delay="0"/>
                                          </p:stCondLst>
                                        </p:cTn>
                                        <p:tgtEl>
                                          <p:spTgt spid="114695"/>
                                        </p:tgtEl>
                                        <p:attrNameLst>
                                          <p:attrName>style.visibility</p:attrName>
                                        </p:attrNameLst>
                                      </p:cBhvr>
                                      <p:to>
                                        <p:strVal val="visible"/>
                                      </p:to>
                                    </p:set>
                                    <p:anim calcmode="lin" valueType="num">
                                      <p:cBhvr>
                                        <p:cTn id="161" dur="500" fill="hold"/>
                                        <p:tgtEl>
                                          <p:spTgt spid="114695"/>
                                        </p:tgtEl>
                                        <p:attrNameLst>
                                          <p:attrName>ppt_w</p:attrName>
                                        </p:attrNameLst>
                                      </p:cBhvr>
                                      <p:tavLst>
                                        <p:tav tm="0">
                                          <p:val>
                                            <p:fltVal val="0"/>
                                          </p:val>
                                        </p:tav>
                                        <p:tav tm="100000">
                                          <p:val>
                                            <p:strVal val="#ppt_w"/>
                                          </p:val>
                                        </p:tav>
                                      </p:tavLst>
                                    </p:anim>
                                    <p:anim calcmode="lin" valueType="num">
                                      <p:cBhvr>
                                        <p:cTn id="162" dur="500" fill="hold"/>
                                        <p:tgtEl>
                                          <p:spTgt spid="114695"/>
                                        </p:tgtEl>
                                        <p:attrNameLst>
                                          <p:attrName>ppt_h</p:attrName>
                                        </p:attrNameLst>
                                      </p:cBhvr>
                                      <p:tavLst>
                                        <p:tav tm="0">
                                          <p:val>
                                            <p:fltVal val="0"/>
                                          </p:val>
                                        </p:tav>
                                        <p:tav tm="100000">
                                          <p:val>
                                            <p:strVal val="#ppt_h"/>
                                          </p:val>
                                        </p:tav>
                                      </p:tavLst>
                                    </p:anim>
                                    <p:animEffect transition="in" filter="fade">
                                      <p:cBhvr>
                                        <p:cTn id="163" dur="500"/>
                                        <p:tgtEl>
                                          <p:spTgt spid="114695"/>
                                        </p:tgtEl>
                                      </p:cBhvr>
                                    </p:animEffect>
                                  </p:childTnLst>
                                </p:cTn>
                              </p:par>
                              <p:par>
                                <p:cTn id="164" presetID="1" presetClass="mediacall" presetSubtype="0" fill="hold" nodeType="withEffect">
                                  <p:stCondLst>
                                    <p:cond delay="0"/>
                                  </p:stCondLst>
                                  <p:childTnLst>
                                    <p:cmd type="call" cmd="playFrom(0.0)">
                                      <p:cBhvr>
                                        <p:cTn id="165" dur="3810" fill="hold"/>
                                        <p:tgtEl>
                                          <p:spTgt spid="114699"/>
                                        </p:tgtEl>
                                      </p:cBhvr>
                                    </p:cmd>
                                  </p:childTnLst>
                                </p:cTn>
                              </p:par>
                            </p:childTnLst>
                          </p:cTn>
                        </p:par>
                      </p:childTnLst>
                    </p:cTn>
                  </p:par>
                </p:childTnLst>
              </p:cTn>
              <p:nextCondLst>
                <p:cond evt="onClick" delay="0">
                  <p:tgtEl>
                    <p:spTgt spid="114694"/>
                  </p:tgtEl>
                </p:cond>
              </p:nextCondLst>
            </p:seq>
            <p:audio>
              <p:cMediaNode>
                <p:cTn id="166" fill="hold" display="0">
                  <p:stCondLst>
                    <p:cond delay="indefinite"/>
                  </p:stCondLst>
                  <p:endCondLst>
                    <p:cond evt="onNext" delay="0">
                      <p:tgtEl>
                        <p:sldTgt/>
                      </p:tgtEl>
                    </p:cond>
                    <p:cond evt="onPrev" delay="0">
                      <p:tgtEl>
                        <p:sldTgt/>
                      </p:tgtEl>
                    </p:cond>
                    <p:cond evt="onStopAudio" delay="0">
                      <p:tgtEl>
                        <p:sldTgt/>
                      </p:tgtEl>
                    </p:cond>
                  </p:endCondLst>
                </p:cTn>
                <p:tgtEl>
                  <p:spTgt spid="114697"/>
                </p:tgtEl>
              </p:cMediaNode>
            </p:audio>
            <p:audio>
              <p:cMediaNode>
                <p:cTn id="167" fill="hold" display="0">
                  <p:stCondLst>
                    <p:cond delay="indefinite"/>
                  </p:stCondLst>
                  <p:endCondLst>
                    <p:cond evt="onNext" delay="0">
                      <p:tgtEl>
                        <p:sldTgt/>
                      </p:tgtEl>
                    </p:cond>
                    <p:cond evt="onPrev" delay="0">
                      <p:tgtEl>
                        <p:sldTgt/>
                      </p:tgtEl>
                    </p:cond>
                    <p:cond evt="onStopAudio" delay="0">
                      <p:tgtEl>
                        <p:sldTgt/>
                      </p:tgtEl>
                    </p:cond>
                  </p:endCondLst>
                </p:cTn>
                <p:tgtEl>
                  <p:spTgt spid="114698"/>
                </p:tgtEl>
              </p:cMediaNode>
            </p:audio>
            <p:audio>
              <p:cMediaNode>
                <p:cTn id="168" fill="hold" display="0">
                  <p:stCondLst>
                    <p:cond delay="indefinite"/>
                  </p:stCondLst>
                  <p:endCondLst>
                    <p:cond evt="onNext" delay="0">
                      <p:tgtEl>
                        <p:sldTgt/>
                      </p:tgtEl>
                    </p:cond>
                    <p:cond evt="onPrev" delay="0">
                      <p:tgtEl>
                        <p:sldTgt/>
                      </p:tgtEl>
                    </p:cond>
                    <p:cond evt="onStopAudio" delay="0">
                      <p:tgtEl>
                        <p:sldTgt/>
                      </p:tgtEl>
                    </p:cond>
                  </p:endCondLst>
                </p:cTn>
                <p:tgtEl>
                  <p:spTgt spid="114699"/>
                </p:tgtEl>
              </p:cMediaNode>
            </p:audio>
            <p:audio>
              <p:cMediaNode>
                <p:cTn id="169" fill="hold" display="0">
                  <p:stCondLst>
                    <p:cond delay="indefinite"/>
                  </p:stCondLst>
                  <p:endCondLst>
                    <p:cond evt="onNext" delay="0">
                      <p:tgtEl>
                        <p:sldTgt/>
                      </p:tgtEl>
                    </p:cond>
                    <p:cond evt="onPrev" delay="0">
                      <p:tgtEl>
                        <p:sldTgt/>
                      </p:tgtEl>
                    </p:cond>
                    <p:cond evt="onStopAudio" delay="0">
                      <p:tgtEl>
                        <p:sldTgt/>
                      </p:tgtEl>
                    </p:cond>
                  </p:endCondLst>
                </p:cTn>
                <p:tgtEl>
                  <p:spTgt spid="114700"/>
                </p:tgtEl>
              </p:cMediaNode>
            </p:audio>
          </p:childTnLst>
        </p:cTn>
      </p:par>
    </p:tnLst>
    <p:bldLst>
      <p:bldP spid="114696" grpId="0" animBg="1"/>
      <p:bldP spid="114695" grpId="0" animBg="1"/>
      <p:bldP spid="114695" grpId="1" animBg="1"/>
      <p:bldP spid="114695" grpId="2" animBg="1"/>
      <p:bldP spid="114695" grpId="3" animBg="1"/>
      <p:bldP spid="1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2"/>
          <p:cNvGrpSpPr>
            <a:grpSpLocks/>
          </p:cNvGrpSpPr>
          <p:nvPr/>
        </p:nvGrpSpPr>
        <p:grpSpPr bwMode="auto">
          <a:xfrm>
            <a:off x="711200" y="5161280"/>
            <a:ext cx="304800" cy="685800"/>
            <a:chOff x="240" y="624"/>
            <a:chExt cx="96" cy="288"/>
          </a:xfrm>
        </p:grpSpPr>
        <p:sp>
          <p:nvSpPr>
            <p:cNvPr id="28817" name="Rectangle 3"/>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818" name="Rectangle 4"/>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 name="Group 5"/>
          <p:cNvGrpSpPr>
            <a:grpSpLocks/>
          </p:cNvGrpSpPr>
          <p:nvPr/>
        </p:nvGrpSpPr>
        <p:grpSpPr bwMode="auto">
          <a:xfrm>
            <a:off x="2121" y="5407834"/>
            <a:ext cx="11440457" cy="1524000"/>
            <a:chOff x="120" y="3312"/>
            <a:chExt cx="5388" cy="746"/>
          </a:xfrm>
        </p:grpSpPr>
        <p:sp>
          <p:nvSpPr>
            <p:cNvPr id="28792" name="AutoShape 6"/>
            <p:cNvSpPr>
              <a:spLocks noChangeArrowheads="1"/>
            </p:cNvSpPr>
            <p:nvPr/>
          </p:nvSpPr>
          <p:spPr bwMode="gray">
            <a:xfrm>
              <a:off x="449" y="3422"/>
              <a:ext cx="4980" cy="53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8793" name="AutoShape 7"/>
            <p:cNvSpPr>
              <a:spLocks noChangeArrowheads="1"/>
            </p:cNvSpPr>
            <p:nvPr/>
          </p:nvSpPr>
          <p:spPr bwMode="gray">
            <a:xfrm>
              <a:off x="558" y="3471"/>
              <a:ext cx="930" cy="363"/>
            </a:xfrm>
            <a:prstGeom prst="roundRect">
              <a:avLst>
                <a:gd name="adj" fmla="val 11921"/>
              </a:avLst>
            </a:prstGeom>
            <a:solidFill>
              <a:srgbClr val="00B0F0"/>
            </a:solidFill>
            <a:ln w="38100">
              <a:solidFill>
                <a:schemeClr val="bg1"/>
              </a:solidFill>
              <a:round/>
              <a:headEnd/>
              <a:tailEnd/>
            </a:ln>
          </p:spPr>
          <p:txBody>
            <a:bodyPr wrap="none" anchor="ctr"/>
            <a:lstStyle/>
            <a:p>
              <a:endParaRPr lang="en-US"/>
            </a:p>
          </p:txBody>
        </p:sp>
        <p:sp>
          <p:nvSpPr>
            <p:cNvPr id="115720" name="Freeform 8"/>
            <p:cNvSpPr>
              <a:spLocks/>
            </p:cNvSpPr>
            <p:nvPr/>
          </p:nvSpPr>
          <p:spPr bwMode="gray">
            <a:xfrm>
              <a:off x="618" y="3499"/>
              <a:ext cx="477" cy="21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115721" name="Text Box 9"/>
            <p:cNvSpPr txBox="1">
              <a:spLocks noChangeArrowheads="1"/>
            </p:cNvSpPr>
            <p:nvPr/>
          </p:nvSpPr>
          <p:spPr bwMode="gray">
            <a:xfrm>
              <a:off x="943" y="3503"/>
              <a:ext cx="209" cy="25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latin typeface="Arial" pitchFamily="34" charset="0"/>
                  <a:cs typeface="Arial" pitchFamily="34" charset="0"/>
                </a:rPr>
                <a:t>D</a:t>
              </a:r>
            </a:p>
          </p:txBody>
        </p:sp>
        <p:sp>
          <p:nvSpPr>
            <p:cNvPr id="28796" name="Text Box 10"/>
            <p:cNvSpPr txBox="1">
              <a:spLocks noChangeArrowheads="1"/>
            </p:cNvSpPr>
            <p:nvPr/>
          </p:nvSpPr>
          <p:spPr bwMode="gray">
            <a:xfrm>
              <a:off x="1649" y="3506"/>
              <a:ext cx="3661" cy="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8797" name="Rectangle 11"/>
            <p:cNvSpPr>
              <a:spLocks noChangeArrowheads="1"/>
            </p:cNvSpPr>
            <p:nvPr/>
          </p:nvSpPr>
          <p:spPr bwMode="auto">
            <a:xfrm>
              <a:off x="420" y="3361"/>
              <a:ext cx="5088" cy="6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nvGrpSpPr>
            <p:cNvPr id="28798" name="Group 12"/>
            <p:cNvGrpSpPr>
              <a:grpSpLocks/>
            </p:cNvGrpSpPr>
            <p:nvPr/>
          </p:nvGrpSpPr>
          <p:grpSpPr bwMode="auto">
            <a:xfrm rot="5400000">
              <a:off x="360" y="3551"/>
              <a:ext cx="186" cy="245"/>
              <a:chOff x="1874" y="1508"/>
              <a:chExt cx="2010" cy="2252"/>
            </a:xfrm>
          </p:grpSpPr>
          <p:sp>
            <p:nvSpPr>
              <p:cNvPr id="115725" name="AutoShape 13"/>
              <p:cNvSpPr>
                <a:spLocks noChangeArrowheads="1"/>
              </p:cNvSpPr>
              <p:nvPr/>
            </p:nvSpPr>
            <p:spPr bwMode="gray">
              <a:xfrm rot="16200000" flipH="1">
                <a:off x="1823" y="2749"/>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26" name="AutoShape 14"/>
              <p:cNvSpPr>
                <a:spLocks noChangeArrowheads="1"/>
              </p:cNvSpPr>
              <p:nvPr/>
            </p:nvSpPr>
            <p:spPr bwMode="gray">
              <a:xfrm rot="5400000" flipH="1">
                <a:off x="3627" y="2497"/>
                <a:ext cx="312"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27" name="AutoShape 15"/>
              <p:cNvSpPr>
                <a:spLocks noChangeArrowheads="1"/>
              </p:cNvSpPr>
              <p:nvPr/>
            </p:nvSpPr>
            <p:spPr bwMode="gray">
              <a:xfrm rot="10800000" flipH="1">
                <a:off x="2723" y="3441"/>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811" name="Oval 1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812" name="Oval 1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30" name="Oval 18"/>
              <p:cNvSpPr>
                <a:spLocks noChangeArrowheads="1"/>
              </p:cNvSpPr>
              <p:nvPr/>
            </p:nvSpPr>
            <p:spPr bwMode="gray">
              <a:xfrm>
                <a:off x="2195" y="1510"/>
                <a:ext cx="1377" cy="2250"/>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814" name="Oval 19"/>
              <p:cNvSpPr>
                <a:spLocks noChangeArrowheads="1"/>
              </p:cNvSpPr>
              <p:nvPr/>
            </p:nvSpPr>
            <p:spPr bwMode="gray">
              <a:xfrm>
                <a:off x="2198" y="1509"/>
                <a:ext cx="1374" cy="224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32" name="Oval 20"/>
              <p:cNvSpPr>
                <a:spLocks noChangeArrowheads="1"/>
              </p:cNvSpPr>
              <p:nvPr/>
            </p:nvSpPr>
            <p:spPr bwMode="gray">
              <a:xfrm>
                <a:off x="2336" y="1510"/>
                <a:ext cx="1094" cy="2247"/>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816" name="Oval 21"/>
              <p:cNvSpPr>
                <a:spLocks noChangeArrowheads="1"/>
              </p:cNvSpPr>
              <p:nvPr/>
            </p:nvSpPr>
            <p:spPr bwMode="gray">
              <a:xfrm>
                <a:off x="2337" y="1508"/>
                <a:ext cx="1096" cy="2247"/>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734" name="AutoShape 22"/>
            <p:cNvSpPr>
              <a:spLocks noChangeArrowheads="1"/>
            </p:cNvSpPr>
            <p:nvPr/>
          </p:nvSpPr>
          <p:spPr bwMode="gray">
            <a:xfrm flipH="1">
              <a:off x="413" y="3312"/>
              <a:ext cx="113"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35" name="AutoShape 23"/>
            <p:cNvSpPr>
              <a:spLocks noChangeArrowheads="1"/>
            </p:cNvSpPr>
            <p:nvPr/>
          </p:nvSpPr>
          <p:spPr bwMode="gray">
            <a:xfrm rot="10800000" flipH="1">
              <a:off x="425" y="3916"/>
              <a:ext cx="114"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36" name="AutoShape 24"/>
            <p:cNvSpPr>
              <a:spLocks noChangeArrowheads="1"/>
            </p:cNvSpPr>
            <p:nvPr/>
          </p:nvSpPr>
          <p:spPr bwMode="gray">
            <a:xfrm rot="16200000" flipH="1">
              <a:off x="106" y="3611"/>
              <a:ext cx="103" cy="7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802" name="Oval 25"/>
            <p:cNvSpPr>
              <a:spLocks noChangeArrowheads="1"/>
            </p:cNvSpPr>
            <p:nvPr/>
          </p:nvSpPr>
          <p:spPr bwMode="gray">
            <a:xfrm rot="5400000">
              <a:off x="200" y="3353"/>
              <a:ext cx="539" cy="596"/>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803" name="Oval 26"/>
            <p:cNvSpPr>
              <a:spLocks noChangeArrowheads="1"/>
            </p:cNvSpPr>
            <p:nvPr/>
          </p:nvSpPr>
          <p:spPr bwMode="gray">
            <a:xfrm rot="5400000">
              <a:off x="232" y="3386"/>
              <a:ext cx="478" cy="528"/>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39" name="Oval 27"/>
            <p:cNvSpPr>
              <a:spLocks noChangeArrowheads="1"/>
            </p:cNvSpPr>
            <p:nvPr/>
          </p:nvSpPr>
          <p:spPr bwMode="gray">
            <a:xfrm rot="5400000">
              <a:off x="411" y="3526"/>
              <a:ext cx="127" cy="24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805" name="Oval 28"/>
            <p:cNvSpPr>
              <a:spLocks noChangeArrowheads="1"/>
            </p:cNvSpPr>
            <p:nvPr/>
          </p:nvSpPr>
          <p:spPr bwMode="gray">
            <a:xfrm rot="5400000">
              <a:off x="406" y="3529"/>
              <a:ext cx="127" cy="245"/>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41" name="Oval 29"/>
            <p:cNvSpPr>
              <a:spLocks noChangeArrowheads="1"/>
            </p:cNvSpPr>
            <p:nvPr/>
          </p:nvSpPr>
          <p:spPr bwMode="gray">
            <a:xfrm rot="5400000">
              <a:off x="287" y="3528"/>
              <a:ext cx="366" cy="24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807" name="Oval 30"/>
            <p:cNvSpPr>
              <a:spLocks noChangeArrowheads="1"/>
            </p:cNvSpPr>
            <p:nvPr/>
          </p:nvSpPr>
          <p:spPr bwMode="gray">
            <a:xfrm rot="5400000">
              <a:off x="287" y="3528"/>
              <a:ext cx="366" cy="245"/>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743" name="AutoShape 31"/>
          <p:cNvSpPr>
            <a:spLocks noChangeArrowheads="1"/>
          </p:cNvSpPr>
          <p:nvPr/>
        </p:nvSpPr>
        <p:spPr bwMode="gray">
          <a:xfrm>
            <a:off x="467360" y="528320"/>
            <a:ext cx="9408160" cy="1116458"/>
          </a:xfrm>
          <a:prstGeom prst="roundRect">
            <a:avLst>
              <a:gd name="adj" fmla="val 5000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38100" algn="ctr">
            <a:round/>
            <a:headEnd/>
            <a:tailEnd/>
          </a:ln>
          <a:effectLst/>
          <a:scene3d>
            <a:camera prst="legacyObliqueBottomLeft"/>
            <a:lightRig rig="legacyFlat3" dir="t"/>
          </a:scene3d>
          <a:sp3d extrusionH="430200" prstMaterial="legacyMatte">
            <a:bevelT w="13500" h="13500" prst="angle"/>
            <a:bevelB w="13500" h="13500" prst="angle"/>
            <a:extrusionClr>
              <a:schemeClr val="bg1"/>
            </a:extrusionClr>
          </a:sp3d>
        </p:spPr>
        <p:txBody>
          <a:bodyPr wrap="none" anchor="ctr">
            <a:flatTx/>
          </a:bodyPr>
          <a:lstStyle/>
          <a:p>
            <a:pPr algn="ctr">
              <a:spcBef>
                <a:spcPct val="20000"/>
              </a:spcBef>
              <a:buClr>
                <a:schemeClr val="hlink"/>
              </a:buClr>
              <a:buSzPct val="70000"/>
              <a:buFont typeface="Wingdings" pitchFamily="2" charset="2"/>
              <a:buNone/>
              <a:defRPr/>
            </a:pPr>
            <a:r>
              <a:rPr lang="en-US" sz="3600" b="1" dirty="0">
                <a:solidFill>
                  <a:srgbClr val="FF0000"/>
                </a:solidFill>
                <a:effectLst>
                  <a:outerShdw blurRad="38100" dist="38100" dir="2700000" algn="tl">
                    <a:srgbClr val="000000"/>
                  </a:outerShdw>
                </a:effectLst>
                <a:latin typeface=".VnTime" pitchFamily="34" charset="0"/>
              </a:rPr>
              <a:t>  </a:t>
            </a:r>
            <a:r>
              <a:rPr lang="en-US" sz="3600" b="1" dirty="0" smtClean="0">
                <a:solidFill>
                  <a:srgbClr val="FF0000"/>
                </a:solidFill>
                <a:effectLst>
                  <a:outerShdw blurRad="38100" dist="38100" dir="2700000" algn="tl">
                    <a:srgbClr val="000000"/>
                  </a:outerShdw>
                </a:effectLst>
                <a:latin typeface=".VnTime"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Số</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nguyên</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âm</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nhỏ</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nhất</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có</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hai</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chữ</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số</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là</a:t>
            </a:r>
            <a:endParaRPr lang="en-US" sz="3200" b="1" dirty="0">
              <a:solidFill>
                <a:srgbClr val="990000"/>
              </a:solidFill>
              <a:latin typeface="Arial" pitchFamily="34" charset="0"/>
              <a:cs typeface="Arial" pitchFamily="34" charset="0"/>
            </a:endParaRPr>
          </a:p>
        </p:txBody>
      </p:sp>
      <p:grpSp>
        <p:nvGrpSpPr>
          <p:cNvPr id="5" name="Group 32"/>
          <p:cNvGrpSpPr>
            <a:grpSpLocks/>
          </p:cNvGrpSpPr>
          <p:nvPr/>
        </p:nvGrpSpPr>
        <p:grpSpPr bwMode="auto">
          <a:xfrm>
            <a:off x="2121" y="1732280"/>
            <a:ext cx="11478679" cy="1219200"/>
            <a:chOff x="109" y="1032"/>
            <a:chExt cx="5411" cy="698"/>
          </a:xfrm>
        </p:grpSpPr>
        <p:grpSp>
          <p:nvGrpSpPr>
            <p:cNvPr id="28765" name="Group 33"/>
            <p:cNvGrpSpPr>
              <a:grpSpLocks/>
            </p:cNvGrpSpPr>
            <p:nvPr/>
          </p:nvGrpSpPr>
          <p:grpSpPr bwMode="auto">
            <a:xfrm>
              <a:off x="432" y="1032"/>
              <a:ext cx="5088" cy="698"/>
              <a:chOff x="900" y="990"/>
              <a:chExt cx="4512" cy="500"/>
            </a:xfrm>
          </p:grpSpPr>
          <p:sp>
            <p:nvSpPr>
              <p:cNvPr id="28786" name="AutoShape 34"/>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latin typeface="Arial" pitchFamily="34" charset="0"/>
                  <a:cs typeface="Arial" pitchFamily="34" charset="0"/>
                </a:endParaRPr>
              </a:p>
            </p:txBody>
          </p:sp>
          <p:sp>
            <p:nvSpPr>
              <p:cNvPr id="28787" name="AutoShape 35"/>
              <p:cNvSpPr>
                <a:spLocks noChangeArrowheads="1"/>
              </p:cNvSpPr>
              <p:nvPr/>
            </p:nvSpPr>
            <p:spPr bwMode="gray">
              <a:xfrm>
                <a:off x="1022" y="1069"/>
                <a:ext cx="852" cy="312"/>
              </a:xfrm>
              <a:prstGeom prst="roundRect">
                <a:avLst>
                  <a:gd name="adj" fmla="val 11921"/>
                </a:avLst>
              </a:prstGeom>
              <a:solidFill>
                <a:srgbClr val="00B0F0"/>
              </a:solidFill>
              <a:ln w="38100">
                <a:solidFill>
                  <a:schemeClr val="bg1"/>
                </a:solidFill>
                <a:round/>
                <a:headEnd/>
                <a:tailEnd/>
              </a:ln>
            </p:spPr>
            <p:txBody>
              <a:bodyPr wrap="none" anchor="ctr"/>
              <a:lstStyle/>
              <a:p>
                <a:endParaRPr lang="en-US">
                  <a:latin typeface="Arial" pitchFamily="34" charset="0"/>
                  <a:cs typeface="Arial" pitchFamily="34" charset="0"/>
                </a:endParaRPr>
              </a:p>
            </p:txBody>
          </p:sp>
          <p:sp>
            <p:nvSpPr>
              <p:cNvPr id="115748" name="Freeform 36"/>
              <p:cNvSpPr>
                <a:spLocks/>
              </p:cNvSpPr>
              <p:nvPr/>
            </p:nvSpPr>
            <p:spPr bwMode="gray">
              <a:xfrm>
                <a:off x="1076" y="1089"/>
                <a:ext cx="424"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latin typeface="Arial" pitchFamily="34" charset="0"/>
                  <a:cs typeface="Arial" pitchFamily="34" charset="0"/>
                </a:endParaRPr>
              </a:p>
            </p:txBody>
          </p:sp>
          <p:sp>
            <p:nvSpPr>
              <p:cNvPr id="115749" name="Text Box 37"/>
              <p:cNvSpPr txBox="1">
                <a:spLocks noChangeArrowheads="1"/>
              </p:cNvSpPr>
              <p:nvPr/>
            </p:nvSpPr>
            <p:spPr bwMode="gray">
              <a:xfrm>
                <a:off x="1345" y="1063"/>
                <a:ext cx="186" cy="21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latin typeface="Arial" pitchFamily="34" charset="0"/>
                    <a:cs typeface="Arial" pitchFamily="34" charset="0"/>
                  </a:rPr>
                  <a:t>A</a:t>
                </a:r>
              </a:p>
            </p:txBody>
          </p:sp>
          <p:sp>
            <p:nvSpPr>
              <p:cNvPr id="28790" name="Text Box 38"/>
              <p:cNvSpPr txBox="1">
                <a:spLocks noChangeArrowheads="1"/>
              </p:cNvSpPr>
              <p:nvPr/>
            </p:nvSpPr>
            <p:spPr bwMode="gray">
              <a:xfrm>
                <a:off x="1990" y="1094"/>
                <a:ext cx="3246"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8791" name="Rectangle 3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latin typeface="Arial" pitchFamily="34" charset="0"/>
                  <a:cs typeface="Arial" pitchFamily="34" charset="0"/>
                </a:endParaRPr>
              </a:p>
            </p:txBody>
          </p:sp>
        </p:grpSp>
        <p:grpSp>
          <p:nvGrpSpPr>
            <p:cNvPr id="28766" name="Group 40"/>
            <p:cNvGrpSpPr>
              <a:grpSpLocks/>
            </p:cNvGrpSpPr>
            <p:nvPr/>
          </p:nvGrpSpPr>
          <p:grpSpPr bwMode="auto">
            <a:xfrm>
              <a:off x="109" y="1033"/>
              <a:ext cx="671" cy="673"/>
              <a:chOff x="-143" y="1056"/>
              <a:chExt cx="585" cy="625"/>
            </a:xfrm>
          </p:grpSpPr>
          <p:grpSp>
            <p:nvGrpSpPr>
              <p:cNvPr id="28767" name="Group 41"/>
              <p:cNvGrpSpPr>
                <a:grpSpLocks/>
              </p:cNvGrpSpPr>
              <p:nvPr/>
            </p:nvGrpSpPr>
            <p:grpSpPr bwMode="auto">
              <a:xfrm rot="5400000">
                <a:off x="90" y="1280"/>
                <a:ext cx="172" cy="230"/>
                <a:chOff x="1871" y="1327"/>
                <a:chExt cx="2004" cy="2427"/>
              </a:xfrm>
            </p:grpSpPr>
            <p:sp>
              <p:nvSpPr>
                <p:cNvPr id="115754" name="AutoShape 42"/>
                <p:cNvSpPr>
                  <a:spLocks noChangeArrowheads="1"/>
                </p:cNvSpPr>
                <p:nvPr/>
              </p:nvSpPr>
              <p:spPr bwMode="gray">
                <a:xfrm rot="16200000" flipH="1">
                  <a:off x="1823" y="2523"/>
                  <a:ext cx="302"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55" name="AutoShape 43"/>
                <p:cNvSpPr>
                  <a:spLocks noChangeArrowheads="1"/>
                </p:cNvSpPr>
                <p:nvPr/>
              </p:nvSpPr>
              <p:spPr bwMode="gray">
                <a:xfrm rot="5400000" flipH="1">
                  <a:off x="3626" y="2500"/>
                  <a:ext cx="302" cy="197"/>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56" name="AutoShape 44"/>
                <p:cNvSpPr>
                  <a:spLocks noChangeArrowheads="1"/>
                </p:cNvSpPr>
                <p:nvPr/>
              </p:nvSpPr>
              <p:spPr bwMode="gray">
                <a:xfrm rot="10800000" flipH="1">
                  <a:off x="2726" y="3391"/>
                  <a:ext cx="305" cy="21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28780" name="Oval 4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latin typeface="Arial" pitchFamily="34" charset="0"/>
                    <a:cs typeface="Arial" pitchFamily="34" charset="0"/>
                  </a:endParaRPr>
                </a:p>
              </p:txBody>
            </p:sp>
            <p:sp>
              <p:nvSpPr>
                <p:cNvPr id="28781" name="Oval 4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latin typeface="Arial" pitchFamily="34" charset="0"/>
                    <a:cs typeface="Arial" pitchFamily="34" charset="0"/>
                  </a:endParaRPr>
                </a:p>
              </p:txBody>
            </p:sp>
            <p:sp>
              <p:nvSpPr>
                <p:cNvPr id="115759" name="Oval 47"/>
                <p:cNvSpPr>
                  <a:spLocks noChangeArrowheads="1"/>
                </p:cNvSpPr>
                <p:nvPr/>
              </p:nvSpPr>
              <p:spPr bwMode="gray">
                <a:xfrm>
                  <a:off x="2033" y="1327"/>
                  <a:ext cx="1608" cy="224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pitchFamily="34" charset="0"/>
                    <a:cs typeface="Arial" pitchFamily="34" charset="0"/>
                  </a:endParaRPr>
                </a:p>
              </p:txBody>
            </p:sp>
            <p:sp>
              <p:nvSpPr>
                <p:cNvPr id="28783" name="Oval 48"/>
                <p:cNvSpPr>
                  <a:spLocks noChangeArrowheads="1"/>
                </p:cNvSpPr>
                <p:nvPr/>
              </p:nvSpPr>
              <p:spPr bwMode="gray">
                <a:xfrm>
                  <a:off x="2045" y="1509"/>
                  <a:ext cx="1609" cy="224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latin typeface="Arial" pitchFamily="34" charset="0"/>
                    <a:cs typeface="Arial" pitchFamily="34" charset="0"/>
                  </a:endParaRPr>
                </a:p>
              </p:txBody>
            </p:sp>
            <p:sp>
              <p:nvSpPr>
                <p:cNvPr id="115761" name="Oval 49"/>
                <p:cNvSpPr>
                  <a:spLocks noChangeArrowheads="1"/>
                </p:cNvSpPr>
                <p:nvPr/>
              </p:nvSpPr>
              <p:spPr bwMode="gray">
                <a:xfrm>
                  <a:off x="2304" y="1337"/>
                  <a:ext cx="1091" cy="224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pitchFamily="34" charset="0"/>
                    <a:cs typeface="Arial" pitchFamily="34" charset="0"/>
                  </a:endParaRPr>
                </a:p>
              </p:txBody>
            </p:sp>
            <p:sp>
              <p:nvSpPr>
                <p:cNvPr id="28785" name="Oval 50"/>
                <p:cNvSpPr>
                  <a:spLocks noChangeArrowheads="1"/>
                </p:cNvSpPr>
                <p:nvPr/>
              </p:nvSpPr>
              <p:spPr bwMode="gray">
                <a:xfrm>
                  <a:off x="2314" y="1507"/>
                  <a:ext cx="1096" cy="2247"/>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latin typeface="Arial" pitchFamily="34" charset="0"/>
                    <a:cs typeface="Arial" pitchFamily="34" charset="0"/>
                  </a:endParaRPr>
                </a:p>
              </p:txBody>
            </p:sp>
          </p:grpSp>
          <p:sp>
            <p:nvSpPr>
              <p:cNvPr id="115763" name="AutoShape 5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64" name="AutoShape 52"/>
              <p:cNvSpPr>
                <a:spLocks noChangeArrowheads="1"/>
              </p:cNvSpPr>
              <p:nvPr/>
            </p:nvSpPr>
            <p:spPr bwMode="gray">
              <a:xfrm rot="10800000" flipH="1">
                <a:off x="143" y="1617"/>
                <a:ext cx="97"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65" name="AutoShape 5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28771" name="Oval 5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latin typeface="Arial" pitchFamily="34" charset="0"/>
                  <a:cs typeface="Arial" pitchFamily="34" charset="0"/>
                </a:endParaRPr>
              </a:p>
            </p:txBody>
          </p:sp>
          <p:sp>
            <p:nvSpPr>
              <p:cNvPr id="28772" name="Oval 5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latin typeface="Arial" pitchFamily="34" charset="0"/>
                  <a:cs typeface="Arial" pitchFamily="34" charset="0"/>
                </a:endParaRPr>
              </a:p>
            </p:txBody>
          </p:sp>
          <p:sp>
            <p:nvSpPr>
              <p:cNvPr id="115768" name="Oval 56"/>
              <p:cNvSpPr>
                <a:spLocks noChangeArrowheads="1"/>
              </p:cNvSpPr>
              <p:nvPr/>
            </p:nvSpPr>
            <p:spPr bwMode="gray">
              <a:xfrm rot="5400000">
                <a:off x="113" y="1264"/>
                <a:ext cx="138" cy="213"/>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pitchFamily="34" charset="0"/>
                  <a:cs typeface="Arial" pitchFamily="34" charset="0"/>
                </a:endParaRPr>
              </a:p>
            </p:txBody>
          </p:sp>
          <p:sp>
            <p:nvSpPr>
              <p:cNvPr id="28774" name="Oval 57"/>
              <p:cNvSpPr>
                <a:spLocks noChangeArrowheads="1"/>
              </p:cNvSpPr>
              <p:nvPr/>
            </p:nvSpPr>
            <p:spPr bwMode="gray">
              <a:xfrm rot="5400000">
                <a:off x="112" y="1264"/>
                <a:ext cx="138" cy="21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latin typeface="Arial" pitchFamily="34" charset="0"/>
                  <a:cs typeface="Arial" pitchFamily="34" charset="0"/>
                </a:endParaRPr>
              </a:p>
            </p:txBody>
          </p:sp>
          <p:sp>
            <p:nvSpPr>
              <p:cNvPr id="115770" name="Oval 58"/>
              <p:cNvSpPr>
                <a:spLocks noChangeArrowheads="1"/>
              </p:cNvSpPr>
              <p:nvPr/>
            </p:nvSpPr>
            <p:spPr bwMode="gray">
              <a:xfrm rot="5400000">
                <a:off x="12" y="1263"/>
                <a:ext cx="340" cy="213"/>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pitchFamily="34" charset="0"/>
                  <a:cs typeface="Arial" pitchFamily="34" charset="0"/>
                </a:endParaRPr>
              </a:p>
            </p:txBody>
          </p:sp>
          <p:sp>
            <p:nvSpPr>
              <p:cNvPr id="28776" name="Oval 59"/>
              <p:cNvSpPr>
                <a:spLocks noChangeArrowheads="1"/>
              </p:cNvSpPr>
              <p:nvPr/>
            </p:nvSpPr>
            <p:spPr bwMode="gray">
              <a:xfrm rot="5400000">
                <a:off x="12" y="1263"/>
                <a:ext cx="340" cy="213"/>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latin typeface="Arial" pitchFamily="34" charset="0"/>
                  <a:cs typeface="Arial" pitchFamily="34" charset="0"/>
                </a:endParaRPr>
              </a:p>
            </p:txBody>
          </p:sp>
        </p:grpSp>
      </p:grpSp>
      <p:grpSp>
        <p:nvGrpSpPr>
          <p:cNvPr id="9" name="Group 60"/>
          <p:cNvGrpSpPr>
            <a:grpSpLocks/>
          </p:cNvGrpSpPr>
          <p:nvPr/>
        </p:nvGrpSpPr>
        <p:grpSpPr bwMode="auto">
          <a:xfrm>
            <a:off x="47837" y="3075322"/>
            <a:ext cx="11453283" cy="1185863"/>
            <a:chOff x="109" y="2508"/>
            <a:chExt cx="5411" cy="747"/>
          </a:xfrm>
        </p:grpSpPr>
        <p:grpSp>
          <p:nvGrpSpPr>
            <p:cNvPr id="28738" name="Group 61"/>
            <p:cNvGrpSpPr>
              <a:grpSpLocks/>
            </p:cNvGrpSpPr>
            <p:nvPr/>
          </p:nvGrpSpPr>
          <p:grpSpPr bwMode="auto">
            <a:xfrm>
              <a:off x="432" y="2557"/>
              <a:ext cx="5088" cy="698"/>
              <a:chOff x="900" y="990"/>
              <a:chExt cx="4512" cy="500"/>
            </a:xfrm>
          </p:grpSpPr>
          <p:sp>
            <p:nvSpPr>
              <p:cNvPr id="28759" name="AutoShape 62"/>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8760" name="AutoShape 63"/>
              <p:cNvSpPr>
                <a:spLocks noChangeArrowheads="1"/>
              </p:cNvSpPr>
              <p:nvPr/>
            </p:nvSpPr>
            <p:spPr bwMode="gray">
              <a:xfrm>
                <a:off x="1022" y="1069"/>
                <a:ext cx="850" cy="312"/>
              </a:xfrm>
              <a:prstGeom prst="roundRect">
                <a:avLst>
                  <a:gd name="adj" fmla="val 11921"/>
                </a:avLst>
              </a:prstGeom>
              <a:solidFill>
                <a:srgbClr val="00B0F0"/>
              </a:solidFill>
              <a:ln w="38100">
                <a:solidFill>
                  <a:schemeClr val="bg1"/>
                </a:solidFill>
                <a:round/>
                <a:headEnd/>
                <a:tailEnd/>
              </a:ln>
            </p:spPr>
            <p:txBody>
              <a:bodyPr wrap="none" anchor="ctr"/>
              <a:lstStyle/>
              <a:p>
                <a:endParaRPr lang="en-US"/>
              </a:p>
            </p:txBody>
          </p:sp>
          <p:sp>
            <p:nvSpPr>
              <p:cNvPr id="115776" name="Freeform 64"/>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115777" name="Text Box 65"/>
              <p:cNvSpPr txBox="1">
                <a:spLocks noChangeArrowheads="1"/>
              </p:cNvSpPr>
              <p:nvPr/>
            </p:nvSpPr>
            <p:spPr bwMode="gray">
              <a:xfrm>
                <a:off x="1347" y="1063"/>
                <a:ext cx="186" cy="23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latin typeface="Arial" pitchFamily="34" charset="0"/>
                    <a:cs typeface="Arial" pitchFamily="34" charset="0"/>
                  </a:rPr>
                  <a:t>B</a:t>
                </a:r>
              </a:p>
            </p:txBody>
          </p:sp>
          <p:sp>
            <p:nvSpPr>
              <p:cNvPr id="28763" name="Text Box 66"/>
              <p:cNvSpPr txBox="1">
                <a:spLocks noChangeArrowheads="1"/>
              </p:cNvSpPr>
              <p:nvPr/>
            </p:nvSpPr>
            <p:spPr bwMode="gray">
              <a:xfrm>
                <a:off x="1990" y="1094"/>
                <a:ext cx="49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8764" name="Rectangle 67"/>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8739" name="Group 68"/>
            <p:cNvGrpSpPr>
              <a:grpSpLocks/>
            </p:cNvGrpSpPr>
            <p:nvPr/>
          </p:nvGrpSpPr>
          <p:grpSpPr bwMode="auto">
            <a:xfrm>
              <a:off x="109" y="2508"/>
              <a:ext cx="671" cy="673"/>
              <a:chOff x="-143" y="1056"/>
              <a:chExt cx="585" cy="625"/>
            </a:xfrm>
          </p:grpSpPr>
          <p:grpSp>
            <p:nvGrpSpPr>
              <p:cNvPr id="28740" name="Group 69"/>
              <p:cNvGrpSpPr>
                <a:grpSpLocks/>
              </p:cNvGrpSpPr>
              <p:nvPr/>
            </p:nvGrpSpPr>
            <p:grpSpPr bwMode="auto">
              <a:xfrm rot="5400000">
                <a:off x="82" y="1285"/>
                <a:ext cx="173" cy="214"/>
                <a:chOff x="1871" y="1506"/>
                <a:chExt cx="2010" cy="2252"/>
              </a:xfrm>
            </p:grpSpPr>
            <p:sp>
              <p:nvSpPr>
                <p:cNvPr id="115782" name="AutoShape 70"/>
                <p:cNvSpPr>
                  <a:spLocks noChangeArrowheads="1"/>
                </p:cNvSpPr>
                <p:nvPr/>
              </p:nvSpPr>
              <p:spPr bwMode="gray">
                <a:xfrm rot="16200000" flipH="1">
                  <a:off x="1822" y="2746"/>
                  <a:ext cx="303"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83" name="AutoShape 71"/>
                <p:cNvSpPr>
                  <a:spLocks noChangeArrowheads="1"/>
                </p:cNvSpPr>
                <p:nvPr/>
              </p:nvSpPr>
              <p:spPr bwMode="gray">
                <a:xfrm rot="5400000" flipH="1">
                  <a:off x="3623" y="2493"/>
                  <a:ext cx="312"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84" name="AutoShape 72"/>
                <p:cNvSpPr>
                  <a:spLocks noChangeArrowheads="1"/>
                </p:cNvSpPr>
                <p:nvPr/>
              </p:nvSpPr>
              <p:spPr bwMode="gray">
                <a:xfrm rot="10800000" flipH="1">
                  <a:off x="2725" y="3440"/>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53" name="Oval 7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54" name="Oval 7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87" name="Oval 75"/>
                <p:cNvSpPr>
                  <a:spLocks noChangeArrowheads="1"/>
                </p:cNvSpPr>
                <p:nvPr/>
              </p:nvSpPr>
              <p:spPr bwMode="gray">
                <a:xfrm>
                  <a:off x="1997" y="1506"/>
                  <a:ext cx="1769" cy="22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56" name="Oval 76"/>
                <p:cNvSpPr>
                  <a:spLocks noChangeArrowheads="1"/>
                </p:cNvSpPr>
                <p:nvPr/>
              </p:nvSpPr>
              <p:spPr bwMode="gray">
                <a:xfrm>
                  <a:off x="2002" y="1506"/>
                  <a:ext cx="1766" cy="225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89" name="Oval 77"/>
                <p:cNvSpPr>
                  <a:spLocks noChangeArrowheads="1"/>
                </p:cNvSpPr>
                <p:nvPr/>
              </p:nvSpPr>
              <p:spPr bwMode="gray">
                <a:xfrm>
                  <a:off x="2336" y="1507"/>
                  <a:ext cx="1092" cy="225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58" name="Oval 78"/>
                <p:cNvSpPr>
                  <a:spLocks noChangeArrowheads="1"/>
                </p:cNvSpPr>
                <p:nvPr/>
              </p:nvSpPr>
              <p:spPr bwMode="gray">
                <a:xfrm>
                  <a:off x="2337" y="1506"/>
                  <a:ext cx="1096" cy="225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791" name="AutoShape 79"/>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92" name="AutoShape 80"/>
              <p:cNvSpPr>
                <a:spLocks noChangeArrowheads="1"/>
              </p:cNvSpPr>
              <p:nvPr/>
            </p:nvSpPr>
            <p:spPr bwMode="gray">
              <a:xfrm rot="10800000" flipH="1">
                <a:off x="143" y="1617"/>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93" name="AutoShape 81"/>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44" name="Oval 82"/>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45" name="Oval 83"/>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96" name="Oval 84"/>
              <p:cNvSpPr>
                <a:spLocks noChangeArrowheads="1"/>
              </p:cNvSpPr>
              <p:nvPr/>
            </p:nvSpPr>
            <p:spPr bwMode="gray">
              <a:xfrm rot="5400000">
                <a:off x="108" y="1259"/>
                <a:ext cx="152" cy="21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47" name="Oval 85"/>
              <p:cNvSpPr>
                <a:spLocks noChangeArrowheads="1"/>
              </p:cNvSpPr>
              <p:nvPr/>
            </p:nvSpPr>
            <p:spPr bwMode="gray">
              <a:xfrm rot="5400000">
                <a:off x="106" y="1264"/>
                <a:ext cx="152" cy="21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98" name="Oval 86"/>
              <p:cNvSpPr>
                <a:spLocks noChangeArrowheads="1"/>
              </p:cNvSpPr>
              <p:nvPr/>
            </p:nvSpPr>
            <p:spPr bwMode="gray">
              <a:xfrm rot="5400000">
                <a:off x="12" y="1263"/>
                <a:ext cx="340" cy="21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49" name="Oval 87"/>
              <p:cNvSpPr>
                <a:spLocks noChangeArrowheads="1"/>
              </p:cNvSpPr>
              <p:nvPr/>
            </p:nvSpPr>
            <p:spPr bwMode="gray">
              <a:xfrm rot="5400000">
                <a:off x="12" y="1263"/>
                <a:ext cx="340" cy="21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8679" name="Group 88"/>
          <p:cNvGrpSpPr>
            <a:grpSpLocks/>
          </p:cNvGrpSpPr>
          <p:nvPr/>
        </p:nvGrpSpPr>
        <p:grpSpPr bwMode="auto">
          <a:xfrm>
            <a:off x="787400" y="1427480"/>
            <a:ext cx="304800" cy="533400"/>
            <a:chOff x="240" y="624"/>
            <a:chExt cx="96" cy="288"/>
          </a:xfrm>
        </p:grpSpPr>
        <p:sp>
          <p:nvSpPr>
            <p:cNvPr id="28736" name="Rectangle 89"/>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737" name="Rectangle 90"/>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28680" name="Text Box 91"/>
          <p:cNvSpPr txBox="1">
            <a:spLocks noChangeArrowheads="1"/>
          </p:cNvSpPr>
          <p:nvPr/>
        </p:nvSpPr>
        <p:spPr bwMode="auto">
          <a:xfrm>
            <a:off x="3454400" y="3484881"/>
            <a:ext cx="802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a:cs typeface="Arial" pitchFamily="34" charset="0"/>
            </a:endParaRPr>
          </a:p>
        </p:txBody>
      </p:sp>
      <p:grpSp>
        <p:nvGrpSpPr>
          <p:cNvPr id="14" name="Group 92"/>
          <p:cNvGrpSpPr>
            <a:grpSpLocks/>
          </p:cNvGrpSpPr>
          <p:nvPr/>
        </p:nvGrpSpPr>
        <p:grpSpPr bwMode="auto">
          <a:xfrm>
            <a:off x="43573" y="4354274"/>
            <a:ext cx="11453283" cy="1108075"/>
            <a:chOff x="109" y="1032"/>
            <a:chExt cx="5411" cy="698"/>
          </a:xfrm>
        </p:grpSpPr>
        <p:grpSp>
          <p:nvGrpSpPr>
            <p:cNvPr id="28709" name="Group 93"/>
            <p:cNvGrpSpPr>
              <a:grpSpLocks/>
            </p:cNvGrpSpPr>
            <p:nvPr/>
          </p:nvGrpSpPr>
          <p:grpSpPr bwMode="auto">
            <a:xfrm>
              <a:off x="432" y="1032"/>
              <a:ext cx="5088" cy="698"/>
              <a:chOff x="900" y="990"/>
              <a:chExt cx="4512" cy="500"/>
            </a:xfrm>
          </p:grpSpPr>
          <p:sp>
            <p:nvSpPr>
              <p:cNvPr id="28730" name="AutoShape 94"/>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8731" name="AutoShape 95"/>
              <p:cNvSpPr>
                <a:spLocks noChangeArrowheads="1"/>
              </p:cNvSpPr>
              <p:nvPr/>
            </p:nvSpPr>
            <p:spPr bwMode="gray">
              <a:xfrm>
                <a:off x="1022" y="1069"/>
                <a:ext cx="850" cy="312"/>
              </a:xfrm>
              <a:prstGeom prst="roundRect">
                <a:avLst>
                  <a:gd name="adj" fmla="val 11921"/>
                </a:avLst>
              </a:prstGeom>
              <a:solidFill>
                <a:srgbClr val="00B0F0"/>
              </a:solidFill>
              <a:ln w="38100">
                <a:solidFill>
                  <a:schemeClr val="bg1"/>
                </a:solidFill>
                <a:round/>
                <a:headEnd/>
                <a:tailEnd/>
              </a:ln>
            </p:spPr>
            <p:txBody>
              <a:bodyPr wrap="none" anchor="ctr"/>
              <a:lstStyle/>
              <a:p>
                <a:endParaRPr lang="en-US" sz="2400" dirty="0">
                  <a:latin typeface="Arial" pitchFamily="34" charset="0"/>
                  <a:cs typeface="Arial" pitchFamily="34" charset="0"/>
                </a:endParaRPr>
              </a:p>
            </p:txBody>
          </p:sp>
          <p:sp>
            <p:nvSpPr>
              <p:cNvPr id="115808" name="Freeform 96"/>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115809" name="Text Box 97"/>
              <p:cNvSpPr txBox="1">
                <a:spLocks noChangeArrowheads="1"/>
              </p:cNvSpPr>
              <p:nvPr/>
            </p:nvSpPr>
            <p:spPr bwMode="gray">
              <a:xfrm>
                <a:off x="1348" y="1088"/>
                <a:ext cx="186" cy="23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smtClean="0">
                    <a:solidFill>
                      <a:srgbClr val="FF0000"/>
                    </a:solidFill>
                    <a:effectLst>
                      <a:outerShdw blurRad="38100" dist="38100" dir="2700000" algn="tl">
                        <a:srgbClr val="000000"/>
                      </a:outerShdw>
                    </a:effectLst>
                    <a:latin typeface="Arial" pitchFamily="34" charset="0"/>
                    <a:cs typeface="Arial" pitchFamily="34" charset="0"/>
                  </a:rPr>
                  <a:t>C</a:t>
                </a:r>
                <a:endParaRPr lang="en-US" sz="2800" b="1" dirty="0">
                  <a:solidFill>
                    <a:srgbClr val="FF0000"/>
                  </a:solidFill>
                  <a:effectLst>
                    <a:outerShdw blurRad="38100" dist="38100" dir="2700000" algn="tl">
                      <a:srgbClr val="000000"/>
                    </a:outerShdw>
                  </a:effectLst>
                  <a:latin typeface="Arial" pitchFamily="34" charset="0"/>
                  <a:cs typeface="Arial" pitchFamily="34" charset="0"/>
                </a:endParaRPr>
              </a:p>
            </p:txBody>
          </p:sp>
          <p:sp>
            <p:nvSpPr>
              <p:cNvPr id="28734" name="Text Box 98"/>
              <p:cNvSpPr txBox="1">
                <a:spLocks noChangeArrowheads="1"/>
              </p:cNvSpPr>
              <p:nvPr/>
            </p:nvSpPr>
            <p:spPr bwMode="gray">
              <a:xfrm>
                <a:off x="1950" y="1094"/>
                <a:ext cx="572"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dirty="0" smtClean="0">
                    <a:solidFill>
                      <a:srgbClr val="15142A"/>
                    </a:solidFill>
                    <a:effectLst>
                      <a:outerShdw blurRad="38100" dist="38100" dir="2700000" algn="tl">
                        <a:srgbClr val="000000">
                          <a:alpha val="43137"/>
                        </a:srgbClr>
                      </a:outerShdw>
                    </a:effectLst>
                    <a:cs typeface="Arial" pitchFamily="34" charset="0"/>
                  </a:rPr>
                  <a:t>-99</a:t>
                </a:r>
                <a:endParaRPr lang="en-US" sz="3200" b="1" dirty="0">
                  <a:solidFill>
                    <a:srgbClr val="15142A"/>
                  </a:solidFill>
                  <a:effectLst>
                    <a:outerShdw blurRad="38100" dist="38100" dir="2700000" algn="tl">
                      <a:srgbClr val="000000">
                        <a:alpha val="43137"/>
                      </a:srgbClr>
                    </a:outerShdw>
                  </a:effectLst>
                  <a:cs typeface="Arial" pitchFamily="34" charset="0"/>
                </a:endParaRPr>
              </a:p>
            </p:txBody>
          </p:sp>
          <p:sp>
            <p:nvSpPr>
              <p:cNvPr id="28735" name="Rectangle 9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8710" name="Group 100"/>
            <p:cNvGrpSpPr>
              <a:grpSpLocks/>
            </p:cNvGrpSpPr>
            <p:nvPr/>
          </p:nvGrpSpPr>
          <p:grpSpPr bwMode="auto">
            <a:xfrm>
              <a:off x="109" y="1033"/>
              <a:ext cx="671" cy="673"/>
              <a:chOff x="-143" y="1056"/>
              <a:chExt cx="585" cy="625"/>
            </a:xfrm>
          </p:grpSpPr>
          <p:grpSp>
            <p:nvGrpSpPr>
              <p:cNvPr id="28711" name="Group 101"/>
              <p:cNvGrpSpPr>
                <a:grpSpLocks/>
              </p:cNvGrpSpPr>
              <p:nvPr/>
            </p:nvGrpSpPr>
            <p:grpSpPr bwMode="auto">
              <a:xfrm rot="5400000">
                <a:off x="82" y="1285"/>
                <a:ext cx="173" cy="214"/>
                <a:chOff x="1871" y="1506"/>
                <a:chExt cx="2010" cy="2252"/>
              </a:xfrm>
            </p:grpSpPr>
            <p:sp>
              <p:nvSpPr>
                <p:cNvPr id="115814" name="AutoShape 102"/>
                <p:cNvSpPr>
                  <a:spLocks noChangeArrowheads="1"/>
                </p:cNvSpPr>
                <p:nvPr/>
              </p:nvSpPr>
              <p:spPr bwMode="gray">
                <a:xfrm rot="16200000" flipH="1">
                  <a:off x="1822" y="2746"/>
                  <a:ext cx="303"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15" name="AutoShape 103"/>
                <p:cNvSpPr>
                  <a:spLocks noChangeArrowheads="1"/>
                </p:cNvSpPr>
                <p:nvPr/>
              </p:nvSpPr>
              <p:spPr bwMode="gray">
                <a:xfrm rot="5400000" flipH="1">
                  <a:off x="3623" y="2493"/>
                  <a:ext cx="312"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16" name="AutoShape 104"/>
                <p:cNvSpPr>
                  <a:spLocks noChangeArrowheads="1"/>
                </p:cNvSpPr>
                <p:nvPr/>
              </p:nvSpPr>
              <p:spPr bwMode="gray">
                <a:xfrm rot="10800000" flipH="1">
                  <a:off x="2725" y="3440"/>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24" name="Oval 10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25" name="Oval 10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819" name="Oval 107"/>
                <p:cNvSpPr>
                  <a:spLocks noChangeArrowheads="1"/>
                </p:cNvSpPr>
                <p:nvPr/>
              </p:nvSpPr>
              <p:spPr bwMode="gray">
                <a:xfrm>
                  <a:off x="1997" y="1506"/>
                  <a:ext cx="1769" cy="22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27" name="Oval 108"/>
                <p:cNvSpPr>
                  <a:spLocks noChangeArrowheads="1"/>
                </p:cNvSpPr>
                <p:nvPr/>
              </p:nvSpPr>
              <p:spPr bwMode="gray">
                <a:xfrm>
                  <a:off x="2002" y="1506"/>
                  <a:ext cx="1766" cy="225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821" name="Oval 109"/>
                <p:cNvSpPr>
                  <a:spLocks noChangeArrowheads="1"/>
                </p:cNvSpPr>
                <p:nvPr/>
              </p:nvSpPr>
              <p:spPr bwMode="gray">
                <a:xfrm>
                  <a:off x="2336" y="1507"/>
                  <a:ext cx="1092" cy="225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29" name="Oval 110"/>
                <p:cNvSpPr>
                  <a:spLocks noChangeArrowheads="1"/>
                </p:cNvSpPr>
                <p:nvPr/>
              </p:nvSpPr>
              <p:spPr bwMode="gray">
                <a:xfrm>
                  <a:off x="2337" y="1506"/>
                  <a:ext cx="1096" cy="225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823" name="AutoShape 11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24" name="AutoShape 112"/>
              <p:cNvSpPr>
                <a:spLocks noChangeArrowheads="1"/>
              </p:cNvSpPr>
              <p:nvPr/>
            </p:nvSpPr>
            <p:spPr bwMode="gray">
              <a:xfrm rot="10800000" flipH="1">
                <a:off x="143" y="1617"/>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25" name="AutoShape 11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15" name="Oval 11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16" name="Oval 11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828" name="Oval 116"/>
              <p:cNvSpPr>
                <a:spLocks noChangeArrowheads="1"/>
              </p:cNvSpPr>
              <p:nvPr/>
            </p:nvSpPr>
            <p:spPr bwMode="gray">
              <a:xfrm rot="5400000">
                <a:off x="108" y="1259"/>
                <a:ext cx="152" cy="21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18" name="Oval 117"/>
              <p:cNvSpPr>
                <a:spLocks noChangeArrowheads="1"/>
              </p:cNvSpPr>
              <p:nvPr/>
            </p:nvSpPr>
            <p:spPr bwMode="gray">
              <a:xfrm rot="5400000">
                <a:off x="106" y="1264"/>
                <a:ext cx="152" cy="21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830" name="Oval 118"/>
              <p:cNvSpPr>
                <a:spLocks noChangeArrowheads="1"/>
              </p:cNvSpPr>
              <p:nvPr/>
            </p:nvSpPr>
            <p:spPr bwMode="gray">
              <a:xfrm rot="5400000">
                <a:off x="12" y="1263"/>
                <a:ext cx="340" cy="21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20" name="Oval 119"/>
              <p:cNvSpPr>
                <a:spLocks noChangeArrowheads="1"/>
              </p:cNvSpPr>
              <p:nvPr/>
            </p:nvSpPr>
            <p:spPr bwMode="gray">
              <a:xfrm rot="5400000">
                <a:off x="12" y="1263"/>
                <a:ext cx="340" cy="21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8682" name="Group 120"/>
          <p:cNvGrpSpPr>
            <a:grpSpLocks/>
          </p:cNvGrpSpPr>
          <p:nvPr/>
        </p:nvGrpSpPr>
        <p:grpSpPr bwMode="auto">
          <a:xfrm>
            <a:off x="665480" y="3991610"/>
            <a:ext cx="304800" cy="533400"/>
            <a:chOff x="240" y="624"/>
            <a:chExt cx="96" cy="288"/>
          </a:xfrm>
        </p:grpSpPr>
        <p:sp>
          <p:nvSpPr>
            <p:cNvPr id="28707"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708"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8683" name="Group 123"/>
          <p:cNvGrpSpPr>
            <a:grpSpLocks/>
          </p:cNvGrpSpPr>
          <p:nvPr/>
        </p:nvGrpSpPr>
        <p:grpSpPr bwMode="auto">
          <a:xfrm>
            <a:off x="726440" y="2722880"/>
            <a:ext cx="304800" cy="533400"/>
            <a:chOff x="240" y="624"/>
            <a:chExt cx="96" cy="288"/>
          </a:xfrm>
        </p:grpSpPr>
        <p:sp>
          <p:nvSpPr>
            <p:cNvPr id="28705" name="Rectangle 124"/>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706" name="Rectangle 125"/>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15839" name="Text Box 127"/>
          <p:cNvSpPr txBox="1">
            <a:spLocks noChangeArrowheads="1"/>
          </p:cNvSpPr>
          <p:nvPr/>
        </p:nvSpPr>
        <p:spPr bwMode="auto">
          <a:xfrm>
            <a:off x="3215782" y="1960881"/>
            <a:ext cx="1158240" cy="683264"/>
          </a:xfrm>
          <a:prstGeom prst="rect">
            <a:avLst/>
          </a:prstGeom>
          <a:noFill/>
          <a:ln w="9525">
            <a:noFill/>
            <a:miter lim="800000"/>
            <a:headEnd/>
            <a:tailEnd/>
          </a:ln>
          <a:effectLst/>
        </p:spPr>
        <p:txBody>
          <a:bodyPr wrap="square">
            <a:spAutoFit/>
          </a:bodyPr>
          <a:lstStyle/>
          <a:p>
            <a:pPr>
              <a:lnSpc>
                <a:spcPct val="120000"/>
              </a:lnSpc>
              <a:spcBef>
                <a:spcPct val="50000"/>
              </a:spcBef>
              <a:defRPr/>
            </a:pPr>
            <a:r>
              <a:rPr lang="en-US" sz="3200" b="1" dirty="0" smtClean="0">
                <a:effectLst>
                  <a:outerShdw blurRad="38100" dist="38100" dir="2700000" algn="tl">
                    <a:srgbClr val="000000"/>
                  </a:outerShdw>
                </a:effectLst>
                <a:latin typeface="Arial" pitchFamily="34" charset="0"/>
                <a:cs typeface="Arial" pitchFamily="34" charset="0"/>
              </a:rPr>
              <a:t>-10</a:t>
            </a:r>
            <a:endParaRPr lang="en-US" sz="3200" b="1" dirty="0">
              <a:effectLst>
                <a:outerShdw blurRad="38100" dist="38100" dir="2700000" algn="tl">
                  <a:srgbClr val="000000"/>
                </a:outerShdw>
              </a:effectLst>
              <a:latin typeface="Arial" pitchFamily="34" charset="0"/>
              <a:cs typeface="Arial" pitchFamily="34" charset="0"/>
            </a:endParaRPr>
          </a:p>
        </p:txBody>
      </p:sp>
      <p:sp>
        <p:nvSpPr>
          <p:cNvPr id="115840" name="AutoShape 128"/>
          <p:cNvSpPr>
            <a:spLocks noChangeArrowheads="1"/>
          </p:cNvSpPr>
          <p:nvPr/>
        </p:nvSpPr>
        <p:spPr bwMode="gray">
          <a:xfrm>
            <a:off x="6348289" y="1874785"/>
            <a:ext cx="4589568" cy="914400"/>
          </a:xfrm>
          <a:prstGeom prst="roundRect">
            <a:avLst>
              <a:gd name="adj" fmla="val 10889"/>
            </a:avLst>
          </a:prstGeom>
          <a:blipFill dpi="0" rotWithShape="1">
            <a:blip r:embed="rId6"/>
            <a:srcRect/>
            <a:tile tx="0" ty="0" sx="100000" sy="100000" flip="none" algn="tl"/>
          </a:blip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a:r>
              <a:rPr lang="en-US" sz="2800" b="1" i="1" dirty="0" err="1">
                <a:solidFill>
                  <a:srgbClr val="FF0000"/>
                </a:solidFill>
                <a:cs typeface="Arial" pitchFamily="34" charset="0"/>
              </a:rPr>
              <a:t>Rất</a:t>
            </a:r>
            <a:r>
              <a:rPr lang="en-US" sz="2800" b="1" i="1" dirty="0">
                <a:solidFill>
                  <a:srgbClr val="FF0000"/>
                </a:solidFill>
                <a:cs typeface="Arial" pitchFamily="34" charset="0"/>
              </a:rPr>
              <a:t> </a:t>
            </a:r>
            <a:r>
              <a:rPr lang="en-US" sz="2800" b="1" i="1" dirty="0" err="1">
                <a:solidFill>
                  <a:srgbClr val="FF0000"/>
                </a:solidFill>
                <a:cs typeface="Arial" pitchFamily="34" charset="0"/>
              </a:rPr>
              <a:t>tiếc</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sai</a:t>
            </a:r>
            <a:r>
              <a:rPr lang="en-US" sz="2800" b="1" i="1" dirty="0">
                <a:solidFill>
                  <a:srgbClr val="FF0000"/>
                </a:solidFill>
                <a:cs typeface="Arial" pitchFamily="34" charset="0"/>
              </a:rPr>
              <a:t> </a:t>
            </a:r>
            <a:r>
              <a:rPr lang="en-US" sz="2800" b="1" i="1" dirty="0" err="1">
                <a:solidFill>
                  <a:srgbClr val="FF0000"/>
                </a:solidFill>
                <a:cs typeface="Arial" pitchFamily="34" charset="0"/>
              </a:rPr>
              <a:t>rồi</a:t>
            </a:r>
            <a:r>
              <a:rPr lang="en-US" sz="2800" b="1" i="1" dirty="0">
                <a:solidFill>
                  <a:srgbClr val="FF0000"/>
                </a:solidFill>
                <a:cs typeface="Arial" pitchFamily="34" charset="0"/>
              </a:rPr>
              <a:t> </a:t>
            </a:r>
          </a:p>
        </p:txBody>
      </p:sp>
      <p:sp>
        <p:nvSpPr>
          <p:cNvPr id="115842" name="AutoShape 130"/>
          <p:cNvSpPr>
            <a:spLocks noChangeArrowheads="1"/>
          </p:cNvSpPr>
          <p:nvPr/>
        </p:nvSpPr>
        <p:spPr bwMode="gray">
          <a:xfrm>
            <a:off x="6502400" y="4493434"/>
            <a:ext cx="4775200" cy="914400"/>
          </a:xfrm>
          <a:prstGeom prst="roundRect">
            <a:avLst>
              <a:gd name="adj" fmla="val 10889"/>
            </a:avLst>
          </a:prstGeom>
          <a:solidFill>
            <a:srgbClr val="FFFF00"/>
          </a:solidFill>
          <a:ln w="9525">
            <a:round/>
            <a:headEnd/>
            <a:tailEnd/>
          </a:ln>
          <a:scene3d>
            <a:camera prst="legacyObliqueTopLeft"/>
            <a:lightRig rig="legacyFlat3" dir="t"/>
          </a:scene3d>
          <a:sp3d extrusionH="430200" prstMaterial="legacyMatte">
            <a:bevelT w="13500" h="13500" prst="angle"/>
            <a:bevelB w="13500" h="13500" prst="angle"/>
            <a:extrusionClr>
              <a:schemeClr val="hlink"/>
            </a:extrusionClr>
          </a:sp3d>
        </p:spPr>
        <p:txBody>
          <a:bodyPr wrap="none" anchor="ctr">
            <a:flatTx/>
          </a:bodyPr>
          <a:lstStyle/>
          <a:p>
            <a:pPr algn="ctr"/>
            <a:r>
              <a:rPr lang="en-US" sz="2800" b="1" i="1" dirty="0" err="1">
                <a:solidFill>
                  <a:srgbClr val="FF0000"/>
                </a:solidFill>
                <a:cs typeface="Arial" pitchFamily="34" charset="0"/>
              </a:rPr>
              <a:t>Hoan</a:t>
            </a:r>
            <a:r>
              <a:rPr lang="en-US" sz="2800" b="1" i="1" dirty="0">
                <a:solidFill>
                  <a:srgbClr val="FF0000"/>
                </a:solidFill>
                <a:cs typeface="Arial" pitchFamily="34" charset="0"/>
              </a:rPr>
              <a:t> </a:t>
            </a:r>
            <a:r>
              <a:rPr lang="en-US" sz="2800" b="1" i="1" dirty="0" err="1">
                <a:solidFill>
                  <a:srgbClr val="FF0000"/>
                </a:solidFill>
                <a:cs typeface="Arial" pitchFamily="34" charset="0"/>
              </a:rPr>
              <a:t>hô</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đã</a:t>
            </a:r>
            <a:r>
              <a:rPr lang="en-US" sz="2800" b="1" i="1" dirty="0">
                <a:solidFill>
                  <a:srgbClr val="FF0000"/>
                </a:solidFill>
                <a:cs typeface="Arial" pitchFamily="34" charset="0"/>
              </a:rPr>
              <a:t> </a:t>
            </a:r>
            <a:r>
              <a:rPr lang="en-US" sz="2800" b="1" i="1" dirty="0" err="1">
                <a:solidFill>
                  <a:srgbClr val="FF0000"/>
                </a:solidFill>
                <a:cs typeface="Arial" pitchFamily="34" charset="0"/>
              </a:rPr>
              <a:t>đúng</a:t>
            </a:r>
            <a:endParaRPr lang="en-US" sz="2800" b="1" i="1" dirty="0">
              <a:solidFill>
                <a:srgbClr val="FF0000"/>
              </a:solidFill>
              <a:cs typeface="Arial" pitchFamily="34" charset="0"/>
            </a:endParaRPr>
          </a:p>
        </p:txBody>
      </p:sp>
      <p:sp>
        <p:nvSpPr>
          <p:cNvPr id="115844" name="Text Box 132"/>
          <p:cNvSpPr txBox="1">
            <a:spLocks noChangeArrowheads="1"/>
          </p:cNvSpPr>
          <p:nvPr/>
        </p:nvSpPr>
        <p:spPr bwMode="auto">
          <a:xfrm>
            <a:off x="2926080" y="5704840"/>
            <a:ext cx="3688080" cy="830997"/>
          </a:xfrm>
          <a:prstGeom prst="rect">
            <a:avLst/>
          </a:prstGeom>
          <a:noFill/>
          <a:ln w="9525">
            <a:noFill/>
            <a:miter lim="800000"/>
            <a:headEnd/>
            <a:tailEnd/>
          </a:ln>
          <a:effectLst/>
        </p:spPr>
        <p:txBody>
          <a:bodyPr wrap="square">
            <a:spAutoFit/>
          </a:bodyPr>
          <a:lstStyle/>
          <a:p>
            <a:pPr>
              <a:spcBef>
                <a:spcPct val="50000"/>
              </a:spcBef>
              <a:defRPr/>
            </a:pP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Không</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có</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số</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nguyên</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âm</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nhỏ</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nhất</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có</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hai</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chữ</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số</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a:t>
            </a:r>
            <a:endParaRPr lang="en-US" sz="2400" dirty="0">
              <a:solidFill>
                <a:srgbClr val="15142A"/>
              </a:solidFill>
              <a:effectLst>
                <a:outerShdw blurRad="38100" dist="38100" dir="2700000" algn="tl">
                  <a:srgbClr val="000000">
                    <a:alpha val="43137"/>
                  </a:srgbClr>
                </a:outerShdw>
              </a:effectLst>
              <a:latin typeface="Arial" pitchFamily="34" charset="0"/>
              <a:cs typeface="Arial" pitchFamily="34" charset="0"/>
            </a:endParaRPr>
          </a:p>
        </p:txBody>
      </p:sp>
      <p:sp>
        <p:nvSpPr>
          <p:cNvPr id="115845" name="AutoShape 133"/>
          <p:cNvSpPr>
            <a:spLocks noChangeArrowheads="1"/>
          </p:cNvSpPr>
          <p:nvPr/>
        </p:nvSpPr>
        <p:spPr bwMode="gray">
          <a:xfrm>
            <a:off x="6546429" y="3236310"/>
            <a:ext cx="4649891" cy="762000"/>
          </a:xfrm>
          <a:prstGeom prst="roundRect">
            <a:avLst>
              <a:gd name="adj" fmla="val 10889"/>
            </a:avLst>
          </a:prstGeom>
          <a:blipFill dpi="0" rotWithShape="1">
            <a:blip r:embed="rId6"/>
            <a:srcRect/>
            <a:tile tx="0" ty="0" sx="100000" sy="100000" flip="none" algn="tl"/>
          </a:blipFill>
          <a:ln w="9525">
            <a:round/>
            <a:headEnd/>
            <a:tailEnd/>
          </a:ln>
          <a:scene3d>
            <a:camera prst="legacyObliqueBottom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r>
              <a:rPr lang="en-US" sz="2800" b="1" i="1" dirty="0" err="1">
                <a:solidFill>
                  <a:srgbClr val="FF0000"/>
                </a:solidFill>
                <a:cs typeface="Arial" pitchFamily="34" charset="0"/>
              </a:rPr>
              <a:t>Rất</a:t>
            </a:r>
            <a:r>
              <a:rPr lang="en-US" sz="2800" b="1" i="1" dirty="0">
                <a:solidFill>
                  <a:srgbClr val="FF0000"/>
                </a:solidFill>
                <a:cs typeface="Arial" pitchFamily="34" charset="0"/>
              </a:rPr>
              <a:t> </a:t>
            </a:r>
            <a:r>
              <a:rPr lang="en-US" sz="2800" b="1" i="1" dirty="0" err="1">
                <a:solidFill>
                  <a:srgbClr val="FF0000"/>
                </a:solidFill>
                <a:cs typeface="Arial" pitchFamily="34" charset="0"/>
              </a:rPr>
              <a:t>tiếc</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sai</a:t>
            </a:r>
            <a:r>
              <a:rPr lang="en-US" sz="2800" b="1" i="1" dirty="0">
                <a:solidFill>
                  <a:srgbClr val="FF0000"/>
                </a:solidFill>
                <a:cs typeface="Arial" pitchFamily="34" charset="0"/>
              </a:rPr>
              <a:t> </a:t>
            </a:r>
            <a:r>
              <a:rPr lang="en-US" sz="2800" b="1" i="1" dirty="0" err="1">
                <a:solidFill>
                  <a:srgbClr val="FF0000"/>
                </a:solidFill>
                <a:cs typeface="Arial" pitchFamily="34" charset="0"/>
              </a:rPr>
              <a:t>rồi</a:t>
            </a:r>
            <a:r>
              <a:rPr lang="en-US" sz="2800" b="1" i="1" dirty="0">
                <a:solidFill>
                  <a:srgbClr val="FF0000"/>
                </a:solidFill>
                <a:cs typeface="Arial" pitchFamily="34" charset="0"/>
              </a:rPr>
              <a:t> </a:t>
            </a:r>
          </a:p>
        </p:txBody>
      </p:sp>
      <p:sp>
        <p:nvSpPr>
          <p:cNvPr id="115846" name="AutoShape 134"/>
          <p:cNvSpPr>
            <a:spLocks noChangeArrowheads="1"/>
          </p:cNvSpPr>
          <p:nvPr/>
        </p:nvSpPr>
        <p:spPr bwMode="gray">
          <a:xfrm>
            <a:off x="6593840" y="5770880"/>
            <a:ext cx="4368800" cy="838200"/>
          </a:xfrm>
          <a:prstGeom prst="roundRect">
            <a:avLst>
              <a:gd name="adj" fmla="val 10889"/>
            </a:avLst>
          </a:prstGeom>
          <a:blipFill dpi="0" rotWithShape="1">
            <a:blip r:embed="rId6"/>
            <a:srcRect/>
            <a:tile tx="0" ty="0" sx="100000" sy="100000" flip="none" algn="tl"/>
          </a:blipFill>
          <a:ln w="9525">
            <a:round/>
            <a:headEnd/>
            <a:tailEnd/>
          </a:ln>
          <a:scene3d>
            <a:camera prst="legacyObliqueTop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r>
              <a:rPr lang="en-US" sz="2800" b="1" i="1" dirty="0" err="1">
                <a:solidFill>
                  <a:srgbClr val="FF0000"/>
                </a:solidFill>
                <a:cs typeface="Arial" pitchFamily="34" charset="0"/>
              </a:rPr>
              <a:t>Rất</a:t>
            </a:r>
            <a:r>
              <a:rPr lang="en-US" sz="2800" b="1" i="1" dirty="0">
                <a:solidFill>
                  <a:srgbClr val="FF0000"/>
                </a:solidFill>
                <a:cs typeface="Arial" pitchFamily="34" charset="0"/>
              </a:rPr>
              <a:t> </a:t>
            </a:r>
            <a:r>
              <a:rPr lang="en-US" sz="2800" b="1" i="1" dirty="0" err="1">
                <a:solidFill>
                  <a:srgbClr val="FF0000"/>
                </a:solidFill>
                <a:cs typeface="Arial" pitchFamily="34" charset="0"/>
              </a:rPr>
              <a:t>tiếc</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sai</a:t>
            </a:r>
            <a:r>
              <a:rPr lang="en-US" sz="2800" b="1" i="1" dirty="0">
                <a:solidFill>
                  <a:srgbClr val="FF0000"/>
                </a:solidFill>
                <a:cs typeface="Arial" pitchFamily="34" charset="0"/>
              </a:rPr>
              <a:t> </a:t>
            </a:r>
            <a:r>
              <a:rPr lang="en-US" sz="2800" b="1" i="1" dirty="0" err="1">
                <a:solidFill>
                  <a:srgbClr val="FF0000"/>
                </a:solidFill>
                <a:cs typeface="Arial" pitchFamily="34" charset="0"/>
              </a:rPr>
              <a:t>rồi</a:t>
            </a:r>
            <a:r>
              <a:rPr lang="en-US" sz="2800" b="1" i="1" dirty="0">
                <a:solidFill>
                  <a:srgbClr val="FF0000"/>
                </a:solidFill>
                <a:cs typeface="Arial" pitchFamily="34" charset="0"/>
              </a:rPr>
              <a:t> </a:t>
            </a:r>
          </a:p>
        </p:txBody>
      </p:sp>
      <p:grpSp>
        <p:nvGrpSpPr>
          <p:cNvPr id="28692" name="Group 76"/>
          <p:cNvGrpSpPr>
            <a:grpSpLocks/>
          </p:cNvGrpSpPr>
          <p:nvPr/>
        </p:nvGrpSpPr>
        <p:grpSpPr bwMode="auto">
          <a:xfrm>
            <a:off x="436880" y="751841"/>
            <a:ext cx="1016000" cy="665163"/>
            <a:chOff x="1248" y="1344"/>
            <a:chExt cx="480" cy="419"/>
          </a:xfrm>
        </p:grpSpPr>
        <p:grpSp>
          <p:nvGrpSpPr>
            <p:cNvPr id="28700" name="Group 77"/>
            <p:cNvGrpSpPr>
              <a:grpSpLocks/>
            </p:cNvGrpSpPr>
            <p:nvPr/>
          </p:nvGrpSpPr>
          <p:grpSpPr bwMode="auto">
            <a:xfrm>
              <a:off x="1248" y="1344"/>
              <a:ext cx="480" cy="419"/>
              <a:chOff x="1110" y="2656"/>
              <a:chExt cx="1549" cy="1351"/>
            </a:xfrm>
          </p:grpSpPr>
          <p:sp>
            <p:nvSpPr>
              <p:cNvPr id="28702"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8703"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8704"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8701" name="Text Box 81"/>
            <p:cNvSpPr txBox="1">
              <a:spLocks noChangeArrowheads="1"/>
            </p:cNvSpPr>
            <p:nvPr/>
          </p:nvSpPr>
          <p:spPr bwMode="gray">
            <a:xfrm>
              <a:off x="1268" y="1406"/>
              <a:ext cx="4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5</a:t>
              </a:r>
              <a:endParaRPr lang="en-US" sz="2400" b="1" dirty="0">
                <a:solidFill>
                  <a:srgbClr val="FFFFFF"/>
                </a:solidFill>
                <a:cs typeface="Arial" pitchFamily="34" charset="0"/>
              </a:endParaRPr>
            </a:p>
          </p:txBody>
        </p:sp>
      </p:grpSp>
      <p:sp>
        <p:nvSpPr>
          <p:cNvPr id="115854" name="Rectangle 142"/>
          <p:cNvSpPr>
            <a:spLocks noChangeArrowheads="1"/>
          </p:cNvSpPr>
          <p:nvPr/>
        </p:nvSpPr>
        <p:spPr bwMode="auto">
          <a:xfrm>
            <a:off x="3149600" y="2037080"/>
            <a:ext cx="184731" cy="461665"/>
          </a:xfrm>
          <a:prstGeom prst="rect">
            <a:avLst/>
          </a:prstGeom>
          <a:noFill/>
          <a:ln w="9525">
            <a:noFill/>
            <a:miter lim="800000"/>
            <a:headEnd/>
            <a:tailEnd/>
          </a:ln>
          <a:effectLst/>
        </p:spPr>
        <p:txBody>
          <a:bodyPr wrap="none">
            <a:spAutoFit/>
          </a:bodyPr>
          <a:lstStyle/>
          <a:p>
            <a:pPr marL="342900" indent="-342900">
              <a:spcBef>
                <a:spcPct val="20000"/>
              </a:spcBef>
              <a:buClr>
                <a:schemeClr val="tx1"/>
              </a:buClr>
              <a:buSzPct val="70000"/>
              <a:defRPr/>
            </a:pPr>
            <a:endParaRPr lang="en-US" sz="2400">
              <a:effectLst>
                <a:outerShdw blurRad="38100" dist="38100" dir="2700000" algn="tl">
                  <a:srgbClr val="000000"/>
                </a:outerShdw>
              </a:effectLst>
              <a:latin typeface=".VnTime" pitchFamily="34" charset="0"/>
            </a:endParaRPr>
          </a:p>
        </p:txBody>
      </p:sp>
      <p:sp>
        <p:nvSpPr>
          <p:cNvPr id="152" name="Text Box 98"/>
          <p:cNvSpPr txBox="1">
            <a:spLocks noChangeArrowheads="1"/>
          </p:cNvSpPr>
          <p:nvPr/>
        </p:nvSpPr>
        <p:spPr bwMode="gray">
          <a:xfrm>
            <a:off x="3294787" y="3358537"/>
            <a:ext cx="1365295" cy="585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dirty="0" smtClean="0">
                <a:solidFill>
                  <a:srgbClr val="15142A"/>
                </a:solidFill>
                <a:effectLst>
                  <a:outerShdw blurRad="38100" dist="38100" dir="2700000" algn="tl">
                    <a:srgbClr val="000000">
                      <a:alpha val="43137"/>
                    </a:srgbClr>
                  </a:outerShdw>
                </a:effectLst>
                <a:cs typeface="Arial" pitchFamily="34" charset="0"/>
              </a:rPr>
              <a:t>-95</a:t>
            </a:r>
            <a:endParaRPr lang="en-US" sz="3200" b="1" dirty="0">
              <a:solidFill>
                <a:srgbClr val="15142A"/>
              </a:solidFill>
              <a:effectLst>
                <a:outerShdw blurRad="38100" dist="38100" dir="2700000" algn="tl">
                  <a:srgbClr val="000000">
                    <a:alpha val="43137"/>
                  </a:srgbClr>
                </a:outerShdw>
              </a:effectLst>
              <a:cs typeface="Arial" pitchFamily="34" charset="0"/>
            </a:endParaRPr>
          </a:p>
        </p:txBody>
      </p:sp>
      <p:sp>
        <p:nvSpPr>
          <p:cNvPr id="15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grpSp>
        <p:nvGrpSpPr>
          <p:cNvPr id="141" name="Group 140"/>
          <p:cNvGrpSpPr/>
          <p:nvPr/>
        </p:nvGrpSpPr>
        <p:grpSpPr>
          <a:xfrm>
            <a:off x="10051858" y="262457"/>
            <a:ext cx="1449262" cy="1368876"/>
            <a:chOff x="3048000" y="1219200"/>
            <a:chExt cx="2209800" cy="2209800"/>
          </a:xfrm>
        </p:grpSpPr>
        <p:sp>
          <p:nvSpPr>
            <p:cNvPr id="142" name="Flowchart: Connector 14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3" name="Flowchart: Connector 14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4" name="Flowchart: Connector 14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145" name="Group 144"/>
          <p:cNvGrpSpPr/>
          <p:nvPr/>
        </p:nvGrpSpPr>
        <p:grpSpPr>
          <a:xfrm>
            <a:off x="10051858" y="262457"/>
            <a:ext cx="1449262" cy="1368876"/>
            <a:chOff x="3048000" y="1219200"/>
            <a:chExt cx="2209800" cy="2209800"/>
          </a:xfrm>
        </p:grpSpPr>
        <p:sp>
          <p:nvSpPr>
            <p:cNvPr id="146" name="Flowchart: Connector 14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47" name="Flowchart: Connector 14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48" name="Flowchart: Connector 14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149" name="Group 148"/>
          <p:cNvGrpSpPr/>
          <p:nvPr/>
        </p:nvGrpSpPr>
        <p:grpSpPr>
          <a:xfrm>
            <a:off x="10051858" y="262457"/>
            <a:ext cx="1449262" cy="1368876"/>
            <a:chOff x="3048000" y="1219200"/>
            <a:chExt cx="2209800" cy="2209800"/>
          </a:xfrm>
        </p:grpSpPr>
        <p:sp>
          <p:nvSpPr>
            <p:cNvPr id="150" name="Flowchart: Connector 14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1" name="Flowchart: Connector 15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4" name="Flowchart: Connector 15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155" name="Group 154"/>
          <p:cNvGrpSpPr/>
          <p:nvPr/>
        </p:nvGrpSpPr>
        <p:grpSpPr>
          <a:xfrm>
            <a:off x="10051858" y="262457"/>
            <a:ext cx="1449262" cy="1368876"/>
            <a:chOff x="3048000" y="1219200"/>
            <a:chExt cx="2209800" cy="2209800"/>
          </a:xfrm>
        </p:grpSpPr>
        <p:sp>
          <p:nvSpPr>
            <p:cNvPr id="156" name="Flowchart: Connector 15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7" name="Flowchart: Connector 15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8" name="Flowchart: Connector 15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159" name="Group 158"/>
          <p:cNvGrpSpPr/>
          <p:nvPr/>
        </p:nvGrpSpPr>
        <p:grpSpPr>
          <a:xfrm>
            <a:off x="10051858" y="262457"/>
            <a:ext cx="1449262" cy="1368876"/>
            <a:chOff x="3048000" y="1219200"/>
            <a:chExt cx="2209800" cy="2209800"/>
          </a:xfrm>
        </p:grpSpPr>
        <p:sp>
          <p:nvSpPr>
            <p:cNvPr id="160" name="Flowchart: Connector 15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1" name="Flowchart: Connector 16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2" name="Flowchart: Connector 16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163" name="Group 162"/>
          <p:cNvGrpSpPr/>
          <p:nvPr/>
        </p:nvGrpSpPr>
        <p:grpSpPr>
          <a:xfrm>
            <a:off x="10051858" y="262457"/>
            <a:ext cx="1449262" cy="1368876"/>
            <a:chOff x="3048000" y="1219200"/>
            <a:chExt cx="2209800" cy="2209800"/>
          </a:xfrm>
        </p:grpSpPr>
        <p:sp>
          <p:nvSpPr>
            <p:cNvPr id="164" name="Flowchart: Connector 16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5" name="Flowchart: Connector 16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6" name="Flowchart: Connector 16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167" name="Group 166"/>
          <p:cNvGrpSpPr/>
          <p:nvPr/>
        </p:nvGrpSpPr>
        <p:grpSpPr>
          <a:xfrm>
            <a:off x="10051858" y="262457"/>
            <a:ext cx="1449262" cy="1368876"/>
            <a:chOff x="3048000" y="1219200"/>
            <a:chExt cx="2209800" cy="2209800"/>
          </a:xfrm>
        </p:grpSpPr>
        <p:sp>
          <p:nvSpPr>
            <p:cNvPr id="168" name="Flowchart: Connector 16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9" name="Flowchart: Connector 16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0" name="Flowchart: Connector 16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171" name="Group 170"/>
          <p:cNvGrpSpPr/>
          <p:nvPr/>
        </p:nvGrpSpPr>
        <p:grpSpPr>
          <a:xfrm>
            <a:off x="10051858" y="262457"/>
            <a:ext cx="1449262" cy="1368876"/>
            <a:chOff x="3048000" y="1219200"/>
            <a:chExt cx="2209800" cy="2209800"/>
          </a:xfrm>
        </p:grpSpPr>
        <p:sp>
          <p:nvSpPr>
            <p:cNvPr id="172" name="Flowchart: Connector 17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3" name="Flowchart: Connector 17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4" name="Flowchart: Connector 17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175" name="Group 174"/>
          <p:cNvGrpSpPr/>
          <p:nvPr/>
        </p:nvGrpSpPr>
        <p:grpSpPr>
          <a:xfrm>
            <a:off x="10051858" y="262457"/>
            <a:ext cx="1449262" cy="1368876"/>
            <a:chOff x="3048000" y="1219200"/>
            <a:chExt cx="2209800" cy="2209800"/>
          </a:xfrm>
        </p:grpSpPr>
        <p:sp>
          <p:nvSpPr>
            <p:cNvPr id="176" name="Flowchart: Connector 17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7" name="Flowchart: Connector 17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8" name="Flowchart: Connector 177"/>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79" name="Group 178"/>
          <p:cNvGrpSpPr/>
          <p:nvPr/>
        </p:nvGrpSpPr>
        <p:grpSpPr>
          <a:xfrm>
            <a:off x="10051858" y="262457"/>
            <a:ext cx="1449262" cy="1368876"/>
            <a:chOff x="3048000" y="1219200"/>
            <a:chExt cx="2209800" cy="2209800"/>
          </a:xfrm>
        </p:grpSpPr>
        <p:sp>
          <p:nvSpPr>
            <p:cNvPr id="180" name="Flowchart: Connector 17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1" name="Flowchart: Connector 18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2" name="Flowchart: Connector 181"/>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83" name="Group 182"/>
          <p:cNvGrpSpPr/>
          <p:nvPr/>
        </p:nvGrpSpPr>
        <p:grpSpPr>
          <a:xfrm>
            <a:off x="10051858" y="262457"/>
            <a:ext cx="1449262" cy="1368876"/>
            <a:chOff x="3048000" y="1219200"/>
            <a:chExt cx="2209800" cy="2209800"/>
          </a:xfrm>
        </p:grpSpPr>
        <p:sp>
          <p:nvSpPr>
            <p:cNvPr id="184" name="Flowchart: Connector 18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5" name="Flowchart: Connector 18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6" name="Flowchart: Connector 18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87" name="Rectangle 186"/>
          <p:cNvSpPr/>
          <p:nvPr/>
        </p:nvSpPr>
        <p:spPr>
          <a:xfrm>
            <a:off x="27585" y="0"/>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424267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7"/>
                                        </p:tgtEl>
                                        <p:attrNameLst>
                                          <p:attrName>style.visibility</p:attrName>
                                        </p:attrNameLst>
                                      </p:cBhvr>
                                      <p:to>
                                        <p:strVal val="visible"/>
                                      </p:to>
                                    </p:set>
                                    <p:animEffect transition="in" filter="barn(inVertical)">
                                      <p:cBhvr>
                                        <p:cTn id="7" dur="500"/>
                                        <p:tgtEl>
                                          <p:spTgt spid="18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1"/>
                                        </p:tgtEl>
                                        <p:attrNameLst>
                                          <p:attrName>style.visibility</p:attrName>
                                        </p:attrNameLst>
                                      </p:cBhvr>
                                      <p:to>
                                        <p:strVal val="visible"/>
                                      </p:to>
                                    </p:set>
                                    <p:animEffect transition="in" filter="barn(inVertical)">
                                      <p:cBhvr>
                                        <p:cTn id="12" dur="500"/>
                                        <p:tgtEl>
                                          <p:spTgt spid="141"/>
                                        </p:tgtEl>
                                      </p:cBhvr>
                                    </p:animEffect>
                                  </p:childTnLst>
                                  <p:subTnLst>
                                    <p:audio>
                                      <p:cMediaNode>
                                        <p:cTn display="0" masterRel="sameClick">
                                          <p:stCondLst>
                                            <p:cond evt="begin" delay="0">
                                              <p:tn val="10"/>
                                            </p:cond>
                                          </p:stCondLst>
                                          <p:endCondLst>
                                            <p:cond evt="onStopAudio" delay="0">
                                              <p:tgtEl>
                                                <p:sldTgt/>
                                              </p:tgtEl>
                                            </p:cond>
                                          </p:endCondLst>
                                        </p:cTn>
                                        <p:tgtEl>
                                          <p:sndTgt r:embed="rId2"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145"/>
                                        </p:tgtEl>
                                        <p:attrNameLst>
                                          <p:attrName>style.visibility</p:attrName>
                                        </p:attrNameLst>
                                      </p:cBhvr>
                                      <p:to>
                                        <p:strVal val="visible"/>
                                      </p:to>
                                    </p:set>
                                    <p:animEffect transition="in" filter="barn(inVertical)">
                                      <p:cBhvr>
                                        <p:cTn id="16" dur="500"/>
                                        <p:tgtEl>
                                          <p:spTgt spid="145"/>
                                        </p:tgtEl>
                                      </p:cBhvr>
                                    </p:animEffect>
                                  </p:childTnLst>
                                  <p:subTnLst>
                                    <p:audio>
                                      <p:cMediaNode>
                                        <p:cTn display="0" masterRel="sameClick">
                                          <p:stCondLst>
                                            <p:cond evt="begin" delay="0">
                                              <p:tn val="14"/>
                                            </p:cond>
                                          </p:stCondLst>
                                          <p:endCondLst>
                                            <p:cond evt="onStopAudio" delay="0">
                                              <p:tgtEl>
                                                <p:sldTgt/>
                                              </p:tgtEl>
                                            </p:cond>
                                          </p:endCondLst>
                                        </p:cTn>
                                        <p:tgtEl>
                                          <p:sndTgt r:embed="rId2"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149"/>
                                        </p:tgtEl>
                                        <p:attrNameLst>
                                          <p:attrName>style.visibility</p:attrName>
                                        </p:attrNameLst>
                                      </p:cBhvr>
                                      <p:to>
                                        <p:strVal val="visible"/>
                                      </p:to>
                                    </p:set>
                                    <p:animEffect transition="in" filter="barn(inVertical)">
                                      <p:cBhvr>
                                        <p:cTn id="20" dur="500"/>
                                        <p:tgtEl>
                                          <p:spTgt spid="149"/>
                                        </p:tgtEl>
                                      </p:cBhvr>
                                    </p:animEffect>
                                  </p:childTnLst>
                                  <p:subTnLst>
                                    <p:audio>
                                      <p:cMediaNode>
                                        <p:cTn display="0" masterRel="sameClick">
                                          <p:stCondLst>
                                            <p:cond evt="begin" delay="0">
                                              <p:tn val="18"/>
                                            </p:cond>
                                          </p:stCondLst>
                                          <p:endCondLst>
                                            <p:cond evt="onStopAudio" delay="0">
                                              <p:tgtEl>
                                                <p:sldTgt/>
                                              </p:tgtEl>
                                            </p:cond>
                                          </p:endCondLst>
                                        </p:cTn>
                                        <p:tgtEl>
                                          <p:sndTgt r:embed="rId2"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155"/>
                                        </p:tgtEl>
                                        <p:attrNameLst>
                                          <p:attrName>style.visibility</p:attrName>
                                        </p:attrNameLst>
                                      </p:cBhvr>
                                      <p:to>
                                        <p:strVal val="visible"/>
                                      </p:to>
                                    </p:set>
                                    <p:animEffect transition="in" filter="barn(inVertical)">
                                      <p:cBhvr>
                                        <p:cTn id="24" dur="500"/>
                                        <p:tgtEl>
                                          <p:spTgt spid="155"/>
                                        </p:tgtEl>
                                      </p:cBhvr>
                                    </p:animEffect>
                                  </p:childTnLst>
                                  <p:subTnLst>
                                    <p:audio>
                                      <p:cMediaNode>
                                        <p:cTn display="0" masterRel="sameClick">
                                          <p:stCondLst>
                                            <p:cond evt="begin" delay="0">
                                              <p:tn val="22"/>
                                            </p:cond>
                                          </p:stCondLst>
                                          <p:endCondLst>
                                            <p:cond evt="onStopAudio" delay="0">
                                              <p:tgtEl>
                                                <p:sldTgt/>
                                              </p:tgtEl>
                                            </p:cond>
                                          </p:endCondLst>
                                        </p:cTn>
                                        <p:tgtEl>
                                          <p:sndTgt r:embed="rId2"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159"/>
                                        </p:tgtEl>
                                        <p:attrNameLst>
                                          <p:attrName>style.visibility</p:attrName>
                                        </p:attrNameLst>
                                      </p:cBhvr>
                                      <p:to>
                                        <p:strVal val="visible"/>
                                      </p:to>
                                    </p:set>
                                    <p:animEffect transition="in" filter="barn(inVertical)">
                                      <p:cBhvr>
                                        <p:cTn id="28" dur="500"/>
                                        <p:tgtEl>
                                          <p:spTgt spid="159"/>
                                        </p:tgtEl>
                                      </p:cBhvr>
                                    </p:animEffect>
                                  </p:childTnLst>
                                  <p:subTnLst>
                                    <p:audio>
                                      <p:cMediaNode>
                                        <p:cTn display="0" masterRel="sameClick">
                                          <p:stCondLst>
                                            <p:cond evt="begin" delay="0">
                                              <p:tn val="26"/>
                                            </p:cond>
                                          </p:stCondLst>
                                          <p:endCondLst>
                                            <p:cond evt="onStopAudio" delay="0">
                                              <p:tgtEl>
                                                <p:sldTgt/>
                                              </p:tgtEl>
                                            </p:cond>
                                          </p:endCondLst>
                                        </p:cTn>
                                        <p:tgtEl>
                                          <p:sndTgt r:embed="rId2"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163"/>
                                        </p:tgtEl>
                                        <p:attrNameLst>
                                          <p:attrName>style.visibility</p:attrName>
                                        </p:attrNameLst>
                                      </p:cBhvr>
                                      <p:to>
                                        <p:strVal val="visible"/>
                                      </p:to>
                                    </p:set>
                                    <p:animEffect transition="in" filter="barn(inVertical)">
                                      <p:cBhvr>
                                        <p:cTn id="32" dur="500"/>
                                        <p:tgtEl>
                                          <p:spTgt spid="163"/>
                                        </p:tgtEl>
                                      </p:cBhvr>
                                    </p:animEffect>
                                  </p:childTnLst>
                                  <p:subTnLst>
                                    <p:audio>
                                      <p:cMediaNode>
                                        <p:cTn display="0" masterRel="sameClick">
                                          <p:stCondLst>
                                            <p:cond evt="begin" delay="0">
                                              <p:tn val="30"/>
                                            </p:cond>
                                          </p:stCondLst>
                                          <p:endCondLst>
                                            <p:cond evt="onStopAudio" delay="0">
                                              <p:tgtEl>
                                                <p:sldTgt/>
                                              </p:tgtEl>
                                            </p:cond>
                                          </p:endCondLst>
                                        </p:cTn>
                                        <p:tgtEl>
                                          <p:sndTgt r:embed="rId2"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167"/>
                                        </p:tgtEl>
                                        <p:attrNameLst>
                                          <p:attrName>style.visibility</p:attrName>
                                        </p:attrNameLst>
                                      </p:cBhvr>
                                      <p:to>
                                        <p:strVal val="visible"/>
                                      </p:to>
                                    </p:set>
                                    <p:animEffect transition="in" filter="barn(inVertical)">
                                      <p:cBhvr>
                                        <p:cTn id="36" dur="500"/>
                                        <p:tgtEl>
                                          <p:spTgt spid="167"/>
                                        </p:tgtEl>
                                      </p:cBhvr>
                                    </p:animEffect>
                                  </p:childTnLst>
                                  <p:subTnLst>
                                    <p:audio>
                                      <p:cMediaNode>
                                        <p:cTn display="0" masterRel="sameClick">
                                          <p:stCondLst>
                                            <p:cond evt="begin" delay="0">
                                              <p:tn val="34"/>
                                            </p:cond>
                                          </p:stCondLst>
                                          <p:endCondLst>
                                            <p:cond evt="onStopAudio" delay="0">
                                              <p:tgtEl>
                                                <p:sldTgt/>
                                              </p:tgtEl>
                                            </p:cond>
                                          </p:endCondLst>
                                        </p:cTn>
                                        <p:tgtEl>
                                          <p:sndTgt r:embed="rId2"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171"/>
                                        </p:tgtEl>
                                        <p:attrNameLst>
                                          <p:attrName>style.visibility</p:attrName>
                                        </p:attrNameLst>
                                      </p:cBhvr>
                                      <p:to>
                                        <p:strVal val="visible"/>
                                      </p:to>
                                    </p:set>
                                    <p:animEffect transition="in" filter="barn(inVertical)">
                                      <p:cBhvr>
                                        <p:cTn id="40" dur="500"/>
                                        <p:tgtEl>
                                          <p:spTgt spid="171"/>
                                        </p:tgtEl>
                                      </p:cBhvr>
                                    </p:animEffect>
                                  </p:childTnLst>
                                  <p:subTnLst>
                                    <p:audio>
                                      <p:cMediaNode>
                                        <p:cTn display="0" masterRel="sameClick">
                                          <p:stCondLst>
                                            <p:cond evt="begin" delay="0">
                                              <p:tn val="38"/>
                                            </p:cond>
                                          </p:stCondLst>
                                          <p:endCondLst>
                                            <p:cond evt="onStopAudio" delay="0">
                                              <p:tgtEl>
                                                <p:sldTgt/>
                                              </p:tgtEl>
                                            </p:cond>
                                          </p:endCondLst>
                                        </p:cTn>
                                        <p:tgtEl>
                                          <p:sndTgt r:embed="rId2"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175"/>
                                        </p:tgtEl>
                                        <p:attrNameLst>
                                          <p:attrName>style.visibility</p:attrName>
                                        </p:attrNameLst>
                                      </p:cBhvr>
                                      <p:to>
                                        <p:strVal val="visible"/>
                                      </p:to>
                                    </p:set>
                                    <p:animEffect transition="in" filter="barn(inVertical)">
                                      <p:cBhvr>
                                        <p:cTn id="44" dur="500"/>
                                        <p:tgtEl>
                                          <p:spTgt spid="175"/>
                                        </p:tgtEl>
                                      </p:cBhvr>
                                    </p:animEffect>
                                  </p:childTnLst>
                                  <p:subTnLst>
                                    <p:audio>
                                      <p:cMediaNode>
                                        <p:cTn display="0" masterRel="sameClick">
                                          <p:stCondLst>
                                            <p:cond evt="begin" delay="0">
                                              <p:tn val="42"/>
                                            </p:cond>
                                          </p:stCondLst>
                                          <p:endCondLst>
                                            <p:cond evt="onStopAudio" delay="0">
                                              <p:tgtEl>
                                                <p:sldTgt/>
                                              </p:tgtEl>
                                            </p:cond>
                                          </p:endCondLst>
                                        </p:cTn>
                                        <p:tgtEl>
                                          <p:sndTgt r:embed="rId2"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79"/>
                                        </p:tgtEl>
                                        <p:attrNameLst>
                                          <p:attrName>style.visibility</p:attrName>
                                        </p:attrNameLst>
                                      </p:cBhvr>
                                      <p:to>
                                        <p:strVal val="visible"/>
                                      </p:to>
                                    </p:set>
                                    <p:animEffect transition="in" filter="barn(inVertical)">
                                      <p:cBhvr>
                                        <p:cTn id="48" dur="500"/>
                                        <p:tgtEl>
                                          <p:spTgt spid="179"/>
                                        </p:tgtEl>
                                      </p:cBhvr>
                                    </p:animEffect>
                                  </p:childTnLst>
                                  <p:subTnLst>
                                    <p:audio>
                                      <p:cMediaNode>
                                        <p:cTn display="0" masterRel="sameClick">
                                          <p:stCondLst>
                                            <p:cond evt="begin" delay="0">
                                              <p:tn val="46"/>
                                            </p:cond>
                                          </p:stCondLst>
                                          <p:endCondLst>
                                            <p:cond evt="onStopAudio" delay="0">
                                              <p:tgtEl>
                                                <p:sldTgt/>
                                              </p:tgtEl>
                                            </p:cond>
                                          </p:endCondLst>
                                        </p:cTn>
                                        <p:tgtEl>
                                          <p:sndTgt r:embed="rId2"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83"/>
                                        </p:tgtEl>
                                        <p:attrNameLst>
                                          <p:attrName>style.visibility</p:attrName>
                                        </p:attrNameLst>
                                      </p:cBhvr>
                                      <p:to>
                                        <p:strVal val="visible"/>
                                      </p:to>
                                    </p:set>
                                    <p:animEffect transition="in" filter="barn(inVertical)">
                                      <p:cBhvr>
                                        <p:cTn id="52" dur="500"/>
                                        <p:tgtEl>
                                          <p:spTgt spid="183"/>
                                        </p:tgtEl>
                                      </p:cBhvr>
                                    </p:animEffect>
                                  </p:childTnLst>
                                  <p:subTnLst>
                                    <p:audio>
                                      <p:cMediaNode>
                                        <p:cTn display="0" masterRel="sameClick">
                                          <p:stCondLst>
                                            <p:cond evt="begin" delay="0">
                                              <p:tn val="50"/>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115842"/>
                                        </p:tgtEl>
                                        <p:attrNameLst>
                                          <p:attrName>style.visibility</p:attrName>
                                        </p:attrNameLst>
                                      </p:cBhvr>
                                      <p:to>
                                        <p:strVal val="visible"/>
                                      </p:to>
                                    </p:set>
                                    <p:animEffect transition="in" filter="wedge">
                                      <p:cBhvr>
                                        <p:cTn id="58" dur="1000"/>
                                        <p:tgtEl>
                                          <p:spTgt spid="115842"/>
                                        </p:tgtEl>
                                      </p:cBhvr>
                                    </p:animEffect>
                                  </p:childTnLst>
                                  <p:subTnLst>
                                    <p:audio>
                                      <p:cMediaNode>
                                        <p:cTn display="0" masterRel="sameClick">
                                          <p:stCondLst>
                                            <p:cond evt="begin" delay="0">
                                              <p:tn val="56"/>
                                            </p:cond>
                                          </p:stCondLst>
                                          <p:endCondLst>
                                            <p:cond evt="onStopAudio" delay="0">
                                              <p:tgtEl>
                                                <p:sldTgt/>
                                              </p:tgtEl>
                                            </p:cond>
                                          </p:endCondLst>
                                        </p:cTn>
                                        <p:tgtEl>
                                          <p:sndTgt r:embed="rId4" name="applause.wav"/>
                                        </p:tgtEl>
                                      </p:cMediaNode>
                                    </p:audio>
                                  </p:subTnLst>
                                </p:cTn>
                              </p:par>
                            </p:childTnLst>
                          </p:cTn>
                        </p:par>
                      </p:childTnLst>
                    </p:cTn>
                  </p:par>
                </p:childTnLst>
              </p:cTn>
              <p:nextCondLst>
                <p:cond evt="onClick" delay="0">
                  <p:tgtEl>
                    <p:spTgt spid="14"/>
                  </p:tgtEl>
                </p:cond>
              </p:nextCondLst>
            </p:seq>
            <p:seq concurrent="1" nextAc="seek">
              <p:cTn id="59" restart="whenNotActive" fill="hold" evtFilter="cancelBubble" nodeType="interactiveSeq">
                <p:stCondLst>
                  <p:cond evt="onClick" delay="0">
                    <p:tgtEl>
                      <p:spTgt spid="5"/>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115840"/>
                                        </p:tgtEl>
                                        <p:attrNameLst>
                                          <p:attrName>style.visibility</p:attrName>
                                        </p:attrNameLst>
                                      </p:cBhvr>
                                      <p:to>
                                        <p:strVal val="visible"/>
                                      </p:to>
                                    </p:set>
                                    <p:animEffect transition="in" filter="dissolve">
                                      <p:cBhvr>
                                        <p:cTn id="64" dur="500"/>
                                        <p:tgtEl>
                                          <p:spTgt spid="115840"/>
                                        </p:tgtEl>
                                      </p:cBhvr>
                                    </p:animEffect>
                                  </p:childTnLst>
                                  <p:subTnLst>
                                    <p:audio>
                                      <p:cMediaNode>
                                        <p:cTn display="0" masterRel="sameClick">
                                          <p:stCondLst>
                                            <p:cond evt="begin" delay="0">
                                              <p:tn val="62"/>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5"/>
                  </p:tgtEl>
                </p:cond>
              </p:nextCondLst>
            </p:seq>
            <p:seq concurrent="1" nextAc="seek">
              <p:cTn id="65" restart="whenNotActive" fill="hold" evtFilter="cancelBubble" nodeType="interactiveSeq">
                <p:stCondLst>
                  <p:cond evt="onClick" delay="0">
                    <p:tgtEl>
                      <p:spTgt spid="9"/>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115845"/>
                                        </p:tgtEl>
                                        <p:attrNameLst>
                                          <p:attrName>style.visibility</p:attrName>
                                        </p:attrNameLst>
                                      </p:cBhvr>
                                      <p:to>
                                        <p:strVal val="visible"/>
                                      </p:to>
                                    </p:set>
                                    <p:animEffect transition="in" filter="wheel(1)">
                                      <p:cBhvr>
                                        <p:cTn id="70" dur="2000"/>
                                        <p:tgtEl>
                                          <p:spTgt spid="115845"/>
                                        </p:tgtEl>
                                      </p:cBhvr>
                                    </p:animEffect>
                                  </p:childTnLst>
                                  <p:subTnLst>
                                    <p:audio>
                                      <p:cMediaNode>
                                        <p:cTn display="0" masterRel="sameClick">
                                          <p:stCondLst>
                                            <p:cond evt="begin" delay="0">
                                              <p:tn val="68"/>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9"/>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115846"/>
                                        </p:tgtEl>
                                        <p:attrNameLst>
                                          <p:attrName>style.visibility</p:attrName>
                                        </p:attrNameLst>
                                      </p:cBhvr>
                                      <p:to>
                                        <p:strVal val="visible"/>
                                      </p:to>
                                    </p:set>
                                    <p:animEffect transition="in" filter="wheel(1)">
                                      <p:cBhvr>
                                        <p:cTn id="76" dur="1000"/>
                                        <p:tgtEl>
                                          <p:spTgt spid="115846"/>
                                        </p:tgtEl>
                                      </p:cBhvr>
                                    </p:animEffect>
                                  </p:childTnLst>
                                  <p:subTnLst>
                                    <p:audio>
                                      <p:cMediaNode>
                                        <p:cTn display="0" masterRel="sameClick">
                                          <p:stCondLst>
                                            <p:cond evt="begin" delay="0">
                                              <p:tn val="74"/>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3"/>
                  </p:tgtEl>
                </p:cond>
              </p:nextCondLst>
            </p:seq>
          </p:childTnLst>
        </p:cTn>
      </p:par>
    </p:tnLst>
    <p:bldLst>
      <p:bldP spid="115840" grpId="0" animBg="1"/>
      <p:bldP spid="115842" grpId="0" animBg="1"/>
      <p:bldP spid="115845" grpId="0" animBg="1"/>
      <p:bldP spid="115846" grpId="0" animBg="1"/>
      <p:bldP spid="18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ounded Rectangle 67"/>
          <p:cNvSpPr/>
          <p:nvPr/>
        </p:nvSpPr>
        <p:spPr>
          <a:xfrm>
            <a:off x="3162905" y="170604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3 &lt;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&lt; 2</a:t>
            </a:r>
          </a:p>
          <a:p>
            <a:pPr algn="ctr"/>
            <a:r>
              <a:rPr lang="en-US" sz="3200" dirty="0" smtClean="0">
                <a:solidFill>
                  <a:schemeClr val="bg1"/>
                </a:solidFill>
                <a:latin typeface="Arial" pitchFamily="34" charset="0"/>
                <a:cs typeface="Arial" pitchFamily="34" charset="0"/>
              </a:rPr>
              <a:t>5 &gt; -3 </a:t>
            </a:r>
            <a:endParaRPr lang="en-US" sz="3200" dirty="0">
              <a:solidFill>
                <a:schemeClr val="bg1"/>
              </a:solidFill>
              <a:latin typeface="Arial" pitchFamily="34" charset="0"/>
              <a:cs typeface="Arial" pitchFamily="34" charset="0"/>
            </a:endParaRPr>
          </a:p>
        </p:txBody>
      </p:sp>
      <p:sp>
        <p:nvSpPr>
          <p:cNvPr id="114692" name="Oval 4"/>
          <p:cNvSpPr>
            <a:spLocks noChangeArrowheads="1"/>
          </p:cNvSpPr>
          <p:nvPr/>
        </p:nvSpPr>
        <p:spPr bwMode="auto">
          <a:xfrm>
            <a:off x="3812788" y="1727307"/>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B</a:t>
            </a:r>
            <a:endParaRPr lang="en-US" sz="2800" b="1" dirty="0">
              <a:solidFill>
                <a:srgbClr val="FF0000"/>
              </a:solidFill>
              <a:latin typeface="Arial" pitchFamily="34" charset="0"/>
              <a:cs typeface="Arial" pitchFamily="34" charset="0"/>
            </a:endParaRPr>
          </a:p>
        </p:txBody>
      </p:sp>
      <p:sp>
        <p:nvSpPr>
          <p:cNvPr id="114696" name="AutoShape 8"/>
          <p:cNvSpPr>
            <a:spLocks noChangeArrowheads="1"/>
          </p:cNvSpPr>
          <p:nvPr/>
        </p:nvSpPr>
        <p:spPr bwMode="auto">
          <a:xfrm>
            <a:off x="3487668" y="4166832"/>
            <a:ext cx="4798532" cy="2354580"/>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3600" dirty="0" err="1">
                <a:solidFill>
                  <a:srgbClr val="FFFF00"/>
                </a:solidFill>
                <a:latin typeface="Times New Roman" pitchFamily="18" charset="0"/>
              </a:rPr>
              <a:t>Hoan</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hô</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algn="ctr"/>
            <a:r>
              <a:rPr lang="en-US" sz="3600" dirty="0" err="1" smtClean="0">
                <a:solidFill>
                  <a:srgbClr val="FFFF00"/>
                </a:solidFill>
                <a:latin typeface="Times New Roman" pitchFamily="18" charset="0"/>
              </a:rPr>
              <a:t>bạn</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đã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trả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lời</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endParaRPr lang="en-US" sz="3600" dirty="0">
              <a:solidFill>
                <a:srgbClr val="FFFF00"/>
              </a:solidFill>
              <a:latin typeface="Times New Roman" pitchFamily="18" charset="0"/>
            </a:endParaRPr>
          </a:p>
        </p:txBody>
      </p:sp>
      <p:pic>
        <p:nvPicPr>
          <p:cNvPr id="114697"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058400" y="654304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8"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3792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9"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769600" y="654304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700" name="VOTAY.wav">
            <a:hlinkClick r:id="" action="ppaction://media"/>
          </p:cNvPr>
          <p:cNvPicPr>
            <a:picLocks noRot="1" noChangeAspect="1" noChangeArrowheads="1"/>
          </p:cNvPicPr>
          <p:nvPr>
            <a:audioFile r:link="rId2"/>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785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7" name="Group 76"/>
          <p:cNvGrpSpPr>
            <a:grpSpLocks/>
          </p:cNvGrpSpPr>
          <p:nvPr/>
        </p:nvGrpSpPr>
        <p:grpSpPr bwMode="auto">
          <a:xfrm>
            <a:off x="266951" y="54201"/>
            <a:ext cx="1493520" cy="665162"/>
            <a:chOff x="1248" y="1344"/>
            <a:chExt cx="480" cy="419"/>
          </a:xfrm>
        </p:grpSpPr>
        <p:grpSp>
          <p:nvGrpSpPr>
            <p:cNvPr id="26772" name="Group 77"/>
            <p:cNvGrpSpPr>
              <a:grpSpLocks/>
            </p:cNvGrpSpPr>
            <p:nvPr/>
          </p:nvGrpSpPr>
          <p:grpSpPr bwMode="auto">
            <a:xfrm>
              <a:off x="1248" y="1344"/>
              <a:ext cx="480" cy="419"/>
              <a:chOff x="1110" y="2656"/>
              <a:chExt cx="1549" cy="1351"/>
            </a:xfrm>
          </p:grpSpPr>
          <p:sp>
            <p:nvSpPr>
              <p:cNvPr id="26774"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6775"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6776"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6773" name="Text Box 81"/>
            <p:cNvSpPr txBox="1">
              <a:spLocks noChangeArrowheads="1"/>
            </p:cNvSpPr>
            <p:nvPr/>
          </p:nvSpPr>
          <p:spPr bwMode="gray">
            <a:xfrm>
              <a:off x="1335" y="1406"/>
              <a:ext cx="2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6</a:t>
              </a:r>
              <a:endParaRPr lang="en-US" sz="2400" b="1" dirty="0">
                <a:solidFill>
                  <a:srgbClr val="FFFFFF"/>
                </a:solidFill>
                <a:cs typeface="Arial" pitchFamily="34" charset="0"/>
              </a:endParaRPr>
            </a:p>
          </p:txBody>
        </p:sp>
      </p:grpSp>
      <p:sp>
        <p:nvSpPr>
          <p:cNvPr id="15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114695" name="AutoShape 7"/>
          <p:cNvSpPr>
            <a:spLocks noChangeArrowheads="1"/>
          </p:cNvSpPr>
          <p:nvPr/>
        </p:nvSpPr>
        <p:spPr bwMode="auto">
          <a:xfrm>
            <a:off x="3701028" y="4168570"/>
            <a:ext cx="4545656" cy="2384630"/>
          </a:xfrm>
          <a:prstGeom prst="star16">
            <a:avLst>
              <a:gd name="adj" fmla="val 37500"/>
            </a:avLst>
          </a:prstGeom>
          <a:solidFill>
            <a:schemeClr val="accent1">
              <a:lumMod val="50000"/>
            </a:schemeClr>
          </a:solidFill>
          <a:ln w="9525">
            <a:solidFill>
              <a:schemeClr val="tx1"/>
            </a:solidFill>
            <a:miter lim="800000"/>
            <a:headEnd/>
            <a:tailEnd/>
          </a:ln>
        </p:spPr>
        <p:txBody>
          <a:bodyPr wrap="none" anchor="ctr"/>
          <a:lstStyle/>
          <a:p>
            <a:pPr algn="ctr">
              <a:defRPr/>
            </a:pPr>
            <a:r>
              <a:rPr lang="en-US" sz="3200" dirty="0" err="1">
                <a:solidFill>
                  <a:schemeClr val="bg1"/>
                </a:solidFill>
                <a:latin typeface="Times New Roman" pitchFamily="18" charset="0"/>
                <a:cs typeface="Times New Roman" pitchFamily="18" charset="0"/>
              </a:rPr>
              <a:t>Rất</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tiếc</a:t>
            </a:r>
            <a:r>
              <a:rPr lang="en-US" sz="3200" dirty="0">
                <a:solidFill>
                  <a:schemeClr val="bg1"/>
                </a:solidFill>
                <a:latin typeface="Times New Roman" pitchFamily="18" charset="0"/>
                <a:cs typeface="Times New Roman" pitchFamily="18" charset="0"/>
              </a:rPr>
              <a:t>, </a:t>
            </a:r>
            <a:endParaRPr lang="en-US" sz="3200" dirty="0" smtClean="0">
              <a:solidFill>
                <a:schemeClr val="bg1"/>
              </a:solidFill>
              <a:latin typeface="Times New Roman" pitchFamily="18" charset="0"/>
              <a:cs typeface="Times New Roman" pitchFamily="18" charset="0"/>
            </a:endParaRPr>
          </a:p>
          <a:p>
            <a:pPr algn="ctr">
              <a:defRPr/>
            </a:pPr>
            <a:r>
              <a:rPr lang="en-US" sz="3200" dirty="0" err="1" smtClean="0">
                <a:solidFill>
                  <a:schemeClr val="bg1"/>
                </a:solidFill>
                <a:latin typeface="Times New Roman" pitchFamily="18" charset="0"/>
                <a:cs typeface="Times New Roman" pitchFamily="18" charset="0"/>
              </a:rPr>
              <a:t>bạn</a:t>
            </a:r>
            <a:r>
              <a:rPr lang="en-US" sz="3200" dirty="0" smtClean="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đã</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sai</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rồi</a:t>
            </a:r>
            <a:endParaRPr lang="en-US" sz="3200" dirty="0">
              <a:solidFill>
                <a:schemeClr val="bg1"/>
              </a:solidFill>
              <a:latin typeface="Times New Roman" pitchFamily="18" charset="0"/>
              <a:cs typeface="Times New Roman" pitchFamily="18" charset="0"/>
            </a:endParaRPr>
          </a:p>
        </p:txBody>
      </p:sp>
      <p:grpSp>
        <p:nvGrpSpPr>
          <p:cNvPr id="21" name="Group 20"/>
          <p:cNvGrpSpPr/>
          <p:nvPr/>
        </p:nvGrpSpPr>
        <p:grpSpPr>
          <a:xfrm>
            <a:off x="10035514" y="138299"/>
            <a:ext cx="1449262" cy="1368876"/>
            <a:chOff x="3048000" y="1219200"/>
            <a:chExt cx="2209800" cy="2209800"/>
          </a:xfrm>
        </p:grpSpPr>
        <p:sp>
          <p:nvSpPr>
            <p:cNvPr id="22" name="Flowchart: Connector 2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3" name="Flowchart: Connector 2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4" name="Flowchart: Connector 2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25" name="Group 24"/>
          <p:cNvGrpSpPr/>
          <p:nvPr/>
        </p:nvGrpSpPr>
        <p:grpSpPr>
          <a:xfrm>
            <a:off x="10018466" y="123190"/>
            <a:ext cx="1449262" cy="1368876"/>
            <a:chOff x="3048000" y="1219200"/>
            <a:chExt cx="2209800" cy="2209800"/>
          </a:xfrm>
        </p:grpSpPr>
        <p:sp>
          <p:nvSpPr>
            <p:cNvPr id="26" name="Flowchart: Connector 2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7" name="Flowchart: Connector 2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8" name="Flowchart: Connector 2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29" name="Group 28"/>
          <p:cNvGrpSpPr/>
          <p:nvPr/>
        </p:nvGrpSpPr>
        <p:grpSpPr>
          <a:xfrm>
            <a:off x="10025007" y="87522"/>
            <a:ext cx="1449262" cy="1368876"/>
            <a:chOff x="3048000" y="1219200"/>
            <a:chExt cx="2209800" cy="2209800"/>
          </a:xfrm>
        </p:grpSpPr>
        <p:sp>
          <p:nvSpPr>
            <p:cNvPr id="30" name="Flowchart: Connector 2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1" name="Flowchart: Connector 3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2" name="Flowchart: Connector 3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33" name="Group 32"/>
          <p:cNvGrpSpPr/>
          <p:nvPr/>
        </p:nvGrpSpPr>
        <p:grpSpPr>
          <a:xfrm>
            <a:off x="10025008" y="138299"/>
            <a:ext cx="1449262" cy="1368876"/>
            <a:chOff x="3048000" y="1219200"/>
            <a:chExt cx="2209800" cy="2209800"/>
          </a:xfrm>
        </p:grpSpPr>
        <p:sp>
          <p:nvSpPr>
            <p:cNvPr id="34" name="Flowchart: Connector 3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5" name="Flowchart: Connector 3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6" name="Flowchart: Connector 3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37" name="Group 36"/>
          <p:cNvGrpSpPr/>
          <p:nvPr/>
        </p:nvGrpSpPr>
        <p:grpSpPr>
          <a:xfrm>
            <a:off x="10044967" y="123190"/>
            <a:ext cx="1449262" cy="1368876"/>
            <a:chOff x="3048000" y="1219200"/>
            <a:chExt cx="2209800" cy="2209800"/>
          </a:xfrm>
        </p:grpSpPr>
        <p:sp>
          <p:nvSpPr>
            <p:cNvPr id="38" name="Flowchart: Connector 3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9" name="Flowchart: Connector 3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0" name="Flowchart: Connector 3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41" name="Group 40"/>
          <p:cNvGrpSpPr/>
          <p:nvPr/>
        </p:nvGrpSpPr>
        <p:grpSpPr>
          <a:xfrm>
            <a:off x="10035515" y="97153"/>
            <a:ext cx="1449262" cy="1368876"/>
            <a:chOff x="3048000" y="1219200"/>
            <a:chExt cx="2209800" cy="2209800"/>
          </a:xfrm>
        </p:grpSpPr>
        <p:sp>
          <p:nvSpPr>
            <p:cNvPr id="42" name="Flowchart: Connector 4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3" name="Flowchart: Connector 4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4" name="Flowchart: Connector 4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45" name="Group 44"/>
          <p:cNvGrpSpPr/>
          <p:nvPr/>
        </p:nvGrpSpPr>
        <p:grpSpPr>
          <a:xfrm>
            <a:off x="10058399" y="100142"/>
            <a:ext cx="1449262" cy="1368876"/>
            <a:chOff x="3048000" y="1219200"/>
            <a:chExt cx="2209800" cy="2209800"/>
          </a:xfrm>
        </p:grpSpPr>
        <p:sp>
          <p:nvSpPr>
            <p:cNvPr id="46" name="Flowchart: Connector 4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7" name="Flowchart: Connector 4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8" name="Flowchart: Connector 4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49" name="Group 48"/>
          <p:cNvGrpSpPr/>
          <p:nvPr/>
        </p:nvGrpSpPr>
        <p:grpSpPr>
          <a:xfrm>
            <a:off x="10058400" y="138299"/>
            <a:ext cx="1449262" cy="1368876"/>
            <a:chOff x="3048000" y="1219200"/>
            <a:chExt cx="2209800" cy="2209800"/>
          </a:xfrm>
        </p:grpSpPr>
        <p:sp>
          <p:nvSpPr>
            <p:cNvPr id="50" name="Flowchart: Connector 4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1" name="Flowchart: Connector 5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2" name="Flowchart: Connector 5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53" name="Group 52"/>
          <p:cNvGrpSpPr/>
          <p:nvPr/>
        </p:nvGrpSpPr>
        <p:grpSpPr>
          <a:xfrm>
            <a:off x="10044968" y="123190"/>
            <a:ext cx="1449262" cy="1368876"/>
            <a:chOff x="3048000" y="1219200"/>
            <a:chExt cx="2209800" cy="2209800"/>
          </a:xfrm>
        </p:grpSpPr>
        <p:sp>
          <p:nvSpPr>
            <p:cNvPr id="54" name="Flowchart: Connector 5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5" name="Flowchart: Connector 5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6" name="Flowchart: Connector 5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57" name="Group 56"/>
          <p:cNvGrpSpPr/>
          <p:nvPr/>
        </p:nvGrpSpPr>
        <p:grpSpPr>
          <a:xfrm>
            <a:off x="10044969" y="123190"/>
            <a:ext cx="1449262" cy="1368876"/>
            <a:chOff x="3048000" y="1219200"/>
            <a:chExt cx="2209800" cy="2209800"/>
          </a:xfrm>
        </p:grpSpPr>
        <p:sp>
          <p:nvSpPr>
            <p:cNvPr id="58" name="Flowchart: Connector 5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9" name="Flowchart: Connector 5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0" name="Flowchart: Connector 59"/>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61" name="Group 60"/>
          <p:cNvGrpSpPr/>
          <p:nvPr/>
        </p:nvGrpSpPr>
        <p:grpSpPr>
          <a:xfrm>
            <a:off x="10058400" y="123190"/>
            <a:ext cx="1449262" cy="1368876"/>
            <a:chOff x="3048000" y="1219200"/>
            <a:chExt cx="2209800" cy="2209800"/>
          </a:xfrm>
        </p:grpSpPr>
        <p:sp>
          <p:nvSpPr>
            <p:cNvPr id="62" name="Flowchart: Connector 6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3" name="Flowchart: Connector 6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4" name="Flowchart: Connector 63"/>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65" name="Rectangle 64"/>
          <p:cNvSpPr/>
          <p:nvPr/>
        </p:nvSpPr>
        <p:spPr>
          <a:xfrm>
            <a:off x="360353" y="5815942"/>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3728" y="837480"/>
            <a:ext cx="9107883" cy="426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501221" y="170604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3 &gt;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&lt; 2</a:t>
            </a:r>
          </a:p>
          <a:p>
            <a:pPr algn="ctr"/>
            <a:r>
              <a:rPr lang="en-US" sz="3200" dirty="0" smtClean="0">
                <a:solidFill>
                  <a:schemeClr val="bg1"/>
                </a:solidFill>
                <a:latin typeface="Arial" pitchFamily="34" charset="0"/>
                <a:cs typeface="Arial" pitchFamily="34" charset="0"/>
              </a:rPr>
              <a:t>5 &gt; -3 </a:t>
            </a:r>
            <a:endParaRPr lang="en-US" sz="3200" dirty="0">
              <a:solidFill>
                <a:schemeClr val="bg1"/>
              </a:solidFill>
              <a:latin typeface="Arial" pitchFamily="34" charset="0"/>
              <a:cs typeface="Arial" pitchFamily="34" charset="0"/>
            </a:endParaRPr>
          </a:p>
        </p:txBody>
      </p:sp>
      <p:sp>
        <p:nvSpPr>
          <p:cNvPr id="69" name="Rounded Rectangle 68"/>
          <p:cNvSpPr/>
          <p:nvPr/>
        </p:nvSpPr>
        <p:spPr>
          <a:xfrm>
            <a:off x="6071606" y="160020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 3 &gt;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&gt;  2</a:t>
            </a:r>
          </a:p>
          <a:p>
            <a:pPr algn="ctr"/>
            <a:r>
              <a:rPr lang="en-US" sz="3200" dirty="0" smtClean="0">
                <a:solidFill>
                  <a:schemeClr val="bg1"/>
                </a:solidFill>
                <a:latin typeface="Arial" pitchFamily="34" charset="0"/>
                <a:cs typeface="Arial" pitchFamily="34" charset="0"/>
              </a:rPr>
              <a:t> 5 &gt; -3 </a:t>
            </a:r>
            <a:endParaRPr lang="en-US" sz="3200" dirty="0">
              <a:solidFill>
                <a:schemeClr val="bg1"/>
              </a:solidFill>
              <a:latin typeface="Arial" pitchFamily="34" charset="0"/>
              <a:cs typeface="Arial" pitchFamily="34" charset="0"/>
            </a:endParaRPr>
          </a:p>
        </p:txBody>
      </p:sp>
      <p:sp>
        <p:nvSpPr>
          <p:cNvPr id="70" name="Rounded Rectangle 69"/>
          <p:cNvSpPr/>
          <p:nvPr/>
        </p:nvSpPr>
        <p:spPr>
          <a:xfrm>
            <a:off x="8905723" y="160020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3 &gt;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a:t>
            </a:r>
            <a:r>
              <a:rPr lang="en-US" sz="3200" dirty="0">
                <a:solidFill>
                  <a:schemeClr val="bg1"/>
                </a:solidFill>
                <a:latin typeface="Arial" pitchFamily="34" charset="0"/>
                <a:cs typeface="Arial" pitchFamily="34" charset="0"/>
              </a:rPr>
              <a:t>&gt;</a:t>
            </a:r>
            <a:r>
              <a:rPr lang="en-US" sz="3200" dirty="0" smtClean="0">
                <a:solidFill>
                  <a:schemeClr val="bg1"/>
                </a:solidFill>
                <a:latin typeface="Arial" pitchFamily="34" charset="0"/>
                <a:cs typeface="Arial" pitchFamily="34" charset="0"/>
              </a:rPr>
              <a:t>  2</a:t>
            </a:r>
          </a:p>
          <a:p>
            <a:pPr algn="ctr"/>
            <a:r>
              <a:rPr lang="en-US" sz="3200" dirty="0" smtClean="0">
                <a:solidFill>
                  <a:schemeClr val="bg1"/>
                </a:solidFill>
                <a:latin typeface="Arial" pitchFamily="34" charset="0"/>
                <a:cs typeface="Arial" pitchFamily="34" charset="0"/>
              </a:rPr>
              <a:t>  5 &gt; -3 </a:t>
            </a:r>
            <a:endParaRPr lang="en-US" sz="3200" dirty="0">
              <a:solidFill>
                <a:schemeClr val="bg1"/>
              </a:solidFill>
              <a:latin typeface="Arial" pitchFamily="34" charset="0"/>
              <a:cs typeface="Arial" pitchFamily="34" charset="0"/>
            </a:endParaRPr>
          </a:p>
        </p:txBody>
      </p:sp>
      <p:sp>
        <p:nvSpPr>
          <p:cNvPr id="114691" name="Oval 3"/>
          <p:cNvSpPr>
            <a:spLocks noChangeArrowheads="1"/>
          </p:cNvSpPr>
          <p:nvPr/>
        </p:nvSpPr>
        <p:spPr bwMode="auto">
          <a:xfrm>
            <a:off x="1147376" y="1738990"/>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A</a:t>
            </a:r>
            <a:endParaRPr lang="en-US" sz="2800" b="1" dirty="0">
              <a:solidFill>
                <a:srgbClr val="FF0000"/>
              </a:solidFill>
              <a:latin typeface="Arial" pitchFamily="34" charset="0"/>
              <a:cs typeface="Arial" pitchFamily="34" charset="0"/>
            </a:endParaRPr>
          </a:p>
        </p:txBody>
      </p:sp>
      <p:sp>
        <p:nvSpPr>
          <p:cNvPr id="114693" name="Oval 5"/>
          <p:cNvSpPr>
            <a:spLocks noChangeArrowheads="1"/>
          </p:cNvSpPr>
          <p:nvPr/>
        </p:nvSpPr>
        <p:spPr bwMode="auto">
          <a:xfrm>
            <a:off x="9587505" y="1627138"/>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D</a:t>
            </a:r>
            <a:endParaRPr lang="en-US" sz="2800" b="1" dirty="0">
              <a:solidFill>
                <a:srgbClr val="FF0000"/>
              </a:solidFill>
              <a:latin typeface="Arial" pitchFamily="34" charset="0"/>
              <a:cs typeface="Arial" pitchFamily="34" charset="0"/>
            </a:endParaRPr>
          </a:p>
        </p:txBody>
      </p:sp>
      <p:sp>
        <p:nvSpPr>
          <p:cNvPr id="114694" name="Oval 6"/>
          <p:cNvSpPr>
            <a:spLocks noChangeArrowheads="1"/>
          </p:cNvSpPr>
          <p:nvPr/>
        </p:nvSpPr>
        <p:spPr bwMode="auto">
          <a:xfrm>
            <a:off x="6753388" y="1629915"/>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C</a:t>
            </a:r>
            <a:endParaRPr lang="en-US" sz="2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8966639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subTnLst>
                                    <p:audio>
                                      <p:cMediaNode vol="100000">
                                        <p:cTn display="0" masterRel="sameClick">
                                          <p:stCondLst>
                                            <p:cond evt="begin" delay="0">
                                              <p:tn val="10"/>
                                            </p:cond>
                                          </p:stCondLst>
                                          <p:endCondLst>
                                            <p:cond evt="onStopAudio" delay="0">
                                              <p:tgtEl>
                                                <p:sldTgt/>
                                              </p:tgtEl>
                                            </p:cond>
                                          </p:endCondLst>
                                        </p:cTn>
                                        <p:tgtEl>
                                          <p:sndTgt r:embed="rId4"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25"/>
                                        </p:tgtEl>
                                        <p:attrNameLst>
                                          <p:attrName>style.visibility</p:attrName>
                                        </p:attrNameLst>
                                      </p:cBhvr>
                                      <p:to>
                                        <p:strVal val="visible"/>
                                      </p:to>
                                    </p:set>
                                    <p:animEffect transition="in" filter="barn(inVertical)">
                                      <p:cBhvr>
                                        <p:cTn id="16" dur="500"/>
                                        <p:tgtEl>
                                          <p:spTgt spid="25"/>
                                        </p:tgtEl>
                                      </p:cBhvr>
                                    </p:animEffect>
                                  </p:childTnLst>
                                  <p:subTnLst>
                                    <p:audio>
                                      <p:cMediaNode vol="100000">
                                        <p:cTn display="0" masterRel="sameClick">
                                          <p:stCondLst>
                                            <p:cond evt="begin" delay="0">
                                              <p:tn val="14"/>
                                            </p:cond>
                                          </p:stCondLst>
                                          <p:endCondLst>
                                            <p:cond evt="onStopAudio" delay="0">
                                              <p:tgtEl>
                                                <p:sldTgt/>
                                              </p:tgtEl>
                                            </p:cond>
                                          </p:endCondLst>
                                        </p:cTn>
                                        <p:tgtEl>
                                          <p:sndTgt r:embed="rId4"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29"/>
                                        </p:tgtEl>
                                        <p:attrNameLst>
                                          <p:attrName>style.visibility</p:attrName>
                                        </p:attrNameLst>
                                      </p:cBhvr>
                                      <p:to>
                                        <p:strVal val="visible"/>
                                      </p:to>
                                    </p:set>
                                    <p:animEffect transition="in" filter="barn(inVertical)">
                                      <p:cBhvr>
                                        <p:cTn id="20" dur="500"/>
                                        <p:tgtEl>
                                          <p:spTgt spid="29"/>
                                        </p:tgtEl>
                                      </p:cBhvr>
                                    </p:animEffect>
                                  </p:childTnLst>
                                  <p:subTnLst>
                                    <p:audio>
                                      <p:cMediaNode vol="100000">
                                        <p:cTn display="0" masterRel="sameClick">
                                          <p:stCondLst>
                                            <p:cond evt="begin" delay="0">
                                              <p:tn val="18"/>
                                            </p:cond>
                                          </p:stCondLst>
                                          <p:endCondLst>
                                            <p:cond evt="onStopAudio" delay="0">
                                              <p:tgtEl>
                                                <p:sldTgt/>
                                              </p:tgtEl>
                                            </p:cond>
                                          </p:endCondLst>
                                        </p:cTn>
                                        <p:tgtEl>
                                          <p:sndTgt r:embed="rId4"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33"/>
                                        </p:tgtEl>
                                        <p:attrNameLst>
                                          <p:attrName>style.visibility</p:attrName>
                                        </p:attrNameLst>
                                      </p:cBhvr>
                                      <p:to>
                                        <p:strVal val="visible"/>
                                      </p:to>
                                    </p:set>
                                    <p:animEffect transition="in" filter="barn(inVertical)">
                                      <p:cBhvr>
                                        <p:cTn id="24" dur="500"/>
                                        <p:tgtEl>
                                          <p:spTgt spid="33"/>
                                        </p:tgtEl>
                                      </p:cBhvr>
                                    </p:animEffect>
                                  </p:childTnLst>
                                  <p:subTnLst>
                                    <p:audio>
                                      <p:cMediaNode vol="100000">
                                        <p:cTn display="0" masterRel="sameClick">
                                          <p:stCondLst>
                                            <p:cond evt="begin" delay="0">
                                              <p:tn val="22"/>
                                            </p:cond>
                                          </p:stCondLst>
                                          <p:endCondLst>
                                            <p:cond evt="onStopAudio" delay="0">
                                              <p:tgtEl>
                                                <p:sldTgt/>
                                              </p:tgtEl>
                                            </p:cond>
                                          </p:endCondLst>
                                        </p:cTn>
                                        <p:tgtEl>
                                          <p:sndTgt r:embed="rId4"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37"/>
                                        </p:tgtEl>
                                        <p:attrNameLst>
                                          <p:attrName>style.visibility</p:attrName>
                                        </p:attrNameLst>
                                      </p:cBhvr>
                                      <p:to>
                                        <p:strVal val="visible"/>
                                      </p:to>
                                    </p:set>
                                    <p:animEffect transition="in" filter="barn(inVertical)">
                                      <p:cBhvr>
                                        <p:cTn id="28" dur="500"/>
                                        <p:tgtEl>
                                          <p:spTgt spid="37"/>
                                        </p:tgtEl>
                                      </p:cBhvr>
                                    </p:animEffect>
                                  </p:childTnLst>
                                  <p:subTnLst>
                                    <p:audio>
                                      <p:cMediaNode>
                                        <p:cTn display="0" masterRel="sameClick">
                                          <p:stCondLst>
                                            <p:cond evt="begin" delay="0">
                                              <p:tn val="26"/>
                                            </p:cond>
                                          </p:stCondLst>
                                          <p:endCondLst>
                                            <p:cond evt="onStopAudio" delay="0">
                                              <p:tgtEl>
                                                <p:sldTgt/>
                                              </p:tgtEl>
                                            </p:cond>
                                          </p:endCondLst>
                                        </p:cTn>
                                        <p:tgtEl>
                                          <p:sndTgt r:embed="rId4"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41"/>
                                        </p:tgtEl>
                                        <p:attrNameLst>
                                          <p:attrName>style.visibility</p:attrName>
                                        </p:attrNameLst>
                                      </p:cBhvr>
                                      <p:to>
                                        <p:strVal val="visible"/>
                                      </p:to>
                                    </p:set>
                                    <p:animEffect transition="in" filter="barn(inVertical)">
                                      <p:cBhvr>
                                        <p:cTn id="32" dur="500"/>
                                        <p:tgtEl>
                                          <p:spTgt spid="41"/>
                                        </p:tgtEl>
                                      </p:cBhvr>
                                    </p:animEffect>
                                  </p:childTnLst>
                                  <p:subTnLst>
                                    <p:audio>
                                      <p:cMediaNode>
                                        <p:cTn display="0" masterRel="sameClick">
                                          <p:stCondLst>
                                            <p:cond evt="begin" delay="0">
                                              <p:tn val="30"/>
                                            </p:cond>
                                          </p:stCondLst>
                                          <p:endCondLst>
                                            <p:cond evt="onStopAudio" delay="0">
                                              <p:tgtEl>
                                                <p:sldTgt/>
                                              </p:tgtEl>
                                            </p:cond>
                                          </p:endCondLst>
                                        </p:cTn>
                                        <p:tgtEl>
                                          <p:sndTgt r:embed="rId4"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45"/>
                                        </p:tgtEl>
                                        <p:attrNameLst>
                                          <p:attrName>style.visibility</p:attrName>
                                        </p:attrNameLst>
                                      </p:cBhvr>
                                      <p:to>
                                        <p:strVal val="visible"/>
                                      </p:to>
                                    </p:set>
                                    <p:animEffect transition="in" filter="barn(inVertical)">
                                      <p:cBhvr>
                                        <p:cTn id="36" dur="500"/>
                                        <p:tgtEl>
                                          <p:spTgt spid="45"/>
                                        </p:tgtEl>
                                      </p:cBhvr>
                                    </p:animEffect>
                                  </p:childTnLst>
                                  <p:subTnLst>
                                    <p:audio>
                                      <p:cMediaNode>
                                        <p:cTn display="0" masterRel="sameClick">
                                          <p:stCondLst>
                                            <p:cond evt="begin" delay="0">
                                              <p:tn val="34"/>
                                            </p:cond>
                                          </p:stCondLst>
                                          <p:endCondLst>
                                            <p:cond evt="onStopAudio" delay="0">
                                              <p:tgtEl>
                                                <p:sldTgt/>
                                              </p:tgtEl>
                                            </p:cond>
                                          </p:endCondLst>
                                        </p:cTn>
                                        <p:tgtEl>
                                          <p:sndTgt r:embed="rId4"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49"/>
                                        </p:tgtEl>
                                        <p:attrNameLst>
                                          <p:attrName>style.visibility</p:attrName>
                                        </p:attrNameLst>
                                      </p:cBhvr>
                                      <p:to>
                                        <p:strVal val="visible"/>
                                      </p:to>
                                    </p:set>
                                    <p:animEffect transition="in" filter="barn(inVertical)">
                                      <p:cBhvr>
                                        <p:cTn id="40" dur="500"/>
                                        <p:tgtEl>
                                          <p:spTgt spid="49"/>
                                        </p:tgtEl>
                                      </p:cBhvr>
                                    </p:animEffect>
                                  </p:childTnLst>
                                  <p:subTnLst>
                                    <p:audio>
                                      <p:cMediaNode>
                                        <p:cTn display="0" masterRel="sameClick">
                                          <p:stCondLst>
                                            <p:cond evt="begin" delay="0">
                                              <p:tn val="38"/>
                                            </p:cond>
                                          </p:stCondLst>
                                          <p:endCondLst>
                                            <p:cond evt="onStopAudio" delay="0">
                                              <p:tgtEl>
                                                <p:sldTgt/>
                                              </p:tgtEl>
                                            </p:cond>
                                          </p:endCondLst>
                                        </p:cTn>
                                        <p:tgtEl>
                                          <p:sndTgt r:embed="rId4"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53"/>
                                        </p:tgtEl>
                                        <p:attrNameLst>
                                          <p:attrName>style.visibility</p:attrName>
                                        </p:attrNameLst>
                                      </p:cBhvr>
                                      <p:to>
                                        <p:strVal val="visible"/>
                                      </p:to>
                                    </p:set>
                                    <p:animEffect transition="in" filter="barn(inVertical)">
                                      <p:cBhvr>
                                        <p:cTn id="44" dur="500"/>
                                        <p:tgtEl>
                                          <p:spTgt spid="53"/>
                                        </p:tgtEl>
                                      </p:cBhvr>
                                    </p:animEffect>
                                  </p:childTnLst>
                                  <p:subTnLst>
                                    <p:audio>
                                      <p:cMediaNode>
                                        <p:cTn display="0" masterRel="sameClick">
                                          <p:stCondLst>
                                            <p:cond evt="begin" delay="0">
                                              <p:tn val="42"/>
                                            </p:cond>
                                          </p:stCondLst>
                                          <p:endCondLst>
                                            <p:cond evt="onStopAudio" delay="0">
                                              <p:tgtEl>
                                                <p:sldTgt/>
                                              </p:tgtEl>
                                            </p:cond>
                                          </p:endCondLst>
                                        </p:cTn>
                                        <p:tgtEl>
                                          <p:sndTgt r:embed="rId4"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57"/>
                                        </p:tgtEl>
                                        <p:attrNameLst>
                                          <p:attrName>style.visibility</p:attrName>
                                        </p:attrNameLst>
                                      </p:cBhvr>
                                      <p:to>
                                        <p:strVal val="visible"/>
                                      </p:to>
                                    </p:set>
                                    <p:animEffect transition="in" filter="barn(inVertical)">
                                      <p:cBhvr>
                                        <p:cTn id="48" dur="500"/>
                                        <p:tgtEl>
                                          <p:spTgt spid="57"/>
                                        </p:tgtEl>
                                      </p:cBhvr>
                                    </p:animEffect>
                                  </p:childTnLst>
                                  <p:subTnLst>
                                    <p:audio>
                                      <p:cMediaNode>
                                        <p:cTn display="0" masterRel="sameClick">
                                          <p:stCondLst>
                                            <p:cond evt="begin" delay="0">
                                              <p:tn val="46"/>
                                            </p:cond>
                                          </p:stCondLst>
                                          <p:endCondLst>
                                            <p:cond evt="onStopAudio" delay="0">
                                              <p:tgtEl>
                                                <p:sldTgt/>
                                              </p:tgtEl>
                                            </p:cond>
                                          </p:endCondLst>
                                        </p:cTn>
                                        <p:tgtEl>
                                          <p:sndTgt r:embed="rId4"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61"/>
                                        </p:tgtEl>
                                        <p:attrNameLst>
                                          <p:attrName>style.visibility</p:attrName>
                                        </p:attrNameLst>
                                      </p:cBhvr>
                                      <p:to>
                                        <p:strVal val="visible"/>
                                      </p:to>
                                    </p:set>
                                    <p:animEffect transition="in" filter="barn(inVertical)">
                                      <p:cBhvr>
                                        <p:cTn id="52" dur="500"/>
                                        <p:tgtEl>
                                          <p:spTgt spid="61"/>
                                        </p:tgtEl>
                                      </p:cBhvr>
                                    </p:animEffect>
                                  </p:childTnLst>
                                  <p:subTnLst>
                                    <p:audio>
                                      <p:cMediaNode>
                                        <p:cTn display="0" masterRel="sameClick">
                                          <p:stCondLst>
                                            <p:cond evt="begin" delay="0">
                                              <p:tn val="50"/>
                                            </p:cond>
                                          </p:stCondLst>
                                          <p:endCondLst>
                                            <p:cond evt="onStopAudio" delay="0">
                                              <p:tgtEl>
                                                <p:sldTgt/>
                                              </p:tgtEl>
                                            </p:cond>
                                          </p:endCondLst>
                                        </p:cTn>
                                        <p:tgtEl>
                                          <p:sndTgt r:embed="rId5"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1469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1" presetClass="emph" presetSubtype="2" fill="hold" nodeType="clickEffect">
                                  <p:stCondLst>
                                    <p:cond delay="0"/>
                                  </p:stCondLst>
                                  <p:childTnLst>
                                    <p:animClr clrSpc="rgb" dir="cw">
                                      <p:cBhvr>
                                        <p:cTn id="57" dur="500" fill="hold"/>
                                        <p:tgtEl>
                                          <p:spTgt spid="114691"/>
                                        </p:tgtEl>
                                        <p:attrNameLst>
                                          <p:attrName>fillcolor</p:attrName>
                                        </p:attrNameLst>
                                      </p:cBhvr>
                                      <p:to>
                                        <a:schemeClr val="accent2"/>
                                      </p:to>
                                    </p:animClr>
                                    <p:set>
                                      <p:cBhvr>
                                        <p:cTn id="58" dur="500" fill="hold"/>
                                        <p:tgtEl>
                                          <p:spTgt spid="114691"/>
                                        </p:tgtEl>
                                        <p:attrNameLst>
                                          <p:attrName>fill.type</p:attrName>
                                        </p:attrNameLst>
                                      </p:cBhvr>
                                      <p:to>
                                        <p:strVal val="solid"/>
                                      </p:to>
                                    </p:set>
                                    <p:set>
                                      <p:cBhvr>
                                        <p:cTn id="59" dur="500" fill="hold"/>
                                        <p:tgtEl>
                                          <p:spTgt spid="114691"/>
                                        </p:tgtEl>
                                        <p:attrNameLst>
                                          <p:attrName>fill.on</p:attrName>
                                        </p:attrNameLst>
                                      </p:cBhvr>
                                      <p:to>
                                        <p:strVal val="true"/>
                                      </p:to>
                                    </p:set>
                                  </p:childTnLst>
                                </p:cTn>
                              </p:par>
                              <p:par>
                                <p:cTn id="60" presetID="1" presetClass="emph" presetSubtype="2" fill="hold" nodeType="withEffect">
                                  <p:stCondLst>
                                    <p:cond delay="0"/>
                                  </p:stCondLst>
                                  <p:childTnLst>
                                    <p:animClr clrSpc="rgb" dir="cw">
                                      <p:cBhvr>
                                        <p:cTn id="61" dur="500" fill="hold"/>
                                        <p:tgtEl>
                                          <p:spTgt spid="114692"/>
                                        </p:tgtEl>
                                        <p:attrNameLst>
                                          <p:attrName>fillcolor</p:attrName>
                                        </p:attrNameLst>
                                      </p:cBhvr>
                                      <p:to>
                                        <a:schemeClr val="bg1"/>
                                      </p:to>
                                    </p:animClr>
                                    <p:set>
                                      <p:cBhvr>
                                        <p:cTn id="62" dur="500" fill="hold"/>
                                        <p:tgtEl>
                                          <p:spTgt spid="114692"/>
                                        </p:tgtEl>
                                        <p:attrNameLst>
                                          <p:attrName>fill.type</p:attrName>
                                        </p:attrNameLst>
                                      </p:cBhvr>
                                      <p:to>
                                        <p:strVal val="solid"/>
                                      </p:to>
                                    </p:set>
                                    <p:set>
                                      <p:cBhvr>
                                        <p:cTn id="63" dur="500" fill="hold"/>
                                        <p:tgtEl>
                                          <p:spTgt spid="114692"/>
                                        </p:tgtEl>
                                        <p:attrNameLst>
                                          <p:attrName>fill.on</p:attrName>
                                        </p:attrNameLst>
                                      </p:cBhvr>
                                      <p:to>
                                        <p:strVal val="true"/>
                                      </p:to>
                                    </p:set>
                                  </p:childTnLst>
                                </p:cTn>
                              </p:par>
                              <p:par>
                                <p:cTn id="64" presetID="1" presetClass="emph" presetSubtype="2" fill="hold" nodeType="withEffect">
                                  <p:stCondLst>
                                    <p:cond delay="0"/>
                                  </p:stCondLst>
                                  <p:childTnLst>
                                    <p:animClr clrSpc="rgb" dir="cw">
                                      <p:cBhvr>
                                        <p:cTn id="65" dur="500" fill="hold"/>
                                        <p:tgtEl>
                                          <p:spTgt spid="114693"/>
                                        </p:tgtEl>
                                        <p:attrNameLst>
                                          <p:attrName>fillcolor</p:attrName>
                                        </p:attrNameLst>
                                      </p:cBhvr>
                                      <p:to>
                                        <a:schemeClr val="bg1"/>
                                      </p:to>
                                    </p:animClr>
                                    <p:set>
                                      <p:cBhvr>
                                        <p:cTn id="66" dur="500" fill="hold"/>
                                        <p:tgtEl>
                                          <p:spTgt spid="114693"/>
                                        </p:tgtEl>
                                        <p:attrNameLst>
                                          <p:attrName>fill.type</p:attrName>
                                        </p:attrNameLst>
                                      </p:cBhvr>
                                      <p:to>
                                        <p:strVal val="solid"/>
                                      </p:to>
                                    </p:set>
                                    <p:set>
                                      <p:cBhvr>
                                        <p:cTn id="67" dur="500" fill="hold"/>
                                        <p:tgtEl>
                                          <p:spTgt spid="114693"/>
                                        </p:tgtEl>
                                        <p:attrNameLst>
                                          <p:attrName>fill.on</p:attrName>
                                        </p:attrNameLst>
                                      </p:cBhvr>
                                      <p:to>
                                        <p:strVal val="true"/>
                                      </p:to>
                                    </p:set>
                                  </p:childTnLst>
                                </p:cTn>
                              </p:par>
                              <p:par>
                                <p:cTn id="68" presetID="1" presetClass="emph" presetSubtype="2" fill="hold" nodeType="withEffect">
                                  <p:stCondLst>
                                    <p:cond delay="0"/>
                                  </p:stCondLst>
                                  <p:childTnLst>
                                    <p:animClr clrSpc="rgb" dir="cw">
                                      <p:cBhvr>
                                        <p:cTn id="69" dur="500" fill="hold"/>
                                        <p:tgtEl>
                                          <p:spTgt spid="114694"/>
                                        </p:tgtEl>
                                        <p:attrNameLst>
                                          <p:attrName>fillcolor</p:attrName>
                                        </p:attrNameLst>
                                      </p:cBhvr>
                                      <p:to>
                                        <a:schemeClr val="bg1"/>
                                      </p:to>
                                    </p:animClr>
                                    <p:set>
                                      <p:cBhvr>
                                        <p:cTn id="70" dur="500" fill="hold"/>
                                        <p:tgtEl>
                                          <p:spTgt spid="114694"/>
                                        </p:tgtEl>
                                        <p:attrNameLst>
                                          <p:attrName>fill.type</p:attrName>
                                        </p:attrNameLst>
                                      </p:cBhvr>
                                      <p:to>
                                        <p:strVal val="solid"/>
                                      </p:to>
                                    </p:set>
                                    <p:set>
                                      <p:cBhvr>
                                        <p:cTn id="71" dur="500" fill="hold"/>
                                        <p:tgtEl>
                                          <p:spTgt spid="114694"/>
                                        </p:tgtEl>
                                        <p:attrNameLst>
                                          <p:attrName>fill.on</p:attrName>
                                        </p:attrNameLst>
                                      </p:cBhvr>
                                      <p:to>
                                        <p:strVal val="true"/>
                                      </p:to>
                                    </p:set>
                                  </p:childTnLst>
                                </p:cTn>
                              </p:par>
                            </p:childTnLst>
                          </p:cTn>
                        </p:par>
                        <p:par>
                          <p:cTn id="72" fill="hold" nodeType="afterGroup">
                            <p:stCondLst>
                              <p:cond delay="500"/>
                            </p:stCondLst>
                            <p:childTnLst>
                              <p:par>
                                <p:cTn id="73" presetID="53" presetClass="entr" presetSubtype="0" fill="hold" grpId="0" nodeType="afterEffect">
                                  <p:stCondLst>
                                    <p:cond delay="0"/>
                                  </p:stCondLst>
                                  <p:childTnLst>
                                    <p:set>
                                      <p:cBhvr>
                                        <p:cTn id="74" dur="1" fill="hold">
                                          <p:stCondLst>
                                            <p:cond delay="0"/>
                                          </p:stCondLst>
                                        </p:cTn>
                                        <p:tgtEl>
                                          <p:spTgt spid="114695"/>
                                        </p:tgtEl>
                                        <p:attrNameLst>
                                          <p:attrName>style.visibility</p:attrName>
                                        </p:attrNameLst>
                                      </p:cBhvr>
                                      <p:to>
                                        <p:strVal val="visible"/>
                                      </p:to>
                                    </p:set>
                                    <p:anim calcmode="lin" valueType="num">
                                      <p:cBhvr>
                                        <p:cTn id="75" dur="500" fill="hold"/>
                                        <p:tgtEl>
                                          <p:spTgt spid="114695"/>
                                        </p:tgtEl>
                                        <p:attrNameLst>
                                          <p:attrName>ppt_w</p:attrName>
                                        </p:attrNameLst>
                                      </p:cBhvr>
                                      <p:tavLst>
                                        <p:tav tm="0">
                                          <p:val>
                                            <p:fltVal val="0"/>
                                          </p:val>
                                        </p:tav>
                                        <p:tav tm="100000">
                                          <p:val>
                                            <p:strVal val="#ppt_w"/>
                                          </p:val>
                                        </p:tav>
                                      </p:tavLst>
                                    </p:anim>
                                    <p:anim calcmode="lin" valueType="num">
                                      <p:cBhvr>
                                        <p:cTn id="76" dur="500" fill="hold"/>
                                        <p:tgtEl>
                                          <p:spTgt spid="114695"/>
                                        </p:tgtEl>
                                        <p:attrNameLst>
                                          <p:attrName>ppt_h</p:attrName>
                                        </p:attrNameLst>
                                      </p:cBhvr>
                                      <p:tavLst>
                                        <p:tav tm="0">
                                          <p:val>
                                            <p:fltVal val="0"/>
                                          </p:val>
                                        </p:tav>
                                        <p:tav tm="100000">
                                          <p:val>
                                            <p:strVal val="#ppt_h"/>
                                          </p:val>
                                        </p:tav>
                                      </p:tavLst>
                                    </p:anim>
                                    <p:animEffect transition="in" filter="fade">
                                      <p:cBhvr>
                                        <p:cTn id="77" dur="500"/>
                                        <p:tgtEl>
                                          <p:spTgt spid="114695"/>
                                        </p:tgtEl>
                                      </p:cBhvr>
                                    </p:animEffect>
                                  </p:childTnLst>
                                </p:cTn>
                              </p:par>
                              <p:par>
                                <p:cTn id="78" presetID="1" presetClass="mediacall" presetSubtype="0" fill="hold" nodeType="withEffect">
                                  <p:stCondLst>
                                    <p:cond delay="0"/>
                                  </p:stCondLst>
                                  <p:childTnLst>
                                    <p:cmd type="call" cmd="playFrom(0.0)">
                                      <p:cBhvr>
                                        <p:cTn id="79" dur="3810" fill="hold"/>
                                        <p:tgtEl>
                                          <p:spTgt spid="114698"/>
                                        </p:tgtEl>
                                      </p:cBhvr>
                                    </p:cmd>
                                  </p:childTnLst>
                                </p:cTn>
                              </p:par>
                            </p:childTnLst>
                          </p:cTn>
                        </p:par>
                      </p:childTnLst>
                    </p:cTn>
                  </p:par>
                </p:childTnLst>
              </p:cTn>
              <p:nextCondLst>
                <p:cond evt="onClick" delay="0">
                  <p:tgtEl>
                    <p:spTgt spid="114691"/>
                  </p:tgtEl>
                </p:cond>
              </p:nextCondLst>
            </p:seq>
            <p:seq concurrent="1" nextAc="seek">
              <p:cTn id="80" restart="whenNotActive" fill="hold" evtFilter="cancelBubble" nodeType="interactiveSeq">
                <p:stCondLst>
                  <p:cond evt="onClick" delay="0">
                    <p:tgtEl>
                      <p:spTgt spid="114692"/>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1" presetClass="emph" presetSubtype="2" fill="hold" nodeType="clickEffect">
                                  <p:stCondLst>
                                    <p:cond delay="0"/>
                                  </p:stCondLst>
                                  <p:childTnLst>
                                    <p:animClr clrSpc="rgb" dir="cw">
                                      <p:cBhvr>
                                        <p:cTn id="84" dur="500" fill="hold"/>
                                        <p:tgtEl>
                                          <p:spTgt spid="114692"/>
                                        </p:tgtEl>
                                        <p:attrNameLst>
                                          <p:attrName>fillcolor</p:attrName>
                                        </p:attrNameLst>
                                      </p:cBhvr>
                                      <p:to>
                                        <a:schemeClr val="accent2"/>
                                      </p:to>
                                    </p:animClr>
                                    <p:set>
                                      <p:cBhvr>
                                        <p:cTn id="85" dur="500" fill="hold"/>
                                        <p:tgtEl>
                                          <p:spTgt spid="114692"/>
                                        </p:tgtEl>
                                        <p:attrNameLst>
                                          <p:attrName>fill.type</p:attrName>
                                        </p:attrNameLst>
                                      </p:cBhvr>
                                      <p:to>
                                        <p:strVal val="solid"/>
                                      </p:to>
                                    </p:set>
                                    <p:set>
                                      <p:cBhvr>
                                        <p:cTn id="86" dur="500" fill="hold"/>
                                        <p:tgtEl>
                                          <p:spTgt spid="11469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500" fill="hold"/>
                                        <p:tgtEl>
                                          <p:spTgt spid="114691"/>
                                        </p:tgtEl>
                                        <p:attrNameLst>
                                          <p:attrName>fillcolor</p:attrName>
                                        </p:attrNameLst>
                                      </p:cBhvr>
                                      <p:to>
                                        <a:schemeClr val="bg1"/>
                                      </p:to>
                                    </p:animClr>
                                    <p:set>
                                      <p:cBhvr>
                                        <p:cTn id="89" dur="500" fill="hold"/>
                                        <p:tgtEl>
                                          <p:spTgt spid="114691"/>
                                        </p:tgtEl>
                                        <p:attrNameLst>
                                          <p:attrName>fill.type</p:attrName>
                                        </p:attrNameLst>
                                      </p:cBhvr>
                                      <p:to>
                                        <p:strVal val="solid"/>
                                      </p:to>
                                    </p:set>
                                    <p:set>
                                      <p:cBhvr>
                                        <p:cTn id="90" dur="500" fill="hold"/>
                                        <p:tgtEl>
                                          <p:spTgt spid="114691"/>
                                        </p:tgtEl>
                                        <p:attrNameLst>
                                          <p:attrName>fill.on</p:attrName>
                                        </p:attrNameLst>
                                      </p:cBhvr>
                                      <p:to>
                                        <p:strVal val="true"/>
                                      </p:to>
                                    </p:set>
                                  </p:childTnLst>
                                </p:cTn>
                              </p:par>
                              <p:par>
                                <p:cTn id="91" presetID="1" presetClass="emph" presetSubtype="2" fill="hold" nodeType="withEffect">
                                  <p:stCondLst>
                                    <p:cond delay="0"/>
                                  </p:stCondLst>
                                  <p:childTnLst>
                                    <p:animClr clrSpc="rgb" dir="cw">
                                      <p:cBhvr>
                                        <p:cTn id="92" dur="500" fill="hold"/>
                                        <p:tgtEl>
                                          <p:spTgt spid="114693"/>
                                        </p:tgtEl>
                                        <p:attrNameLst>
                                          <p:attrName>fillcolor</p:attrName>
                                        </p:attrNameLst>
                                      </p:cBhvr>
                                      <p:to>
                                        <a:schemeClr val="bg1"/>
                                      </p:to>
                                    </p:animClr>
                                    <p:set>
                                      <p:cBhvr>
                                        <p:cTn id="93" dur="500" fill="hold"/>
                                        <p:tgtEl>
                                          <p:spTgt spid="114693"/>
                                        </p:tgtEl>
                                        <p:attrNameLst>
                                          <p:attrName>fill.type</p:attrName>
                                        </p:attrNameLst>
                                      </p:cBhvr>
                                      <p:to>
                                        <p:strVal val="solid"/>
                                      </p:to>
                                    </p:set>
                                    <p:set>
                                      <p:cBhvr>
                                        <p:cTn id="94" dur="500" fill="hold"/>
                                        <p:tgtEl>
                                          <p:spTgt spid="114693"/>
                                        </p:tgtEl>
                                        <p:attrNameLst>
                                          <p:attrName>fill.on</p:attrName>
                                        </p:attrNameLst>
                                      </p:cBhvr>
                                      <p:to>
                                        <p:strVal val="true"/>
                                      </p:to>
                                    </p:set>
                                  </p:childTnLst>
                                </p:cTn>
                              </p:par>
                              <p:par>
                                <p:cTn id="95" presetID="1" presetClass="emph" presetSubtype="2" fill="hold" nodeType="withEffect">
                                  <p:stCondLst>
                                    <p:cond delay="0"/>
                                  </p:stCondLst>
                                  <p:childTnLst>
                                    <p:animClr clrSpc="rgb" dir="cw">
                                      <p:cBhvr>
                                        <p:cTn id="96" dur="500" fill="hold"/>
                                        <p:tgtEl>
                                          <p:spTgt spid="114694"/>
                                        </p:tgtEl>
                                        <p:attrNameLst>
                                          <p:attrName>fillcolor</p:attrName>
                                        </p:attrNameLst>
                                      </p:cBhvr>
                                      <p:to>
                                        <a:schemeClr val="bg1"/>
                                      </p:to>
                                    </p:animClr>
                                    <p:set>
                                      <p:cBhvr>
                                        <p:cTn id="97" dur="500" fill="hold"/>
                                        <p:tgtEl>
                                          <p:spTgt spid="114694"/>
                                        </p:tgtEl>
                                        <p:attrNameLst>
                                          <p:attrName>fill.type</p:attrName>
                                        </p:attrNameLst>
                                      </p:cBhvr>
                                      <p:to>
                                        <p:strVal val="solid"/>
                                      </p:to>
                                    </p:set>
                                    <p:set>
                                      <p:cBhvr>
                                        <p:cTn id="98" dur="500" fill="hold"/>
                                        <p:tgtEl>
                                          <p:spTgt spid="114694"/>
                                        </p:tgtEl>
                                        <p:attrNameLst>
                                          <p:attrName>fill.on</p:attrName>
                                        </p:attrNameLst>
                                      </p:cBhvr>
                                      <p:to>
                                        <p:strVal val="true"/>
                                      </p:to>
                                    </p:set>
                                  </p:childTnLst>
                                </p:cTn>
                              </p:par>
                              <p:par>
                                <p:cTn id="99" presetID="53" presetClass="exit" presetSubtype="0" fill="hold" grpId="3" nodeType="withEffect">
                                  <p:stCondLst>
                                    <p:cond delay="0"/>
                                  </p:stCondLst>
                                  <p:childTnLst>
                                    <p:anim calcmode="lin" valueType="num">
                                      <p:cBhvr>
                                        <p:cTn id="100" dur="500"/>
                                        <p:tgtEl>
                                          <p:spTgt spid="114695"/>
                                        </p:tgtEl>
                                        <p:attrNameLst>
                                          <p:attrName>ppt_w</p:attrName>
                                        </p:attrNameLst>
                                      </p:cBhvr>
                                      <p:tavLst>
                                        <p:tav tm="0">
                                          <p:val>
                                            <p:strVal val="ppt_w"/>
                                          </p:val>
                                        </p:tav>
                                        <p:tav tm="100000">
                                          <p:val>
                                            <p:fltVal val="0"/>
                                          </p:val>
                                        </p:tav>
                                      </p:tavLst>
                                    </p:anim>
                                    <p:anim calcmode="lin" valueType="num">
                                      <p:cBhvr>
                                        <p:cTn id="101" dur="500"/>
                                        <p:tgtEl>
                                          <p:spTgt spid="114695"/>
                                        </p:tgtEl>
                                        <p:attrNameLst>
                                          <p:attrName>ppt_h</p:attrName>
                                        </p:attrNameLst>
                                      </p:cBhvr>
                                      <p:tavLst>
                                        <p:tav tm="0">
                                          <p:val>
                                            <p:strVal val="ppt_h"/>
                                          </p:val>
                                        </p:tav>
                                        <p:tav tm="100000">
                                          <p:val>
                                            <p:fltVal val="0"/>
                                          </p:val>
                                        </p:tav>
                                      </p:tavLst>
                                    </p:anim>
                                    <p:animEffect transition="out" filter="fade">
                                      <p:cBhvr>
                                        <p:cTn id="102" dur="500"/>
                                        <p:tgtEl>
                                          <p:spTgt spid="114695"/>
                                        </p:tgtEl>
                                      </p:cBhvr>
                                    </p:animEffect>
                                    <p:set>
                                      <p:cBhvr>
                                        <p:cTn id="103" dur="1" fill="hold">
                                          <p:stCondLst>
                                            <p:cond delay="499"/>
                                          </p:stCondLst>
                                        </p:cTn>
                                        <p:tgtEl>
                                          <p:spTgt spid="114695"/>
                                        </p:tgtEl>
                                        <p:attrNameLst>
                                          <p:attrName>style.visibility</p:attrName>
                                        </p:attrNameLst>
                                      </p:cBhvr>
                                      <p:to>
                                        <p:strVal val="hidden"/>
                                      </p:to>
                                    </p:set>
                                  </p:childTnLst>
                                </p:cTn>
                              </p:par>
                            </p:childTnLst>
                          </p:cTn>
                        </p:par>
                        <p:par>
                          <p:cTn id="104" fill="hold" nodeType="afterGroup">
                            <p:stCondLst>
                              <p:cond delay="500"/>
                            </p:stCondLst>
                            <p:childTnLst>
                              <p:par>
                                <p:cTn id="105" presetID="53" presetClass="entr" presetSubtype="0" fill="hold" grpId="0" nodeType="afterEffect">
                                  <p:stCondLst>
                                    <p:cond delay="0"/>
                                  </p:stCondLst>
                                  <p:childTnLst>
                                    <p:set>
                                      <p:cBhvr>
                                        <p:cTn id="106" dur="1" fill="hold">
                                          <p:stCondLst>
                                            <p:cond delay="0"/>
                                          </p:stCondLst>
                                        </p:cTn>
                                        <p:tgtEl>
                                          <p:spTgt spid="114696"/>
                                        </p:tgtEl>
                                        <p:attrNameLst>
                                          <p:attrName>style.visibility</p:attrName>
                                        </p:attrNameLst>
                                      </p:cBhvr>
                                      <p:to>
                                        <p:strVal val="visible"/>
                                      </p:to>
                                    </p:set>
                                    <p:anim calcmode="lin" valueType="num">
                                      <p:cBhvr>
                                        <p:cTn id="107" dur="500" fill="hold"/>
                                        <p:tgtEl>
                                          <p:spTgt spid="114696"/>
                                        </p:tgtEl>
                                        <p:attrNameLst>
                                          <p:attrName>ppt_w</p:attrName>
                                        </p:attrNameLst>
                                      </p:cBhvr>
                                      <p:tavLst>
                                        <p:tav tm="0">
                                          <p:val>
                                            <p:fltVal val="0"/>
                                          </p:val>
                                        </p:tav>
                                        <p:tav tm="100000">
                                          <p:val>
                                            <p:strVal val="#ppt_w"/>
                                          </p:val>
                                        </p:tav>
                                      </p:tavLst>
                                    </p:anim>
                                    <p:anim calcmode="lin" valueType="num">
                                      <p:cBhvr>
                                        <p:cTn id="108" dur="500" fill="hold"/>
                                        <p:tgtEl>
                                          <p:spTgt spid="114696"/>
                                        </p:tgtEl>
                                        <p:attrNameLst>
                                          <p:attrName>ppt_h</p:attrName>
                                        </p:attrNameLst>
                                      </p:cBhvr>
                                      <p:tavLst>
                                        <p:tav tm="0">
                                          <p:val>
                                            <p:fltVal val="0"/>
                                          </p:val>
                                        </p:tav>
                                        <p:tav tm="100000">
                                          <p:val>
                                            <p:strVal val="#ppt_h"/>
                                          </p:val>
                                        </p:tav>
                                      </p:tavLst>
                                    </p:anim>
                                    <p:animEffect transition="in" filter="fade">
                                      <p:cBhvr>
                                        <p:cTn id="109" dur="500"/>
                                        <p:tgtEl>
                                          <p:spTgt spid="114696"/>
                                        </p:tgtEl>
                                      </p:cBhvr>
                                    </p:animEffect>
                                  </p:childTnLst>
                                  <p:subTnLst>
                                    <p:audio>
                                      <p:cMediaNode>
                                        <p:cTn display="0" masterRel="sameClick">
                                          <p:stCondLst>
                                            <p:cond evt="begin" delay="0">
                                              <p:tn val="105"/>
                                            </p:cond>
                                          </p:stCondLst>
                                          <p:endCondLst>
                                            <p:cond evt="onStopAudio" delay="0">
                                              <p:tgtEl>
                                                <p:sldTgt/>
                                              </p:tgtEl>
                                            </p:cond>
                                          </p:endCondLst>
                                        </p:cTn>
                                        <p:tgtEl>
                                          <p:sndTgt r:embed="rId6" name="applause.wav"/>
                                        </p:tgtEl>
                                      </p:cMediaNode>
                                    </p:audio>
                                  </p:subTnLst>
                                </p:cTn>
                              </p:par>
                              <p:par>
                                <p:cTn id="110" presetID="1" presetClass="mediacall" presetSubtype="0" fill="hold" nodeType="withEffect">
                                  <p:stCondLst>
                                    <p:cond delay="0"/>
                                  </p:stCondLst>
                                  <p:childTnLst>
                                    <p:cmd type="call" cmd="playFrom(0.0)">
                                      <p:cBhvr>
                                        <p:cTn id="111" dur="6140" fill="hold"/>
                                        <p:tgtEl>
                                          <p:spTgt spid="114700"/>
                                        </p:tgtEl>
                                      </p:cBhvr>
                                    </p:cmd>
                                  </p:childTnLst>
                                </p:cTn>
                              </p:par>
                            </p:childTnLst>
                          </p:cTn>
                        </p:par>
                      </p:childTnLst>
                    </p:cTn>
                  </p:par>
                </p:childTnLst>
              </p:cTn>
              <p:nextCondLst>
                <p:cond evt="onClick" delay="0">
                  <p:tgtEl>
                    <p:spTgt spid="114692"/>
                  </p:tgtEl>
                </p:cond>
              </p:nextCondLst>
            </p:seq>
            <p:seq concurrent="1" nextAc="seek">
              <p:cTn id="112" restart="whenNotActive" fill="hold" evtFilter="cancelBubble" nodeType="interactiveSeq">
                <p:stCondLst>
                  <p:cond evt="onClick" delay="0">
                    <p:tgtEl>
                      <p:spTgt spid="114693"/>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mph" presetSubtype="2" fill="hold" nodeType="clickEffect">
                                  <p:stCondLst>
                                    <p:cond delay="0"/>
                                  </p:stCondLst>
                                  <p:childTnLst>
                                    <p:animClr clrSpc="rgb" dir="cw">
                                      <p:cBhvr>
                                        <p:cTn id="116" dur="500" fill="hold"/>
                                        <p:tgtEl>
                                          <p:spTgt spid="114693"/>
                                        </p:tgtEl>
                                        <p:attrNameLst>
                                          <p:attrName>fillcolor</p:attrName>
                                        </p:attrNameLst>
                                      </p:cBhvr>
                                      <p:to>
                                        <a:schemeClr val="accent2"/>
                                      </p:to>
                                    </p:animClr>
                                    <p:set>
                                      <p:cBhvr>
                                        <p:cTn id="117" dur="500" fill="hold"/>
                                        <p:tgtEl>
                                          <p:spTgt spid="114693"/>
                                        </p:tgtEl>
                                        <p:attrNameLst>
                                          <p:attrName>fill.type</p:attrName>
                                        </p:attrNameLst>
                                      </p:cBhvr>
                                      <p:to>
                                        <p:strVal val="solid"/>
                                      </p:to>
                                    </p:set>
                                    <p:set>
                                      <p:cBhvr>
                                        <p:cTn id="118" dur="500" fill="hold"/>
                                        <p:tgtEl>
                                          <p:spTgt spid="114693"/>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500" fill="hold"/>
                                        <p:tgtEl>
                                          <p:spTgt spid="114691"/>
                                        </p:tgtEl>
                                        <p:attrNameLst>
                                          <p:attrName>fillcolor</p:attrName>
                                        </p:attrNameLst>
                                      </p:cBhvr>
                                      <p:to>
                                        <a:schemeClr val="bg1"/>
                                      </p:to>
                                    </p:animClr>
                                    <p:set>
                                      <p:cBhvr>
                                        <p:cTn id="121" dur="500" fill="hold"/>
                                        <p:tgtEl>
                                          <p:spTgt spid="114691"/>
                                        </p:tgtEl>
                                        <p:attrNameLst>
                                          <p:attrName>fill.type</p:attrName>
                                        </p:attrNameLst>
                                      </p:cBhvr>
                                      <p:to>
                                        <p:strVal val="solid"/>
                                      </p:to>
                                    </p:set>
                                    <p:set>
                                      <p:cBhvr>
                                        <p:cTn id="122" dur="500" fill="hold"/>
                                        <p:tgtEl>
                                          <p:spTgt spid="114691"/>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500" fill="hold"/>
                                        <p:tgtEl>
                                          <p:spTgt spid="114692"/>
                                        </p:tgtEl>
                                        <p:attrNameLst>
                                          <p:attrName>fillcolor</p:attrName>
                                        </p:attrNameLst>
                                      </p:cBhvr>
                                      <p:to>
                                        <a:schemeClr val="bg1"/>
                                      </p:to>
                                    </p:animClr>
                                    <p:set>
                                      <p:cBhvr>
                                        <p:cTn id="125" dur="500" fill="hold"/>
                                        <p:tgtEl>
                                          <p:spTgt spid="114692"/>
                                        </p:tgtEl>
                                        <p:attrNameLst>
                                          <p:attrName>fill.type</p:attrName>
                                        </p:attrNameLst>
                                      </p:cBhvr>
                                      <p:to>
                                        <p:strVal val="solid"/>
                                      </p:to>
                                    </p:set>
                                    <p:set>
                                      <p:cBhvr>
                                        <p:cTn id="126" dur="500" fill="hold"/>
                                        <p:tgtEl>
                                          <p:spTgt spid="114692"/>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500" fill="hold"/>
                                        <p:tgtEl>
                                          <p:spTgt spid="114694"/>
                                        </p:tgtEl>
                                        <p:attrNameLst>
                                          <p:attrName>fillcolor</p:attrName>
                                        </p:attrNameLst>
                                      </p:cBhvr>
                                      <p:to>
                                        <a:schemeClr val="bg1"/>
                                      </p:to>
                                    </p:animClr>
                                    <p:set>
                                      <p:cBhvr>
                                        <p:cTn id="129" dur="500" fill="hold"/>
                                        <p:tgtEl>
                                          <p:spTgt spid="114694"/>
                                        </p:tgtEl>
                                        <p:attrNameLst>
                                          <p:attrName>fill.type</p:attrName>
                                        </p:attrNameLst>
                                      </p:cBhvr>
                                      <p:to>
                                        <p:strVal val="solid"/>
                                      </p:to>
                                    </p:set>
                                    <p:set>
                                      <p:cBhvr>
                                        <p:cTn id="130" dur="500" fill="hold"/>
                                        <p:tgtEl>
                                          <p:spTgt spid="114694"/>
                                        </p:tgtEl>
                                        <p:attrNameLst>
                                          <p:attrName>fill.on</p:attrName>
                                        </p:attrNameLst>
                                      </p:cBhvr>
                                      <p:to>
                                        <p:strVal val="true"/>
                                      </p:to>
                                    </p:set>
                                  </p:childTnLst>
                                </p:cTn>
                              </p:par>
                            </p:childTnLst>
                          </p:cTn>
                        </p:par>
                        <p:par>
                          <p:cTn id="131" fill="hold" nodeType="afterGroup">
                            <p:stCondLst>
                              <p:cond delay="500"/>
                            </p:stCondLst>
                            <p:childTnLst>
                              <p:par>
                                <p:cTn id="132" presetID="53" presetClass="entr" presetSubtype="0" fill="hold" grpId="1" nodeType="afterEffect">
                                  <p:stCondLst>
                                    <p:cond delay="0"/>
                                  </p:stCondLst>
                                  <p:childTnLst>
                                    <p:set>
                                      <p:cBhvr>
                                        <p:cTn id="133" dur="1" fill="hold">
                                          <p:stCondLst>
                                            <p:cond delay="0"/>
                                          </p:stCondLst>
                                        </p:cTn>
                                        <p:tgtEl>
                                          <p:spTgt spid="114695"/>
                                        </p:tgtEl>
                                        <p:attrNameLst>
                                          <p:attrName>style.visibility</p:attrName>
                                        </p:attrNameLst>
                                      </p:cBhvr>
                                      <p:to>
                                        <p:strVal val="visible"/>
                                      </p:to>
                                    </p:set>
                                    <p:anim calcmode="lin" valueType="num">
                                      <p:cBhvr>
                                        <p:cTn id="134" dur="500" fill="hold"/>
                                        <p:tgtEl>
                                          <p:spTgt spid="114695"/>
                                        </p:tgtEl>
                                        <p:attrNameLst>
                                          <p:attrName>ppt_w</p:attrName>
                                        </p:attrNameLst>
                                      </p:cBhvr>
                                      <p:tavLst>
                                        <p:tav tm="0">
                                          <p:val>
                                            <p:fltVal val="0"/>
                                          </p:val>
                                        </p:tav>
                                        <p:tav tm="100000">
                                          <p:val>
                                            <p:strVal val="#ppt_w"/>
                                          </p:val>
                                        </p:tav>
                                      </p:tavLst>
                                    </p:anim>
                                    <p:anim calcmode="lin" valueType="num">
                                      <p:cBhvr>
                                        <p:cTn id="135" dur="500" fill="hold"/>
                                        <p:tgtEl>
                                          <p:spTgt spid="114695"/>
                                        </p:tgtEl>
                                        <p:attrNameLst>
                                          <p:attrName>ppt_h</p:attrName>
                                        </p:attrNameLst>
                                      </p:cBhvr>
                                      <p:tavLst>
                                        <p:tav tm="0">
                                          <p:val>
                                            <p:fltVal val="0"/>
                                          </p:val>
                                        </p:tav>
                                        <p:tav tm="100000">
                                          <p:val>
                                            <p:strVal val="#ppt_h"/>
                                          </p:val>
                                        </p:tav>
                                      </p:tavLst>
                                    </p:anim>
                                    <p:animEffect transition="in" filter="fade">
                                      <p:cBhvr>
                                        <p:cTn id="136" dur="500"/>
                                        <p:tgtEl>
                                          <p:spTgt spid="114695"/>
                                        </p:tgtEl>
                                      </p:cBhvr>
                                    </p:animEffect>
                                  </p:childTnLst>
                                </p:cTn>
                              </p:par>
                              <p:par>
                                <p:cTn id="137" presetID="1" presetClass="mediacall" presetSubtype="0" fill="hold" nodeType="withEffect">
                                  <p:stCondLst>
                                    <p:cond delay="0"/>
                                  </p:stCondLst>
                                  <p:childTnLst>
                                    <p:cmd type="call" cmd="playFrom(0.0)">
                                      <p:cBhvr>
                                        <p:cTn id="138" dur="3810" fill="hold"/>
                                        <p:tgtEl>
                                          <p:spTgt spid="114697"/>
                                        </p:tgtEl>
                                      </p:cBhvr>
                                    </p:cmd>
                                  </p:childTnLst>
                                </p:cTn>
                              </p:par>
                            </p:childTnLst>
                          </p:cTn>
                        </p:par>
                      </p:childTnLst>
                    </p:cTn>
                  </p:par>
                </p:childTnLst>
              </p:cTn>
              <p:nextCondLst>
                <p:cond evt="onClick" delay="0">
                  <p:tgtEl>
                    <p:spTgt spid="114693"/>
                  </p:tgtEl>
                </p:cond>
              </p:nextCondLst>
            </p:seq>
            <p:seq concurrent="1" nextAc="seek">
              <p:cTn id="139" restart="whenNotActive" fill="hold" evtFilter="cancelBubble" nodeType="interactiveSeq">
                <p:stCondLst>
                  <p:cond evt="onClick" delay="0">
                    <p:tgtEl>
                      <p:spTgt spid="114694"/>
                    </p:tgtEl>
                  </p:cond>
                </p:stCondLst>
                <p:endSync evt="end" delay="0">
                  <p:rtn val="all"/>
                </p:endSync>
                <p:childTnLst>
                  <p:par>
                    <p:cTn id="140" fill="hold" nodeType="clickPar">
                      <p:stCondLst>
                        <p:cond delay="0"/>
                      </p:stCondLst>
                      <p:childTnLst>
                        <p:par>
                          <p:cTn id="141" fill="hold" nodeType="withGroup">
                            <p:stCondLst>
                              <p:cond delay="0"/>
                            </p:stCondLst>
                            <p:childTnLst>
                              <p:par>
                                <p:cTn id="142" presetID="1" presetClass="emph" presetSubtype="2" fill="hold" nodeType="clickEffect">
                                  <p:stCondLst>
                                    <p:cond delay="0"/>
                                  </p:stCondLst>
                                  <p:childTnLst>
                                    <p:animClr clrSpc="rgb" dir="cw">
                                      <p:cBhvr>
                                        <p:cTn id="143" dur="500" fill="hold"/>
                                        <p:tgtEl>
                                          <p:spTgt spid="114694"/>
                                        </p:tgtEl>
                                        <p:attrNameLst>
                                          <p:attrName>fillcolor</p:attrName>
                                        </p:attrNameLst>
                                      </p:cBhvr>
                                      <p:to>
                                        <a:schemeClr val="accent2"/>
                                      </p:to>
                                    </p:animClr>
                                    <p:set>
                                      <p:cBhvr>
                                        <p:cTn id="144" dur="500" fill="hold"/>
                                        <p:tgtEl>
                                          <p:spTgt spid="114694"/>
                                        </p:tgtEl>
                                        <p:attrNameLst>
                                          <p:attrName>fill.type</p:attrName>
                                        </p:attrNameLst>
                                      </p:cBhvr>
                                      <p:to>
                                        <p:strVal val="solid"/>
                                      </p:to>
                                    </p:set>
                                    <p:set>
                                      <p:cBhvr>
                                        <p:cTn id="145" dur="500" fill="hold"/>
                                        <p:tgtEl>
                                          <p:spTgt spid="114694"/>
                                        </p:tgtEl>
                                        <p:attrNameLst>
                                          <p:attrName>fill.on</p:attrName>
                                        </p:attrNameLst>
                                      </p:cBhvr>
                                      <p:to>
                                        <p:strVal val="true"/>
                                      </p:to>
                                    </p:set>
                                  </p:childTnLst>
                                </p:cTn>
                              </p:par>
                              <p:par>
                                <p:cTn id="146" presetID="1" presetClass="emph" presetSubtype="2" fill="hold" nodeType="withEffect">
                                  <p:stCondLst>
                                    <p:cond delay="0"/>
                                  </p:stCondLst>
                                  <p:childTnLst>
                                    <p:animClr clrSpc="rgb" dir="cw">
                                      <p:cBhvr>
                                        <p:cTn id="147" dur="500" fill="hold"/>
                                        <p:tgtEl>
                                          <p:spTgt spid="114691"/>
                                        </p:tgtEl>
                                        <p:attrNameLst>
                                          <p:attrName>fillcolor</p:attrName>
                                        </p:attrNameLst>
                                      </p:cBhvr>
                                      <p:to>
                                        <a:schemeClr val="bg1"/>
                                      </p:to>
                                    </p:animClr>
                                    <p:set>
                                      <p:cBhvr>
                                        <p:cTn id="148" dur="500" fill="hold"/>
                                        <p:tgtEl>
                                          <p:spTgt spid="114691"/>
                                        </p:tgtEl>
                                        <p:attrNameLst>
                                          <p:attrName>fill.type</p:attrName>
                                        </p:attrNameLst>
                                      </p:cBhvr>
                                      <p:to>
                                        <p:strVal val="solid"/>
                                      </p:to>
                                    </p:set>
                                    <p:set>
                                      <p:cBhvr>
                                        <p:cTn id="149" dur="500" fill="hold"/>
                                        <p:tgtEl>
                                          <p:spTgt spid="114691"/>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500" fill="hold"/>
                                        <p:tgtEl>
                                          <p:spTgt spid="114692"/>
                                        </p:tgtEl>
                                        <p:attrNameLst>
                                          <p:attrName>fillcolor</p:attrName>
                                        </p:attrNameLst>
                                      </p:cBhvr>
                                      <p:to>
                                        <a:schemeClr val="bg1"/>
                                      </p:to>
                                    </p:animClr>
                                    <p:set>
                                      <p:cBhvr>
                                        <p:cTn id="152" dur="500" fill="hold"/>
                                        <p:tgtEl>
                                          <p:spTgt spid="114692"/>
                                        </p:tgtEl>
                                        <p:attrNameLst>
                                          <p:attrName>fill.type</p:attrName>
                                        </p:attrNameLst>
                                      </p:cBhvr>
                                      <p:to>
                                        <p:strVal val="solid"/>
                                      </p:to>
                                    </p:set>
                                    <p:set>
                                      <p:cBhvr>
                                        <p:cTn id="153" dur="500" fill="hold"/>
                                        <p:tgtEl>
                                          <p:spTgt spid="114692"/>
                                        </p:tgtEl>
                                        <p:attrNameLst>
                                          <p:attrName>fill.on</p:attrName>
                                        </p:attrNameLst>
                                      </p:cBhvr>
                                      <p:to>
                                        <p:strVal val="true"/>
                                      </p:to>
                                    </p:set>
                                  </p:childTnLst>
                                </p:cTn>
                              </p:par>
                              <p:par>
                                <p:cTn id="154" presetID="1" presetClass="emph" presetSubtype="2" fill="hold" nodeType="withEffect">
                                  <p:stCondLst>
                                    <p:cond delay="0"/>
                                  </p:stCondLst>
                                  <p:childTnLst>
                                    <p:animClr clrSpc="rgb" dir="cw">
                                      <p:cBhvr>
                                        <p:cTn id="155" dur="500" fill="hold"/>
                                        <p:tgtEl>
                                          <p:spTgt spid="114693"/>
                                        </p:tgtEl>
                                        <p:attrNameLst>
                                          <p:attrName>fillcolor</p:attrName>
                                        </p:attrNameLst>
                                      </p:cBhvr>
                                      <p:to>
                                        <a:schemeClr val="bg1"/>
                                      </p:to>
                                    </p:animClr>
                                    <p:set>
                                      <p:cBhvr>
                                        <p:cTn id="156" dur="500" fill="hold"/>
                                        <p:tgtEl>
                                          <p:spTgt spid="114693"/>
                                        </p:tgtEl>
                                        <p:attrNameLst>
                                          <p:attrName>fill.type</p:attrName>
                                        </p:attrNameLst>
                                      </p:cBhvr>
                                      <p:to>
                                        <p:strVal val="solid"/>
                                      </p:to>
                                    </p:set>
                                    <p:set>
                                      <p:cBhvr>
                                        <p:cTn id="157" dur="500" fill="hold"/>
                                        <p:tgtEl>
                                          <p:spTgt spid="114693"/>
                                        </p:tgtEl>
                                        <p:attrNameLst>
                                          <p:attrName>fill.on</p:attrName>
                                        </p:attrNameLst>
                                      </p:cBhvr>
                                      <p:to>
                                        <p:strVal val="true"/>
                                      </p:to>
                                    </p:set>
                                  </p:childTnLst>
                                </p:cTn>
                              </p:par>
                            </p:childTnLst>
                          </p:cTn>
                        </p:par>
                        <p:par>
                          <p:cTn id="158" fill="hold" nodeType="afterGroup">
                            <p:stCondLst>
                              <p:cond delay="500"/>
                            </p:stCondLst>
                            <p:childTnLst>
                              <p:par>
                                <p:cTn id="159" presetID="53" presetClass="entr" presetSubtype="0" fill="hold" grpId="2" nodeType="afterEffect">
                                  <p:stCondLst>
                                    <p:cond delay="0"/>
                                  </p:stCondLst>
                                  <p:childTnLst>
                                    <p:set>
                                      <p:cBhvr>
                                        <p:cTn id="160" dur="1" fill="hold">
                                          <p:stCondLst>
                                            <p:cond delay="0"/>
                                          </p:stCondLst>
                                        </p:cTn>
                                        <p:tgtEl>
                                          <p:spTgt spid="114695"/>
                                        </p:tgtEl>
                                        <p:attrNameLst>
                                          <p:attrName>style.visibility</p:attrName>
                                        </p:attrNameLst>
                                      </p:cBhvr>
                                      <p:to>
                                        <p:strVal val="visible"/>
                                      </p:to>
                                    </p:set>
                                    <p:anim calcmode="lin" valueType="num">
                                      <p:cBhvr>
                                        <p:cTn id="161" dur="500" fill="hold"/>
                                        <p:tgtEl>
                                          <p:spTgt spid="114695"/>
                                        </p:tgtEl>
                                        <p:attrNameLst>
                                          <p:attrName>ppt_w</p:attrName>
                                        </p:attrNameLst>
                                      </p:cBhvr>
                                      <p:tavLst>
                                        <p:tav tm="0">
                                          <p:val>
                                            <p:fltVal val="0"/>
                                          </p:val>
                                        </p:tav>
                                        <p:tav tm="100000">
                                          <p:val>
                                            <p:strVal val="#ppt_w"/>
                                          </p:val>
                                        </p:tav>
                                      </p:tavLst>
                                    </p:anim>
                                    <p:anim calcmode="lin" valueType="num">
                                      <p:cBhvr>
                                        <p:cTn id="162" dur="500" fill="hold"/>
                                        <p:tgtEl>
                                          <p:spTgt spid="114695"/>
                                        </p:tgtEl>
                                        <p:attrNameLst>
                                          <p:attrName>ppt_h</p:attrName>
                                        </p:attrNameLst>
                                      </p:cBhvr>
                                      <p:tavLst>
                                        <p:tav tm="0">
                                          <p:val>
                                            <p:fltVal val="0"/>
                                          </p:val>
                                        </p:tav>
                                        <p:tav tm="100000">
                                          <p:val>
                                            <p:strVal val="#ppt_h"/>
                                          </p:val>
                                        </p:tav>
                                      </p:tavLst>
                                    </p:anim>
                                    <p:animEffect transition="in" filter="fade">
                                      <p:cBhvr>
                                        <p:cTn id="163" dur="500"/>
                                        <p:tgtEl>
                                          <p:spTgt spid="114695"/>
                                        </p:tgtEl>
                                      </p:cBhvr>
                                    </p:animEffect>
                                  </p:childTnLst>
                                </p:cTn>
                              </p:par>
                              <p:par>
                                <p:cTn id="164" presetID="1" presetClass="mediacall" presetSubtype="0" fill="hold" nodeType="withEffect">
                                  <p:stCondLst>
                                    <p:cond delay="0"/>
                                  </p:stCondLst>
                                  <p:childTnLst>
                                    <p:cmd type="call" cmd="playFrom(0.0)">
                                      <p:cBhvr>
                                        <p:cTn id="165" dur="3810" fill="hold"/>
                                        <p:tgtEl>
                                          <p:spTgt spid="114699"/>
                                        </p:tgtEl>
                                      </p:cBhvr>
                                    </p:cmd>
                                  </p:childTnLst>
                                </p:cTn>
                              </p:par>
                            </p:childTnLst>
                          </p:cTn>
                        </p:par>
                      </p:childTnLst>
                    </p:cTn>
                  </p:par>
                </p:childTnLst>
              </p:cTn>
              <p:nextCondLst>
                <p:cond evt="onClick" delay="0">
                  <p:tgtEl>
                    <p:spTgt spid="114694"/>
                  </p:tgtEl>
                </p:cond>
              </p:nextCondLst>
            </p:seq>
            <p:audio>
              <p:cMediaNode>
                <p:cTn id="166" fill="hold" display="0">
                  <p:stCondLst>
                    <p:cond delay="indefinite"/>
                  </p:stCondLst>
                  <p:endCondLst>
                    <p:cond evt="onNext" delay="0">
                      <p:tgtEl>
                        <p:sldTgt/>
                      </p:tgtEl>
                    </p:cond>
                    <p:cond evt="onPrev" delay="0">
                      <p:tgtEl>
                        <p:sldTgt/>
                      </p:tgtEl>
                    </p:cond>
                    <p:cond evt="onStopAudio" delay="0">
                      <p:tgtEl>
                        <p:sldTgt/>
                      </p:tgtEl>
                    </p:cond>
                  </p:endCondLst>
                </p:cTn>
                <p:tgtEl>
                  <p:spTgt spid="114697"/>
                </p:tgtEl>
              </p:cMediaNode>
            </p:audio>
            <p:audio>
              <p:cMediaNode>
                <p:cTn id="167" fill="hold" display="0">
                  <p:stCondLst>
                    <p:cond delay="indefinite"/>
                  </p:stCondLst>
                  <p:endCondLst>
                    <p:cond evt="onNext" delay="0">
                      <p:tgtEl>
                        <p:sldTgt/>
                      </p:tgtEl>
                    </p:cond>
                    <p:cond evt="onPrev" delay="0">
                      <p:tgtEl>
                        <p:sldTgt/>
                      </p:tgtEl>
                    </p:cond>
                    <p:cond evt="onStopAudio" delay="0">
                      <p:tgtEl>
                        <p:sldTgt/>
                      </p:tgtEl>
                    </p:cond>
                  </p:endCondLst>
                </p:cTn>
                <p:tgtEl>
                  <p:spTgt spid="114698"/>
                </p:tgtEl>
              </p:cMediaNode>
            </p:audio>
            <p:audio>
              <p:cMediaNode>
                <p:cTn id="168" fill="hold" display="0">
                  <p:stCondLst>
                    <p:cond delay="indefinite"/>
                  </p:stCondLst>
                  <p:endCondLst>
                    <p:cond evt="onNext" delay="0">
                      <p:tgtEl>
                        <p:sldTgt/>
                      </p:tgtEl>
                    </p:cond>
                    <p:cond evt="onPrev" delay="0">
                      <p:tgtEl>
                        <p:sldTgt/>
                      </p:tgtEl>
                    </p:cond>
                    <p:cond evt="onStopAudio" delay="0">
                      <p:tgtEl>
                        <p:sldTgt/>
                      </p:tgtEl>
                    </p:cond>
                  </p:endCondLst>
                </p:cTn>
                <p:tgtEl>
                  <p:spTgt spid="114699"/>
                </p:tgtEl>
              </p:cMediaNode>
            </p:audio>
            <p:audio>
              <p:cMediaNode>
                <p:cTn id="169" fill="hold" display="0">
                  <p:stCondLst>
                    <p:cond delay="indefinite"/>
                  </p:stCondLst>
                  <p:endCondLst>
                    <p:cond evt="onNext" delay="0">
                      <p:tgtEl>
                        <p:sldTgt/>
                      </p:tgtEl>
                    </p:cond>
                    <p:cond evt="onPrev" delay="0">
                      <p:tgtEl>
                        <p:sldTgt/>
                      </p:tgtEl>
                    </p:cond>
                    <p:cond evt="onStopAudio" delay="0">
                      <p:tgtEl>
                        <p:sldTgt/>
                      </p:tgtEl>
                    </p:cond>
                  </p:endCondLst>
                </p:cTn>
                <p:tgtEl>
                  <p:spTgt spid="114700"/>
                </p:tgtEl>
              </p:cMediaNode>
            </p:audio>
          </p:childTnLst>
        </p:cTn>
      </p:par>
    </p:tnLst>
    <p:bldLst>
      <p:bldP spid="114696" grpId="0" animBg="1"/>
      <p:bldP spid="114695" grpId="0" animBg="1"/>
      <p:bldP spid="114695" grpId="1" animBg="1"/>
      <p:bldP spid="114695" grpId="2" animBg="1"/>
      <p:bldP spid="114695" grpId="3" animBg="1"/>
      <p:bldP spid="6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a:extLst>
              <a:ext uri="{FF2B5EF4-FFF2-40B4-BE49-F238E27FC236}">
                <a16:creationId xmlns:a16="http://schemas.microsoft.com/office/drawing/2014/main" xmlns="" id="{58E6D429-DC53-47C4-8036-1E9D12B8E28B}"/>
              </a:ext>
            </a:extLst>
          </p:cNvPr>
          <p:cNvSpPr/>
          <p:nvPr/>
        </p:nvSpPr>
        <p:spPr>
          <a:xfrm>
            <a:off x="2871593" y="723263"/>
            <a:ext cx="5717294" cy="478058"/>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HƯỚNG DẪN TỰ HỌC Ở NHÀ</a:t>
            </a:r>
          </a:p>
        </p:txBody>
      </p:sp>
      <p:sp>
        <p:nvSpPr>
          <p:cNvPr id="27" name="TextBox 26">
            <a:extLst>
              <a:ext uri="{FF2B5EF4-FFF2-40B4-BE49-F238E27FC236}">
                <a16:creationId xmlns:mc="http://schemas.openxmlformats.org/markup-compatibility/2006" xmlns:a14="http://schemas.microsoft.com/office/drawing/2010/main" xmlns:a16="http://schemas.microsoft.com/office/drawing/2014/main" xmlns="" id="{CE530CE9-79B6-4A34-9DE8-7F769B44A120}"/>
              </a:ext>
            </a:extLst>
          </p:cNvPr>
          <p:cNvSpPr txBox="1"/>
          <p:nvPr/>
        </p:nvSpPr>
        <p:spPr>
          <a:xfrm>
            <a:off x="416560" y="1690724"/>
            <a:ext cx="11346180" cy="3970318"/>
          </a:xfrm>
          <a:prstGeom prst="rect">
            <a:avLst/>
          </a:prstGeom>
          <a:noFill/>
        </p:spPr>
        <p:txBody>
          <a:bodyPr wrap="square">
            <a:spAutoFit/>
          </a:bodyPr>
          <a:lstStyle/>
          <a:p>
            <a:pPr marL="457200" indent="-457200" algn="just">
              <a:buFontTx/>
              <a:buChar char="-"/>
            </a:pPr>
            <a:r>
              <a:rPr lang="vi-VN" sz="2800" dirty="0" smtClean="0">
                <a:latin typeface="Arial" pitchFamily="34" charset="0"/>
                <a:cs typeface="Arial" pitchFamily="34" charset="0"/>
              </a:rPr>
              <a:t>Tổng </a:t>
            </a:r>
            <a:r>
              <a:rPr lang="vi-VN" sz="2800" dirty="0">
                <a:latin typeface="Arial" pitchFamily="34" charset="0"/>
                <a:cs typeface="Arial" pitchFamily="34" charset="0"/>
              </a:rPr>
              <a:t>hợp các ứng dụng cụ thể trong cuộc sống hàng ngày có sử dụng đến tập hợp số nguyên, biểu diễn tập hợp số nguyên trên trục số, so sánh các số </a:t>
            </a:r>
            <a:r>
              <a:rPr lang="vi-VN" sz="2800" dirty="0"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nộp</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sản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phẩm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học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tiếp</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theo.</a:t>
            </a:r>
            <a:endParaRPr lang="en-US" sz="2800" dirty="0" smtClean="0">
              <a:latin typeface="Arial" pitchFamily="34" charset="0"/>
              <a:cs typeface="Arial" pitchFamily="34" charset="0"/>
            </a:endParaRPr>
          </a:p>
          <a:p>
            <a:pPr algn="just"/>
            <a:endParaRPr lang="en-US" sz="2800" dirty="0">
              <a:latin typeface="Arial" pitchFamily="34" charset="0"/>
              <a:cs typeface="Arial" pitchFamily="34" charset="0"/>
            </a:endParaRPr>
          </a:p>
          <a:p>
            <a:pPr marL="457200" indent="-457200" algn="just">
              <a:buFontTx/>
              <a:buChar char="-"/>
            </a:pPr>
            <a:r>
              <a:rPr lang="vi-VN" sz="2800" dirty="0" smtClean="0">
                <a:latin typeface="Arial" pitchFamily="34" charset="0"/>
                <a:cs typeface="Arial" pitchFamily="34" charset="0"/>
              </a:rPr>
              <a:t>Chuẩn </a:t>
            </a:r>
            <a:r>
              <a:rPr lang="vi-VN" sz="2800" dirty="0">
                <a:latin typeface="Arial" pitchFamily="34" charset="0"/>
                <a:cs typeface="Arial" pitchFamily="34" charset="0"/>
              </a:rPr>
              <a:t>bị giờ sau: các em hãy ôn lại các kiến thức đã học trong </a:t>
            </a:r>
            <a:r>
              <a:rPr lang="en-US" sz="2800" dirty="0" smtClean="0">
                <a:latin typeface="Arial" pitchFamily="34" charset="0"/>
                <a:cs typeface="Arial" pitchFamily="34" charset="0"/>
              </a:rPr>
              <a:t> </a:t>
            </a:r>
            <a:r>
              <a:rPr lang="vi-VN" sz="2800" dirty="0" smtClean="0">
                <a:latin typeface="Arial" pitchFamily="34" charset="0"/>
                <a:cs typeface="Arial" pitchFamily="34" charset="0"/>
              </a:rPr>
              <a:t>Bài </a:t>
            </a:r>
            <a:r>
              <a:rPr lang="vi-VN" sz="2800" dirty="0">
                <a:latin typeface="Arial" pitchFamily="34" charset="0"/>
                <a:cs typeface="Arial" pitchFamily="34" charset="0"/>
              </a:rPr>
              <a:t>2 “Tập hợp các số nguyên</a:t>
            </a:r>
            <a:r>
              <a:rPr lang="vi-VN" sz="2800" dirty="0" smtClean="0">
                <a:latin typeface="Arial" pitchFamily="34" charset="0"/>
                <a:cs typeface="Arial" pitchFamily="34" charset="0"/>
              </a:rPr>
              <a:t>”.</a:t>
            </a:r>
            <a:endParaRPr lang="en-US" sz="2800" dirty="0" smtClean="0">
              <a:latin typeface="Arial" pitchFamily="34" charset="0"/>
              <a:cs typeface="Arial" pitchFamily="34" charset="0"/>
            </a:endParaRPr>
          </a:p>
          <a:p>
            <a:pPr algn="just"/>
            <a:endParaRPr lang="en-US" sz="2800" dirty="0">
              <a:latin typeface="Arial" pitchFamily="34" charset="0"/>
              <a:cs typeface="Arial" pitchFamily="34" charset="0"/>
            </a:endParaRPr>
          </a:p>
          <a:p>
            <a:pPr lvl="1" algn="just"/>
            <a:r>
              <a:rPr lang="nl-NL" sz="2800" dirty="0">
                <a:solidFill>
                  <a:srgbClr val="15142A"/>
                </a:solidFill>
                <a:latin typeface="Arial" pitchFamily="34" charset="0"/>
                <a:cs typeface="Arial" pitchFamily="34" charset="0"/>
              </a:rPr>
              <a:t>- Bài tập về </a:t>
            </a:r>
            <a:r>
              <a:rPr lang="nl-NL" sz="2800" dirty="0" smtClean="0">
                <a:solidFill>
                  <a:srgbClr val="15142A"/>
                </a:solidFill>
                <a:latin typeface="Arial" pitchFamily="34" charset="0"/>
                <a:cs typeface="Arial" pitchFamily="34" charset="0"/>
              </a:rPr>
              <a:t>nhà:5; 6; 7 (SGK-70)</a:t>
            </a:r>
            <a:endParaRPr lang="en-US" sz="2800" dirty="0">
              <a:solidFill>
                <a:srgbClr val="15142A"/>
              </a:solidFill>
              <a:latin typeface="Arial" pitchFamily="34" charset="0"/>
              <a:cs typeface="Arial" pitchFamily="34" charset="0"/>
            </a:endParaRPr>
          </a:p>
          <a:p>
            <a:pPr lvl="1" algn="just"/>
            <a:endParaRPr lang="en-US" sz="2800"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val="3295275958"/>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xmlns="" id="{AA65E432-C1E6-4C36-BF8E-2DA25E65DC32}"/>
              </a:ext>
              <a:ext uri="{C183D7F6-B498-43B3-948B-1728B52AA6E4}">
                <adec:decorative xmlns:adec="http://schemas.microsoft.com/office/drawing/2017/decorative" xmlns=""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xmlns=""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xmlns=""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xmlns=""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xmlns=""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5"/>
          <p:cNvSpPr txBox="1">
            <a:spLocks noChangeArrowheads="1"/>
          </p:cNvSpPr>
          <p:nvPr/>
        </p:nvSpPr>
        <p:spPr bwMode="auto">
          <a:xfrm>
            <a:off x="3750734" y="901889"/>
            <a:ext cx="4063789" cy="579437"/>
          </a:xfrm>
          <a:prstGeom prst="rect">
            <a:avLst/>
          </a:prstGeom>
          <a:ln/>
        </p:spPr>
        <p:style>
          <a:lnRef idx="0">
            <a:schemeClr val="accent5"/>
          </a:lnRef>
          <a:fillRef idx="3">
            <a:schemeClr val="accent5"/>
          </a:fillRef>
          <a:effectRef idx="3">
            <a:schemeClr val="accent5"/>
          </a:effectRef>
          <a:fontRef idx="minor">
            <a:schemeClr val="lt1"/>
          </a:fontRef>
        </p:style>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sz="3200" b="1" dirty="0" smtClean="0">
                <a:solidFill>
                  <a:srgbClr val="FF0000"/>
                </a:solidFill>
                <a:cs typeface="Arial" pitchFamily="34" charset="0"/>
              </a:rPr>
              <a:t>K</a:t>
            </a:r>
            <a:r>
              <a:rPr lang="vi-VN" sz="3200" b="1" dirty="0" smtClean="0">
                <a:solidFill>
                  <a:srgbClr val="FF0000"/>
                </a:solidFill>
                <a:cs typeface="Arial" pitchFamily="34" charset="0"/>
              </a:rPr>
              <a:t>iểm tra bài cũ</a:t>
            </a:r>
            <a:endParaRPr lang="en-US" sz="3200" b="1" dirty="0">
              <a:solidFill>
                <a:srgbClr val="FF0000"/>
              </a:solidFill>
              <a:cs typeface="Arial" pitchFamily="34" charset="0"/>
            </a:endParaRPr>
          </a:p>
        </p:txBody>
      </p:sp>
      <p:sp>
        <p:nvSpPr>
          <p:cNvPr id="5124" name="Text Box 6"/>
          <p:cNvSpPr txBox="1">
            <a:spLocks noChangeArrowheads="1"/>
          </p:cNvSpPr>
          <p:nvPr/>
        </p:nvSpPr>
        <p:spPr bwMode="auto">
          <a:xfrm>
            <a:off x="244204" y="1500376"/>
            <a:ext cx="1129163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50000"/>
              </a:spcBef>
            </a:pPr>
            <a:r>
              <a:rPr lang="en-US" sz="2800" b="1" dirty="0" err="1" smtClean="0">
                <a:solidFill>
                  <a:srgbClr val="000099"/>
                </a:solidFill>
                <a:cs typeface="Arial" pitchFamily="34" charset="0"/>
              </a:rPr>
              <a:t>Điền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các</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từ</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bên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phải</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bên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trái</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lớn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hơn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nhỏ</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hơn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hoặc</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các</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dấu</a:t>
            </a:r>
            <a:r>
              <a:rPr lang="en-US" sz="2800" b="1" dirty="0" smtClean="0">
                <a:solidFill>
                  <a:srgbClr val="000099"/>
                </a:solidFill>
                <a:latin typeface=".VnTime" pitchFamily="34" charset="0"/>
              </a:rPr>
              <a:t> </a:t>
            </a:r>
            <a:r>
              <a:rPr lang="en-US" sz="2800" b="1" dirty="0">
                <a:solidFill>
                  <a:srgbClr val="000099"/>
                </a:solidFill>
                <a:latin typeface=".VnTime" pitchFamily="34" charset="0"/>
              </a:rPr>
              <a:t>“</a:t>
            </a:r>
            <a:r>
              <a:rPr lang="en-US" sz="2800" b="1" dirty="0">
                <a:solidFill>
                  <a:srgbClr val="000099"/>
                </a:solidFill>
                <a:latin typeface=".VnTifani HeavyH" pitchFamily="34" charset="0"/>
              </a:rPr>
              <a:t>&gt;</a:t>
            </a:r>
            <a:r>
              <a:rPr lang="en-US" sz="2800" b="1" dirty="0">
                <a:solidFill>
                  <a:srgbClr val="000099"/>
                </a:solidFill>
                <a:latin typeface=".VnTime" pitchFamily="34" charset="0"/>
              </a:rPr>
              <a:t>” , </a:t>
            </a:r>
            <a:r>
              <a:rPr lang="en-US" sz="2800" b="1" dirty="0" smtClean="0">
                <a:solidFill>
                  <a:srgbClr val="000099"/>
                </a:solidFill>
                <a:latin typeface=".VnTime" pitchFamily="34" charset="0"/>
              </a:rPr>
              <a:t>“</a:t>
            </a:r>
            <a:r>
              <a:rPr lang="en-US" sz="2800" b="1" dirty="0" smtClean="0">
                <a:solidFill>
                  <a:srgbClr val="000099"/>
                </a:solidFill>
                <a:latin typeface=".VnTifani HeavyH" pitchFamily="34" charset="0"/>
              </a:rPr>
              <a:t>&lt;</a:t>
            </a:r>
            <a:r>
              <a:rPr lang="en-US" sz="2800" b="1" dirty="0" smtClean="0">
                <a:solidFill>
                  <a:srgbClr val="000099"/>
                </a:solidFill>
                <a:latin typeface=".VnTime" pitchFamily="34" charset="0"/>
              </a:rPr>
              <a:t>” </a:t>
            </a:r>
            <a:r>
              <a:rPr lang="en-US" sz="2800" b="1" dirty="0" err="1" smtClean="0">
                <a:solidFill>
                  <a:srgbClr val="000099"/>
                </a:solidFill>
                <a:cs typeface="Arial" pitchFamily="34" charset="0"/>
              </a:rPr>
              <a:t>thích</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hợp</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vào</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chỗ</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trống</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dưới</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đây</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cho</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đúng</a:t>
            </a:r>
            <a:r>
              <a:rPr lang="en-US" sz="2800" b="1" dirty="0" smtClean="0">
                <a:solidFill>
                  <a:srgbClr val="000099"/>
                </a:solidFill>
                <a:cs typeface="Arial" pitchFamily="34" charset="0"/>
              </a:rPr>
              <a:t>:</a:t>
            </a:r>
            <a:endParaRPr lang="en-US" sz="2800" b="1" dirty="0">
              <a:solidFill>
                <a:srgbClr val="000099"/>
              </a:solidFill>
              <a:latin typeface=".VnTime" pitchFamily="34" charset="0"/>
            </a:endParaRPr>
          </a:p>
        </p:txBody>
      </p:sp>
      <p:grpSp>
        <p:nvGrpSpPr>
          <p:cNvPr id="5125" name="Group 7"/>
          <p:cNvGrpSpPr>
            <a:grpSpLocks/>
          </p:cNvGrpSpPr>
          <p:nvPr/>
        </p:nvGrpSpPr>
        <p:grpSpPr bwMode="auto">
          <a:xfrm>
            <a:off x="579967" y="3336290"/>
            <a:ext cx="10955867" cy="615950"/>
            <a:chOff x="274" y="2465"/>
            <a:chExt cx="5176" cy="388"/>
          </a:xfrm>
        </p:grpSpPr>
        <p:sp>
          <p:nvSpPr>
            <p:cNvPr id="5138" name="Rectangle 8"/>
            <p:cNvSpPr>
              <a:spLocks noChangeArrowheads="1"/>
            </p:cNvSpPr>
            <p:nvPr/>
          </p:nvSpPr>
          <p:spPr bwMode="auto">
            <a:xfrm>
              <a:off x="978" y="2543"/>
              <a:ext cx="222"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3200" b="1">
                  <a:solidFill>
                    <a:srgbClr val="000000"/>
                  </a:solidFill>
                  <a:latin typeface="Times New Roman" pitchFamily="18" charset="0"/>
                </a:rPr>
                <a:t>1</a:t>
              </a:r>
              <a:endParaRPr lang="en-US" sz="3200" b="1"/>
            </a:p>
          </p:txBody>
        </p:sp>
        <p:sp>
          <p:nvSpPr>
            <p:cNvPr id="5139" name="Rectangle 9"/>
            <p:cNvSpPr>
              <a:spLocks noChangeArrowheads="1"/>
            </p:cNvSpPr>
            <p:nvPr/>
          </p:nvSpPr>
          <p:spPr bwMode="auto">
            <a:xfrm>
              <a:off x="1772"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2</a:t>
              </a:r>
              <a:endParaRPr lang="en-US" sz="2800" b="1"/>
            </a:p>
          </p:txBody>
        </p:sp>
        <p:sp>
          <p:nvSpPr>
            <p:cNvPr id="5140" name="Rectangle 10"/>
            <p:cNvSpPr>
              <a:spLocks noChangeArrowheads="1"/>
            </p:cNvSpPr>
            <p:nvPr/>
          </p:nvSpPr>
          <p:spPr bwMode="auto">
            <a:xfrm>
              <a:off x="2510"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3</a:t>
              </a:r>
              <a:endParaRPr lang="en-US" sz="2800" b="1"/>
            </a:p>
          </p:txBody>
        </p:sp>
        <p:sp>
          <p:nvSpPr>
            <p:cNvPr id="5141" name="Rectangle 11"/>
            <p:cNvSpPr>
              <a:spLocks noChangeArrowheads="1"/>
            </p:cNvSpPr>
            <p:nvPr/>
          </p:nvSpPr>
          <p:spPr bwMode="auto">
            <a:xfrm>
              <a:off x="3242"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4</a:t>
              </a:r>
              <a:endParaRPr lang="en-US" sz="2800" b="1"/>
            </a:p>
          </p:txBody>
        </p:sp>
        <p:sp>
          <p:nvSpPr>
            <p:cNvPr id="5142" name="Rectangle 12"/>
            <p:cNvSpPr>
              <a:spLocks noChangeArrowheads="1"/>
            </p:cNvSpPr>
            <p:nvPr/>
          </p:nvSpPr>
          <p:spPr bwMode="auto">
            <a:xfrm>
              <a:off x="3980"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5</a:t>
              </a:r>
              <a:endParaRPr lang="en-US" sz="2800" b="1"/>
            </a:p>
          </p:txBody>
        </p:sp>
        <p:sp>
          <p:nvSpPr>
            <p:cNvPr id="5143" name="Rectangle 13"/>
            <p:cNvSpPr>
              <a:spLocks noChangeArrowheads="1"/>
            </p:cNvSpPr>
            <p:nvPr/>
          </p:nvSpPr>
          <p:spPr bwMode="auto">
            <a:xfrm>
              <a:off x="4718"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6</a:t>
              </a:r>
              <a:endParaRPr lang="en-US" sz="2800" b="1"/>
            </a:p>
          </p:txBody>
        </p:sp>
        <p:sp>
          <p:nvSpPr>
            <p:cNvPr id="5144" name="Rectangle 14"/>
            <p:cNvSpPr>
              <a:spLocks noChangeArrowheads="1"/>
            </p:cNvSpPr>
            <p:nvPr/>
          </p:nvSpPr>
          <p:spPr bwMode="auto">
            <a:xfrm>
              <a:off x="274" y="257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0</a:t>
              </a:r>
              <a:endParaRPr lang="en-US" sz="2800"/>
            </a:p>
          </p:txBody>
        </p:sp>
        <p:sp>
          <p:nvSpPr>
            <p:cNvPr id="5145" name="Line 15"/>
            <p:cNvSpPr>
              <a:spLocks noChangeShapeType="1"/>
            </p:cNvSpPr>
            <p:nvPr/>
          </p:nvSpPr>
          <p:spPr bwMode="auto">
            <a:xfrm>
              <a:off x="314" y="2515"/>
              <a:ext cx="5136" cy="1"/>
            </a:xfrm>
            <a:prstGeom prst="line">
              <a:avLst/>
            </a:prstGeom>
            <a:noFill/>
            <a:ln w="38100" cap="rnd">
              <a:solidFill>
                <a:srgbClr val="0000FF"/>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6" name="Line 16"/>
            <p:cNvSpPr>
              <a:spLocks noChangeShapeType="1"/>
            </p:cNvSpPr>
            <p:nvPr/>
          </p:nvSpPr>
          <p:spPr bwMode="auto">
            <a:xfrm flipV="1">
              <a:off x="1052"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7" name="Line 17"/>
            <p:cNvSpPr>
              <a:spLocks noChangeShapeType="1"/>
            </p:cNvSpPr>
            <p:nvPr/>
          </p:nvSpPr>
          <p:spPr bwMode="auto">
            <a:xfrm flipV="1">
              <a:off x="1790"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8" name="Line 18"/>
            <p:cNvSpPr>
              <a:spLocks noChangeShapeType="1"/>
            </p:cNvSpPr>
            <p:nvPr/>
          </p:nvSpPr>
          <p:spPr bwMode="auto">
            <a:xfrm flipV="1">
              <a:off x="2528"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9" name="Line 19"/>
            <p:cNvSpPr>
              <a:spLocks noChangeShapeType="1"/>
            </p:cNvSpPr>
            <p:nvPr/>
          </p:nvSpPr>
          <p:spPr bwMode="auto">
            <a:xfrm flipV="1">
              <a:off x="3260"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50" name="Line 20"/>
            <p:cNvSpPr>
              <a:spLocks noChangeShapeType="1"/>
            </p:cNvSpPr>
            <p:nvPr/>
          </p:nvSpPr>
          <p:spPr bwMode="auto">
            <a:xfrm flipV="1">
              <a:off x="3998"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51" name="Line 21"/>
            <p:cNvSpPr>
              <a:spLocks noChangeShapeType="1"/>
            </p:cNvSpPr>
            <p:nvPr/>
          </p:nvSpPr>
          <p:spPr bwMode="auto">
            <a:xfrm flipV="1">
              <a:off x="4736"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26" name="Text Box 22"/>
          <p:cNvSpPr txBox="1">
            <a:spLocks noChangeArrowheads="1"/>
          </p:cNvSpPr>
          <p:nvPr/>
        </p:nvSpPr>
        <p:spPr bwMode="auto">
          <a:xfrm>
            <a:off x="390044" y="2546766"/>
            <a:ext cx="114203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50000"/>
              </a:spcBef>
            </a:pPr>
            <a:r>
              <a:rPr lang="en-US" sz="2800" b="1" dirty="0" err="1" smtClean="0">
                <a:solidFill>
                  <a:srgbClr val="FF0000"/>
                </a:solidFill>
                <a:cs typeface="Arial" pitchFamily="34" charset="0"/>
              </a:rPr>
              <a:t>Trên</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tia</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số</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nằm</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ngang</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chiều</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mũi</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tên</a:t>
            </a:r>
            <a:r>
              <a:rPr lang="en-US" sz="2800" b="1" dirty="0" smtClean="0">
                <a:solidFill>
                  <a:srgbClr val="FF0000"/>
                </a:solidFill>
                <a:cs typeface="Arial" pitchFamily="34" charset="0"/>
              </a:rPr>
              <a:t> ở </a:t>
            </a:r>
            <a:r>
              <a:rPr lang="en-US" sz="2800" b="1" dirty="0" err="1" smtClean="0">
                <a:solidFill>
                  <a:srgbClr val="FF0000"/>
                </a:solidFill>
                <a:cs typeface="Arial" pitchFamily="34" charset="0"/>
              </a:rPr>
              <a:t>tia</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số</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đi</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từ</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trái</a:t>
            </a:r>
            <a:r>
              <a:rPr lang="en-US" sz="2800" b="1" dirty="0" smtClean="0">
                <a:solidFill>
                  <a:srgbClr val="FF0000"/>
                </a:solidFill>
                <a:cs typeface="Arial" pitchFamily="34" charset="0"/>
              </a:rPr>
              <a:t> sang </a:t>
            </a:r>
            <a:r>
              <a:rPr lang="en-US" sz="2800" b="1" dirty="0" err="1" smtClean="0">
                <a:solidFill>
                  <a:srgbClr val="FF0000"/>
                </a:solidFill>
                <a:cs typeface="Arial" pitchFamily="34" charset="0"/>
              </a:rPr>
              <a:t>phải</a:t>
            </a:r>
            <a:r>
              <a:rPr lang="en-US" sz="2800" b="1" dirty="0" smtClean="0">
                <a:solidFill>
                  <a:srgbClr val="FF0000"/>
                </a:solidFill>
                <a:cs typeface="Arial" pitchFamily="34" charset="0"/>
              </a:rPr>
              <a:t>:</a:t>
            </a:r>
            <a:endParaRPr lang="en-US" sz="2800" b="1" dirty="0">
              <a:solidFill>
                <a:srgbClr val="FF0000"/>
              </a:solidFill>
              <a:latin typeface=".VnTime" pitchFamily="34" charset="0"/>
            </a:endParaRPr>
          </a:p>
        </p:txBody>
      </p:sp>
      <p:sp>
        <p:nvSpPr>
          <p:cNvPr id="5127" name="Rectangle 23"/>
          <p:cNvSpPr>
            <a:spLocks noChangeArrowheads="1"/>
          </p:cNvSpPr>
          <p:nvPr/>
        </p:nvSpPr>
        <p:spPr bwMode="auto">
          <a:xfrm>
            <a:off x="273780" y="4165282"/>
            <a:ext cx="11684000" cy="308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accent1"/>
              </a:buClr>
              <a:buSzPct val="65000"/>
              <a:buFont typeface="Wingdings" pitchFamily="2" charset="2"/>
              <a:buNone/>
            </a:pPr>
            <a:r>
              <a:rPr lang="en-US" sz="2400" b="1" dirty="0" smtClean="0">
                <a:solidFill>
                  <a:srgbClr val="000099"/>
                </a:solidFill>
                <a:latin typeface="Arial" pitchFamily="34" charset="0"/>
                <a:cs typeface="Arial" pitchFamily="34" charset="0"/>
              </a:rPr>
              <a:t>a)  </a:t>
            </a:r>
            <a:r>
              <a:rPr lang="vi-VN" sz="2400" b="1" dirty="0" smtClean="0">
                <a:solidFill>
                  <a:srgbClr val="000099"/>
                </a:solidFill>
                <a:latin typeface="Arial" pitchFamily="34" charset="0"/>
                <a:cs typeface="Arial" pitchFamily="34" charset="0"/>
              </a:rPr>
              <a:t>Điể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n</a:t>
            </a:r>
            <a:r>
              <a:rPr lang="vi-VN" sz="2400" b="1" dirty="0">
                <a:solidFill>
                  <a:srgbClr val="000099"/>
                </a:solidFill>
                <a:latin typeface="Arial" pitchFamily="34" charset="0"/>
                <a:cs typeface="Arial" pitchFamily="34" charset="0"/>
              </a:rPr>
              <a:t>ằ</a:t>
            </a:r>
            <a:r>
              <a:rPr lang="en-US" sz="2400" b="1" dirty="0" smtClean="0">
                <a:solidFill>
                  <a:srgbClr val="000099"/>
                </a:solidFill>
                <a:latin typeface="Arial" pitchFamily="34" charset="0"/>
                <a:cs typeface="Arial" pitchFamily="34" charset="0"/>
              </a:rPr>
              <a:t>m ………     </a:t>
            </a:r>
            <a:r>
              <a:rPr lang="vi-VN" sz="2400" b="1" dirty="0">
                <a:solidFill>
                  <a:srgbClr val="000099"/>
                </a:solidFill>
                <a:latin typeface="Arial" pitchFamily="34" charset="0"/>
                <a:cs typeface="Arial" pitchFamily="34" charset="0"/>
              </a:rPr>
              <a:t> </a:t>
            </a:r>
            <a:r>
              <a:rPr lang="vi-VN" sz="2400" b="1" dirty="0" smtClean="0">
                <a:solidFill>
                  <a:srgbClr val="000099"/>
                </a:solidFill>
                <a:latin typeface="Arial" pitchFamily="34" charset="0"/>
                <a:cs typeface="Arial" pitchFamily="34" charset="0"/>
              </a:rPr>
              <a:t>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4, </a:t>
            </a:r>
            <a:r>
              <a:rPr lang="en-US" sz="2400" b="1" dirty="0" smtClean="0">
                <a:solidFill>
                  <a:srgbClr val="000099"/>
                </a:solidFill>
                <a:latin typeface="Arial" pitchFamily="34" charset="0"/>
                <a:cs typeface="Arial" pitchFamily="34" charset="0"/>
              </a:rPr>
              <a:t>n</a:t>
            </a:r>
            <a:r>
              <a:rPr lang="vi-VN" sz="2400" b="1" dirty="0" smtClean="0">
                <a:solidFill>
                  <a:srgbClr val="000099"/>
                </a:solidFill>
                <a:latin typeface="Arial" pitchFamily="34" charset="0"/>
                <a:cs typeface="Arial" pitchFamily="34" charset="0"/>
              </a:rPr>
              <a:t>ê</a:t>
            </a:r>
            <a:r>
              <a:rPr lang="en-US" sz="2400" b="1" dirty="0" smtClean="0">
                <a:solidFill>
                  <a:srgbClr val="000099"/>
                </a:solidFill>
                <a:latin typeface="Arial" pitchFamily="34" charset="0"/>
                <a:cs typeface="Arial" pitchFamily="34" charset="0"/>
              </a:rPr>
              <a:t>n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 </a:t>
            </a:r>
            <a:r>
              <a:rPr lang="en-US" sz="2400" b="1" dirty="0">
                <a:solidFill>
                  <a:srgbClr val="000099"/>
                </a:solidFill>
                <a:latin typeface="Arial" pitchFamily="34" charset="0"/>
                <a:cs typeface="Arial" pitchFamily="34" charset="0"/>
              </a:rPr>
              <a:t>4 </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v</a:t>
            </a:r>
            <a:r>
              <a:rPr lang="vi-VN" sz="2400" b="1" dirty="0" smtClean="0">
                <a:solidFill>
                  <a:srgbClr val="000099"/>
                </a:solidFill>
                <a:latin typeface="Arial" pitchFamily="34" charset="0"/>
                <a:cs typeface="Arial" pitchFamily="34" charset="0"/>
              </a:rPr>
              <a:t>à</a:t>
            </a:r>
            <a:r>
              <a:rPr lang="en-US" sz="2400" b="1" dirty="0" smtClean="0">
                <a:solidFill>
                  <a:srgbClr val="000099"/>
                </a:solidFill>
                <a:latin typeface="Arial" pitchFamily="34" charset="0"/>
                <a:cs typeface="Arial" pitchFamily="34" charset="0"/>
              </a:rPr>
              <a:t> vi</a:t>
            </a:r>
            <a:r>
              <a:rPr lang="vi-VN" sz="2400" b="1" dirty="0">
                <a:solidFill>
                  <a:srgbClr val="000099"/>
                </a:solidFill>
                <a:latin typeface="Arial" pitchFamily="34" charset="0"/>
                <a:cs typeface="Arial" pitchFamily="34" charset="0"/>
              </a:rPr>
              <a:t>ế</a:t>
            </a:r>
            <a:r>
              <a:rPr lang="en-US" sz="2400" b="1" dirty="0" smtClean="0">
                <a:solidFill>
                  <a:srgbClr val="000099"/>
                </a:solidFill>
                <a:latin typeface="Arial" pitchFamily="34" charset="0"/>
                <a:cs typeface="Arial" pitchFamily="34" charset="0"/>
              </a:rPr>
              <a:t>t</a:t>
            </a:r>
            <a:r>
              <a:rPr lang="en-US" sz="2400" b="1" dirty="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2 ….. </a:t>
            </a:r>
            <a:r>
              <a:rPr lang="en-US" sz="2400" b="1" dirty="0">
                <a:solidFill>
                  <a:srgbClr val="000099"/>
                </a:solidFill>
                <a:latin typeface="Arial" pitchFamily="34" charset="0"/>
                <a:cs typeface="Arial" pitchFamily="34" charset="0"/>
              </a:rPr>
              <a:t>4;</a:t>
            </a:r>
          </a:p>
          <a:p>
            <a:pPr marL="342900" indent="-342900">
              <a:spcBef>
                <a:spcPct val="20000"/>
              </a:spcBef>
              <a:buClr>
                <a:schemeClr val="accent1"/>
              </a:buClr>
              <a:buSzPct val="65000"/>
              <a:buFont typeface="Wingdings" pitchFamily="2" charset="2"/>
              <a:buNone/>
            </a:pPr>
            <a:r>
              <a:rPr lang="en-US" sz="2400" b="1" dirty="0" smtClean="0">
                <a:solidFill>
                  <a:srgbClr val="000099"/>
                </a:solidFill>
                <a:latin typeface="Arial" pitchFamily="34" charset="0"/>
                <a:cs typeface="Arial" pitchFamily="34" charset="0"/>
              </a:rPr>
              <a:t>b) </a:t>
            </a:r>
            <a:r>
              <a:rPr lang="vi-VN" sz="2400" b="1" dirty="0" smtClean="0">
                <a:solidFill>
                  <a:srgbClr val="000099"/>
                </a:solidFill>
                <a:latin typeface="Arial" pitchFamily="34" charset="0"/>
                <a:cs typeface="Arial" pitchFamily="34" charset="0"/>
              </a:rPr>
              <a:t>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5 </a:t>
            </a:r>
            <a:r>
              <a:rPr lang="en-US" sz="2400" b="1" dirty="0" smtClean="0">
                <a:solidFill>
                  <a:srgbClr val="000099"/>
                </a:solidFill>
                <a:latin typeface="Arial" pitchFamily="34" charset="0"/>
                <a:cs typeface="Arial" pitchFamily="34" charset="0"/>
              </a:rPr>
              <a:t>n</a:t>
            </a:r>
            <a:r>
              <a:rPr lang="vi-VN" sz="2400" b="1" dirty="0">
                <a:solidFill>
                  <a:srgbClr val="000099"/>
                </a:solidFill>
                <a:latin typeface="Arial" pitchFamily="34" charset="0"/>
                <a:cs typeface="Arial" pitchFamily="34" charset="0"/>
              </a:rPr>
              <a:t>ằ</a:t>
            </a:r>
            <a:r>
              <a:rPr lang="en-US" sz="2400" b="1" dirty="0" smtClean="0">
                <a:solidFill>
                  <a:srgbClr val="000099"/>
                </a:solidFill>
                <a:latin typeface="Arial" pitchFamily="34" charset="0"/>
                <a:cs typeface="Arial" pitchFamily="34" charset="0"/>
              </a:rPr>
              <a:t>m ……..…   </a:t>
            </a:r>
            <a:r>
              <a:rPr lang="vi-VN" sz="2400" b="1" dirty="0" smtClean="0">
                <a:solidFill>
                  <a:srgbClr val="000099"/>
                </a:solidFill>
                <a:latin typeface="Arial" pitchFamily="34" charset="0"/>
                <a:cs typeface="Arial" pitchFamily="34" charset="0"/>
              </a:rPr>
              <a:t>  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3, </a:t>
            </a:r>
            <a:r>
              <a:rPr lang="en-US" sz="2400" b="1" dirty="0" smtClean="0">
                <a:solidFill>
                  <a:srgbClr val="000099"/>
                </a:solidFill>
                <a:latin typeface="Arial" pitchFamily="34" charset="0"/>
                <a:cs typeface="Arial" pitchFamily="34" charset="0"/>
              </a:rPr>
              <a:t>n</a:t>
            </a:r>
            <a:r>
              <a:rPr lang="vi-VN" sz="2400" b="1" dirty="0" smtClean="0">
                <a:solidFill>
                  <a:srgbClr val="000099"/>
                </a:solidFill>
                <a:latin typeface="Arial" pitchFamily="34" charset="0"/>
                <a:cs typeface="Arial" pitchFamily="34" charset="0"/>
              </a:rPr>
              <a:t>ê</a:t>
            </a:r>
            <a:r>
              <a:rPr lang="en-US" sz="2400" b="1" dirty="0" smtClean="0">
                <a:solidFill>
                  <a:srgbClr val="000099"/>
                </a:solidFill>
                <a:latin typeface="Arial" pitchFamily="34" charset="0"/>
                <a:cs typeface="Arial" pitchFamily="34" charset="0"/>
              </a:rPr>
              <a:t>n 5   …….….  </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3 v</a:t>
            </a:r>
            <a:r>
              <a:rPr lang="vi-VN" sz="2400" b="1" dirty="0" smtClean="0">
                <a:solidFill>
                  <a:srgbClr val="000099"/>
                </a:solidFill>
                <a:latin typeface="Arial" pitchFamily="34" charset="0"/>
                <a:cs typeface="Arial" pitchFamily="34" charset="0"/>
              </a:rPr>
              <a:t>à</a:t>
            </a:r>
            <a:r>
              <a:rPr lang="en-US" sz="2400" b="1" dirty="0" smtClean="0">
                <a:solidFill>
                  <a:srgbClr val="000099"/>
                </a:solidFill>
                <a:latin typeface="Arial" pitchFamily="34" charset="0"/>
                <a:cs typeface="Arial" pitchFamily="34" charset="0"/>
              </a:rPr>
              <a:t> vi</a:t>
            </a:r>
            <a:r>
              <a:rPr lang="vi-VN" sz="2400" b="1" dirty="0">
                <a:solidFill>
                  <a:srgbClr val="000099"/>
                </a:solidFill>
                <a:latin typeface="Arial" pitchFamily="34" charset="0"/>
                <a:cs typeface="Arial" pitchFamily="34" charset="0"/>
              </a:rPr>
              <a:t>ế</a:t>
            </a:r>
            <a:r>
              <a:rPr lang="en-US" sz="2400" b="1" dirty="0" smtClean="0">
                <a:solidFill>
                  <a:srgbClr val="000099"/>
                </a:solidFill>
                <a:latin typeface="Arial" pitchFamily="34" charset="0"/>
                <a:cs typeface="Arial" pitchFamily="34" charset="0"/>
              </a:rPr>
              <a:t>t: 5 …  </a:t>
            </a:r>
            <a:r>
              <a:rPr lang="en-US" sz="2400" b="1" dirty="0">
                <a:solidFill>
                  <a:srgbClr val="000099"/>
                </a:solidFill>
                <a:latin typeface="Arial" pitchFamily="34" charset="0"/>
                <a:cs typeface="Arial" pitchFamily="34" charset="0"/>
              </a:rPr>
              <a:t>3;</a:t>
            </a:r>
          </a:p>
          <a:p>
            <a:pPr marL="342900" indent="-342900">
              <a:spcBef>
                <a:spcPct val="20000"/>
              </a:spcBef>
              <a:buClr>
                <a:schemeClr val="accent1"/>
              </a:buClr>
              <a:buSzPct val="65000"/>
              <a:buFont typeface="Wingdings" pitchFamily="2" charset="2"/>
              <a:buNone/>
            </a:pPr>
            <a:r>
              <a:rPr lang="en-US" sz="2400" b="1" dirty="0" smtClean="0">
                <a:solidFill>
                  <a:srgbClr val="000099"/>
                </a:solidFill>
                <a:latin typeface="Arial" pitchFamily="34" charset="0"/>
                <a:cs typeface="Arial" pitchFamily="34" charset="0"/>
              </a:rPr>
              <a:t>c)  </a:t>
            </a:r>
            <a:r>
              <a:rPr lang="vi-VN" sz="2400" b="1" dirty="0" smtClean="0">
                <a:solidFill>
                  <a:srgbClr val="000099"/>
                </a:solidFill>
                <a:latin typeface="Arial" pitchFamily="34" charset="0"/>
                <a:cs typeface="Arial" pitchFamily="34" charset="0"/>
              </a:rPr>
              <a:t>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0 </a:t>
            </a:r>
            <a:r>
              <a:rPr lang="en-US" sz="2400" b="1" dirty="0" smtClean="0">
                <a:solidFill>
                  <a:srgbClr val="000099"/>
                </a:solidFill>
                <a:latin typeface="Arial" pitchFamily="34" charset="0"/>
                <a:cs typeface="Arial" pitchFamily="34" charset="0"/>
              </a:rPr>
              <a:t>n</a:t>
            </a:r>
            <a:r>
              <a:rPr lang="vi-VN" sz="2400" b="1" dirty="0">
                <a:solidFill>
                  <a:srgbClr val="000099"/>
                </a:solidFill>
                <a:latin typeface="Arial" pitchFamily="34" charset="0"/>
                <a:cs typeface="Arial" pitchFamily="34" charset="0"/>
              </a:rPr>
              <a:t>ằ</a:t>
            </a:r>
            <a:r>
              <a:rPr lang="en-US" sz="2400" b="1" dirty="0" smtClean="0">
                <a:solidFill>
                  <a:srgbClr val="000099"/>
                </a:solidFill>
                <a:latin typeface="Arial" pitchFamily="34" charset="0"/>
                <a:cs typeface="Arial" pitchFamily="34" charset="0"/>
              </a:rPr>
              <a:t>m  ……….  </a:t>
            </a:r>
            <a:r>
              <a:rPr lang="vi-VN" sz="2400" b="1" dirty="0" smtClean="0">
                <a:solidFill>
                  <a:srgbClr val="000099"/>
                </a:solidFill>
                <a:latin typeface="Arial" pitchFamily="34" charset="0"/>
                <a:cs typeface="Arial" pitchFamily="34" charset="0"/>
              </a:rPr>
              <a:t> 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n</a:t>
            </a:r>
            <a:r>
              <a:rPr lang="vi-VN" sz="2400" b="1" dirty="0" smtClean="0">
                <a:solidFill>
                  <a:srgbClr val="000099"/>
                </a:solidFill>
                <a:latin typeface="Arial" pitchFamily="34" charset="0"/>
                <a:cs typeface="Arial" pitchFamily="34" charset="0"/>
              </a:rPr>
              <a:t>ê</a:t>
            </a:r>
            <a:r>
              <a:rPr lang="en-US" sz="2400" b="1" dirty="0" smtClean="0">
                <a:solidFill>
                  <a:srgbClr val="000099"/>
                </a:solidFill>
                <a:latin typeface="Arial" pitchFamily="34" charset="0"/>
                <a:cs typeface="Arial" pitchFamily="34" charset="0"/>
              </a:rPr>
              <a:t>n </a:t>
            </a:r>
            <a:r>
              <a:rPr lang="en-US" sz="2400" b="1" dirty="0">
                <a:solidFill>
                  <a:srgbClr val="000099"/>
                </a:solidFill>
                <a:latin typeface="Arial" pitchFamily="34" charset="0"/>
                <a:cs typeface="Arial" pitchFamily="34" charset="0"/>
              </a:rPr>
              <a:t>0  </a:t>
            </a:r>
            <a:r>
              <a:rPr lang="en-US" sz="2400" b="1" dirty="0" smtClean="0">
                <a:solidFill>
                  <a:srgbClr val="000099"/>
                </a:solidFill>
                <a:latin typeface="Arial" pitchFamily="34" charset="0"/>
                <a:cs typeface="Arial" pitchFamily="34" charset="0"/>
              </a:rPr>
              <a:t>…...….....</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v</a:t>
            </a:r>
            <a:r>
              <a:rPr lang="vi-VN" sz="2400" b="1" dirty="0" smtClean="0">
                <a:solidFill>
                  <a:srgbClr val="000099"/>
                </a:solidFill>
                <a:latin typeface="Arial" pitchFamily="34" charset="0"/>
                <a:cs typeface="Arial" pitchFamily="34" charset="0"/>
              </a:rPr>
              <a:t>à</a:t>
            </a:r>
            <a:r>
              <a:rPr lang="en-US" sz="2400" b="1" dirty="0" smtClean="0">
                <a:solidFill>
                  <a:srgbClr val="000099"/>
                </a:solidFill>
                <a:latin typeface="Arial" pitchFamily="34" charset="0"/>
                <a:cs typeface="Arial" pitchFamily="34" charset="0"/>
              </a:rPr>
              <a:t> vi</a:t>
            </a:r>
            <a:r>
              <a:rPr lang="vi-VN" sz="2400" b="1" dirty="0">
                <a:solidFill>
                  <a:srgbClr val="000099"/>
                </a:solidFill>
                <a:latin typeface="Arial" pitchFamily="34" charset="0"/>
                <a:cs typeface="Arial" pitchFamily="34" charset="0"/>
              </a:rPr>
              <a:t>ế</a:t>
            </a:r>
            <a:r>
              <a:rPr lang="en-US" sz="2400" b="1" dirty="0" smtClean="0">
                <a:solidFill>
                  <a:srgbClr val="000099"/>
                </a:solidFill>
                <a:latin typeface="Arial" pitchFamily="34" charset="0"/>
                <a:cs typeface="Arial" pitchFamily="34" charset="0"/>
              </a:rPr>
              <a:t>t: </a:t>
            </a:r>
            <a:r>
              <a:rPr lang="en-US" sz="2400" b="1" dirty="0">
                <a:solidFill>
                  <a:srgbClr val="000099"/>
                </a:solidFill>
                <a:latin typeface="Arial" pitchFamily="34" charset="0"/>
                <a:cs typeface="Arial" pitchFamily="34" charset="0"/>
              </a:rPr>
              <a:t>0 </a:t>
            </a:r>
            <a:r>
              <a:rPr lang="en-US" sz="2400" b="1" dirty="0" smtClean="0">
                <a:solidFill>
                  <a:srgbClr val="000099"/>
                </a:solidFill>
                <a:latin typeface="Arial" pitchFamily="34" charset="0"/>
                <a:cs typeface="Arial" pitchFamily="34" charset="0"/>
              </a:rPr>
              <a:t>..… 2</a:t>
            </a:r>
            <a:r>
              <a:rPr lang="en-US" sz="2400" b="1" dirty="0">
                <a:solidFill>
                  <a:srgbClr val="000099"/>
                </a:solidFill>
                <a:latin typeface="Arial" pitchFamily="34" charset="0"/>
                <a:cs typeface="Arial" pitchFamily="34" charset="0"/>
              </a:rPr>
              <a:t>.</a:t>
            </a:r>
          </a:p>
        </p:txBody>
      </p:sp>
      <p:sp>
        <p:nvSpPr>
          <p:cNvPr id="5129" name="Rectangle 25"/>
          <p:cNvSpPr>
            <a:spLocks noChangeArrowheads="1"/>
          </p:cNvSpPr>
          <p:nvPr/>
        </p:nvSpPr>
        <p:spPr bwMode="auto">
          <a:xfrm>
            <a:off x="2484830" y="4973319"/>
            <a:ext cx="1338634" cy="619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i="1" dirty="0" smtClean="0">
                <a:solidFill>
                  <a:srgbClr val="FF0000"/>
                </a:solidFill>
                <a:latin typeface="Arial" pitchFamily="34" charset="0"/>
                <a:cs typeface="Arial" pitchFamily="34" charset="0"/>
              </a:rPr>
              <a:t>b</a:t>
            </a:r>
            <a:r>
              <a:rPr lang="vi-VN" sz="2400" b="1" i="1" dirty="0" smtClean="0">
                <a:solidFill>
                  <a:srgbClr val="FF0000"/>
                </a:solidFill>
                <a:latin typeface="Arial" pitchFamily="34" charset="0"/>
                <a:cs typeface="Arial" pitchFamily="34" charset="0"/>
              </a:rPr>
              <a:t>ê</a:t>
            </a:r>
            <a:r>
              <a:rPr lang="en-US" sz="2400" b="1" i="1" dirty="0" smtClean="0">
                <a:solidFill>
                  <a:srgbClr val="FF0000"/>
                </a:solidFill>
                <a:latin typeface="Arial" pitchFamily="34" charset="0"/>
                <a:cs typeface="Arial" pitchFamily="34" charset="0"/>
              </a:rPr>
              <a:t>n </a:t>
            </a:r>
            <a:r>
              <a:rPr lang="en-US" sz="2400" b="1" i="1" dirty="0" err="1" smtClean="0">
                <a:solidFill>
                  <a:srgbClr val="FF0000"/>
                </a:solidFill>
                <a:latin typeface="Arial" pitchFamily="34" charset="0"/>
                <a:cs typeface="Arial" pitchFamily="34" charset="0"/>
              </a:rPr>
              <a:t>tr</a:t>
            </a:r>
            <a:r>
              <a:rPr lang="vi-VN" sz="2400" b="1" i="1" dirty="0" smtClean="0">
                <a:solidFill>
                  <a:srgbClr val="FF0000"/>
                </a:solidFill>
                <a:latin typeface="Arial" pitchFamily="34" charset="0"/>
                <a:cs typeface="Arial" pitchFamily="34" charset="0"/>
              </a:rPr>
              <a:t>á</a:t>
            </a:r>
            <a:r>
              <a:rPr lang="en-US" sz="2400" b="1" i="1" dirty="0" smtClean="0">
                <a:solidFill>
                  <a:srgbClr val="FF0000"/>
                </a:solidFill>
                <a:latin typeface="Arial" pitchFamily="34" charset="0"/>
                <a:cs typeface="Arial" pitchFamily="34" charset="0"/>
              </a:rPr>
              <a:t>i</a:t>
            </a:r>
            <a:endParaRPr lang="en-US" sz="2400" b="1" i="1" dirty="0">
              <a:solidFill>
                <a:srgbClr val="FF0000"/>
              </a:solidFill>
              <a:latin typeface="Arial" pitchFamily="34" charset="0"/>
              <a:cs typeface="Arial" pitchFamily="34" charset="0"/>
            </a:endParaRPr>
          </a:p>
        </p:txBody>
      </p:sp>
      <p:sp>
        <p:nvSpPr>
          <p:cNvPr id="5130" name="Rectangle 26"/>
          <p:cNvSpPr>
            <a:spLocks noChangeArrowheads="1"/>
          </p:cNvSpPr>
          <p:nvPr/>
        </p:nvSpPr>
        <p:spPr bwMode="auto">
          <a:xfrm>
            <a:off x="5952382" y="4977289"/>
            <a:ext cx="1567705"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vi-VN" sz="2400" b="1" i="1" dirty="0" err="1">
                <a:solidFill>
                  <a:srgbClr val="FF0000"/>
                </a:solidFill>
                <a:latin typeface="Arial" pitchFamily="34" charset="0"/>
                <a:cs typeface="Arial" pitchFamily="34" charset="0"/>
              </a:rPr>
              <a:t>n</a:t>
            </a:r>
            <a:r>
              <a:rPr lang="en-US" sz="2400" b="1" i="1" dirty="0" smtClean="0">
                <a:solidFill>
                  <a:srgbClr val="FF0000"/>
                </a:solidFill>
                <a:latin typeface="Arial" pitchFamily="34" charset="0"/>
                <a:cs typeface="Arial" pitchFamily="34" charset="0"/>
              </a:rPr>
              <a:t>h</a:t>
            </a:r>
            <a:r>
              <a:rPr lang="vi-VN" sz="2400" b="1" i="1" dirty="0" smtClean="0">
                <a:solidFill>
                  <a:srgbClr val="FF0000"/>
                </a:solidFill>
                <a:latin typeface="Arial" pitchFamily="34" charset="0"/>
                <a:cs typeface="Arial" pitchFamily="34" charset="0"/>
              </a:rPr>
              <a:t>ỏ</a:t>
            </a:r>
            <a:r>
              <a:rPr lang="en-US" sz="2400" b="1" i="1" dirty="0" smtClean="0">
                <a:solidFill>
                  <a:srgbClr val="FF0000"/>
                </a:solidFill>
                <a:latin typeface="Arial" pitchFamily="34" charset="0"/>
                <a:cs typeface="Arial" pitchFamily="34" charset="0"/>
              </a:rPr>
              <a:t> h</a:t>
            </a:r>
            <a:r>
              <a:rPr lang="vi-VN" sz="2400" b="1" i="1" dirty="0" smtClean="0">
                <a:solidFill>
                  <a:srgbClr val="FF0000"/>
                </a:solidFill>
                <a:latin typeface="Arial" pitchFamily="34" charset="0"/>
                <a:cs typeface="Arial" pitchFamily="34" charset="0"/>
              </a:rPr>
              <a:t>ơ</a:t>
            </a:r>
            <a:r>
              <a:rPr lang="en-US" sz="2400" b="1" i="1" dirty="0" smtClean="0">
                <a:solidFill>
                  <a:srgbClr val="FF0000"/>
                </a:solidFill>
                <a:latin typeface="Arial" pitchFamily="34" charset="0"/>
                <a:cs typeface="Arial" pitchFamily="34" charset="0"/>
              </a:rPr>
              <a:t>n</a:t>
            </a:r>
            <a:endParaRPr lang="en-US" sz="2400" b="1" i="1" dirty="0">
              <a:solidFill>
                <a:srgbClr val="FF0000"/>
              </a:solidFill>
              <a:latin typeface="Arial" pitchFamily="34" charset="0"/>
              <a:cs typeface="Arial" pitchFamily="34" charset="0"/>
            </a:endParaRPr>
          </a:p>
        </p:txBody>
      </p:sp>
      <p:sp>
        <p:nvSpPr>
          <p:cNvPr id="5131" name="Rectangle 27"/>
          <p:cNvSpPr>
            <a:spLocks noChangeArrowheads="1"/>
          </p:cNvSpPr>
          <p:nvPr/>
        </p:nvSpPr>
        <p:spPr bwMode="auto">
          <a:xfrm>
            <a:off x="9262670" y="5103653"/>
            <a:ext cx="598925"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sp>
        <p:nvSpPr>
          <p:cNvPr id="5132" name="Rectangle 28"/>
          <p:cNvSpPr>
            <a:spLocks noChangeArrowheads="1"/>
          </p:cNvSpPr>
          <p:nvPr/>
        </p:nvSpPr>
        <p:spPr bwMode="auto">
          <a:xfrm>
            <a:off x="2472510" y="4550727"/>
            <a:ext cx="1534299"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i="1" dirty="0" smtClean="0">
                <a:solidFill>
                  <a:srgbClr val="FF0000"/>
                </a:solidFill>
                <a:latin typeface="Arial" pitchFamily="34" charset="0"/>
                <a:cs typeface="Arial" pitchFamily="34" charset="0"/>
              </a:rPr>
              <a:t>b</a:t>
            </a:r>
            <a:r>
              <a:rPr lang="vi-VN" sz="2400" b="1" i="1" dirty="0" smtClean="0">
                <a:solidFill>
                  <a:srgbClr val="FF0000"/>
                </a:solidFill>
                <a:latin typeface="Arial" pitchFamily="34" charset="0"/>
                <a:cs typeface="Arial" pitchFamily="34" charset="0"/>
              </a:rPr>
              <a:t>ê</a:t>
            </a:r>
            <a:r>
              <a:rPr lang="en-US" sz="2400" b="1" i="1" dirty="0" smtClean="0">
                <a:solidFill>
                  <a:srgbClr val="FF0000"/>
                </a:solidFill>
                <a:latin typeface="Arial" pitchFamily="34" charset="0"/>
                <a:cs typeface="Arial" pitchFamily="34" charset="0"/>
              </a:rPr>
              <a:t>n </a:t>
            </a:r>
            <a:r>
              <a:rPr lang="en-US" sz="2400" b="1" i="1" dirty="0" err="1" smtClean="0">
                <a:solidFill>
                  <a:srgbClr val="FF0000"/>
                </a:solidFill>
                <a:latin typeface="Arial" pitchFamily="34" charset="0"/>
                <a:cs typeface="Arial" pitchFamily="34" charset="0"/>
              </a:rPr>
              <a:t>ph</a:t>
            </a:r>
            <a:r>
              <a:rPr lang="vi-VN" sz="2400" b="1" i="1" dirty="0" smtClean="0">
                <a:solidFill>
                  <a:srgbClr val="FF0000"/>
                </a:solidFill>
                <a:latin typeface="Arial" pitchFamily="34" charset="0"/>
                <a:cs typeface="Arial" pitchFamily="34" charset="0"/>
              </a:rPr>
              <a:t>ả</a:t>
            </a:r>
            <a:r>
              <a:rPr lang="en-US" sz="2400" b="1" i="1" dirty="0" smtClean="0">
                <a:solidFill>
                  <a:srgbClr val="FF0000"/>
                </a:solidFill>
                <a:latin typeface="Arial" pitchFamily="34" charset="0"/>
                <a:cs typeface="Arial" pitchFamily="34" charset="0"/>
              </a:rPr>
              <a:t>i</a:t>
            </a:r>
            <a:endParaRPr lang="en-US" sz="2400" b="1" i="1" dirty="0">
              <a:solidFill>
                <a:srgbClr val="FF0000"/>
              </a:solidFill>
              <a:latin typeface="Arial" pitchFamily="34" charset="0"/>
              <a:cs typeface="Arial" pitchFamily="34" charset="0"/>
            </a:endParaRPr>
          </a:p>
        </p:txBody>
      </p:sp>
      <p:sp>
        <p:nvSpPr>
          <p:cNvPr id="5133" name="Rectangle 29"/>
          <p:cNvSpPr>
            <a:spLocks noChangeArrowheads="1"/>
          </p:cNvSpPr>
          <p:nvPr/>
        </p:nvSpPr>
        <p:spPr bwMode="auto">
          <a:xfrm>
            <a:off x="6029428" y="4556124"/>
            <a:ext cx="1503279"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vi-VN" sz="2400" b="1" i="1" dirty="0" smtClean="0">
                <a:solidFill>
                  <a:srgbClr val="FF0000"/>
                </a:solidFill>
                <a:latin typeface="Arial" pitchFamily="34" charset="0"/>
                <a:cs typeface="Arial" pitchFamily="34" charset="0"/>
              </a:rPr>
              <a:t>lớ</a:t>
            </a:r>
            <a:r>
              <a:rPr lang="en-US" sz="2400" b="1" i="1" dirty="0" smtClean="0">
                <a:solidFill>
                  <a:srgbClr val="FF0000"/>
                </a:solidFill>
                <a:latin typeface="Arial" pitchFamily="34" charset="0"/>
                <a:cs typeface="Arial" pitchFamily="34" charset="0"/>
              </a:rPr>
              <a:t>n h</a:t>
            </a:r>
            <a:r>
              <a:rPr lang="vi-VN" sz="2400" b="1" i="1" dirty="0" smtClean="0">
                <a:solidFill>
                  <a:srgbClr val="FF0000"/>
                </a:solidFill>
                <a:latin typeface="Arial" pitchFamily="34" charset="0"/>
                <a:cs typeface="Arial" pitchFamily="34" charset="0"/>
              </a:rPr>
              <a:t>ơ</a:t>
            </a:r>
            <a:r>
              <a:rPr lang="en-US" sz="2400" b="1" i="1" dirty="0" smtClean="0">
                <a:solidFill>
                  <a:srgbClr val="FF0000"/>
                </a:solidFill>
                <a:latin typeface="Arial" pitchFamily="34" charset="0"/>
                <a:cs typeface="Arial" pitchFamily="34" charset="0"/>
              </a:rPr>
              <a:t>n</a:t>
            </a:r>
            <a:endParaRPr lang="en-US" sz="2400" b="1" i="1" dirty="0">
              <a:solidFill>
                <a:srgbClr val="FF0000"/>
              </a:solidFill>
              <a:latin typeface="Arial" pitchFamily="34" charset="0"/>
              <a:cs typeface="Arial" pitchFamily="34" charset="0"/>
            </a:endParaRPr>
          </a:p>
        </p:txBody>
      </p:sp>
      <p:sp>
        <p:nvSpPr>
          <p:cNvPr id="5134" name="Rectangle 30"/>
          <p:cNvSpPr>
            <a:spLocks noChangeArrowheads="1"/>
          </p:cNvSpPr>
          <p:nvPr/>
        </p:nvSpPr>
        <p:spPr bwMode="auto">
          <a:xfrm rot="10800000">
            <a:off x="9238658" y="4692490"/>
            <a:ext cx="496321"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grpSp>
        <p:nvGrpSpPr>
          <p:cNvPr id="2" name="Group 1"/>
          <p:cNvGrpSpPr/>
          <p:nvPr/>
        </p:nvGrpSpPr>
        <p:grpSpPr>
          <a:xfrm>
            <a:off x="2597206" y="4077969"/>
            <a:ext cx="7223749" cy="649288"/>
            <a:chOff x="2749606" y="4077969"/>
            <a:chExt cx="7223749" cy="649288"/>
          </a:xfrm>
        </p:grpSpPr>
        <p:sp>
          <p:nvSpPr>
            <p:cNvPr id="5135" name="Rectangle 31"/>
            <p:cNvSpPr>
              <a:spLocks noChangeArrowheads="1"/>
            </p:cNvSpPr>
            <p:nvPr/>
          </p:nvSpPr>
          <p:spPr bwMode="auto">
            <a:xfrm>
              <a:off x="2749606" y="4108132"/>
              <a:ext cx="1419763"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i="1" dirty="0" smtClean="0">
                  <a:solidFill>
                    <a:srgbClr val="FF0000"/>
                  </a:solidFill>
                  <a:latin typeface="Arial" pitchFamily="34" charset="0"/>
                  <a:cs typeface="Arial" pitchFamily="34" charset="0"/>
                </a:rPr>
                <a:t>b</a:t>
              </a:r>
              <a:r>
                <a:rPr lang="vi-VN" sz="2400" b="1" i="1" dirty="0" smtClean="0">
                  <a:solidFill>
                    <a:srgbClr val="FF0000"/>
                  </a:solidFill>
                  <a:latin typeface="Arial" pitchFamily="34" charset="0"/>
                  <a:cs typeface="Arial" pitchFamily="34" charset="0"/>
                </a:rPr>
                <a:t>ê</a:t>
              </a:r>
              <a:r>
                <a:rPr lang="en-US" sz="2400" b="1" i="1" dirty="0" smtClean="0">
                  <a:solidFill>
                    <a:srgbClr val="FF0000"/>
                  </a:solidFill>
                  <a:latin typeface="Arial" pitchFamily="34" charset="0"/>
                  <a:cs typeface="Arial" pitchFamily="34" charset="0"/>
                </a:rPr>
                <a:t>n </a:t>
              </a:r>
              <a:r>
                <a:rPr lang="en-US" sz="2400" b="1" i="1" dirty="0" err="1" smtClean="0">
                  <a:solidFill>
                    <a:srgbClr val="FF0000"/>
                  </a:solidFill>
                  <a:latin typeface="Arial" pitchFamily="34" charset="0"/>
                  <a:cs typeface="Arial" pitchFamily="34" charset="0"/>
                </a:rPr>
                <a:t>tr</a:t>
              </a:r>
              <a:r>
                <a:rPr lang="vi-VN" sz="2400" b="1" i="1" dirty="0" smtClean="0">
                  <a:solidFill>
                    <a:srgbClr val="FF0000"/>
                  </a:solidFill>
                  <a:latin typeface="Arial" pitchFamily="34" charset="0"/>
                  <a:cs typeface="Arial" pitchFamily="34" charset="0"/>
                </a:rPr>
                <a:t>á</a:t>
              </a:r>
              <a:r>
                <a:rPr lang="en-US" sz="2400" b="1" i="1" dirty="0" smtClean="0">
                  <a:solidFill>
                    <a:srgbClr val="FF0000"/>
                  </a:solidFill>
                  <a:latin typeface="Arial" pitchFamily="34" charset="0"/>
                  <a:cs typeface="Arial" pitchFamily="34" charset="0"/>
                </a:rPr>
                <a:t>i</a:t>
              </a:r>
              <a:endParaRPr lang="en-US" sz="2400" b="1" i="1" dirty="0">
                <a:solidFill>
                  <a:srgbClr val="FF0000"/>
                </a:solidFill>
                <a:latin typeface="Arial" pitchFamily="34" charset="0"/>
                <a:cs typeface="Arial" pitchFamily="34" charset="0"/>
              </a:endParaRPr>
            </a:p>
          </p:txBody>
        </p:sp>
        <p:sp>
          <p:nvSpPr>
            <p:cNvPr id="5136" name="Rectangle 32"/>
            <p:cNvSpPr>
              <a:spLocks noChangeArrowheads="1"/>
            </p:cNvSpPr>
            <p:nvPr/>
          </p:nvSpPr>
          <p:spPr bwMode="auto">
            <a:xfrm>
              <a:off x="6196070" y="4077969"/>
              <a:ext cx="1512823"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vi-VN" sz="2400" b="1" i="1" dirty="0" err="1">
                  <a:solidFill>
                    <a:srgbClr val="FF0000"/>
                  </a:solidFill>
                  <a:latin typeface="Arial" pitchFamily="34" charset="0"/>
                  <a:cs typeface="Arial" pitchFamily="34" charset="0"/>
                </a:rPr>
                <a:t>n</a:t>
              </a:r>
              <a:r>
                <a:rPr lang="en-US" sz="2400" b="1" i="1" dirty="0" smtClean="0">
                  <a:solidFill>
                    <a:srgbClr val="FF0000"/>
                  </a:solidFill>
                  <a:latin typeface="Arial" pitchFamily="34" charset="0"/>
                  <a:cs typeface="Arial" pitchFamily="34" charset="0"/>
                </a:rPr>
                <a:t>h</a:t>
              </a:r>
              <a:r>
                <a:rPr lang="vi-VN" sz="2400" b="1" i="1" dirty="0" smtClean="0">
                  <a:solidFill>
                    <a:srgbClr val="FF0000"/>
                  </a:solidFill>
                  <a:latin typeface="Arial" pitchFamily="34" charset="0"/>
                  <a:cs typeface="Arial" pitchFamily="34" charset="0"/>
                </a:rPr>
                <a:t>ỏ</a:t>
              </a:r>
              <a:r>
                <a:rPr lang="en-US" sz="2400" b="1" i="1" dirty="0" smtClean="0">
                  <a:solidFill>
                    <a:srgbClr val="FF0000"/>
                  </a:solidFill>
                  <a:latin typeface="Arial" pitchFamily="34" charset="0"/>
                  <a:cs typeface="Arial" pitchFamily="34" charset="0"/>
                </a:rPr>
                <a:t> h</a:t>
              </a:r>
              <a:r>
                <a:rPr lang="vi-VN" sz="2400" b="1" i="1" dirty="0" smtClean="0">
                  <a:solidFill>
                    <a:srgbClr val="FF0000"/>
                  </a:solidFill>
                  <a:latin typeface="Arial" pitchFamily="34" charset="0"/>
                  <a:cs typeface="Arial" pitchFamily="34" charset="0"/>
                </a:rPr>
                <a:t>ơ</a:t>
              </a:r>
              <a:r>
                <a:rPr lang="en-US" sz="2400" b="1" i="1" dirty="0" smtClean="0">
                  <a:solidFill>
                    <a:srgbClr val="FF0000"/>
                  </a:solidFill>
                  <a:latin typeface="Arial" pitchFamily="34" charset="0"/>
                  <a:cs typeface="Arial" pitchFamily="34" charset="0"/>
                </a:rPr>
                <a:t>n</a:t>
              </a:r>
              <a:endParaRPr lang="en-US" sz="2400" b="1" i="1" dirty="0">
                <a:solidFill>
                  <a:srgbClr val="FF0000"/>
                </a:solidFill>
                <a:latin typeface="Arial" pitchFamily="34" charset="0"/>
                <a:cs typeface="Arial" pitchFamily="34" charset="0"/>
              </a:endParaRPr>
            </a:p>
          </p:txBody>
        </p:sp>
        <p:sp>
          <p:nvSpPr>
            <p:cNvPr id="5137" name="Rectangle 33"/>
            <p:cNvSpPr>
              <a:spLocks noChangeArrowheads="1"/>
            </p:cNvSpPr>
            <p:nvPr/>
          </p:nvSpPr>
          <p:spPr bwMode="auto">
            <a:xfrm>
              <a:off x="9479421" y="4241799"/>
              <a:ext cx="493934"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dirty="0">
                  <a:solidFill>
                    <a:srgbClr val="FF0000"/>
                  </a:solidFill>
                  <a:latin typeface="Arial" pitchFamily="34" charset="0"/>
                  <a:cs typeface="Arial" pitchFamily="34" charset="0"/>
                </a:rPr>
                <a:t>&lt;</a:t>
              </a:r>
            </a:p>
          </p:txBody>
        </p:sp>
      </p:grpSp>
      <p:sp>
        <p:nvSpPr>
          <p:cNvPr id="32" name="Rectangle: Rounded Corners 19">
            <a:extLst>
              <a:ext uri="{FF2B5EF4-FFF2-40B4-BE49-F238E27FC236}">
                <a16:creationId xmlns:a16="http://schemas.microsoft.com/office/drawing/2014/main" xmlns=""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1">
            <a:extLst>
              <a:ext uri="{FF2B5EF4-FFF2-40B4-BE49-F238E27FC236}">
                <a16:creationId xmlns:a16="http://schemas.microsoft.com/office/drawing/2014/main" xmlns=""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endParaRPr>
          </a:p>
        </p:txBody>
      </p:sp>
    </p:spTree>
    <p:extLst>
      <p:ext uri="{BB962C8B-B14F-4D97-AF65-F5344CB8AC3E}">
        <p14:creationId xmlns:p14="http://schemas.microsoft.com/office/powerpoint/2010/main" val="199583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circle(in)">
                                      <p:cBhvr>
                                        <p:cTn id="7" dur="1250"/>
                                        <p:tgtEl>
                                          <p:spTgt spid="512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124"/>
                                        </p:tgtEl>
                                        <p:attrNameLst>
                                          <p:attrName>style.visibility</p:attrName>
                                        </p:attrNameLst>
                                      </p:cBhvr>
                                      <p:to>
                                        <p:strVal val="visible"/>
                                      </p:to>
                                    </p:set>
                                    <p:animEffect transition="in" filter="barn(inVertical)">
                                      <p:cBhvr>
                                        <p:cTn id="12" dur="500"/>
                                        <p:tgtEl>
                                          <p:spTgt spid="512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127"/>
                                        </p:tgtEl>
                                        <p:attrNameLst>
                                          <p:attrName>style.visibility</p:attrName>
                                        </p:attrNameLst>
                                      </p:cBhvr>
                                      <p:to>
                                        <p:strVal val="visible"/>
                                      </p:to>
                                    </p:set>
                                    <p:animEffect transition="in" filter="fade">
                                      <p:cBhvr>
                                        <p:cTn id="17" dur="1000"/>
                                        <p:tgtEl>
                                          <p:spTgt spid="5127"/>
                                        </p:tgtEl>
                                      </p:cBhvr>
                                    </p:animEffect>
                                    <p:anim calcmode="lin" valueType="num">
                                      <p:cBhvr>
                                        <p:cTn id="18" dur="1000" fill="hold"/>
                                        <p:tgtEl>
                                          <p:spTgt spid="5127"/>
                                        </p:tgtEl>
                                        <p:attrNameLst>
                                          <p:attrName>ppt_x</p:attrName>
                                        </p:attrNameLst>
                                      </p:cBhvr>
                                      <p:tavLst>
                                        <p:tav tm="0">
                                          <p:val>
                                            <p:strVal val="#ppt_x"/>
                                          </p:val>
                                        </p:tav>
                                        <p:tav tm="100000">
                                          <p:val>
                                            <p:strVal val="#ppt_x"/>
                                          </p:val>
                                        </p:tav>
                                      </p:tavLst>
                                    </p:anim>
                                    <p:anim calcmode="lin" valueType="num">
                                      <p:cBhvr>
                                        <p:cTn id="19" dur="1000" fill="hold"/>
                                        <p:tgtEl>
                                          <p:spTgt spid="5127"/>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125"/>
                                        </p:tgtEl>
                                        <p:attrNameLst>
                                          <p:attrName>style.visibility</p:attrName>
                                        </p:attrNameLst>
                                      </p:cBhvr>
                                      <p:to>
                                        <p:strVal val="visible"/>
                                      </p:to>
                                    </p:set>
                                    <p:animEffect transition="in" filter="fade">
                                      <p:cBhvr>
                                        <p:cTn id="22" dur="1000"/>
                                        <p:tgtEl>
                                          <p:spTgt spid="5125"/>
                                        </p:tgtEl>
                                      </p:cBhvr>
                                    </p:animEffect>
                                    <p:anim calcmode="lin" valueType="num">
                                      <p:cBhvr>
                                        <p:cTn id="23" dur="1000" fill="hold"/>
                                        <p:tgtEl>
                                          <p:spTgt spid="5125"/>
                                        </p:tgtEl>
                                        <p:attrNameLst>
                                          <p:attrName>ppt_x</p:attrName>
                                        </p:attrNameLst>
                                      </p:cBhvr>
                                      <p:tavLst>
                                        <p:tav tm="0">
                                          <p:val>
                                            <p:strVal val="#ppt_x"/>
                                          </p:val>
                                        </p:tav>
                                        <p:tav tm="100000">
                                          <p:val>
                                            <p:strVal val="#ppt_x"/>
                                          </p:val>
                                        </p:tav>
                                      </p:tavLst>
                                    </p:anim>
                                    <p:anim calcmode="lin" valueType="num">
                                      <p:cBhvr>
                                        <p:cTn id="24" dur="1000" fill="hold"/>
                                        <p:tgtEl>
                                          <p:spTgt spid="5125"/>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5126"/>
                                        </p:tgtEl>
                                        <p:attrNameLst>
                                          <p:attrName>style.visibility</p:attrName>
                                        </p:attrNameLst>
                                      </p:cBhvr>
                                      <p:to>
                                        <p:strVal val="visible"/>
                                      </p:to>
                                    </p:set>
                                    <p:animEffect transition="in" filter="fade">
                                      <p:cBhvr>
                                        <p:cTn id="27" dur="1000"/>
                                        <p:tgtEl>
                                          <p:spTgt spid="5126"/>
                                        </p:tgtEl>
                                      </p:cBhvr>
                                    </p:animEffect>
                                    <p:anim calcmode="lin" valueType="num">
                                      <p:cBhvr>
                                        <p:cTn id="28" dur="1000" fill="hold"/>
                                        <p:tgtEl>
                                          <p:spTgt spid="5126"/>
                                        </p:tgtEl>
                                        <p:attrNameLst>
                                          <p:attrName>ppt_x</p:attrName>
                                        </p:attrNameLst>
                                      </p:cBhvr>
                                      <p:tavLst>
                                        <p:tav tm="0">
                                          <p:val>
                                            <p:strVal val="#ppt_x"/>
                                          </p:val>
                                        </p:tav>
                                        <p:tav tm="100000">
                                          <p:val>
                                            <p:strVal val="#ppt_x"/>
                                          </p:val>
                                        </p:tav>
                                      </p:tavLst>
                                    </p:anim>
                                    <p:anim calcmode="lin" valueType="num">
                                      <p:cBhvr>
                                        <p:cTn id="29" dur="1000" fill="hold"/>
                                        <p:tgtEl>
                                          <p:spTgt spid="512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barn(inVertical)">
                                      <p:cBhvr>
                                        <p:cTn id="34" dur="10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5132"/>
                                        </p:tgtEl>
                                        <p:attrNameLst>
                                          <p:attrName>style.visibility</p:attrName>
                                        </p:attrNameLst>
                                      </p:cBhvr>
                                      <p:to>
                                        <p:strVal val="visible"/>
                                      </p:to>
                                    </p:set>
                                    <p:animEffect transition="in" filter="circle(in)">
                                      <p:cBhvr>
                                        <p:cTn id="39" dur="1250"/>
                                        <p:tgtEl>
                                          <p:spTgt spid="5132"/>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5133"/>
                                        </p:tgtEl>
                                        <p:attrNameLst>
                                          <p:attrName>style.visibility</p:attrName>
                                        </p:attrNameLst>
                                      </p:cBhvr>
                                      <p:to>
                                        <p:strVal val="visible"/>
                                      </p:to>
                                    </p:set>
                                    <p:animEffect transition="in" filter="circle(in)">
                                      <p:cBhvr>
                                        <p:cTn id="42" dur="1250"/>
                                        <p:tgtEl>
                                          <p:spTgt spid="5133"/>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5134"/>
                                        </p:tgtEl>
                                        <p:attrNameLst>
                                          <p:attrName>style.visibility</p:attrName>
                                        </p:attrNameLst>
                                      </p:cBhvr>
                                      <p:to>
                                        <p:strVal val="visible"/>
                                      </p:to>
                                    </p:set>
                                    <p:animEffect transition="in" filter="circle(in)">
                                      <p:cBhvr>
                                        <p:cTn id="45" dur="1250"/>
                                        <p:tgtEl>
                                          <p:spTgt spid="5134"/>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5129"/>
                                        </p:tgtEl>
                                        <p:attrNameLst>
                                          <p:attrName>style.visibility</p:attrName>
                                        </p:attrNameLst>
                                      </p:cBhvr>
                                      <p:to>
                                        <p:strVal val="visible"/>
                                      </p:to>
                                    </p:set>
                                    <p:animEffect transition="in" filter="circle(in)">
                                      <p:cBhvr>
                                        <p:cTn id="50" dur="1250"/>
                                        <p:tgtEl>
                                          <p:spTgt spid="5129"/>
                                        </p:tgtEl>
                                      </p:cBhvr>
                                    </p:animEffect>
                                  </p:childTnLst>
                                </p:cTn>
                              </p:par>
                              <p:par>
                                <p:cTn id="51" presetID="6" presetClass="entr" presetSubtype="16" fill="hold" grpId="0" nodeType="withEffect">
                                  <p:stCondLst>
                                    <p:cond delay="0"/>
                                  </p:stCondLst>
                                  <p:childTnLst>
                                    <p:set>
                                      <p:cBhvr>
                                        <p:cTn id="52" dur="1" fill="hold">
                                          <p:stCondLst>
                                            <p:cond delay="0"/>
                                          </p:stCondLst>
                                        </p:cTn>
                                        <p:tgtEl>
                                          <p:spTgt spid="5130"/>
                                        </p:tgtEl>
                                        <p:attrNameLst>
                                          <p:attrName>style.visibility</p:attrName>
                                        </p:attrNameLst>
                                      </p:cBhvr>
                                      <p:to>
                                        <p:strVal val="visible"/>
                                      </p:to>
                                    </p:set>
                                    <p:animEffect transition="in" filter="circle(in)">
                                      <p:cBhvr>
                                        <p:cTn id="53" dur="1250"/>
                                        <p:tgtEl>
                                          <p:spTgt spid="5130"/>
                                        </p:tgtEl>
                                      </p:cBhvr>
                                    </p:animEffect>
                                  </p:childTnLst>
                                </p:cTn>
                              </p:par>
                              <p:par>
                                <p:cTn id="54" presetID="6" presetClass="entr" presetSubtype="16" fill="hold" grpId="0" nodeType="withEffect">
                                  <p:stCondLst>
                                    <p:cond delay="0"/>
                                  </p:stCondLst>
                                  <p:childTnLst>
                                    <p:set>
                                      <p:cBhvr>
                                        <p:cTn id="55" dur="1" fill="hold">
                                          <p:stCondLst>
                                            <p:cond delay="0"/>
                                          </p:stCondLst>
                                        </p:cTn>
                                        <p:tgtEl>
                                          <p:spTgt spid="5131"/>
                                        </p:tgtEl>
                                        <p:attrNameLst>
                                          <p:attrName>style.visibility</p:attrName>
                                        </p:attrNameLst>
                                      </p:cBhvr>
                                      <p:to>
                                        <p:strVal val="visible"/>
                                      </p:to>
                                    </p:set>
                                    <p:animEffect transition="in" filter="circle(in)">
                                      <p:cBhvr>
                                        <p:cTn id="56" dur="1250"/>
                                        <p:tgtEl>
                                          <p:spTgt spid="5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nimBg="1"/>
      <p:bldP spid="5124" grpId="0"/>
      <p:bldP spid="5126" grpId="0"/>
      <p:bldP spid="5127" grpId="0"/>
      <p:bldP spid="5129" grpId="0" animBg="1"/>
      <p:bldP spid="5130" grpId="0" animBg="1"/>
      <p:bldP spid="5131" grpId="0" animBg="1"/>
      <p:bldP spid="5132" grpId="0" animBg="1"/>
      <p:bldP spid="5133" grpId="0" animBg="1"/>
      <p:bldP spid="513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3">
            <a:extLst>
              <a:ext uri="{FF2B5EF4-FFF2-40B4-BE49-F238E27FC236}">
                <a16:creationId xmlns:a16="http://schemas.microsoft.com/office/drawing/2014/main" xmlns="" id="{83F1A94D-48D5-4D73-BDAA-9118478F5E60}"/>
              </a:ext>
            </a:extLst>
          </p:cNvPr>
          <p:cNvPicPr>
            <a:picLocks noChangeAspect="1"/>
          </p:cNvPicPr>
          <p:nvPr/>
        </p:nvPicPr>
        <p:blipFill>
          <a:blip r:embed="rId2"/>
          <a:stretch>
            <a:fillRect/>
          </a:stretch>
        </p:blipFill>
        <p:spPr>
          <a:xfrm>
            <a:off x="104004" y="0"/>
            <a:ext cx="985363" cy="886827"/>
          </a:xfrm>
          <a:prstGeom prst="rect">
            <a:avLst/>
          </a:prstGeom>
        </p:spPr>
      </p:pic>
      <p:grpSp>
        <p:nvGrpSpPr>
          <p:cNvPr id="10" name="Group 9">
            <a:extLst>
              <a:ext uri="{FF2B5EF4-FFF2-40B4-BE49-F238E27FC236}">
                <a16:creationId xmlns:a16="http://schemas.microsoft.com/office/drawing/2014/main" xmlns="" id="{D4EF09CF-3362-453A-9463-F6669A9D3E01}"/>
              </a:ext>
            </a:extLst>
          </p:cNvPr>
          <p:cNvGrpSpPr/>
          <p:nvPr/>
        </p:nvGrpSpPr>
        <p:grpSpPr>
          <a:xfrm rot="7662357">
            <a:off x="-2205594" y="3428999"/>
            <a:ext cx="3136324" cy="6858000"/>
            <a:chOff x="9055676" y="0"/>
            <a:chExt cx="3136324" cy="6858000"/>
          </a:xfrm>
        </p:grpSpPr>
        <p:sp>
          <p:nvSpPr>
            <p:cNvPr id="4" name="Rectangle 3">
              <a:extLst>
                <a:ext uri="{FF2B5EF4-FFF2-40B4-BE49-F238E27FC236}">
                  <a16:creationId xmlns:a16="http://schemas.microsoft.com/office/drawing/2014/main" xmlns=""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xmlns=""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xmlns=""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xmlns=""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xmlns="" id="{CA5C00B0-B2B6-4792-8C67-F8C09471186E}"/>
              </a:ext>
            </a:extLst>
          </p:cNvPr>
          <p:cNvGrpSpPr/>
          <p:nvPr/>
        </p:nvGrpSpPr>
        <p:grpSpPr>
          <a:xfrm>
            <a:off x="2173979" y="110967"/>
            <a:ext cx="8788187" cy="1010206"/>
            <a:chOff x="4871257" y="83128"/>
            <a:chExt cx="7663770" cy="1010206"/>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430779" y="139227"/>
              <a:ext cx="7104248" cy="954107"/>
            </a:xfrm>
            <a:prstGeom prst="rect">
              <a:avLst/>
            </a:prstGeom>
            <a:noFill/>
          </p:spPr>
          <p:txBody>
            <a:bodyPr wrap="square">
              <a:spAutoFit/>
            </a:bodyPr>
            <a:lstStyle/>
            <a:p>
              <a:r>
                <a:rPr lang="en-US" sz="28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800" dirty="0">
                <a:solidFill>
                  <a:srgbClr val="FFFF00"/>
                </a:solidFill>
              </a:endParaRPr>
            </a:p>
          </p:txBody>
        </p:sp>
      </p:grpSp>
      <p:sp>
        <p:nvSpPr>
          <p:cNvPr id="34" name="TextBox 33">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185032" y="886827"/>
            <a:ext cx="5705405" cy="523220"/>
          </a:xfrm>
          <a:prstGeom prst="rect">
            <a:avLst/>
          </a:prstGeom>
          <a:noFill/>
        </p:spPr>
        <p:txBody>
          <a:bodyPr wrap="square">
            <a:spAutoFit/>
          </a:bodyPr>
          <a:lstStyle/>
          <a:p>
            <a:r>
              <a:rPr lang="en-US" sz="2800" b="1" dirty="0" smtClean="0">
                <a:solidFill>
                  <a:srgbClr val="0070C0"/>
                </a:solidFill>
                <a:latin typeface="Arial" pitchFamily="34" charset="0"/>
                <a:cs typeface="Arial" pitchFamily="34" charset="0"/>
              </a:rPr>
              <a:t>IV. SO SÁNH CÁC SỐ NGUYÊN.</a:t>
            </a:r>
            <a:endParaRPr lang="en-US" sz="2800" b="1" dirty="0">
              <a:solidFill>
                <a:srgbClr val="0070C0"/>
              </a:solidFill>
              <a:latin typeface="Arial" pitchFamily="34" charset="0"/>
              <a:cs typeface="Arial" pitchFamily="34" charset="0"/>
            </a:endParaRPr>
          </a:p>
        </p:txBody>
      </p:sp>
      <p:sp>
        <p:nvSpPr>
          <p:cNvPr id="13" name="TextBox 12">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226587" y="1303986"/>
            <a:ext cx="4866408" cy="523220"/>
          </a:xfrm>
          <a:prstGeom prst="rect">
            <a:avLst/>
          </a:prstGeom>
          <a:noFill/>
        </p:spPr>
        <p:txBody>
          <a:bodyPr wrap="square">
            <a:spAutoFit/>
          </a:bodyPr>
          <a:lstStyle/>
          <a:p>
            <a:r>
              <a:rPr lang="en-US" sz="2800" b="1" dirty="0" smtClean="0">
                <a:solidFill>
                  <a:srgbClr val="0070C0"/>
                </a:solidFill>
                <a:latin typeface="Arial" pitchFamily="34" charset="0"/>
                <a:cs typeface="Arial" pitchFamily="34" charset="0"/>
              </a:rPr>
              <a:t>1. So </a:t>
            </a:r>
            <a:r>
              <a:rPr lang="en-US" sz="2800" b="1" dirty="0" err="1" smtClean="0">
                <a:solidFill>
                  <a:srgbClr val="0070C0"/>
                </a:solidFill>
                <a:latin typeface="Arial" pitchFamily="34" charset="0"/>
                <a:cs typeface="Arial" pitchFamily="34" charset="0"/>
              </a:rPr>
              <a:t>sánh</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hai</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số</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nguyên</a:t>
            </a:r>
            <a:r>
              <a:rPr lang="en-US" sz="2800" b="1" dirty="0" smtClean="0">
                <a:solidFill>
                  <a:srgbClr val="0070C0"/>
                </a:solidFill>
                <a:latin typeface="Arial" pitchFamily="34" charset="0"/>
                <a:cs typeface="Arial" pitchFamily="34" charset="0"/>
              </a:rPr>
              <a:t>.</a:t>
            </a:r>
            <a:endParaRPr lang="en-US" sz="2800" b="1" dirty="0">
              <a:solidFill>
                <a:srgbClr val="0070C0"/>
              </a:solidFill>
              <a:latin typeface="Arial" pitchFamily="34" charset="0"/>
              <a:cs typeface="Arial"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833" y="1938157"/>
            <a:ext cx="1340154" cy="640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360252" y="1938157"/>
            <a:ext cx="10831748" cy="954107"/>
          </a:xfrm>
          <a:prstGeom prst="rect">
            <a:avLst/>
          </a:prstGeom>
          <a:noFill/>
        </p:spPr>
        <p:txBody>
          <a:bodyPr wrap="none" rtlCol="0">
            <a:spAutoFit/>
          </a:bodyPr>
          <a:lstStyle/>
          <a:p>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Đọc</a:t>
            </a:r>
            <a:r>
              <a:rPr lang="en-US" sz="2800" dirty="0" smtClean="0">
                <a:latin typeface="Arial" pitchFamily="34" charset="0"/>
                <a:cs typeface="Arial" pitchFamily="34" charset="0"/>
              </a:rPr>
              <a:t> SGK, </a:t>
            </a:r>
            <a:r>
              <a:rPr lang="en-US" sz="2800" dirty="0" err="1" smtClean="0">
                <a:latin typeface="Arial" pitchFamily="34" charset="0"/>
                <a:cs typeface="Arial" pitchFamily="34" charset="0"/>
              </a:rPr>
              <a:t>cá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hoàn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thành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yêu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cầu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của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4.</a:t>
            </a:r>
          </a:p>
          <a:p>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Thảo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luận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nhóm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đôi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hỏi</a:t>
            </a:r>
            <a:r>
              <a:rPr lang="en-US" sz="2800" dirty="0" smtClean="0">
                <a:latin typeface="Arial" pitchFamily="34" charset="0"/>
                <a:cs typeface="Arial" pitchFamily="34" charset="0"/>
              </a:rPr>
              <a:t>: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-3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2;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-2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1. </a:t>
            </a:r>
            <a:endParaRPr lang="en-US" sz="2800" dirty="0">
              <a:latin typeface="Arial" pitchFamily="34" charset="0"/>
              <a:cs typeface="Arial" pitchFamily="34" charset="0"/>
            </a:endParaRPr>
          </a:p>
        </p:txBody>
      </p:sp>
      <p:sp>
        <p:nvSpPr>
          <p:cNvPr id="16" name="TextBox 15"/>
          <p:cNvSpPr txBox="1"/>
          <p:nvPr/>
        </p:nvSpPr>
        <p:spPr>
          <a:xfrm>
            <a:off x="493601" y="2945429"/>
            <a:ext cx="10468565" cy="954107"/>
          </a:xfrm>
          <a:prstGeom prst="rect">
            <a:avLst/>
          </a:prstGeom>
          <a:noFill/>
        </p:spPr>
        <p:txBody>
          <a:bodyPr wrap="square" rtlCol="0">
            <a:spAutoFit/>
          </a:bodyPr>
          <a:lstStyle/>
          <a:p>
            <a:r>
              <a:rPr lang="en-US" sz="2800" b="1" dirty="0" err="1" smtClean="0">
                <a:solidFill>
                  <a:srgbClr val="FF0000"/>
                </a:solidFill>
                <a:latin typeface="Arial" pitchFamily="34" charset="0"/>
                <a:cs typeface="Arial" pitchFamily="34" charset="0"/>
              </a:rPr>
              <a:t>Đáp</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án</a:t>
            </a:r>
            <a:r>
              <a:rPr lang="en-US" sz="2800" b="1" dirty="0" smtClean="0">
                <a:solidFill>
                  <a:srgbClr val="FF0000"/>
                </a:solidFill>
                <a:latin typeface="Arial" pitchFamily="34" charset="0"/>
                <a:cs typeface="Arial" pitchFamily="34" charset="0"/>
              </a:rPr>
              <a:t>: </a:t>
            </a:r>
            <a:r>
              <a:rPr lang="en-US" sz="2800" dirty="0">
                <a:latin typeface="Arial" pitchFamily="34" charset="0"/>
                <a:cs typeface="Arial" pitchFamily="34" charset="0"/>
              </a:rPr>
              <a:t>a) </a:t>
            </a:r>
            <a:r>
              <a:rPr lang="en-US" sz="2800" dirty="0" err="1">
                <a:latin typeface="Arial" pitchFamily="34" charset="0"/>
                <a:cs typeface="Arial" pitchFamily="34" charset="0"/>
              </a:rPr>
              <a:t>Điểm</a:t>
            </a:r>
            <a:r>
              <a:rPr lang="en-US" sz="2800" dirty="0">
                <a:latin typeface="Arial" pitchFamily="34" charset="0"/>
                <a:cs typeface="Arial" pitchFamily="34" charset="0"/>
              </a:rPr>
              <a:t> </a:t>
            </a:r>
            <a:r>
              <a:rPr lang="en-US" sz="2800" dirty="0" smtClean="0">
                <a:latin typeface="Arial" pitchFamily="34" charset="0"/>
                <a:cs typeface="Arial" pitchFamily="34" charset="0"/>
              </a:rPr>
              <a:t>-3 </a:t>
            </a:r>
            <a:r>
              <a:rPr lang="en-US" sz="2800" dirty="0" err="1">
                <a:latin typeface="Arial" pitchFamily="34" charset="0"/>
                <a:cs typeface="Arial" pitchFamily="34" charset="0"/>
              </a:rPr>
              <a:t>nằm</a:t>
            </a:r>
            <a:r>
              <a:rPr lang="en-US" sz="2800" dirty="0">
                <a:latin typeface="Arial" pitchFamily="34" charset="0"/>
                <a:cs typeface="Arial" pitchFamily="34" charset="0"/>
              </a:rPr>
              <a:t> </a:t>
            </a:r>
            <a:r>
              <a:rPr lang="en-US" sz="2800" dirty="0" err="1">
                <a:latin typeface="Arial" pitchFamily="34" charset="0"/>
                <a:cs typeface="Arial" pitchFamily="34" charset="0"/>
              </a:rPr>
              <a:t>bên</a:t>
            </a:r>
            <a:r>
              <a:rPr lang="en-US" sz="2800" dirty="0">
                <a:latin typeface="Arial" pitchFamily="34" charset="0"/>
                <a:cs typeface="Arial" pitchFamily="34" charset="0"/>
              </a:rPr>
              <a:t> </a:t>
            </a:r>
            <a:r>
              <a:rPr lang="en-US" sz="2800" dirty="0" err="1">
                <a:latin typeface="Arial" pitchFamily="34" charset="0"/>
                <a:cs typeface="Arial" pitchFamily="34" charset="0"/>
              </a:rPr>
              <a:t>trái</a:t>
            </a:r>
            <a:r>
              <a:rPr lang="en-US" sz="2800" dirty="0">
                <a:latin typeface="Arial" pitchFamily="34" charset="0"/>
                <a:cs typeface="Arial" pitchFamily="34" charset="0"/>
              </a:rPr>
              <a:t> </a:t>
            </a:r>
            <a:r>
              <a:rPr lang="en-US" sz="2800" dirty="0" err="1">
                <a:latin typeface="Arial" pitchFamily="34" charset="0"/>
                <a:cs typeface="Arial" pitchFamily="34" charset="0"/>
              </a:rPr>
              <a:t>điểm</a:t>
            </a:r>
            <a:r>
              <a:rPr lang="en-US" sz="2800" dirty="0">
                <a:latin typeface="Arial" pitchFamily="34" charset="0"/>
                <a:cs typeface="Arial" pitchFamily="34" charset="0"/>
              </a:rPr>
              <a:t> 2 </a:t>
            </a:r>
            <a:r>
              <a:rPr lang="en-US" sz="2800" dirty="0" err="1">
                <a:latin typeface="Arial" pitchFamily="34" charset="0"/>
                <a:cs typeface="Arial" pitchFamily="34" charset="0"/>
              </a:rPr>
              <a:t>nên</a:t>
            </a:r>
            <a:r>
              <a:rPr lang="en-US" sz="2800" dirty="0">
                <a:latin typeface="Arial" pitchFamily="34" charset="0"/>
                <a:cs typeface="Arial" pitchFamily="34" charset="0"/>
              </a:rPr>
              <a:t> </a:t>
            </a:r>
            <a:r>
              <a:rPr lang="en-US" sz="2800" dirty="0" smtClean="0">
                <a:latin typeface="Arial" pitchFamily="34" charset="0"/>
                <a:cs typeface="Arial" pitchFamily="34" charset="0"/>
              </a:rPr>
              <a:t>-3 </a:t>
            </a:r>
            <a:r>
              <a:rPr lang="en-US" sz="2800" dirty="0" err="1">
                <a:latin typeface="Arial" pitchFamily="34" charset="0"/>
                <a:cs typeface="Arial" pitchFamily="34" charset="0"/>
              </a:rPr>
              <a:t>nhỏ</a:t>
            </a:r>
            <a:r>
              <a:rPr lang="en-US" sz="2800" dirty="0">
                <a:latin typeface="Arial" pitchFamily="34" charset="0"/>
                <a:cs typeface="Arial" pitchFamily="34" charset="0"/>
              </a:rPr>
              <a:t> </a:t>
            </a:r>
            <a:r>
              <a:rPr lang="en-US" sz="2800" dirty="0" err="1">
                <a:latin typeface="Arial" pitchFamily="34" charset="0"/>
                <a:cs typeface="Arial" pitchFamily="34" charset="0"/>
              </a:rPr>
              <a:t>hơn</a:t>
            </a:r>
            <a:r>
              <a:rPr lang="en-US" sz="2800" dirty="0">
                <a:latin typeface="Arial" pitchFamily="34" charset="0"/>
                <a:cs typeface="Arial" pitchFamily="34" charset="0"/>
              </a:rPr>
              <a:t> 2.</a:t>
            </a:r>
          </a:p>
          <a:p>
            <a:r>
              <a:rPr lang="en-US" sz="2800" dirty="0" smtClean="0">
                <a:latin typeface="Arial" pitchFamily="34" charset="0"/>
                <a:cs typeface="Arial" pitchFamily="34" charset="0"/>
              </a:rPr>
              <a:t>              b</a:t>
            </a:r>
            <a:r>
              <a:rPr lang="en-US" sz="2800" dirty="0">
                <a:latin typeface="Arial" pitchFamily="34" charset="0"/>
                <a:cs typeface="Arial" pitchFamily="34" charset="0"/>
              </a:rPr>
              <a:t>) </a:t>
            </a:r>
            <a:r>
              <a:rPr lang="en-US" sz="2800" dirty="0" err="1">
                <a:latin typeface="Arial" pitchFamily="34" charset="0"/>
                <a:cs typeface="Arial" pitchFamily="34" charset="0"/>
              </a:rPr>
              <a:t>Điểm</a:t>
            </a:r>
            <a:r>
              <a:rPr lang="en-US" sz="2800" dirty="0">
                <a:latin typeface="Arial" pitchFamily="34" charset="0"/>
                <a:cs typeface="Arial" pitchFamily="34" charset="0"/>
              </a:rPr>
              <a:t> </a:t>
            </a:r>
            <a:r>
              <a:rPr lang="en-US" sz="2800" dirty="0" smtClean="0">
                <a:latin typeface="Arial" pitchFamily="34" charset="0"/>
                <a:cs typeface="Arial" pitchFamily="34" charset="0"/>
              </a:rPr>
              <a:t>-2 </a:t>
            </a:r>
            <a:r>
              <a:rPr lang="en-US" sz="2800" dirty="0" err="1">
                <a:latin typeface="Arial" pitchFamily="34" charset="0"/>
                <a:cs typeface="Arial" pitchFamily="34" charset="0"/>
              </a:rPr>
              <a:t>nằm</a:t>
            </a:r>
            <a:r>
              <a:rPr lang="en-US" sz="2800" dirty="0">
                <a:latin typeface="Arial" pitchFamily="34" charset="0"/>
                <a:cs typeface="Arial" pitchFamily="34" charset="0"/>
              </a:rPr>
              <a:t> </a:t>
            </a:r>
            <a:r>
              <a:rPr lang="en-US" sz="2800" dirty="0" err="1">
                <a:latin typeface="Arial" pitchFamily="34" charset="0"/>
                <a:cs typeface="Arial" pitchFamily="34" charset="0"/>
              </a:rPr>
              <a:t>phía</a:t>
            </a:r>
            <a:r>
              <a:rPr lang="en-US" sz="2800" dirty="0">
                <a:latin typeface="Arial" pitchFamily="34" charset="0"/>
                <a:cs typeface="Arial" pitchFamily="34" charset="0"/>
              </a:rPr>
              <a:t> </a:t>
            </a:r>
            <a:r>
              <a:rPr lang="en-US" sz="2800" dirty="0" err="1">
                <a:latin typeface="Arial" pitchFamily="34" charset="0"/>
                <a:cs typeface="Arial" pitchFamily="34" charset="0"/>
              </a:rPr>
              <a:t>dưới</a:t>
            </a:r>
            <a:r>
              <a:rPr lang="en-US" sz="2800" dirty="0">
                <a:latin typeface="Arial" pitchFamily="34" charset="0"/>
                <a:cs typeface="Arial" pitchFamily="34" charset="0"/>
              </a:rPr>
              <a:t> </a:t>
            </a:r>
            <a:r>
              <a:rPr lang="en-US" sz="2800" dirty="0" err="1">
                <a:latin typeface="Arial" pitchFamily="34" charset="0"/>
                <a:cs typeface="Arial" pitchFamily="34" charset="0"/>
              </a:rPr>
              <a:t>điểm</a:t>
            </a:r>
            <a:r>
              <a:rPr lang="en-US" sz="2800" dirty="0">
                <a:latin typeface="Arial" pitchFamily="34" charset="0"/>
                <a:cs typeface="Arial" pitchFamily="34" charset="0"/>
              </a:rPr>
              <a:t> 1 </a:t>
            </a:r>
            <a:r>
              <a:rPr lang="en-US" sz="2800" dirty="0" err="1" smtClean="0">
                <a:latin typeface="Arial" pitchFamily="34" charset="0"/>
                <a:cs typeface="Arial" pitchFamily="34" charset="0"/>
              </a:rPr>
              <a:t>nên</a:t>
            </a:r>
            <a:r>
              <a:rPr lang="en-US" sz="2800" dirty="0" smtClean="0">
                <a:latin typeface="Arial" pitchFamily="34" charset="0"/>
                <a:cs typeface="Arial" pitchFamily="34" charset="0"/>
              </a:rPr>
              <a:t> -2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a:latin typeface="Arial" pitchFamily="34" charset="0"/>
                <a:cs typeface="Arial" pitchFamily="34" charset="0"/>
              </a:rPr>
              <a:t>hơn</a:t>
            </a:r>
            <a:r>
              <a:rPr lang="en-US" sz="2800" dirty="0">
                <a:latin typeface="Arial" pitchFamily="34" charset="0"/>
                <a:cs typeface="Arial" pitchFamily="34" charset="0"/>
              </a:rPr>
              <a:t> 1</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grpSp>
        <p:nvGrpSpPr>
          <p:cNvPr id="11" name="Group 10"/>
          <p:cNvGrpSpPr/>
          <p:nvPr/>
        </p:nvGrpSpPr>
        <p:grpSpPr>
          <a:xfrm>
            <a:off x="185032" y="4034834"/>
            <a:ext cx="4376335" cy="707466"/>
            <a:chOff x="185032" y="4034834"/>
            <a:chExt cx="4376335" cy="707466"/>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032" y="4034834"/>
              <a:ext cx="800554" cy="707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Box 18">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1121264" y="4126957"/>
              <a:ext cx="3440103" cy="523220"/>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Ghi</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nhớ</a:t>
              </a:r>
              <a:r>
                <a:rPr lang="en-US" sz="2800" b="1" dirty="0" smtClean="0">
                  <a:solidFill>
                    <a:srgbClr val="FF0000"/>
                  </a:solidFill>
                  <a:latin typeface="Arial" pitchFamily="34" charset="0"/>
                  <a:cs typeface="Arial" pitchFamily="34" charset="0"/>
                </a:rPr>
                <a:t>: SGK - 68.</a:t>
              </a:r>
              <a:endParaRPr lang="en-US" sz="2800" b="1" dirty="0">
                <a:solidFill>
                  <a:srgbClr val="FF0000"/>
                </a:solidFill>
                <a:latin typeface="Arial" pitchFamily="34" charset="0"/>
                <a:cs typeface="Arial" pitchFamily="34" charset="0"/>
              </a:endParaRPr>
            </a:p>
          </p:txBody>
        </p:sp>
      </p:grpSp>
      <p:sp>
        <p:nvSpPr>
          <p:cNvPr id="21" name="TextBox 20">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1089366" y="4975763"/>
            <a:ext cx="7427313" cy="523220"/>
          </a:xfrm>
          <a:prstGeom prst="rect">
            <a:avLst/>
          </a:prstGeom>
          <a:noFill/>
        </p:spPr>
        <p:txBody>
          <a:bodyPr wrap="square">
            <a:spAutoFit/>
          </a:bodyPr>
          <a:lstStyle/>
          <a:p>
            <a:r>
              <a:rPr lang="en-US" sz="2800" b="1" dirty="0" err="1" smtClean="0">
                <a:solidFill>
                  <a:srgbClr val="0070C0"/>
                </a:solidFill>
                <a:latin typeface="Arial" pitchFamily="34" charset="0"/>
                <a:cs typeface="Arial" pitchFamily="34" charset="0"/>
              </a:rPr>
              <a:t>Nếu</a:t>
            </a:r>
            <a:r>
              <a:rPr lang="en-US" sz="2800" b="1" dirty="0" smtClean="0">
                <a:solidFill>
                  <a:srgbClr val="0070C0"/>
                </a:solidFill>
                <a:latin typeface="Arial" pitchFamily="34" charset="0"/>
                <a:cs typeface="Arial" pitchFamily="34" charset="0"/>
              </a:rPr>
              <a:t> a </a:t>
            </a:r>
            <a:r>
              <a:rPr lang="en-US" sz="2800" b="1" dirty="0" err="1" smtClean="0">
                <a:solidFill>
                  <a:srgbClr val="0070C0"/>
                </a:solidFill>
                <a:latin typeface="Arial" pitchFamily="34" charset="0"/>
                <a:cs typeface="Arial" pitchFamily="34" charset="0"/>
              </a:rPr>
              <a:t>nhỏ</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hơn</a:t>
            </a:r>
            <a:r>
              <a:rPr lang="en-US" sz="2800" b="1" dirty="0" smtClean="0">
                <a:solidFill>
                  <a:srgbClr val="0070C0"/>
                </a:solidFill>
                <a:latin typeface="Arial" pitchFamily="34" charset="0"/>
                <a:cs typeface="Arial" pitchFamily="34" charset="0"/>
              </a:rPr>
              <a:t> b, </a:t>
            </a:r>
            <a:r>
              <a:rPr lang="en-US" sz="2800" b="1" dirty="0" err="1" smtClean="0">
                <a:solidFill>
                  <a:srgbClr val="0070C0"/>
                </a:solidFill>
                <a:latin typeface="Arial" pitchFamily="34" charset="0"/>
                <a:cs typeface="Arial" pitchFamily="34" charset="0"/>
              </a:rPr>
              <a:t>kí</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hiệu</a:t>
            </a:r>
            <a:r>
              <a:rPr lang="en-US" sz="2800" b="1" dirty="0" smtClean="0">
                <a:solidFill>
                  <a:srgbClr val="0070C0"/>
                </a:solidFill>
                <a:latin typeface="Arial" pitchFamily="34" charset="0"/>
                <a:cs typeface="Arial" pitchFamily="34" charset="0"/>
              </a:rPr>
              <a:t>: a &lt; b </a:t>
            </a:r>
            <a:r>
              <a:rPr lang="en-US" sz="2800" b="1" dirty="0" err="1" smtClean="0">
                <a:solidFill>
                  <a:srgbClr val="0070C0"/>
                </a:solidFill>
                <a:latin typeface="Arial" pitchFamily="34" charset="0"/>
                <a:cs typeface="Arial" pitchFamily="34" charset="0"/>
              </a:rPr>
              <a:t>hoặc</a:t>
            </a:r>
            <a:r>
              <a:rPr lang="en-US" sz="2800" b="1" dirty="0" smtClean="0">
                <a:solidFill>
                  <a:srgbClr val="0070C0"/>
                </a:solidFill>
                <a:latin typeface="Arial" pitchFamily="34" charset="0"/>
                <a:cs typeface="Arial" pitchFamily="34" charset="0"/>
              </a:rPr>
              <a:t> b &gt; a.</a:t>
            </a:r>
            <a:endParaRPr lang="en-US" sz="2800" b="1"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22841500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inVertical)">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wipe(down)">
                                      <p:cBhvr>
                                        <p:cTn id="17" dur="500"/>
                                        <p:tgtEl>
                                          <p:spTgt spid="102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ircle(in)">
                                      <p:cBhvr>
                                        <p:cTn id="22" dur="20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randombar(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randombar(horizontal)">
                                      <p:cBhvr>
                                        <p:cTn id="3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13" grpId="0"/>
      <p:bldP spid="3" grpId="0"/>
      <p:bldP spid="16"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130888" y="46382"/>
            <a:ext cx="11012033" cy="954107"/>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smtClean="0">
                <a:latin typeface="Arial" pitchFamily="34" charset="0"/>
                <a:cs typeface="Arial" pitchFamily="34" charset="0"/>
              </a:rPr>
              <a:t>1.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đọc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thực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yêu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cầu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của</a:t>
            </a:r>
            <a:r>
              <a:rPr lang="en-US" sz="2800" dirty="0" smtClean="0">
                <a:latin typeface="Arial" pitchFamily="34" charset="0"/>
                <a:cs typeface="Arial" pitchFamily="34" charset="0"/>
              </a:rPr>
              <a:t>                      </a:t>
            </a:r>
          </a:p>
          <a:p>
            <a:r>
              <a:rPr lang="en-US" sz="2800" dirty="0">
                <a:latin typeface="Arial" pitchFamily="34" charset="0"/>
                <a:cs typeface="Arial" pitchFamily="34" charset="0"/>
              </a:rPr>
              <a:t> </a:t>
            </a:r>
            <a:r>
              <a:rPr lang="en-US" sz="2800" dirty="0" smtClean="0">
                <a:latin typeface="Arial" pitchFamily="34" charset="0"/>
                <a:cs typeface="Arial" pitchFamily="34" charset="0"/>
              </a:rPr>
              <a:t>                      VD5; VD6; VD7/SGK -68, 69.</a:t>
            </a:r>
          </a:p>
        </p:txBody>
      </p:sp>
      <p:sp>
        <p:nvSpPr>
          <p:cNvPr id="2" name="Rectangle 1"/>
          <p:cNvSpPr/>
          <p:nvPr/>
        </p:nvSpPr>
        <p:spPr>
          <a:xfrm>
            <a:off x="1946507" y="1009718"/>
            <a:ext cx="8985152" cy="523220"/>
          </a:xfrm>
          <a:prstGeom prst="rect">
            <a:avLst/>
          </a:prstGeom>
        </p:spPr>
        <p:txBody>
          <a:bodyPr wrap="none">
            <a:spAutoFit/>
          </a:bodyPr>
          <a:lstStyle/>
          <a:p>
            <a:r>
              <a:rPr lang="en-US" sz="2800" dirty="0">
                <a:latin typeface="Arial" pitchFamily="34" charset="0"/>
                <a:cs typeface="Arial" pitchFamily="34" charset="0"/>
              </a:rPr>
              <a:t>2. </a:t>
            </a:r>
            <a:r>
              <a:rPr lang="en-US" sz="2800" dirty="0" err="1">
                <a:latin typeface="Arial" pitchFamily="34" charset="0"/>
                <a:cs typeface="Arial" pitchFamily="34" charset="0"/>
              </a:rPr>
              <a:t>Hoạt</a:t>
            </a:r>
            <a:r>
              <a:rPr lang="en-US" sz="2800" dirty="0">
                <a:latin typeface="Arial" pitchFamily="34" charset="0"/>
                <a:cs typeface="Arial" pitchFamily="34" charset="0"/>
              </a:rPr>
              <a:t> </a:t>
            </a:r>
            <a:r>
              <a:rPr lang="en-US" sz="2800" dirty="0" err="1">
                <a:latin typeface="Arial" pitchFamily="34" charset="0"/>
                <a:cs typeface="Arial" pitchFamily="34" charset="0"/>
              </a:rPr>
              <a:t>động</a:t>
            </a:r>
            <a:r>
              <a:rPr lang="en-US" sz="2800" dirty="0">
                <a:latin typeface="Arial" pitchFamily="34" charset="0"/>
                <a:cs typeface="Arial" pitchFamily="34" charset="0"/>
              </a:rPr>
              <a:t> </a:t>
            </a:r>
            <a:r>
              <a:rPr lang="en-US" sz="2800" dirty="0" err="1">
                <a:latin typeface="Arial" pitchFamily="34" charset="0"/>
                <a:cs typeface="Arial" pitchFamily="34" charset="0"/>
              </a:rPr>
              <a:t>nhóm</a:t>
            </a:r>
            <a:r>
              <a:rPr lang="en-US" sz="2800" dirty="0">
                <a:latin typeface="Arial" pitchFamily="34" charset="0"/>
                <a:cs typeface="Arial" pitchFamily="34" charset="0"/>
              </a:rPr>
              <a:t> </a:t>
            </a:r>
            <a:r>
              <a:rPr lang="en-US" sz="2800" dirty="0" err="1">
                <a:latin typeface="Arial" pitchFamily="34" charset="0"/>
                <a:cs typeface="Arial" pitchFamily="34" charset="0"/>
              </a:rPr>
              <a:t>bàn</a:t>
            </a:r>
            <a:r>
              <a:rPr lang="en-US" sz="2800" dirty="0">
                <a:latin typeface="Arial" pitchFamily="34" charset="0"/>
                <a:cs typeface="Arial" pitchFamily="34" charset="0"/>
              </a:rPr>
              <a:t> </a:t>
            </a:r>
            <a:r>
              <a:rPr lang="en-US" sz="2800" dirty="0" err="1">
                <a:latin typeface="Arial" pitchFamily="34" charset="0"/>
                <a:cs typeface="Arial" pitchFamily="34" charset="0"/>
              </a:rPr>
              <a:t>hoàn</a:t>
            </a:r>
            <a:r>
              <a:rPr lang="en-US" sz="2800" dirty="0">
                <a:latin typeface="Arial" pitchFamily="34" charset="0"/>
                <a:cs typeface="Arial" pitchFamily="34" charset="0"/>
              </a:rPr>
              <a:t> </a:t>
            </a:r>
            <a:r>
              <a:rPr lang="en-US" sz="2800" dirty="0" err="1">
                <a:latin typeface="Arial" pitchFamily="34" charset="0"/>
                <a:cs typeface="Arial" pitchFamily="34" charset="0"/>
              </a:rPr>
              <a:t>thành</a:t>
            </a:r>
            <a:r>
              <a:rPr lang="en-US" sz="2800" dirty="0">
                <a:latin typeface="Arial" pitchFamily="34" charset="0"/>
                <a:cs typeface="Arial" pitchFamily="34" charset="0"/>
              </a:rPr>
              <a:t> </a:t>
            </a:r>
            <a:r>
              <a:rPr lang="en-US" sz="2800" dirty="0" err="1">
                <a:latin typeface="Arial" pitchFamily="34" charset="0"/>
                <a:cs typeface="Arial" pitchFamily="34" charset="0"/>
              </a:rPr>
              <a:t>phiếu</a:t>
            </a:r>
            <a:r>
              <a:rPr lang="en-US" sz="2800" dirty="0">
                <a:latin typeface="Arial" pitchFamily="34" charset="0"/>
                <a:cs typeface="Arial" pitchFamily="34" charset="0"/>
              </a:rPr>
              <a:t> </a:t>
            </a:r>
            <a:r>
              <a:rPr lang="en-US" sz="2800" dirty="0" err="1">
                <a:latin typeface="Arial" pitchFamily="34" charset="0"/>
                <a:cs typeface="Arial" pitchFamily="34" charset="0"/>
              </a:rPr>
              <a:t>học</a:t>
            </a:r>
            <a:r>
              <a:rPr lang="en-US" sz="2800" dirty="0">
                <a:latin typeface="Arial" pitchFamily="34" charset="0"/>
                <a:cs typeface="Arial" pitchFamily="34" charset="0"/>
              </a:rPr>
              <a:t> </a:t>
            </a:r>
            <a:r>
              <a:rPr lang="en-US" sz="2800" dirty="0" err="1">
                <a:latin typeface="Arial" pitchFamily="34" charset="0"/>
                <a:cs typeface="Arial" pitchFamily="34" charset="0"/>
              </a:rPr>
              <a:t>tập</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 </a:t>
            </a:r>
          </a:p>
        </p:txBody>
      </p:sp>
      <p:grpSp>
        <p:nvGrpSpPr>
          <p:cNvPr id="79" name="Group 78"/>
          <p:cNvGrpSpPr/>
          <p:nvPr/>
        </p:nvGrpSpPr>
        <p:grpSpPr>
          <a:xfrm>
            <a:off x="928926" y="1737243"/>
            <a:ext cx="10045875" cy="4907423"/>
            <a:chOff x="53165" y="742957"/>
            <a:chExt cx="10564036" cy="4907423"/>
          </a:xfrm>
        </p:grpSpPr>
        <p:pic>
          <p:nvPicPr>
            <p:cNvPr id="80" name="!!3">
              <a:extLst>
                <a:ext uri="{FF2B5EF4-FFF2-40B4-BE49-F238E27FC236}">
                  <a16:creationId xmlns:a16="http://schemas.microsoft.com/office/drawing/2014/main" xmlns="" id="{5B19332C-1BE9-4073-BC1C-34C9F014F4D4}"/>
                </a:ext>
              </a:extLst>
            </p:cNvPr>
            <p:cNvPicPr>
              <a:picLocks noChangeAspect="1"/>
            </p:cNvPicPr>
            <p:nvPr/>
          </p:nvPicPr>
          <p:blipFill>
            <a:blip r:embed="rId2"/>
            <a:stretch>
              <a:fillRect/>
            </a:stretch>
          </p:blipFill>
          <p:spPr>
            <a:xfrm>
              <a:off x="135060" y="742957"/>
              <a:ext cx="865788" cy="772121"/>
            </a:xfrm>
            <a:prstGeom prst="rect">
              <a:avLst/>
            </a:prstGeom>
          </p:spPr>
        </p:pic>
        <p:grpSp>
          <p:nvGrpSpPr>
            <p:cNvPr id="81" name="Group 80"/>
            <p:cNvGrpSpPr/>
            <p:nvPr/>
          </p:nvGrpSpPr>
          <p:grpSpPr>
            <a:xfrm>
              <a:off x="53165" y="772121"/>
              <a:ext cx="10564036" cy="4878259"/>
              <a:chOff x="53165" y="1229843"/>
              <a:chExt cx="10564036" cy="4878259"/>
            </a:xfrm>
          </p:grpSpPr>
          <p:sp>
            <p:nvSpPr>
              <p:cNvPr id="82" name="TextBox 81">
                <a:extLst>
                  <a:ext uri="{FF2B5EF4-FFF2-40B4-BE49-F238E27FC236}">
                    <a16:creationId xmlns:a16="http://schemas.microsoft.com/office/drawing/2014/main" xmlns="" id="{A3A062DA-93BF-4842-B601-4404401BCCE3}"/>
                  </a:ext>
                </a:extLst>
              </p:cNvPr>
              <p:cNvSpPr txBox="1"/>
              <p:nvPr/>
            </p:nvSpPr>
            <p:spPr>
              <a:xfrm>
                <a:off x="53165" y="1229843"/>
                <a:ext cx="10564036" cy="4878259"/>
              </a:xfrm>
              <a:prstGeom prst="rect">
                <a:avLst/>
              </a:prstGeom>
              <a:noFill/>
              <a:ln w="28575">
                <a:solidFill>
                  <a:srgbClr val="15142A"/>
                </a:solidFill>
              </a:ln>
            </p:spPr>
            <p:txBody>
              <a:bodyPr wrap="square">
                <a:spAutoFit/>
              </a:bodyPr>
              <a:lstStyle/>
              <a:p>
                <a:pPr algn="ctr">
                  <a:spcBef>
                    <a:spcPts val="600"/>
                  </a:spcBef>
                </a:pPr>
                <a:endParaRPr lang="en-US" sz="2800" b="1" dirty="0" smtClean="0">
                  <a:solidFill>
                    <a:srgbClr val="0070C0"/>
                  </a:solidFill>
                  <a:latin typeface="Arial" pitchFamily="34" charset="0"/>
                  <a:cs typeface="Arial" pitchFamily="34" charset="0"/>
                </a:endParaRPr>
              </a:p>
              <a:p>
                <a:pPr algn="ctr">
                  <a:spcBef>
                    <a:spcPts val="600"/>
                  </a:spcBef>
                </a:pPr>
                <a:endParaRPr lang="en-US" sz="1000" b="1" dirty="0" smtClean="0">
                  <a:solidFill>
                    <a:srgbClr val="0070C0"/>
                  </a:solidFill>
                  <a:latin typeface="Arial" pitchFamily="34" charset="0"/>
                  <a:cs typeface="Arial" pitchFamily="34" charset="0"/>
                </a:endParaRPr>
              </a:p>
              <a:p>
                <a:pPr algn="ctr">
                  <a:spcBef>
                    <a:spcPts val="600"/>
                  </a:spcBef>
                </a:pPr>
                <a:r>
                  <a:rPr lang="en-US" sz="2800" b="1" dirty="0" err="1" smtClean="0">
                    <a:solidFill>
                      <a:srgbClr val="0070C0"/>
                    </a:solidFill>
                    <a:latin typeface="Arial" pitchFamily="34" charset="0"/>
                    <a:cs typeface="Arial" pitchFamily="34" charset="0"/>
                  </a:rPr>
                  <a:t>Điền</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từ</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số</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hoặc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kí</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hiệu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thích</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hợp</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vào</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chỗ</a:t>
                </a:r>
                <a:r>
                  <a:rPr lang="en-US" sz="2800" b="1" dirty="0" smtClean="0">
                    <a:solidFill>
                      <a:srgbClr val="0070C0"/>
                    </a:solidFill>
                    <a:latin typeface="Arial" pitchFamily="34" charset="0"/>
                    <a:cs typeface="Arial" pitchFamily="34" charset="0"/>
                  </a:rPr>
                  <a:t> (…) </a:t>
                </a:r>
              </a:p>
              <a:p>
                <a:pPr algn="ctr">
                  <a:spcBef>
                    <a:spcPts val="600"/>
                  </a:spcBef>
                </a:pPr>
                <a:r>
                  <a:rPr lang="en-US" sz="2800" b="1" dirty="0" err="1" smtClean="0">
                    <a:solidFill>
                      <a:srgbClr val="0070C0"/>
                    </a:solidFill>
                    <a:latin typeface="Arial" pitchFamily="34" charset="0"/>
                    <a:cs typeface="Arial" pitchFamily="34" charset="0"/>
                  </a:rPr>
                  <a:t>trong</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phát</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biểu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sau</a:t>
                </a:r>
                <a:r>
                  <a:rPr lang="en-US" sz="2800" b="1" dirty="0" smtClean="0">
                    <a:solidFill>
                      <a:srgbClr val="0070C0"/>
                    </a:solidFill>
                    <a:latin typeface="Arial" pitchFamily="34" charset="0"/>
                    <a:cs typeface="Arial" pitchFamily="34" charset="0"/>
                  </a:rPr>
                  <a:t>:</a:t>
                </a:r>
              </a:p>
              <a:p>
                <a:pPr marL="514350" indent="-514350">
                  <a:spcBef>
                    <a:spcPts val="600"/>
                  </a:spcBef>
                  <a:buAutoNum type="arabicPeriod"/>
                </a:pP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dương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luôn</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0.</a:t>
                </a:r>
              </a:p>
              <a:p>
                <a:pPr>
                  <a:spcBef>
                    <a:spcPts val="600"/>
                  </a:spcBef>
                </a:pP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nguyên</a:t>
                </a:r>
                <a:r>
                  <a:rPr lang="en-US" sz="2800" dirty="0">
                    <a:latin typeface="Arial" pitchFamily="34" charset="0"/>
                    <a:cs typeface="Arial" pitchFamily="34" charset="0"/>
                  </a:rPr>
                  <a:t> </a:t>
                </a:r>
                <a:r>
                  <a:rPr lang="en-US" sz="2800" dirty="0" err="1" smtClean="0">
                    <a:latin typeface="Arial" pitchFamily="34" charset="0"/>
                    <a:cs typeface="Arial" pitchFamily="34" charset="0"/>
                  </a:rPr>
                  <a:t>âm</a:t>
                </a:r>
                <a:r>
                  <a:rPr lang="en-US" sz="2800" dirty="0" smtClean="0">
                    <a:latin typeface="Arial" pitchFamily="34" charset="0"/>
                    <a:cs typeface="Arial" pitchFamily="34" charset="0"/>
                  </a:rPr>
                  <a:t> </a:t>
                </a:r>
                <a:r>
                  <a:rPr lang="en-US" sz="2800" dirty="0" err="1">
                    <a:latin typeface="Arial" pitchFamily="34" charset="0"/>
                    <a:cs typeface="Arial" pitchFamily="34" charset="0"/>
                  </a:rPr>
                  <a:t>luôn</a:t>
                </a: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a:latin typeface="Arial" pitchFamily="34" charset="0"/>
                    <a:cs typeface="Arial" pitchFamily="34" charset="0"/>
                  </a:rPr>
                  <a:t>0.</a:t>
                </a:r>
              </a:p>
              <a:p>
                <a:pPr>
                  <a:spcBef>
                    <a:spcPts val="600"/>
                  </a:spcBef>
                </a:pPr>
                <a:r>
                  <a:rPr lang="en-US" sz="2800" dirty="0" smtClean="0">
                    <a:latin typeface="Arial" pitchFamily="34" charset="0"/>
                    <a:cs typeface="Arial" pitchFamily="34" charset="0"/>
                  </a:rPr>
                  <a:t>2.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   c</a:t>
                </a:r>
              </a:p>
              <a:p>
                <a:pP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Kí</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&lt;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&lt;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c</a:t>
                </a:r>
              </a:p>
              <a:p>
                <a:pPr>
                  <a:spcBef>
                    <a:spcPts val="600"/>
                  </a:spcBef>
                </a:pPr>
                <a:r>
                  <a:rPr lang="en-US" sz="2800" dirty="0" smtClean="0">
                    <a:latin typeface="Arial" pitchFamily="34" charset="0"/>
                    <a:cs typeface="Arial" pitchFamily="34" charset="0"/>
                  </a:rPr>
                  <a:t>3. </a:t>
                </a:r>
                <a:r>
                  <a:rPr lang="en-US" sz="2800" dirty="0" err="1" smtClean="0">
                    <a:latin typeface="Arial" pitchFamily="34" charset="0"/>
                    <a:cs typeface="Arial" pitchFamily="34" charset="0"/>
                  </a:rPr>
                  <a:t>Viết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-6; -12; 40; 0; -18 </a:t>
                </a:r>
                <a:r>
                  <a:rPr lang="en-US" sz="2800" dirty="0" err="1" smtClean="0">
                    <a:latin typeface="Arial" pitchFamily="34" charset="0"/>
                    <a:cs typeface="Arial" pitchFamily="34" charset="0"/>
                  </a:rPr>
                  <a:t>theo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thứ</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tăng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dần</a:t>
                </a:r>
                <a:r>
                  <a:rPr lang="en-US" sz="2800" dirty="0" smtClean="0">
                    <a:latin typeface="Arial" pitchFamily="34" charset="0"/>
                    <a:cs typeface="Arial" pitchFamily="34" charset="0"/>
                  </a:rPr>
                  <a:t>:</a:t>
                </a:r>
              </a:p>
              <a:p>
                <a:pPr algn="ct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p>
            </p:txBody>
          </p:sp>
          <p:sp>
            <p:nvSpPr>
              <p:cNvPr id="83" name="TextBox 82"/>
              <p:cNvSpPr txBox="1"/>
              <p:nvPr/>
            </p:nvSpPr>
            <p:spPr>
              <a:xfrm>
                <a:off x="3827722" y="1229843"/>
                <a:ext cx="4284920" cy="58477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PHIẾU BÀI TẬP</a:t>
                </a:r>
                <a:endPar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grpSp>
      </p:grpSp>
      <p:grpSp>
        <p:nvGrpSpPr>
          <p:cNvPr id="84" name="Group 83">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85"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6" name="TextBox 85">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Tree>
    <p:extLst>
      <p:ext uri="{BB962C8B-B14F-4D97-AF65-F5344CB8AC3E}">
        <p14:creationId xmlns:p14="http://schemas.microsoft.com/office/powerpoint/2010/main" val="18526939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79"/>
                                        </p:tgtEl>
                                        <p:attrNameLst>
                                          <p:attrName>style.visibility</p:attrName>
                                        </p:attrNameLst>
                                      </p:cBhvr>
                                      <p:to>
                                        <p:strVal val="visible"/>
                                      </p:to>
                                    </p:set>
                                    <p:animEffect transition="in" filter="wheel(1)">
                                      <p:cBhvr>
                                        <p:cTn id="17" dur="20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859703" y="488557"/>
            <a:ext cx="10045875" cy="4907423"/>
            <a:chOff x="1170765" y="772121"/>
            <a:chExt cx="10045875" cy="4907423"/>
          </a:xfrm>
        </p:grpSpPr>
        <p:grpSp>
          <p:nvGrpSpPr>
            <p:cNvPr id="9" name="Group 8"/>
            <p:cNvGrpSpPr/>
            <p:nvPr/>
          </p:nvGrpSpPr>
          <p:grpSpPr>
            <a:xfrm>
              <a:off x="1170765" y="772121"/>
              <a:ext cx="10045875" cy="4907423"/>
              <a:chOff x="53165" y="742957"/>
              <a:chExt cx="10564036" cy="4907423"/>
            </a:xfrm>
          </p:grpSpPr>
          <p:pic>
            <p:nvPicPr>
              <p:cNvPr id="12" name="!!3">
                <a:extLst>
                  <a:ext uri="{FF2B5EF4-FFF2-40B4-BE49-F238E27FC236}">
                    <a16:creationId xmlns:a16="http://schemas.microsoft.com/office/drawing/2014/main" xmlns="" id="{5B19332C-1BE9-4073-BC1C-34C9F014F4D4}"/>
                  </a:ext>
                </a:extLst>
              </p:cNvPr>
              <p:cNvPicPr>
                <a:picLocks noChangeAspect="1"/>
              </p:cNvPicPr>
              <p:nvPr/>
            </p:nvPicPr>
            <p:blipFill>
              <a:blip r:embed="rId3"/>
              <a:stretch>
                <a:fillRect/>
              </a:stretch>
            </p:blipFill>
            <p:spPr>
              <a:xfrm>
                <a:off x="135060" y="742957"/>
                <a:ext cx="865788" cy="772121"/>
              </a:xfrm>
              <a:prstGeom prst="rect">
                <a:avLst/>
              </a:prstGeom>
            </p:spPr>
          </p:pic>
          <p:grpSp>
            <p:nvGrpSpPr>
              <p:cNvPr id="3" name="Group 2"/>
              <p:cNvGrpSpPr/>
              <p:nvPr/>
            </p:nvGrpSpPr>
            <p:grpSpPr>
              <a:xfrm>
                <a:off x="53165" y="772121"/>
                <a:ext cx="10564036" cy="4878259"/>
                <a:chOff x="53165" y="1229843"/>
                <a:chExt cx="10564036" cy="4878259"/>
              </a:xfrm>
            </p:grpSpPr>
            <p:sp>
              <p:nvSpPr>
                <p:cNvPr id="34" name="TextBox 33">
                  <a:extLst>
                    <a:ext uri="{FF2B5EF4-FFF2-40B4-BE49-F238E27FC236}">
                      <a16:creationId xmlns:a16="http://schemas.microsoft.com/office/drawing/2014/main" xmlns="" id="{A3A062DA-93BF-4842-B601-4404401BCCE3}"/>
                    </a:ext>
                  </a:extLst>
                </p:cNvPr>
                <p:cNvSpPr txBox="1"/>
                <p:nvPr/>
              </p:nvSpPr>
              <p:spPr>
                <a:xfrm>
                  <a:off x="53165" y="1229843"/>
                  <a:ext cx="10564036" cy="4878259"/>
                </a:xfrm>
                <a:prstGeom prst="rect">
                  <a:avLst/>
                </a:prstGeom>
                <a:noFill/>
                <a:ln w="28575">
                  <a:solidFill>
                    <a:srgbClr val="15142A"/>
                  </a:solidFill>
                </a:ln>
              </p:spPr>
              <p:txBody>
                <a:bodyPr wrap="square">
                  <a:spAutoFit/>
                </a:bodyPr>
                <a:lstStyle/>
                <a:p>
                  <a:pPr algn="ctr">
                    <a:spcBef>
                      <a:spcPts val="600"/>
                    </a:spcBef>
                  </a:pPr>
                  <a:endParaRPr lang="en-US" sz="2800" b="1" dirty="0" smtClean="0">
                    <a:solidFill>
                      <a:srgbClr val="0070C0"/>
                    </a:solidFill>
                    <a:latin typeface="Arial" pitchFamily="34" charset="0"/>
                    <a:cs typeface="Arial" pitchFamily="34" charset="0"/>
                  </a:endParaRPr>
                </a:p>
                <a:p>
                  <a:pPr algn="ctr">
                    <a:spcBef>
                      <a:spcPts val="600"/>
                    </a:spcBef>
                  </a:pPr>
                  <a:endParaRPr lang="en-US" sz="1000" b="1" dirty="0" smtClean="0">
                    <a:solidFill>
                      <a:srgbClr val="0070C0"/>
                    </a:solidFill>
                    <a:latin typeface="Arial" pitchFamily="34" charset="0"/>
                    <a:cs typeface="Arial" pitchFamily="34" charset="0"/>
                  </a:endParaRPr>
                </a:p>
                <a:p>
                  <a:pPr algn="ctr">
                    <a:spcBef>
                      <a:spcPts val="600"/>
                    </a:spcBef>
                  </a:pPr>
                  <a:r>
                    <a:rPr lang="en-US" sz="2800" b="1" dirty="0" err="1" smtClean="0">
                      <a:solidFill>
                        <a:srgbClr val="0070C0"/>
                      </a:solidFill>
                      <a:latin typeface="Arial" pitchFamily="34" charset="0"/>
                      <a:cs typeface="Arial" pitchFamily="34" charset="0"/>
                    </a:rPr>
                    <a:t>Điền</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từ</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số</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hoặc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kí</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hiệu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thích</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hợp</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vào</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chỗ</a:t>
                  </a:r>
                  <a:r>
                    <a:rPr lang="en-US" sz="2800" b="1" dirty="0" smtClean="0">
                      <a:solidFill>
                        <a:srgbClr val="0070C0"/>
                      </a:solidFill>
                      <a:latin typeface="Arial" pitchFamily="34" charset="0"/>
                      <a:cs typeface="Arial" pitchFamily="34" charset="0"/>
                    </a:rPr>
                    <a:t> (…) </a:t>
                  </a:r>
                </a:p>
                <a:p>
                  <a:pPr algn="ctr">
                    <a:spcBef>
                      <a:spcPts val="600"/>
                    </a:spcBef>
                  </a:pPr>
                  <a:r>
                    <a:rPr lang="en-US" sz="2800" b="1" dirty="0" err="1" smtClean="0">
                      <a:solidFill>
                        <a:srgbClr val="0070C0"/>
                      </a:solidFill>
                      <a:latin typeface="Arial" pitchFamily="34" charset="0"/>
                      <a:cs typeface="Arial" pitchFamily="34" charset="0"/>
                    </a:rPr>
                    <a:t>trong</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phát</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biểu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sau</a:t>
                  </a:r>
                  <a:r>
                    <a:rPr lang="en-US" sz="2800" b="1" dirty="0" smtClean="0">
                      <a:solidFill>
                        <a:srgbClr val="0070C0"/>
                      </a:solidFill>
                      <a:latin typeface="Arial" pitchFamily="34" charset="0"/>
                      <a:cs typeface="Arial" pitchFamily="34" charset="0"/>
                    </a:rPr>
                    <a:t>:</a:t>
                  </a:r>
                </a:p>
                <a:p>
                  <a:pPr marL="514350" indent="-514350">
                    <a:spcBef>
                      <a:spcPts val="600"/>
                    </a:spcBef>
                    <a:buAutoNum type="arabicPeriod"/>
                  </a:pP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dương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luôn</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0.</a:t>
                  </a:r>
                </a:p>
                <a:p>
                  <a:pPr>
                    <a:spcBef>
                      <a:spcPts val="600"/>
                    </a:spcBef>
                  </a:pP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nguyên</a:t>
                  </a:r>
                  <a:r>
                    <a:rPr lang="en-US" sz="2800" dirty="0">
                      <a:latin typeface="Arial" pitchFamily="34" charset="0"/>
                      <a:cs typeface="Arial" pitchFamily="34" charset="0"/>
                    </a:rPr>
                    <a:t> </a:t>
                  </a:r>
                  <a:r>
                    <a:rPr lang="en-US" sz="2800" dirty="0" err="1" smtClean="0">
                      <a:latin typeface="Arial" pitchFamily="34" charset="0"/>
                      <a:cs typeface="Arial" pitchFamily="34" charset="0"/>
                    </a:rPr>
                    <a:t>âm</a:t>
                  </a:r>
                  <a:r>
                    <a:rPr lang="en-US" sz="2800" dirty="0" smtClean="0">
                      <a:latin typeface="Arial" pitchFamily="34" charset="0"/>
                      <a:cs typeface="Arial" pitchFamily="34" charset="0"/>
                    </a:rPr>
                    <a:t> </a:t>
                  </a:r>
                  <a:r>
                    <a:rPr lang="en-US" sz="2800" dirty="0" err="1">
                      <a:latin typeface="Arial" pitchFamily="34" charset="0"/>
                      <a:cs typeface="Arial" pitchFamily="34" charset="0"/>
                    </a:rPr>
                    <a:t>luôn</a:t>
                  </a: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a:latin typeface="Arial" pitchFamily="34" charset="0"/>
                      <a:cs typeface="Arial" pitchFamily="34" charset="0"/>
                    </a:rPr>
                    <a:t>0.</a:t>
                  </a:r>
                </a:p>
                <a:p>
                  <a:pPr>
                    <a:spcBef>
                      <a:spcPts val="600"/>
                    </a:spcBef>
                  </a:pPr>
                  <a:r>
                    <a:rPr lang="en-US" sz="2800" dirty="0" smtClean="0">
                      <a:latin typeface="Arial" pitchFamily="34" charset="0"/>
                      <a:cs typeface="Arial" pitchFamily="34" charset="0"/>
                    </a:rPr>
                    <a:t>2.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   c</a:t>
                  </a:r>
                </a:p>
                <a:p>
                  <a:pP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Kí</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&lt;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&lt;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c</a:t>
                  </a:r>
                </a:p>
                <a:p>
                  <a:pPr>
                    <a:spcBef>
                      <a:spcPts val="600"/>
                    </a:spcBef>
                  </a:pPr>
                  <a:r>
                    <a:rPr lang="en-US" sz="2800" dirty="0" smtClean="0">
                      <a:latin typeface="Arial" pitchFamily="34" charset="0"/>
                      <a:cs typeface="Arial" pitchFamily="34" charset="0"/>
                    </a:rPr>
                    <a:t>3. </a:t>
                  </a:r>
                  <a:r>
                    <a:rPr lang="en-US" sz="2800" dirty="0" err="1" smtClean="0">
                      <a:latin typeface="Arial" pitchFamily="34" charset="0"/>
                      <a:cs typeface="Arial" pitchFamily="34" charset="0"/>
                    </a:rPr>
                    <a:t>Viết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-6; -12; 40; 0; -18 </a:t>
                  </a:r>
                  <a:r>
                    <a:rPr lang="en-US" sz="2800" dirty="0" err="1" smtClean="0">
                      <a:latin typeface="Arial" pitchFamily="34" charset="0"/>
                      <a:cs typeface="Arial" pitchFamily="34" charset="0"/>
                    </a:rPr>
                    <a:t>theo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thứ</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tăng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dần</a:t>
                  </a:r>
                  <a:r>
                    <a:rPr lang="en-US" sz="2800" dirty="0" smtClean="0">
                      <a:latin typeface="Arial" pitchFamily="34" charset="0"/>
                      <a:cs typeface="Arial" pitchFamily="34" charset="0"/>
                    </a:rPr>
                    <a:t>:</a:t>
                  </a:r>
                </a:p>
                <a:p>
                  <a:pPr algn="ct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p>
              </p:txBody>
            </p:sp>
            <p:sp>
              <p:nvSpPr>
                <p:cNvPr id="2" name="TextBox 1"/>
                <p:cNvSpPr txBox="1"/>
                <p:nvPr/>
              </p:nvSpPr>
              <p:spPr>
                <a:xfrm>
                  <a:off x="3827722" y="1229843"/>
                  <a:ext cx="4284920" cy="58477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ĐÁP ÁN</a:t>
                  </a:r>
                  <a:endPar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grpSp>
        </p:grpSp>
        <p:sp>
          <p:nvSpPr>
            <p:cNvPr id="17" name="Rectangle 32"/>
            <p:cNvSpPr>
              <a:spLocks noChangeArrowheads="1"/>
            </p:cNvSpPr>
            <p:nvPr/>
          </p:nvSpPr>
          <p:spPr bwMode="auto">
            <a:xfrm>
              <a:off x="4887404" y="2971491"/>
              <a:ext cx="1512823"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i="1" dirty="0" err="1">
                  <a:solidFill>
                    <a:srgbClr val="FF0000"/>
                  </a:solidFill>
                  <a:latin typeface=".VnTime" pitchFamily="34" charset="0"/>
                </a:rPr>
                <a:t>nhá</a:t>
              </a:r>
              <a:r>
                <a:rPr lang="en-US" sz="2800" b="1" i="1" dirty="0">
                  <a:solidFill>
                    <a:srgbClr val="FF0000"/>
                  </a:solidFill>
                  <a:latin typeface=".VnTime" pitchFamily="34" charset="0"/>
                </a:rPr>
                <a:t> </a:t>
              </a:r>
              <a:r>
                <a:rPr lang="en-US" sz="2800" b="1" i="1" dirty="0" err="1">
                  <a:solidFill>
                    <a:srgbClr val="FF0000"/>
                  </a:solidFill>
                  <a:latin typeface=".VnTime" pitchFamily="34" charset="0"/>
                </a:rPr>
                <a:t>h¬n</a:t>
              </a:r>
              <a:endParaRPr lang="en-US" sz="2800" b="1" i="1" dirty="0">
                <a:solidFill>
                  <a:srgbClr val="FF0000"/>
                </a:solidFill>
                <a:latin typeface=".VnTime" pitchFamily="34" charset="0"/>
              </a:endParaRPr>
            </a:p>
          </p:txBody>
        </p:sp>
        <p:sp>
          <p:nvSpPr>
            <p:cNvPr id="18" name="Rectangle 33"/>
            <p:cNvSpPr>
              <a:spLocks noChangeArrowheads="1"/>
            </p:cNvSpPr>
            <p:nvPr/>
          </p:nvSpPr>
          <p:spPr bwMode="auto">
            <a:xfrm>
              <a:off x="7721741" y="3660613"/>
              <a:ext cx="493934"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sp>
          <p:nvSpPr>
            <p:cNvPr id="19" name="Rectangle 30"/>
            <p:cNvSpPr>
              <a:spLocks noChangeArrowheads="1"/>
            </p:cNvSpPr>
            <p:nvPr/>
          </p:nvSpPr>
          <p:spPr bwMode="auto">
            <a:xfrm>
              <a:off x="6792941" y="4148609"/>
              <a:ext cx="496321"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sp>
          <p:nvSpPr>
            <p:cNvPr id="20" name="Rectangle 29"/>
            <p:cNvSpPr>
              <a:spLocks noChangeArrowheads="1"/>
            </p:cNvSpPr>
            <p:nvPr/>
          </p:nvSpPr>
          <p:spPr bwMode="auto">
            <a:xfrm>
              <a:off x="5431902" y="2429507"/>
              <a:ext cx="1503279"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i="1" dirty="0" err="1">
                  <a:solidFill>
                    <a:srgbClr val="FF0000"/>
                  </a:solidFill>
                  <a:latin typeface=".VnTime" pitchFamily="34" charset="0"/>
                </a:rPr>
                <a:t>lín</a:t>
              </a:r>
              <a:r>
                <a:rPr lang="en-US" sz="2800" b="1" i="1" dirty="0">
                  <a:solidFill>
                    <a:srgbClr val="FF0000"/>
                  </a:solidFill>
                  <a:latin typeface=".VnTime" pitchFamily="34" charset="0"/>
                </a:rPr>
                <a:t> </a:t>
              </a:r>
              <a:r>
                <a:rPr lang="en-US" sz="2800" b="1" i="1" dirty="0" err="1">
                  <a:solidFill>
                    <a:srgbClr val="FF0000"/>
                  </a:solidFill>
                  <a:latin typeface=".VnTime" pitchFamily="34" charset="0"/>
                </a:rPr>
                <a:t>h¬n</a:t>
              </a:r>
              <a:endParaRPr lang="en-US" sz="2800" b="1" i="1" dirty="0">
                <a:solidFill>
                  <a:srgbClr val="FF0000"/>
                </a:solidFill>
                <a:latin typeface=".VnTime" pitchFamily="34" charset="0"/>
              </a:endParaRPr>
            </a:p>
          </p:txBody>
        </p:sp>
        <p:sp>
          <p:nvSpPr>
            <p:cNvPr id="21" name="Rectangle 32"/>
            <p:cNvSpPr>
              <a:spLocks noChangeArrowheads="1"/>
            </p:cNvSpPr>
            <p:nvPr/>
          </p:nvSpPr>
          <p:spPr bwMode="auto">
            <a:xfrm>
              <a:off x="3921761" y="5040099"/>
              <a:ext cx="3921760"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i="1" dirty="0" smtClean="0">
                  <a:solidFill>
                    <a:srgbClr val="FF0000"/>
                  </a:solidFill>
                  <a:latin typeface=".VnTime" pitchFamily="34" charset="0"/>
                </a:rPr>
                <a:t>-18 &lt; -12 &lt; -6 &lt; 0 &lt; 40 </a:t>
              </a:r>
              <a:endParaRPr lang="en-US" sz="2800" b="1" i="1" dirty="0">
                <a:solidFill>
                  <a:srgbClr val="FF0000"/>
                </a:solidFill>
                <a:latin typeface=".VnTime" pitchFamily="34" charset="0"/>
              </a:endParaRPr>
            </a:p>
          </p:txBody>
        </p:sp>
      </p:grpSp>
      <p:grpSp>
        <p:nvGrpSpPr>
          <p:cNvPr id="22" name="Group 21">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3"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4" name="TextBox 23">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26" name="TextBox 25">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478372" y="5603006"/>
            <a:ext cx="11033760" cy="954107"/>
          </a:xfrm>
          <a:prstGeom prst="rect">
            <a:avLst/>
          </a:prstGeom>
          <a:solidFill>
            <a:schemeClr val="bg1"/>
          </a:solidFill>
        </p:spPr>
        <p:txBody>
          <a:bodyPr wrap="square">
            <a:spAutoFit/>
          </a:bodyPr>
          <a:lstStyle/>
          <a:p>
            <a:r>
              <a:rPr lang="en-US" sz="2800" dirty="0" smtClean="0">
                <a:solidFill>
                  <a:srgbClr val="FF0000"/>
                </a:solidFill>
                <a:latin typeface="Arial" pitchFamily="34" charset="0"/>
                <a:cs typeface="Arial" pitchFamily="34" charset="0"/>
              </a:rPr>
              <a:t>Qua </a:t>
            </a:r>
            <a:r>
              <a:rPr lang="en-US" sz="2800" dirty="0" err="1" smtClean="0">
                <a:solidFill>
                  <a:srgbClr val="FF0000"/>
                </a:solidFill>
                <a:latin typeface="Arial" pitchFamily="34" charset="0"/>
                <a:cs typeface="Arial" pitchFamily="34" charset="0"/>
              </a:rPr>
              <a:t>phần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bài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tập</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trên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có</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nhận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xét</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gì</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khi</a:t>
            </a:r>
            <a:r>
              <a:rPr lang="en-US" sz="2800" dirty="0" smtClean="0">
                <a:solidFill>
                  <a:srgbClr val="FF0000"/>
                </a:solidFill>
                <a:latin typeface="Arial" pitchFamily="34" charset="0"/>
                <a:cs typeface="Arial" pitchFamily="34" charset="0"/>
              </a:rPr>
              <a:t> so </a:t>
            </a:r>
            <a:r>
              <a:rPr lang="en-US" sz="2800" dirty="0" err="1" smtClean="0">
                <a:solidFill>
                  <a:srgbClr val="FF0000"/>
                </a:solidFill>
                <a:latin typeface="Arial" pitchFamily="34" charset="0"/>
                <a:cs typeface="Arial" pitchFamily="34" charset="0"/>
              </a:rPr>
              <a:t>sánh</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hai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số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nguyên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âm</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số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nguyên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âm</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với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số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nguyên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dương</a:t>
            </a:r>
            <a:r>
              <a:rPr lang="en-US" sz="2800" dirty="0" smtClean="0">
                <a:solidFill>
                  <a:srgbClr val="FF0000"/>
                </a:solidFill>
                <a:latin typeface="Arial" pitchFamily="34" charset="0"/>
                <a:cs typeface="Arial" pitchFamily="34" charset="0"/>
              </a:rPr>
              <a:t>?</a:t>
            </a:r>
            <a:endParaRPr lang="en-US" sz="28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11613862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D4EF09CF-3362-453A-9463-F6669A9D3E01}"/>
              </a:ext>
            </a:extLst>
          </p:cNvPr>
          <p:cNvGrpSpPr/>
          <p:nvPr/>
        </p:nvGrpSpPr>
        <p:grpSpPr>
          <a:xfrm rot="13369864">
            <a:off x="-2939984" y="-3281858"/>
            <a:ext cx="3136324" cy="6858000"/>
            <a:chOff x="9055676" y="0"/>
            <a:chExt cx="3136324" cy="6858000"/>
          </a:xfrm>
        </p:grpSpPr>
        <p:sp>
          <p:nvSpPr>
            <p:cNvPr id="4" name="Rectangle 3">
              <a:extLst>
                <a:ext uri="{FF2B5EF4-FFF2-40B4-BE49-F238E27FC236}">
                  <a16:creationId xmlns:a16="http://schemas.microsoft.com/office/drawing/2014/main" xmlns=""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xmlns=""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xmlns=""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xmlns=""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4" name="TextBox 33">
            <a:extLst>
              <a:ext uri="{FF2B5EF4-FFF2-40B4-BE49-F238E27FC236}">
                <a16:creationId xmlns:a16="http://schemas.microsoft.com/office/drawing/2014/main" xmlns="" id="{A3A062DA-93BF-4842-B601-4404401BCCE3}"/>
              </a:ext>
            </a:extLst>
          </p:cNvPr>
          <p:cNvSpPr txBox="1"/>
          <p:nvPr/>
        </p:nvSpPr>
        <p:spPr>
          <a:xfrm>
            <a:off x="458994" y="265449"/>
            <a:ext cx="6324578" cy="584775"/>
          </a:xfrm>
          <a:prstGeom prst="rect">
            <a:avLst/>
          </a:prstGeom>
          <a:noFill/>
        </p:spPr>
        <p:txBody>
          <a:bodyPr wrap="square">
            <a:spAutoFit/>
          </a:bodyPr>
          <a:lstStyle/>
          <a:p>
            <a:r>
              <a:rPr lang="en-US" sz="3200" b="1" dirty="0" smtClean="0">
                <a:solidFill>
                  <a:srgbClr val="0070C0"/>
                </a:solidFill>
                <a:latin typeface="Arial" pitchFamily="34" charset="0"/>
                <a:cs typeface="Arial" pitchFamily="34" charset="0"/>
              </a:rPr>
              <a:t>2. </a:t>
            </a:r>
            <a:r>
              <a:rPr lang="en-US" sz="3200" b="1" dirty="0" err="1" smtClean="0">
                <a:solidFill>
                  <a:srgbClr val="0070C0"/>
                </a:solidFill>
                <a:latin typeface="Arial" pitchFamily="34" charset="0"/>
                <a:cs typeface="Arial" pitchFamily="34" charset="0"/>
              </a:rPr>
              <a:t>Cách</a:t>
            </a:r>
            <a:r>
              <a:rPr lang="en-US" sz="3200" b="1" dirty="0" smtClean="0">
                <a:solidFill>
                  <a:srgbClr val="0070C0"/>
                </a:solidFill>
                <a:latin typeface="Arial" pitchFamily="34" charset="0"/>
                <a:cs typeface="Arial" pitchFamily="34" charset="0"/>
              </a:rPr>
              <a:t> so </a:t>
            </a:r>
            <a:r>
              <a:rPr lang="en-US" sz="3200" b="1" dirty="0" err="1" smtClean="0">
                <a:solidFill>
                  <a:srgbClr val="0070C0"/>
                </a:solidFill>
                <a:latin typeface="Arial" pitchFamily="34" charset="0"/>
                <a:cs typeface="Arial" pitchFamily="34" charset="0"/>
              </a:rPr>
              <a:t>sánh</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hai</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số</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nguyên</a:t>
            </a:r>
            <a:r>
              <a:rPr lang="en-US" sz="3200" b="1" dirty="0" smtClean="0">
                <a:solidFill>
                  <a:srgbClr val="0070C0"/>
                </a:solidFill>
                <a:latin typeface="Arial" pitchFamily="34" charset="0"/>
                <a:cs typeface="Arial" pitchFamily="34" charset="0"/>
              </a:rPr>
              <a:t> </a:t>
            </a:r>
            <a:endParaRPr lang="en-US" sz="3200" b="1" dirty="0">
              <a:solidFill>
                <a:srgbClr val="0070C0"/>
              </a:solidFill>
              <a:latin typeface="Arial" pitchFamily="34" charset="0"/>
              <a:cs typeface="Arial" pitchFamily="34" charset="0"/>
            </a:endParaRPr>
          </a:p>
        </p:txBody>
      </p:sp>
      <p:sp>
        <p:nvSpPr>
          <p:cNvPr id="14" name="TextBox 13">
            <a:extLst>
              <a:ext uri="{FF2B5EF4-FFF2-40B4-BE49-F238E27FC236}">
                <a16:creationId xmlns:a16="http://schemas.microsoft.com/office/drawing/2014/main" xmlns="" id="{A3A062DA-93BF-4842-B601-4404401BCCE3}"/>
              </a:ext>
            </a:extLst>
          </p:cNvPr>
          <p:cNvSpPr txBox="1"/>
          <p:nvPr/>
        </p:nvSpPr>
        <p:spPr>
          <a:xfrm>
            <a:off x="485525" y="850224"/>
            <a:ext cx="7062753" cy="584775"/>
          </a:xfrm>
          <a:prstGeom prst="rect">
            <a:avLst/>
          </a:prstGeom>
          <a:noFill/>
        </p:spPr>
        <p:txBody>
          <a:bodyPr wrap="square">
            <a:spAutoFit/>
          </a:bodyPr>
          <a:lstStyle/>
          <a:p>
            <a:r>
              <a:rPr lang="en-US" sz="3200" b="1" dirty="0" smtClean="0">
                <a:solidFill>
                  <a:srgbClr val="0070C0"/>
                </a:solidFill>
                <a:latin typeface="Arial" pitchFamily="34" charset="0"/>
                <a:cs typeface="Arial" pitchFamily="34" charset="0"/>
              </a:rPr>
              <a:t>a) So </a:t>
            </a:r>
            <a:r>
              <a:rPr lang="en-US" sz="3200" b="1" dirty="0" err="1" smtClean="0">
                <a:solidFill>
                  <a:srgbClr val="0070C0"/>
                </a:solidFill>
                <a:latin typeface="Arial" pitchFamily="34" charset="0"/>
                <a:cs typeface="Arial" pitchFamily="34" charset="0"/>
              </a:rPr>
              <a:t>sánh</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hai</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số</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nguyên</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khác</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dấu</a:t>
            </a:r>
            <a:r>
              <a:rPr lang="en-US" sz="3200" b="1" dirty="0" smtClean="0">
                <a:solidFill>
                  <a:srgbClr val="0070C0"/>
                </a:solidFill>
                <a:latin typeface="Arial" pitchFamily="34" charset="0"/>
                <a:cs typeface="Arial" pitchFamily="34" charset="0"/>
              </a:rPr>
              <a:t> </a:t>
            </a:r>
            <a:endParaRPr lang="en-US" sz="3200" b="1" dirty="0">
              <a:solidFill>
                <a:srgbClr val="0070C0"/>
              </a:solidFill>
              <a:latin typeface="Arial" pitchFamily="34" charset="0"/>
              <a:cs typeface="Arial" pitchFamily="34" charset="0"/>
            </a:endParaRPr>
          </a:p>
        </p:txBody>
      </p:sp>
      <p:sp>
        <p:nvSpPr>
          <p:cNvPr id="15" name="TextBox 14">
            <a:extLst>
              <a:ext uri="{FF2B5EF4-FFF2-40B4-BE49-F238E27FC236}">
                <a16:creationId xmlns:a16="http://schemas.microsoft.com/office/drawing/2014/main" xmlns="" id="{A3A062DA-93BF-4842-B601-4404401BCCE3}"/>
              </a:ext>
            </a:extLst>
          </p:cNvPr>
          <p:cNvSpPr txBox="1"/>
          <p:nvPr/>
        </p:nvSpPr>
        <p:spPr>
          <a:xfrm>
            <a:off x="507629" y="2450663"/>
            <a:ext cx="7062753" cy="584775"/>
          </a:xfrm>
          <a:prstGeom prst="rect">
            <a:avLst/>
          </a:prstGeom>
          <a:noFill/>
        </p:spPr>
        <p:txBody>
          <a:bodyPr wrap="square">
            <a:spAutoFit/>
          </a:bodyPr>
          <a:lstStyle/>
          <a:p>
            <a:r>
              <a:rPr lang="en-US" sz="3200" b="1" dirty="0" smtClean="0">
                <a:solidFill>
                  <a:srgbClr val="0070C0"/>
                </a:solidFill>
                <a:latin typeface="Arial" pitchFamily="34" charset="0"/>
                <a:cs typeface="Arial" pitchFamily="34" charset="0"/>
              </a:rPr>
              <a:t>b) So </a:t>
            </a:r>
            <a:r>
              <a:rPr lang="en-US" sz="3200" b="1" dirty="0" err="1" smtClean="0">
                <a:solidFill>
                  <a:srgbClr val="0070C0"/>
                </a:solidFill>
                <a:latin typeface="Arial" pitchFamily="34" charset="0"/>
                <a:cs typeface="Arial" pitchFamily="34" charset="0"/>
              </a:rPr>
              <a:t>sánh</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hai</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số</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nguyên</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cùng</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dấu</a:t>
            </a:r>
            <a:r>
              <a:rPr lang="en-US" sz="3200" b="1" dirty="0" smtClean="0">
                <a:solidFill>
                  <a:srgbClr val="0070C0"/>
                </a:solidFill>
                <a:latin typeface="Arial" pitchFamily="34" charset="0"/>
                <a:cs typeface="Arial" pitchFamily="34" charset="0"/>
              </a:rPr>
              <a:t> </a:t>
            </a:r>
            <a:endParaRPr lang="en-US" sz="3200" b="1" dirty="0">
              <a:solidFill>
                <a:srgbClr val="0070C0"/>
              </a:solidFill>
              <a:latin typeface="Arial" pitchFamily="34" charset="0"/>
              <a:cs typeface="Arial" pitchFamily="34" charset="0"/>
            </a:endParaRPr>
          </a:p>
        </p:txBody>
      </p:sp>
      <p:sp>
        <p:nvSpPr>
          <p:cNvPr id="17" name="TextBox 16">
            <a:extLst>
              <a:ext uri="{FF2B5EF4-FFF2-40B4-BE49-F238E27FC236}">
                <a16:creationId xmlns:a16="http://schemas.microsoft.com/office/drawing/2014/main" xmlns="" id="{A3A062DA-93BF-4842-B601-4404401BCCE3}"/>
              </a:ext>
            </a:extLst>
          </p:cNvPr>
          <p:cNvSpPr txBox="1"/>
          <p:nvPr/>
        </p:nvSpPr>
        <p:spPr>
          <a:xfrm>
            <a:off x="555534" y="1543774"/>
            <a:ext cx="10863833" cy="954107"/>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Cá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thực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hiện</a:t>
            </a:r>
            <a:r>
              <a:rPr lang="en-US" sz="2800" dirty="0" smtClean="0">
                <a:latin typeface="Arial" pitchFamily="34" charset="0"/>
                <a:cs typeface="Arial" pitchFamily="34" charset="0"/>
              </a:rPr>
              <a:t> HĐ5-SGK, </a:t>
            </a:r>
            <a:r>
              <a:rPr lang="en-US" sz="2800" dirty="0" err="1" smtClean="0">
                <a:latin typeface="Arial" pitchFamily="34" charset="0"/>
                <a:cs typeface="Arial" pitchFamily="34" charset="0"/>
              </a:rPr>
              <a:t>từ</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rút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ra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nhận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xét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khi</a:t>
            </a:r>
            <a:r>
              <a:rPr lang="en-US" sz="2800" dirty="0" smtClean="0">
                <a:latin typeface="Arial" pitchFamily="34" charset="0"/>
                <a:cs typeface="Arial" pitchFamily="34" charset="0"/>
              </a:rPr>
              <a:t>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dấu</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sp>
        <p:nvSpPr>
          <p:cNvPr id="18" name="TextBox 17">
            <a:extLst>
              <a:ext uri="{FF2B5EF4-FFF2-40B4-BE49-F238E27FC236}">
                <a16:creationId xmlns:a16="http://schemas.microsoft.com/office/drawing/2014/main" xmlns="" id="{A3A062DA-93BF-4842-B601-4404401BCCE3}"/>
              </a:ext>
            </a:extLst>
          </p:cNvPr>
          <p:cNvSpPr txBox="1"/>
          <p:nvPr/>
        </p:nvSpPr>
        <p:spPr>
          <a:xfrm>
            <a:off x="825501" y="1543774"/>
            <a:ext cx="9433814" cy="584775"/>
          </a:xfrm>
          <a:prstGeom prst="rect">
            <a:avLst/>
          </a:prstGeom>
          <a:noFill/>
        </p:spPr>
        <p:txBody>
          <a:bodyPr wrap="square">
            <a:spAutoFit/>
          </a:bodyPr>
          <a:lstStyle/>
          <a:p>
            <a:r>
              <a:rPr lang="en-US" sz="3200" dirty="0" err="1">
                <a:latin typeface="Arial" pitchFamily="34" charset="0"/>
                <a:cs typeface="Arial" pitchFamily="34" charset="0"/>
              </a:rPr>
              <a:t>S</a:t>
            </a:r>
            <a:r>
              <a:rPr lang="en-US" sz="3200" dirty="0" err="1" smtClean="0">
                <a:latin typeface="Arial" pitchFamily="34" charset="0"/>
                <a:cs typeface="Arial" pitchFamily="34" charset="0"/>
              </a:rPr>
              <a:t>ố</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nguyên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âm</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luôn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nhỏ</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hơn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số</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nguyên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dương</a:t>
            </a:r>
            <a:r>
              <a:rPr lang="en-US" sz="3200" dirty="0" smtClean="0">
                <a:latin typeface="Arial" pitchFamily="34" charset="0"/>
                <a:cs typeface="Arial" pitchFamily="34" charset="0"/>
              </a:rPr>
              <a:t>. </a:t>
            </a:r>
            <a:endParaRPr lang="en-US" sz="3200" dirty="0">
              <a:latin typeface="Arial" pitchFamily="34" charset="0"/>
              <a:cs typeface="Arial" pitchFamily="34" charset="0"/>
            </a:endParaRPr>
          </a:p>
        </p:txBody>
      </p:sp>
      <p:sp>
        <p:nvSpPr>
          <p:cNvPr id="19" name="TextBox 18">
            <a:extLst>
              <a:ext uri="{FF2B5EF4-FFF2-40B4-BE49-F238E27FC236}">
                <a16:creationId xmlns:a16="http://schemas.microsoft.com/office/drawing/2014/main" xmlns="" id="{A3A062DA-93BF-4842-B601-4404401BCCE3}"/>
              </a:ext>
            </a:extLst>
          </p:cNvPr>
          <p:cNvSpPr txBox="1"/>
          <p:nvPr/>
        </p:nvSpPr>
        <p:spPr>
          <a:xfrm>
            <a:off x="699831" y="3035438"/>
            <a:ext cx="10863833" cy="1384995"/>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nhóm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đôi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hỏi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sau</a:t>
            </a:r>
            <a:r>
              <a:rPr lang="en-US" sz="2800" dirty="0" smtClean="0">
                <a:latin typeface="Arial" pitchFamily="34" charset="0"/>
                <a:cs typeface="Arial" pitchFamily="34" charset="0"/>
              </a:rPr>
              <a:t>:</a:t>
            </a:r>
          </a:p>
          <a:p>
            <a:r>
              <a:rPr lang="en-US" sz="2800" dirty="0">
                <a:latin typeface="Arial" pitchFamily="34" charset="0"/>
                <a:cs typeface="Arial" pitchFamily="34" charset="0"/>
              </a:rPr>
              <a:t> </a:t>
            </a:r>
            <a:r>
              <a:rPr lang="en-US" sz="2800" dirty="0" smtClean="0">
                <a:latin typeface="Arial" pitchFamily="34" charset="0"/>
                <a:cs typeface="Arial" pitchFamily="34" charset="0"/>
              </a:rPr>
              <a:t>                 -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dương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như</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thế</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nào</a:t>
            </a:r>
            <a:r>
              <a:rPr lang="en-US" sz="2800" dirty="0" smtClean="0">
                <a:latin typeface="Arial" pitchFamily="34" charset="0"/>
                <a:cs typeface="Arial" pitchFamily="34" charset="0"/>
              </a:rPr>
              <a:t>? </a:t>
            </a:r>
          </a:p>
          <a:p>
            <a:r>
              <a:rPr lang="en-US" sz="2800" dirty="0" smtClean="0">
                <a:latin typeface="Arial" pitchFamily="34" charset="0"/>
                <a:cs typeface="Arial" pitchFamily="34" charset="0"/>
              </a:rPr>
              <a:t>                  -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âm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như</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thế</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nào</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270509014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xit" presetSubtype="1" fill="hold" grpId="1" nodeType="clickEffect">
                                  <p:stCondLst>
                                    <p:cond delay="0"/>
                                  </p:stCondLst>
                                  <p:childTnLst>
                                    <p:animEffect transition="out" filter="wheel(1)">
                                      <p:cBhvr>
                                        <p:cTn id="16" dur="2000"/>
                                        <p:tgtEl>
                                          <p:spTgt spid="17"/>
                                        </p:tgtEl>
                                      </p:cBhvr>
                                    </p:animEffect>
                                    <p:set>
                                      <p:cBhvr>
                                        <p:cTn id="17" dur="1" fill="hold">
                                          <p:stCondLst>
                                            <p:cond delay="1999"/>
                                          </p:stCondLst>
                                        </p:cTn>
                                        <p:tgtEl>
                                          <p:spTgt spid="17"/>
                                        </p:tgtEl>
                                        <p:attrNameLst>
                                          <p:attrName>style.visibility</p:attrName>
                                        </p:attrNameLst>
                                      </p:cBhvr>
                                      <p:to>
                                        <p:strVal val="hidden"/>
                                      </p:to>
                                    </p:set>
                                  </p:childTnLst>
                                </p:cTn>
                              </p:par>
                            </p:childTnLst>
                          </p:cTn>
                        </p:par>
                        <p:par>
                          <p:cTn id="18" fill="hold">
                            <p:stCondLst>
                              <p:cond delay="2000"/>
                            </p:stCondLst>
                            <p:childTnLst>
                              <p:par>
                                <p:cTn id="19" presetID="6" presetClass="entr" presetSubtype="16" fill="hold" grpId="0" nodeType="after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circle(in)">
                                      <p:cBhvr>
                                        <p:cTn id="21" dur="20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down)">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down)">
                                      <p:cBhvr>
                                        <p:cTn id="3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7" grpId="0"/>
      <p:bldP spid="17" grpId="1"/>
      <p:bldP spid="18"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xmlns="" id="{A3A062DA-93BF-4842-B601-4404401BCCE3}"/>
              </a:ext>
            </a:extLst>
          </p:cNvPr>
          <p:cNvSpPr txBox="1"/>
          <p:nvPr/>
        </p:nvSpPr>
        <p:spPr>
          <a:xfrm>
            <a:off x="329121" y="4610238"/>
            <a:ext cx="10863833" cy="1384995"/>
          </a:xfrm>
          <a:prstGeom prst="rect">
            <a:avLst/>
          </a:prstGeom>
          <a:solidFill>
            <a:schemeClr val="bg1"/>
          </a:solid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nhóm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đôi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hỏi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sau</a:t>
            </a:r>
            <a:r>
              <a:rPr lang="en-US" sz="2800" dirty="0" smtClean="0">
                <a:latin typeface="Arial" pitchFamily="34" charset="0"/>
                <a:cs typeface="Arial" pitchFamily="34" charset="0"/>
              </a:rPr>
              <a:t>:</a:t>
            </a:r>
          </a:p>
          <a:p>
            <a:r>
              <a:rPr lang="en-US" sz="2800" dirty="0">
                <a:latin typeface="Arial" pitchFamily="34" charset="0"/>
                <a:cs typeface="Arial" pitchFamily="34" charset="0"/>
              </a:rPr>
              <a:t> </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Thực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hiện</a:t>
            </a:r>
            <a:r>
              <a:rPr lang="en-US" sz="2800" dirty="0" smtClean="0">
                <a:latin typeface="Arial" pitchFamily="34" charset="0"/>
                <a:cs typeface="Arial" pitchFamily="34" charset="0"/>
              </a:rPr>
              <a:t> VD8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luyện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tập</a:t>
            </a:r>
            <a:r>
              <a:rPr lang="en-US" sz="2800" dirty="0" smtClean="0">
                <a:latin typeface="Arial" pitchFamily="34" charset="0"/>
                <a:cs typeface="Arial" pitchFamily="34" charset="0"/>
              </a:rPr>
              <a:t> 5 </a:t>
            </a:r>
            <a:r>
              <a:rPr lang="en-US" sz="2800" dirty="0" err="1" smtClean="0">
                <a:latin typeface="Arial" pitchFamily="34" charset="0"/>
                <a:cs typeface="Arial" pitchFamily="34" charset="0"/>
              </a:rPr>
              <a:t>vào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vở</a:t>
            </a:r>
            <a:r>
              <a:rPr lang="en-US" sz="2800" dirty="0" smtClean="0">
                <a:latin typeface="Arial" pitchFamily="34" charset="0"/>
                <a:cs typeface="Arial" pitchFamily="34" charset="0"/>
              </a:rPr>
              <a:t>? </a:t>
            </a:r>
          </a:p>
          <a:p>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Đổi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chéo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vở</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trong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bàn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kiểm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sửa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sai</a:t>
            </a:r>
            <a:r>
              <a:rPr lang="en-US" sz="2800" dirty="0" smtClean="0">
                <a:latin typeface="Arial" pitchFamily="34" charset="0"/>
                <a:cs typeface="Arial" pitchFamily="34" charset="0"/>
              </a:rPr>
              <a:t>(</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có</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715" y="23178"/>
            <a:ext cx="11256646" cy="3715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09" y="3860016"/>
            <a:ext cx="11006456" cy="2045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7"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 name="TextBox 7">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grpSp>
        <p:nvGrpSpPr>
          <p:cNvPr id="5" name="Group 4"/>
          <p:cNvGrpSpPr/>
          <p:nvPr/>
        </p:nvGrpSpPr>
        <p:grpSpPr>
          <a:xfrm>
            <a:off x="305435" y="3766129"/>
            <a:ext cx="7477170" cy="523220"/>
            <a:chOff x="1985010" y="6103619"/>
            <a:chExt cx="7477170" cy="523220"/>
          </a:xfrm>
        </p:grpSpPr>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5010" y="6103619"/>
              <a:ext cx="565150" cy="513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661920" y="6103619"/>
              <a:ext cx="6800260" cy="523220"/>
            </a:xfrm>
            <a:prstGeom prst="rect">
              <a:avLst/>
            </a:prstGeom>
            <a:noFill/>
          </p:spPr>
          <p:txBody>
            <a:bodyPr wrap="none" rtlCol="0">
              <a:spAutoFit/>
            </a:bodyPr>
            <a:lstStyle/>
            <a:p>
              <a:r>
                <a:rPr lang="en-US" sz="2800" dirty="0" err="1" smtClean="0">
                  <a:solidFill>
                    <a:srgbClr val="0070C0"/>
                  </a:solidFill>
                  <a:latin typeface="Arial" pitchFamily="34" charset="0"/>
                  <a:cs typeface="Arial" pitchFamily="34" charset="0"/>
                </a:rPr>
                <a:t>Cách</a:t>
              </a:r>
              <a:r>
                <a:rPr lang="en-US" sz="2800" dirty="0" smtClean="0">
                  <a:solidFill>
                    <a:srgbClr val="0070C0"/>
                  </a:solidFill>
                  <a:latin typeface="Arial" pitchFamily="34" charset="0"/>
                  <a:cs typeface="Arial" pitchFamily="34" charset="0"/>
                </a:rPr>
                <a:t> so </a:t>
              </a:r>
              <a:r>
                <a:rPr lang="en-US" sz="2800" dirty="0" err="1" smtClean="0">
                  <a:solidFill>
                    <a:srgbClr val="0070C0"/>
                  </a:solidFill>
                  <a:latin typeface="Arial" pitchFamily="34" charset="0"/>
                  <a:cs typeface="Arial" pitchFamily="34" charset="0"/>
                </a:rPr>
                <a:t>sánh</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hai</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số</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nguyên</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âm</a:t>
              </a:r>
              <a:r>
                <a:rPr lang="en-US" sz="2800" dirty="0" smtClean="0">
                  <a:solidFill>
                    <a:srgbClr val="0070C0"/>
                  </a:solidFill>
                  <a:latin typeface="Arial" pitchFamily="34" charset="0"/>
                  <a:cs typeface="Arial" pitchFamily="34" charset="0"/>
                </a:rPr>
                <a:t>: SGK-70</a:t>
              </a:r>
              <a:endParaRPr lang="en-US" sz="2800" dirty="0">
                <a:solidFill>
                  <a:srgbClr val="0070C0"/>
                </a:solidFill>
                <a:latin typeface="Arial" pitchFamily="34" charset="0"/>
                <a:cs typeface="Arial" pitchFamily="34" charset="0"/>
              </a:endParaRPr>
            </a:p>
          </p:txBody>
        </p:sp>
      </p:grpSp>
    </p:spTree>
    <p:extLst>
      <p:ext uri="{BB962C8B-B14F-4D97-AF65-F5344CB8AC3E}">
        <p14:creationId xmlns:p14="http://schemas.microsoft.com/office/powerpoint/2010/main" val="1397541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wipe(down)">
                                      <p:cBhvr>
                                        <p:cTn id="7" dur="5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nodeType="clickEffect">
                                  <p:stCondLst>
                                    <p:cond delay="0"/>
                                  </p:stCondLst>
                                  <p:childTnLst>
                                    <p:animEffect transition="out" filter="circle(out)">
                                      <p:cBhvr>
                                        <p:cTn id="11" dur="1000"/>
                                        <p:tgtEl>
                                          <p:spTgt spid="1027"/>
                                        </p:tgtEl>
                                      </p:cBhvr>
                                    </p:animEffect>
                                    <p:set>
                                      <p:cBhvr>
                                        <p:cTn id="12" dur="1" fill="hold">
                                          <p:stCondLst>
                                            <p:cond delay="999"/>
                                          </p:stCondLst>
                                        </p:cTn>
                                        <p:tgtEl>
                                          <p:spTgt spid="1027"/>
                                        </p:tgtEl>
                                        <p:attrNameLst>
                                          <p:attrName>style.visibility</p:attrName>
                                        </p:attrNameLst>
                                      </p:cBhvr>
                                      <p:to>
                                        <p:strVal val="hidden"/>
                                      </p:to>
                                    </p:set>
                                  </p:childTnLst>
                                </p:cTn>
                              </p:par>
                            </p:childTnLst>
                          </p:cTn>
                        </p:par>
                        <p:par>
                          <p:cTn id="13" fill="hold">
                            <p:stCondLst>
                              <p:cond delay="1000"/>
                            </p:stCondLst>
                            <p:childTnLst>
                              <p:par>
                                <p:cTn id="14" presetID="6" presetClass="entr" presetSubtype="16"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125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arn(inVertical)">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a:extLst>
              <a:ext uri="{FF2B5EF4-FFF2-40B4-BE49-F238E27FC236}">
                <a16:creationId xmlns:a16="http://schemas.microsoft.com/office/drawing/2014/main" xmlns="" id="{58E6D429-DC53-47C4-8036-1E9D12B8E28B}"/>
              </a:ext>
            </a:extLst>
          </p:cNvPr>
          <p:cNvSpPr/>
          <p:nvPr/>
        </p:nvSpPr>
        <p:spPr>
          <a:xfrm>
            <a:off x="2037660" y="243766"/>
            <a:ext cx="8061379" cy="609649"/>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33" name="TextBox 32">
            <a:extLst>
              <a:ext uri="{FF2B5EF4-FFF2-40B4-BE49-F238E27FC236}">
                <a16:creationId xmlns:a16="http://schemas.microsoft.com/office/drawing/2014/main" xmlns="" id="{DEAC0E1E-50D5-48F7-8449-EF3C31CD2512}"/>
              </a:ext>
            </a:extLst>
          </p:cNvPr>
          <p:cNvSpPr txBox="1"/>
          <p:nvPr/>
        </p:nvSpPr>
        <p:spPr>
          <a:xfrm>
            <a:off x="1561261" y="1173815"/>
            <a:ext cx="8384345" cy="523220"/>
          </a:xfrm>
          <a:prstGeom prst="rect">
            <a:avLst/>
          </a:prstGeom>
          <a:noFill/>
        </p:spPr>
        <p:txBody>
          <a:bodyPr wrap="square">
            <a:spAutoFit/>
          </a:bodyPr>
          <a:lstStyle/>
          <a:p>
            <a:pPr algn="ctr"/>
            <a:r>
              <a:rPr lang="en-US"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rPr>
              <a:t>TRÒ CHƠI</a:t>
            </a:r>
            <a:endParaRPr lang="en-US" sz="2800" dirty="0">
              <a:solidFill>
                <a:srgbClr val="FF0000"/>
              </a:solidFill>
              <a:effectLst>
                <a:outerShdw blurRad="38100" dist="38100" dir="2700000" algn="tl">
                  <a:srgbClr val="000000">
                    <a:alpha val="43137"/>
                  </a:srgbClr>
                </a:outerShdw>
              </a:effectLst>
            </a:endParaRPr>
          </a:p>
        </p:txBody>
      </p:sp>
      <p:sp>
        <p:nvSpPr>
          <p:cNvPr id="10" name="Text Box 5"/>
          <p:cNvSpPr txBox="1">
            <a:spLocks noChangeArrowheads="1"/>
          </p:cNvSpPr>
          <p:nvPr/>
        </p:nvSpPr>
        <p:spPr bwMode="auto">
          <a:xfrm>
            <a:off x="381000" y="1856666"/>
            <a:ext cx="1148588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en-US" sz="2800" b="1" dirty="0" err="1" smtClean="0">
                <a:solidFill>
                  <a:srgbClr val="0000FF"/>
                </a:solidFill>
                <a:latin typeface=".VnSouthern" pitchFamily="34" charset="0"/>
              </a:rPr>
              <a:t>Mỗi</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tổ</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cử</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ra</a:t>
            </a:r>
            <a:r>
              <a:rPr lang="en-US" sz="2800" b="1" dirty="0" smtClean="0">
                <a:solidFill>
                  <a:srgbClr val="0000FF"/>
                </a:solidFill>
                <a:latin typeface=".VnSouthern" pitchFamily="34" charset="0"/>
              </a:rPr>
              <a:t> 4 </a:t>
            </a:r>
            <a:r>
              <a:rPr lang="en-US" sz="2800" b="1" dirty="0" err="1" smtClean="0">
                <a:solidFill>
                  <a:srgbClr val="0000FF"/>
                </a:solidFill>
                <a:latin typeface=".VnSouthern" pitchFamily="34" charset="0"/>
              </a:rPr>
              <a:t>bạn</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tham</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gia</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trò</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chơi</a:t>
            </a:r>
            <a:r>
              <a:rPr lang="en-US" sz="2800" b="1" dirty="0" smtClean="0">
                <a:solidFill>
                  <a:srgbClr val="0000FF"/>
                </a:solidFill>
                <a:latin typeface=".VnSouthern" pitchFamily="34" charset="0"/>
              </a:rPr>
              <a:t>. </a:t>
            </a:r>
          </a:p>
          <a:p>
            <a:pPr algn="just"/>
            <a:r>
              <a:rPr lang="vi-VN" sz="2800" b="1" dirty="0" smtClean="0"/>
              <a:t>Luật </a:t>
            </a:r>
            <a:r>
              <a:rPr lang="vi-VN" sz="2800" b="1" dirty="0"/>
              <a:t>chơi: Có </a:t>
            </a:r>
            <a:r>
              <a:rPr lang="en-US" sz="2800" b="1" dirty="0" smtClean="0"/>
              <a:t>6 </a:t>
            </a:r>
            <a:r>
              <a:rPr lang="en-US" sz="2800" b="1" dirty="0" err="1" smtClean="0"/>
              <a:t>bài</a:t>
            </a:r>
            <a:r>
              <a:rPr lang="en-US" sz="2800" b="1" dirty="0" smtClean="0"/>
              <a:t> </a:t>
            </a:r>
            <a:r>
              <a:rPr lang="en-US" sz="2800" b="1" dirty="0" err="1" smtClean="0"/>
              <a:t>tập</a:t>
            </a:r>
            <a:r>
              <a:rPr lang="vi-VN" sz="2800" b="1" dirty="0" smtClean="0"/>
              <a:t>. </a:t>
            </a:r>
            <a:endParaRPr lang="vi-VN" sz="2800" b="1" dirty="0"/>
          </a:p>
          <a:p>
            <a:pPr algn="just"/>
            <a:r>
              <a:rPr lang="vi-VN" sz="2800" b="1" dirty="0"/>
              <a:t> Sau khi giáo viên đọc câu hỏi, mỗi đội chơi có 10 giây suy nghĩ cho một câu hỏi. </a:t>
            </a:r>
          </a:p>
          <a:p>
            <a:pPr algn="just"/>
            <a:r>
              <a:rPr lang="vi-VN" sz="2800" b="1" dirty="0"/>
              <a:t> Sau 10 giây bằng cách giơ thẻ đội nào có câu trả lời đúng sẽ </a:t>
            </a:r>
            <a:r>
              <a:rPr lang="vi-VN" sz="2800" b="1" dirty="0" smtClean="0"/>
              <a:t>đ</a:t>
            </a:r>
            <a:r>
              <a:rPr lang="en-US" sz="2800" b="1" dirty="0" err="1" smtClean="0"/>
              <a:t>ượ</a:t>
            </a:r>
            <a:r>
              <a:rPr lang="vi-VN" sz="2800" b="1" dirty="0" smtClean="0"/>
              <a:t>c </a:t>
            </a:r>
            <a:r>
              <a:rPr lang="en-US" sz="2800" b="1" dirty="0" smtClean="0"/>
              <a:t>1,5</a:t>
            </a:r>
            <a:r>
              <a:rPr lang="vi-VN" sz="2800" b="1" dirty="0" smtClean="0"/>
              <a:t> </a:t>
            </a:r>
            <a:r>
              <a:rPr lang="vi-VN" sz="2800" b="1" dirty="0"/>
              <a:t>điểm. </a:t>
            </a:r>
          </a:p>
          <a:p>
            <a:pPr algn="just"/>
            <a:r>
              <a:rPr lang="vi-VN" sz="2800" b="1" dirty="0"/>
              <a:t> Đội nào có câu trả lời sai </a:t>
            </a:r>
            <a:r>
              <a:rPr lang="vi-VN" sz="2800" b="1" dirty="0" smtClean="0"/>
              <a:t>được </a:t>
            </a:r>
            <a:r>
              <a:rPr lang="vi-VN" sz="2800" b="1" dirty="0"/>
              <a:t>0 điểm. </a:t>
            </a:r>
            <a:endParaRPr lang="en-US" sz="2800" b="1" dirty="0" smtClean="0"/>
          </a:p>
          <a:p>
            <a:pPr algn="just"/>
            <a:r>
              <a:rPr lang="vi-VN" sz="2800" b="1" dirty="0" smtClean="0"/>
              <a:t>Qua </a:t>
            </a:r>
            <a:r>
              <a:rPr lang="en-US" sz="2800" b="1" smtClean="0"/>
              <a:t>6</a:t>
            </a:r>
            <a:r>
              <a:rPr lang="vi-VN" sz="2800" b="1" smtClean="0"/>
              <a:t> </a:t>
            </a:r>
            <a:r>
              <a:rPr lang="vi-VN" sz="2800" b="1" dirty="0"/>
              <a:t>câu hỏi đội nào </a:t>
            </a:r>
            <a:r>
              <a:rPr lang="vi-VN" sz="2800" b="1" dirty="0" smtClean="0"/>
              <a:t>đư­</a:t>
            </a:r>
            <a:r>
              <a:rPr lang="en-US" sz="2800" b="1" dirty="0" smtClean="0"/>
              <a:t>ợ</a:t>
            </a:r>
            <a:r>
              <a:rPr lang="vi-VN" sz="2800" b="1" dirty="0" smtClean="0"/>
              <a:t>c </a:t>
            </a:r>
            <a:r>
              <a:rPr lang="vi-VN" sz="2800" b="1" dirty="0"/>
              <a:t>điểm cao nhất là đội thắng.</a:t>
            </a:r>
          </a:p>
        </p:txBody>
      </p:sp>
    </p:spTree>
    <p:extLst>
      <p:ext uri="{BB962C8B-B14F-4D97-AF65-F5344CB8AC3E}">
        <p14:creationId xmlns:p14="http://schemas.microsoft.com/office/powerpoint/2010/main" val="143519037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barn(inVertical)">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2"/>
          <p:cNvGrpSpPr>
            <a:grpSpLocks/>
          </p:cNvGrpSpPr>
          <p:nvPr/>
        </p:nvGrpSpPr>
        <p:grpSpPr bwMode="auto">
          <a:xfrm>
            <a:off x="711200" y="5364480"/>
            <a:ext cx="304800" cy="685800"/>
            <a:chOff x="240" y="624"/>
            <a:chExt cx="96" cy="288"/>
          </a:xfrm>
        </p:grpSpPr>
        <p:sp>
          <p:nvSpPr>
            <p:cNvPr id="25741" name="Rectangle 3"/>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742" name="Rectangle 4"/>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 name="Group 5"/>
          <p:cNvGrpSpPr>
            <a:grpSpLocks/>
          </p:cNvGrpSpPr>
          <p:nvPr/>
        </p:nvGrpSpPr>
        <p:grpSpPr bwMode="auto">
          <a:xfrm>
            <a:off x="76011" y="5637365"/>
            <a:ext cx="11217879" cy="1184275"/>
            <a:chOff x="114" y="3312"/>
            <a:chExt cx="5394" cy="746"/>
          </a:xfrm>
        </p:grpSpPr>
        <p:sp>
          <p:nvSpPr>
            <p:cNvPr id="25716" name="AutoShape 6"/>
            <p:cNvSpPr>
              <a:spLocks noChangeArrowheads="1"/>
            </p:cNvSpPr>
            <p:nvPr/>
          </p:nvSpPr>
          <p:spPr bwMode="gray">
            <a:xfrm>
              <a:off x="449" y="3422"/>
              <a:ext cx="4980" cy="53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7" name="AutoShape 7"/>
            <p:cNvSpPr>
              <a:spLocks noChangeArrowheads="1"/>
            </p:cNvSpPr>
            <p:nvPr/>
          </p:nvSpPr>
          <p:spPr bwMode="gray">
            <a:xfrm>
              <a:off x="558" y="3456"/>
              <a:ext cx="539" cy="432"/>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60" name="Freeform 8"/>
            <p:cNvSpPr>
              <a:spLocks/>
            </p:cNvSpPr>
            <p:nvPr/>
          </p:nvSpPr>
          <p:spPr bwMode="gray">
            <a:xfrm>
              <a:off x="618" y="3499"/>
              <a:ext cx="479" cy="21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61" name="Text Box 9"/>
            <p:cNvSpPr txBox="1">
              <a:spLocks noChangeArrowheads="1"/>
            </p:cNvSpPr>
            <p:nvPr/>
          </p:nvSpPr>
          <p:spPr bwMode="gray">
            <a:xfrm>
              <a:off x="821" y="3513"/>
              <a:ext cx="190" cy="33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D</a:t>
              </a:r>
            </a:p>
          </p:txBody>
        </p:sp>
        <p:sp>
          <p:nvSpPr>
            <p:cNvPr id="25720" name="Text Box 10"/>
            <p:cNvSpPr txBox="1">
              <a:spLocks noChangeArrowheads="1"/>
            </p:cNvSpPr>
            <p:nvPr/>
          </p:nvSpPr>
          <p:spPr bwMode="gray">
            <a:xfrm>
              <a:off x="1649" y="3506"/>
              <a:ext cx="366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21" name="Rectangle 11"/>
            <p:cNvSpPr>
              <a:spLocks noChangeArrowheads="1"/>
            </p:cNvSpPr>
            <p:nvPr/>
          </p:nvSpPr>
          <p:spPr bwMode="auto">
            <a:xfrm>
              <a:off x="420" y="3361"/>
              <a:ext cx="5088" cy="6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nvGrpSpPr>
            <p:cNvPr id="25722" name="Group 12"/>
            <p:cNvGrpSpPr>
              <a:grpSpLocks/>
            </p:cNvGrpSpPr>
            <p:nvPr/>
          </p:nvGrpSpPr>
          <p:grpSpPr bwMode="auto">
            <a:xfrm rot="5400000">
              <a:off x="351" y="3544"/>
              <a:ext cx="186" cy="259"/>
              <a:chOff x="1872" y="1528"/>
              <a:chExt cx="2014" cy="2378"/>
            </a:xfrm>
          </p:grpSpPr>
          <p:sp>
            <p:nvSpPr>
              <p:cNvPr id="74765" name="AutoShape 13"/>
              <p:cNvSpPr>
                <a:spLocks noChangeArrowheads="1"/>
              </p:cNvSpPr>
              <p:nvPr/>
            </p:nvSpPr>
            <p:spPr bwMode="gray">
              <a:xfrm rot="16200000" flipH="1">
                <a:off x="1826" y="2743"/>
                <a:ext cx="29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6" name="AutoShape 14"/>
              <p:cNvSpPr>
                <a:spLocks noChangeArrowheads="1"/>
              </p:cNvSpPr>
              <p:nvPr/>
            </p:nvSpPr>
            <p:spPr bwMode="gray">
              <a:xfrm rot="5400000" flipH="1">
                <a:off x="3625" y="2662"/>
                <a:ext cx="316"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7" name="AutoShape 15"/>
              <p:cNvSpPr>
                <a:spLocks noChangeArrowheads="1"/>
              </p:cNvSpPr>
              <p:nvPr/>
            </p:nvSpPr>
            <p:spPr bwMode="gray">
              <a:xfrm rot="10800000" flipH="1">
                <a:off x="2727" y="3445"/>
                <a:ext cx="303" cy="198"/>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35" name="Oval 1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36" name="Oval 1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0" name="Oval 18"/>
              <p:cNvSpPr>
                <a:spLocks noChangeArrowheads="1"/>
              </p:cNvSpPr>
              <p:nvPr/>
            </p:nvSpPr>
            <p:spPr bwMode="gray">
              <a:xfrm>
                <a:off x="1999" y="1694"/>
                <a:ext cx="1772" cy="221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38" name="Oval 19"/>
              <p:cNvSpPr>
                <a:spLocks noChangeArrowheads="1"/>
              </p:cNvSpPr>
              <p:nvPr/>
            </p:nvSpPr>
            <p:spPr bwMode="gray">
              <a:xfrm>
                <a:off x="1999" y="1528"/>
                <a:ext cx="1772" cy="2208"/>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72" name="Oval 20"/>
              <p:cNvSpPr>
                <a:spLocks noChangeArrowheads="1"/>
              </p:cNvSpPr>
              <p:nvPr/>
            </p:nvSpPr>
            <p:spPr bwMode="gray">
              <a:xfrm>
                <a:off x="2338" y="1530"/>
                <a:ext cx="1094" cy="220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40" name="Oval 21"/>
              <p:cNvSpPr>
                <a:spLocks noChangeArrowheads="1"/>
              </p:cNvSpPr>
              <p:nvPr/>
            </p:nvSpPr>
            <p:spPr bwMode="gray">
              <a:xfrm>
                <a:off x="2337" y="1528"/>
                <a:ext cx="1096" cy="220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74" name="AutoShape 22"/>
            <p:cNvSpPr>
              <a:spLocks noChangeArrowheads="1"/>
            </p:cNvSpPr>
            <p:nvPr/>
          </p:nvSpPr>
          <p:spPr bwMode="gray">
            <a:xfrm flipH="1">
              <a:off x="413" y="3312"/>
              <a:ext cx="113"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5" name="AutoShape 23"/>
            <p:cNvSpPr>
              <a:spLocks noChangeArrowheads="1"/>
            </p:cNvSpPr>
            <p:nvPr/>
          </p:nvSpPr>
          <p:spPr bwMode="gray">
            <a:xfrm rot="10800000" flipH="1">
              <a:off x="425" y="3916"/>
              <a:ext cx="125"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6" name="AutoShape 24"/>
            <p:cNvSpPr>
              <a:spLocks noChangeArrowheads="1"/>
            </p:cNvSpPr>
            <p:nvPr/>
          </p:nvSpPr>
          <p:spPr bwMode="gray">
            <a:xfrm rot="16200000" flipH="1">
              <a:off x="100" y="3592"/>
              <a:ext cx="103" cy="7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26" name="Oval 25"/>
            <p:cNvSpPr>
              <a:spLocks noChangeArrowheads="1"/>
            </p:cNvSpPr>
            <p:nvPr/>
          </p:nvSpPr>
          <p:spPr bwMode="gray">
            <a:xfrm rot="5400000">
              <a:off x="200" y="3353"/>
              <a:ext cx="539" cy="596"/>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27" name="Oval 26"/>
            <p:cNvSpPr>
              <a:spLocks noChangeArrowheads="1"/>
            </p:cNvSpPr>
            <p:nvPr/>
          </p:nvSpPr>
          <p:spPr bwMode="gray">
            <a:xfrm rot="5400000">
              <a:off x="232" y="3386"/>
              <a:ext cx="478" cy="528"/>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9" name="Oval 27"/>
            <p:cNvSpPr>
              <a:spLocks noChangeArrowheads="1"/>
            </p:cNvSpPr>
            <p:nvPr/>
          </p:nvSpPr>
          <p:spPr bwMode="gray">
            <a:xfrm rot="5400000">
              <a:off x="395" y="3530"/>
              <a:ext cx="164" cy="24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29" name="Oval 28"/>
            <p:cNvSpPr>
              <a:spLocks noChangeArrowheads="1"/>
            </p:cNvSpPr>
            <p:nvPr/>
          </p:nvSpPr>
          <p:spPr bwMode="gray">
            <a:xfrm rot="5400000">
              <a:off x="388" y="3531"/>
              <a:ext cx="164" cy="24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81" name="Oval 29"/>
            <p:cNvSpPr>
              <a:spLocks noChangeArrowheads="1"/>
            </p:cNvSpPr>
            <p:nvPr/>
          </p:nvSpPr>
          <p:spPr bwMode="gray">
            <a:xfrm rot="5400000">
              <a:off x="287" y="3530"/>
              <a:ext cx="366" cy="24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31" name="Oval 30"/>
            <p:cNvSpPr>
              <a:spLocks noChangeArrowheads="1"/>
            </p:cNvSpPr>
            <p:nvPr/>
          </p:nvSpPr>
          <p:spPr bwMode="gray">
            <a:xfrm rot="5400000">
              <a:off x="287" y="3530"/>
              <a:ext cx="366" cy="24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83" name="AutoShape 31"/>
          <p:cNvSpPr>
            <a:spLocks noChangeArrowheads="1"/>
          </p:cNvSpPr>
          <p:nvPr/>
        </p:nvSpPr>
        <p:spPr bwMode="gray">
          <a:xfrm>
            <a:off x="390337" y="852366"/>
            <a:ext cx="9200703" cy="1017074"/>
          </a:xfrm>
          <a:prstGeom prst="roundRect">
            <a:avLst>
              <a:gd name="adj" fmla="val 5000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38100" algn="ctr">
            <a:round/>
            <a:headEnd/>
            <a:tailEnd/>
          </a:ln>
          <a:effectLst/>
          <a:scene3d>
            <a:camera prst="legacyObliqueBottomLeft"/>
            <a:lightRig rig="legacyFlat3" dir="t"/>
          </a:scene3d>
          <a:sp3d extrusionH="430200" prstMaterial="legacyMatte">
            <a:bevelT w="13500" h="13500" prst="angle"/>
            <a:bevelB w="13500" h="13500" prst="angle"/>
            <a:extrusionClr>
              <a:schemeClr val="bg1"/>
            </a:extrusionClr>
          </a:sp3d>
        </p:spPr>
        <p:txBody>
          <a:bodyPr wrap="none" anchor="ctr">
            <a:flatTx/>
          </a:bodyPr>
          <a:lstStyle/>
          <a:p>
            <a:pPr algn="ctr">
              <a:defRPr/>
            </a:pP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Số</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nhỏ</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hơn</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số</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b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nếu</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trên</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trục</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số</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nằm</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ngang</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a:t>
            </a:r>
            <a:r>
              <a:rPr lang="en-US" sz="2800" b="1" dirty="0" smtClean="0">
                <a:solidFill>
                  <a:srgbClr val="FF0000"/>
                </a:solidFill>
                <a:effectLst>
                  <a:outerShdw blurRad="38100" dist="38100" dir="2700000" algn="tl">
                    <a:srgbClr val="000000"/>
                  </a:outerShdw>
                </a:effectLst>
                <a:latin typeface=".VnTime" pitchFamily="34" charset="0"/>
              </a:rPr>
              <a:t> </a:t>
            </a:r>
            <a:endParaRPr lang="en-US" sz="2800" b="1" dirty="0">
              <a:solidFill>
                <a:srgbClr val="FF0000"/>
              </a:solidFill>
              <a:effectLst>
                <a:outerShdw blurRad="38100" dist="38100" dir="2700000" algn="tl">
                  <a:srgbClr val="000000"/>
                </a:outerShdw>
              </a:effectLst>
              <a:latin typeface=".VnTime" pitchFamily="34" charset="0"/>
            </a:endParaRPr>
          </a:p>
        </p:txBody>
      </p:sp>
      <p:grpSp>
        <p:nvGrpSpPr>
          <p:cNvPr id="5" name="Group 32"/>
          <p:cNvGrpSpPr>
            <a:grpSpLocks/>
          </p:cNvGrpSpPr>
          <p:nvPr/>
        </p:nvGrpSpPr>
        <p:grpSpPr bwMode="auto">
          <a:xfrm>
            <a:off x="2215" y="1783081"/>
            <a:ext cx="11291675" cy="1260475"/>
            <a:chOff x="109" y="1032"/>
            <a:chExt cx="5411" cy="698"/>
          </a:xfrm>
        </p:grpSpPr>
        <p:grpSp>
          <p:nvGrpSpPr>
            <p:cNvPr id="25689" name="Group 33"/>
            <p:cNvGrpSpPr>
              <a:grpSpLocks/>
            </p:cNvGrpSpPr>
            <p:nvPr/>
          </p:nvGrpSpPr>
          <p:grpSpPr bwMode="auto">
            <a:xfrm>
              <a:off x="432" y="1032"/>
              <a:ext cx="5088" cy="698"/>
              <a:chOff x="900" y="990"/>
              <a:chExt cx="4512" cy="500"/>
            </a:xfrm>
          </p:grpSpPr>
          <p:sp>
            <p:nvSpPr>
              <p:cNvPr id="25710" name="AutoShape 34"/>
              <p:cNvSpPr>
                <a:spLocks noChangeArrowheads="1"/>
              </p:cNvSpPr>
              <p:nvPr/>
            </p:nvSpPr>
            <p:spPr bwMode="gray">
              <a:xfrm>
                <a:off x="996" y="1059"/>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1" name="AutoShape 35"/>
              <p:cNvSpPr>
                <a:spLocks noChangeArrowheads="1"/>
              </p:cNvSpPr>
              <p:nvPr/>
            </p:nvSpPr>
            <p:spPr bwMode="gray">
              <a:xfrm>
                <a:off x="1044" y="1106"/>
                <a:ext cx="515" cy="288"/>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88" name="Freeform 36"/>
              <p:cNvSpPr>
                <a:spLocks/>
              </p:cNvSpPr>
              <p:nvPr/>
            </p:nvSpPr>
            <p:spPr bwMode="gray">
              <a:xfrm>
                <a:off x="1076" y="1089"/>
                <a:ext cx="424"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89" name="Text Box 37"/>
              <p:cNvSpPr txBox="1">
                <a:spLocks noChangeArrowheads="1"/>
              </p:cNvSpPr>
              <p:nvPr/>
            </p:nvSpPr>
            <p:spPr bwMode="gray">
              <a:xfrm>
                <a:off x="1293" y="1128"/>
                <a:ext cx="161" cy="208"/>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A</a:t>
                </a:r>
              </a:p>
            </p:txBody>
          </p:sp>
          <p:sp>
            <p:nvSpPr>
              <p:cNvPr id="25714" name="Text Box 38"/>
              <p:cNvSpPr txBox="1">
                <a:spLocks noChangeArrowheads="1"/>
              </p:cNvSpPr>
              <p:nvPr/>
            </p:nvSpPr>
            <p:spPr bwMode="gray">
              <a:xfrm>
                <a:off x="1990" y="1094"/>
                <a:ext cx="3246" cy="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15" name="Rectangle 3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90" name="Group 40"/>
            <p:cNvGrpSpPr>
              <a:grpSpLocks/>
            </p:cNvGrpSpPr>
            <p:nvPr/>
          </p:nvGrpSpPr>
          <p:grpSpPr bwMode="auto">
            <a:xfrm>
              <a:off x="109" y="1033"/>
              <a:ext cx="671" cy="674"/>
              <a:chOff x="-143" y="1056"/>
              <a:chExt cx="585" cy="626"/>
            </a:xfrm>
          </p:grpSpPr>
          <p:grpSp>
            <p:nvGrpSpPr>
              <p:cNvPr id="25691" name="Group 41"/>
              <p:cNvGrpSpPr>
                <a:grpSpLocks/>
              </p:cNvGrpSpPr>
              <p:nvPr/>
            </p:nvGrpSpPr>
            <p:grpSpPr bwMode="auto">
              <a:xfrm rot="5400000">
                <a:off x="79" y="1284"/>
                <a:ext cx="172" cy="214"/>
                <a:chOff x="1870" y="1550"/>
                <a:chExt cx="2006" cy="2269"/>
              </a:xfrm>
            </p:grpSpPr>
            <p:sp>
              <p:nvSpPr>
                <p:cNvPr id="74794" name="AutoShape 42"/>
                <p:cNvSpPr>
                  <a:spLocks noChangeArrowheads="1"/>
                </p:cNvSpPr>
                <p:nvPr/>
              </p:nvSpPr>
              <p:spPr bwMode="gray">
                <a:xfrm rot="16200000" flipH="1">
                  <a:off x="1821" y="2530"/>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5" name="AutoShape 43"/>
                <p:cNvSpPr>
                  <a:spLocks noChangeArrowheads="1"/>
                </p:cNvSpPr>
                <p:nvPr/>
              </p:nvSpPr>
              <p:spPr bwMode="gray">
                <a:xfrm rot="5400000" flipH="1">
                  <a:off x="3627" y="2495"/>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6" name="AutoShape 44"/>
                <p:cNvSpPr>
                  <a:spLocks noChangeArrowheads="1"/>
                </p:cNvSpPr>
                <p:nvPr/>
              </p:nvSpPr>
              <p:spPr bwMode="gray">
                <a:xfrm rot="10800000" flipH="1">
                  <a:off x="2726" y="3340"/>
                  <a:ext cx="304" cy="21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04" name="Oval 4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05" name="Oval 4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99" name="Oval 47"/>
                <p:cNvSpPr>
                  <a:spLocks noChangeArrowheads="1"/>
                </p:cNvSpPr>
                <p:nvPr/>
              </p:nvSpPr>
              <p:spPr bwMode="gray">
                <a:xfrm>
                  <a:off x="2105" y="1554"/>
                  <a:ext cx="15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07" name="Oval 48"/>
                <p:cNvSpPr>
                  <a:spLocks noChangeArrowheads="1"/>
                </p:cNvSpPr>
                <p:nvPr/>
              </p:nvSpPr>
              <p:spPr bwMode="gray">
                <a:xfrm>
                  <a:off x="2106" y="1554"/>
                  <a:ext cx="1558"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01" name="Oval 49"/>
                <p:cNvSpPr>
                  <a:spLocks noChangeArrowheads="1"/>
                </p:cNvSpPr>
                <p:nvPr/>
              </p:nvSpPr>
              <p:spPr bwMode="gray">
                <a:xfrm>
                  <a:off x="2336" y="1659"/>
                  <a:ext cx="1093" cy="2160"/>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9" name="Oval 50"/>
                <p:cNvSpPr>
                  <a:spLocks noChangeArrowheads="1"/>
                </p:cNvSpPr>
                <p:nvPr/>
              </p:nvSpPr>
              <p:spPr bwMode="gray">
                <a:xfrm>
                  <a:off x="2337" y="1550"/>
                  <a:ext cx="1096" cy="2163"/>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03" name="AutoShape 5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4" name="AutoShape 52"/>
              <p:cNvSpPr>
                <a:spLocks noChangeArrowheads="1"/>
              </p:cNvSpPr>
              <p:nvPr/>
            </p:nvSpPr>
            <p:spPr bwMode="gray">
              <a:xfrm rot="10800000" flipH="1">
                <a:off x="143" y="1618"/>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5" name="AutoShape 5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95" name="Oval 5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96" name="Oval 5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08" name="Oval 56"/>
              <p:cNvSpPr>
                <a:spLocks noChangeArrowheads="1"/>
              </p:cNvSpPr>
              <p:nvPr/>
            </p:nvSpPr>
            <p:spPr bwMode="gray">
              <a:xfrm rot="5400000">
                <a:off x="117" y="1269"/>
                <a:ext cx="134"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98" name="Oval 57"/>
              <p:cNvSpPr>
                <a:spLocks noChangeArrowheads="1"/>
              </p:cNvSpPr>
              <p:nvPr/>
            </p:nvSpPr>
            <p:spPr bwMode="gray">
              <a:xfrm rot="5400000">
                <a:off x="115" y="1269"/>
                <a:ext cx="134"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10" name="Oval 58"/>
              <p:cNvSpPr>
                <a:spLocks noChangeArrowheads="1"/>
              </p:cNvSpPr>
              <p:nvPr/>
            </p:nvSpPr>
            <p:spPr bwMode="gray">
              <a:xfrm rot="5400000">
                <a:off x="11"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0" name="Oval 5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9" name="Group 60"/>
          <p:cNvGrpSpPr>
            <a:grpSpLocks/>
          </p:cNvGrpSpPr>
          <p:nvPr/>
        </p:nvGrpSpPr>
        <p:grpSpPr bwMode="auto">
          <a:xfrm>
            <a:off x="2201" y="4450081"/>
            <a:ext cx="11291689" cy="1338263"/>
            <a:chOff x="109" y="2508"/>
            <a:chExt cx="5411" cy="747"/>
          </a:xfrm>
        </p:grpSpPr>
        <p:grpSp>
          <p:nvGrpSpPr>
            <p:cNvPr id="25662" name="Group 61"/>
            <p:cNvGrpSpPr>
              <a:grpSpLocks/>
            </p:cNvGrpSpPr>
            <p:nvPr/>
          </p:nvGrpSpPr>
          <p:grpSpPr bwMode="auto">
            <a:xfrm>
              <a:off x="432" y="2557"/>
              <a:ext cx="5088" cy="698"/>
              <a:chOff x="900" y="990"/>
              <a:chExt cx="4512" cy="500"/>
            </a:xfrm>
          </p:grpSpPr>
          <p:sp>
            <p:nvSpPr>
              <p:cNvPr id="25683" name="AutoShape 62"/>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84" name="AutoShape 63"/>
              <p:cNvSpPr>
                <a:spLocks noChangeArrowheads="1"/>
              </p:cNvSpPr>
              <p:nvPr/>
            </p:nvSpPr>
            <p:spPr bwMode="gray">
              <a:xfrm>
                <a:off x="1022" y="1077"/>
                <a:ext cx="520" cy="27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16" name="Freeform 64"/>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17" name="Text Box 65"/>
              <p:cNvSpPr txBox="1">
                <a:spLocks noChangeArrowheads="1"/>
              </p:cNvSpPr>
              <p:nvPr/>
            </p:nvSpPr>
            <p:spPr bwMode="gray">
              <a:xfrm>
                <a:off x="1307" y="1117"/>
                <a:ext cx="151" cy="209"/>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C</a:t>
                </a:r>
              </a:p>
            </p:txBody>
          </p:sp>
          <p:sp>
            <p:nvSpPr>
              <p:cNvPr id="25687" name="Text Box 66"/>
              <p:cNvSpPr txBox="1">
                <a:spLocks noChangeArrowheads="1"/>
              </p:cNvSpPr>
              <p:nvPr/>
            </p:nvSpPr>
            <p:spPr bwMode="gray">
              <a:xfrm>
                <a:off x="1990" y="1094"/>
                <a:ext cx="32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88" name="Rectangle 67"/>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63" name="Group 68"/>
            <p:cNvGrpSpPr>
              <a:grpSpLocks/>
            </p:cNvGrpSpPr>
            <p:nvPr/>
          </p:nvGrpSpPr>
          <p:grpSpPr bwMode="auto">
            <a:xfrm>
              <a:off x="109" y="2508"/>
              <a:ext cx="671" cy="672"/>
              <a:chOff x="-143" y="1056"/>
              <a:chExt cx="585" cy="624"/>
            </a:xfrm>
          </p:grpSpPr>
          <p:grpSp>
            <p:nvGrpSpPr>
              <p:cNvPr id="25664" name="Group 69"/>
              <p:cNvGrpSpPr>
                <a:grpSpLocks/>
              </p:cNvGrpSpPr>
              <p:nvPr/>
            </p:nvGrpSpPr>
            <p:grpSpPr bwMode="auto">
              <a:xfrm rot="5400000">
                <a:off x="73" y="1265"/>
                <a:ext cx="172" cy="222"/>
                <a:chOff x="1694" y="1551"/>
                <a:chExt cx="2002" cy="2330"/>
              </a:xfrm>
            </p:grpSpPr>
            <p:sp>
              <p:nvSpPr>
                <p:cNvPr id="74822" name="AutoShape 70"/>
                <p:cNvSpPr>
                  <a:spLocks noChangeArrowheads="1"/>
                </p:cNvSpPr>
                <p:nvPr/>
              </p:nvSpPr>
              <p:spPr bwMode="gray">
                <a:xfrm rot="16200000" flipH="1">
                  <a:off x="1645" y="2570"/>
                  <a:ext cx="300"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3" name="AutoShape 71"/>
                <p:cNvSpPr>
                  <a:spLocks noChangeArrowheads="1"/>
                </p:cNvSpPr>
                <p:nvPr/>
              </p:nvSpPr>
              <p:spPr bwMode="gray">
                <a:xfrm rot="5400000" flipH="1">
                  <a:off x="3441" y="2662"/>
                  <a:ext cx="309"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4" name="AutoShape 72"/>
                <p:cNvSpPr>
                  <a:spLocks noChangeArrowheads="1"/>
                </p:cNvSpPr>
                <p:nvPr/>
              </p:nvSpPr>
              <p:spPr bwMode="gray">
                <a:xfrm rot="10800000" flipH="1">
                  <a:off x="2547" y="3606"/>
                  <a:ext cx="307" cy="203"/>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77" name="Oval 7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78" name="Oval 7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27" name="Oval 75"/>
                <p:cNvSpPr>
                  <a:spLocks noChangeArrowheads="1"/>
                </p:cNvSpPr>
                <p:nvPr/>
              </p:nvSpPr>
              <p:spPr bwMode="gray">
                <a:xfrm>
                  <a:off x="1917" y="1715"/>
                  <a:ext cx="1568" cy="21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80" name="Oval 76"/>
                <p:cNvSpPr>
                  <a:spLocks noChangeArrowheads="1"/>
                </p:cNvSpPr>
                <p:nvPr/>
              </p:nvSpPr>
              <p:spPr bwMode="gray">
                <a:xfrm>
                  <a:off x="2101" y="1551"/>
                  <a:ext cx="1567" cy="216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29" name="Oval 77"/>
                <p:cNvSpPr>
                  <a:spLocks noChangeArrowheads="1"/>
                </p:cNvSpPr>
                <p:nvPr/>
              </p:nvSpPr>
              <p:spPr bwMode="gray">
                <a:xfrm>
                  <a:off x="2154" y="1719"/>
                  <a:ext cx="1092" cy="215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82" name="Oval 78"/>
                <p:cNvSpPr>
                  <a:spLocks noChangeArrowheads="1"/>
                </p:cNvSpPr>
                <p:nvPr/>
              </p:nvSpPr>
              <p:spPr bwMode="gray">
                <a:xfrm>
                  <a:off x="2337" y="1553"/>
                  <a:ext cx="1096" cy="215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31" name="AutoShape 79"/>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2" name="AutoShape 80"/>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3" name="AutoShape 81"/>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68" name="Oval 82"/>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69" name="Oval 83"/>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36" name="Oval 84"/>
              <p:cNvSpPr>
                <a:spLocks noChangeArrowheads="1"/>
              </p:cNvSpPr>
              <p:nvPr/>
            </p:nvSpPr>
            <p:spPr bwMode="gray">
              <a:xfrm rot="5400000">
                <a:off x="116" y="1260"/>
                <a:ext cx="135" cy="20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71" name="Oval 85"/>
              <p:cNvSpPr>
                <a:spLocks noChangeArrowheads="1"/>
              </p:cNvSpPr>
              <p:nvPr/>
            </p:nvSpPr>
            <p:spPr bwMode="gray">
              <a:xfrm rot="5400000">
                <a:off x="114" y="1268"/>
                <a:ext cx="135" cy="20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38" name="Oval 86"/>
              <p:cNvSpPr>
                <a:spLocks noChangeArrowheads="1"/>
              </p:cNvSpPr>
              <p:nvPr/>
            </p:nvSpPr>
            <p:spPr bwMode="gray">
              <a:xfrm rot="5400000">
                <a:off x="12" y="1267"/>
                <a:ext cx="340" cy="2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73" name="Oval 87"/>
              <p:cNvSpPr>
                <a:spLocks noChangeArrowheads="1"/>
              </p:cNvSpPr>
              <p:nvPr/>
            </p:nvSpPr>
            <p:spPr bwMode="gray">
              <a:xfrm rot="5400000">
                <a:off x="12" y="1267"/>
                <a:ext cx="340" cy="206"/>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07" name="Group 88"/>
          <p:cNvGrpSpPr>
            <a:grpSpLocks/>
          </p:cNvGrpSpPr>
          <p:nvPr/>
        </p:nvGrpSpPr>
        <p:grpSpPr bwMode="auto">
          <a:xfrm>
            <a:off x="624840" y="1529080"/>
            <a:ext cx="304800" cy="533400"/>
            <a:chOff x="240" y="624"/>
            <a:chExt cx="96" cy="288"/>
          </a:xfrm>
        </p:grpSpPr>
        <p:sp>
          <p:nvSpPr>
            <p:cNvPr id="25660" name="Rectangle 89"/>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61" name="Rectangle 90"/>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25608" name="Text Box 91"/>
          <p:cNvSpPr txBox="1">
            <a:spLocks noChangeArrowheads="1"/>
          </p:cNvSpPr>
          <p:nvPr/>
        </p:nvSpPr>
        <p:spPr bwMode="auto">
          <a:xfrm>
            <a:off x="3454400" y="3688081"/>
            <a:ext cx="802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a:cs typeface="Arial" pitchFamily="34" charset="0"/>
            </a:endParaRPr>
          </a:p>
        </p:txBody>
      </p:sp>
      <p:grpSp>
        <p:nvGrpSpPr>
          <p:cNvPr id="14" name="Group 92"/>
          <p:cNvGrpSpPr>
            <a:grpSpLocks/>
          </p:cNvGrpSpPr>
          <p:nvPr/>
        </p:nvGrpSpPr>
        <p:grpSpPr bwMode="auto">
          <a:xfrm>
            <a:off x="12848" y="3184694"/>
            <a:ext cx="11281042" cy="1184275"/>
            <a:chOff x="109" y="1032"/>
            <a:chExt cx="5411" cy="698"/>
          </a:xfrm>
        </p:grpSpPr>
        <p:grpSp>
          <p:nvGrpSpPr>
            <p:cNvPr id="25633" name="Group 93"/>
            <p:cNvGrpSpPr>
              <a:grpSpLocks/>
            </p:cNvGrpSpPr>
            <p:nvPr/>
          </p:nvGrpSpPr>
          <p:grpSpPr bwMode="auto">
            <a:xfrm>
              <a:off x="429" y="1032"/>
              <a:ext cx="5091" cy="698"/>
              <a:chOff x="897" y="990"/>
              <a:chExt cx="4515" cy="500"/>
            </a:xfrm>
          </p:grpSpPr>
          <p:sp>
            <p:nvSpPr>
              <p:cNvPr id="25654" name="AutoShape 94"/>
              <p:cNvSpPr>
                <a:spLocks noChangeArrowheads="1"/>
              </p:cNvSpPr>
              <p:nvPr/>
            </p:nvSpPr>
            <p:spPr bwMode="gray">
              <a:xfrm>
                <a:off x="897" y="1022"/>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55" name="AutoShape 95"/>
              <p:cNvSpPr>
                <a:spLocks noChangeArrowheads="1"/>
              </p:cNvSpPr>
              <p:nvPr/>
            </p:nvSpPr>
            <p:spPr bwMode="gray">
              <a:xfrm>
                <a:off x="1038" y="1087"/>
                <a:ext cx="498" cy="28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48" name="Freeform 96"/>
              <p:cNvSpPr>
                <a:spLocks/>
              </p:cNvSpPr>
              <p:nvPr/>
            </p:nvSpPr>
            <p:spPr bwMode="gray">
              <a:xfrm>
                <a:off x="1076" y="1089"/>
                <a:ext cx="427" cy="155"/>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49" name="Text Box 97"/>
              <p:cNvSpPr txBox="1">
                <a:spLocks noChangeArrowheads="1"/>
              </p:cNvSpPr>
              <p:nvPr/>
            </p:nvSpPr>
            <p:spPr bwMode="gray">
              <a:xfrm>
                <a:off x="1302" y="1110"/>
                <a:ext cx="155" cy="221"/>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B</a:t>
                </a:r>
              </a:p>
            </p:txBody>
          </p:sp>
          <p:sp>
            <p:nvSpPr>
              <p:cNvPr id="25658" name="Text Box 98"/>
              <p:cNvSpPr txBox="1">
                <a:spLocks noChangeArrowheads="1"/>
              </p:cNvSpPr>
              <p:nvPr/>
            </p:nvSpPr>
            <p:spPr bwMode="gray">
              <a:xfrm>
                <a:off x="1990" y="1094"/>
                <a:ext cx="324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59" name="Rectangle 9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34" name="Group 100"/>
            <p:cNvGrpSpPr>
              <a:grpSpLocks/>
            </p:cNvGrpSpPr>
            <p:nvPr/>
          </p:nvGrpSpPr>
          <p:grpSpPr bwMode="auto">
            <a:xfrm>
              <a:off x="109" y="1033"/>
              <a:ext cx="671" cy="672"/>
              <a:chOff x="-143" y="1056"/>
              <a:chExt cx="585" cy="624"/>
            </a:xfrm>
          </p:grpSpPr>
          <p:grpSp>
            <p:nvGrpSpPr>
              <p:cNvPr id="25635" name="Group 101"/>
              <p:cNvGrpSpPr>
                <a:grpSpLocks/>
              </p:cNvGrpSpPr>
              <p:nvPr/>
            </p:nvGrpSpPr>
            <p:grpSpPr bwMode="auto">
              <a:xfrm rot="5400000">
                <a:off x="75" y="1265"/>
                <a:ext cx="174" cy="220"/>
                <a:chOff x="1684" y="1550"/>
                <a:chExt cx="2027" cy="2327"/>
              </a:xfrm>
            </p:grpSpPr>
            <p:sp>
              <p:nvSpPr>
                <p:cNvPr id="74854" name="AutoShape 102"/>
                <p:cNvSpPr>
                  <a:spLocks noChangeArrowheads="1"/>
                </p:cNvSpPr>
                <p:nvPr/>
              </p:nvSpPr>
              <p:spPr bwMode="gray">
                <a:xfrm rot="16200000" flipH="1">
                  <a:off x="1636" y="2572"/>
                  <a:ext cx="298"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5" name="AutoShape 103"/>
                <p:cNvSpPr>
                  <a:spLocks noChangeArrowheads="1"/>
                </p:cNvSpPr>
                <p:nvPr/>
              </p:nvSpPr>
              <p:spPr bwMode="gray">
                <a:xfrm rot="5400000" flipH="1">
                  <a:off x="3432" y="2488"/>
                  <a:ext cx="316" cy="21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6" name="AutoShape 104"/>
                <p:cNvSpPr>
                  <a:spLocks noChangeArrowheads="1"/>
                </p:cNvSpPr>
                <p:nvPr/>
              </p:nvSpPr>
              <p:spPr bwMode="gray">
                <a:xfrm rot="10800000" flipH="1">
                  <a:off x="2533" y="3612"/>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48" name="Oval 10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9" name="Oval 10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59" name="Oval 107"/>
                <p:cNvSpPr>
                  <a:spLocks noChangeArrowheads="1"/>
                </p:cNvSpPr>
                <p:nvPr/>
              </p:nvSpPr>
              <p:spPr bwMode="gray">
                <a:xfrm>
                  <a:off x="1862" y="1725"/>
                  <a:ext cx="16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51" name="Oval 108"/>
                <p:cNvSpPr>
                  <a:spLocks noChangeArrowheads="1"/>
                </p:cNvSpPr>
                <p:nvPr/>
              </p:nvSpPr>
              <p:spPr bwMode="gray">
                <a:xfrm>
                  <a:off x="2058" y="1554"/>
                  <a:ext cx="1653"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61" name="Oval 109"/>
                <p:cNvSpPr>
                  <a:spLocks noChangeArrowheads="1"/>
                </p:cNvSpPr>
                <p:nvPr/>
              </p:nvSpPr>
              <p:spPr bwMode="gray">
                <a:xfrm>
                  <a:off x="2149" y="1550"/>
                  <a:ext cx="1092" cy="215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53" name="Oval 110"/>
                <p:cNvSpPr>
                  <a:spLocks noChangeArrowheads="1"/>
                </p:cNvSpPr>
                <p:nvPr/>
              </p:nvSpPr>
              <p:spPr bwMode="gray">
                <a:xfrm>
                  <a:off x="2337" y="1551"/>
                  <a:ext cx="1096" cy="2162"/>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63" name="AutoShape 11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4" name="AutoShape 112"/>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5" name="AutoShape 11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39" name="Oval 11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0" name="Oval 11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68" name="Oval 116"/>
              <p:cNvSpPr>
                <a:spLocks noChangeArrowheads="1"/>
              </p:cNvSpPr>
              <p:nvPr/>
            </p:nvSpPr>
            <p:spPr bwMode="gray">
              <a:xfrm rot="5400000">
                <a:off x="112" y="1263"/>
                <a:ext cx="142"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42" name="Oval 117"/>
              <p:cNvSpPr>
                <a:spLocks noChangeArrowheads="1"/>
              </p:cNvSpPr>
              <p:nvPr/>
            </p:nvSpPr>
            <p:spPr bwMode="gray">
              <a:xfrm rot="5400000">
                <a:off x="110" y="1269"/>
                <a:ext cx="142"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70" name="Oval 118"/>
              <p:cNvSpPr>
                <a:spLocks noChangeArrowheads="1"/>
              </p:cNvSpPr>
              <p:nvPr/>
            </p:nvSpPr>
            <p:spPr bwMode="gray">
              <a:xfrm rot="5400000">
                <a:off x="12"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44" name="Oval 11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10" name="Group 120"/>
          <p:cNvGrpSpPr>
            <a:grpSpLocks/>
          </p:cNvGrpSpPr>
          <p:nvPr/>
        </p:nvGrpSpPr>
        <p:grpSpPr bwMode="auto">
          <a:xfrm>
            <a:off x="675640" y="4164330"/>
            <a:ext cx="304800" cy="533400"/>
            <a:chOff x="240" y="624"/>
            <a:chExt cx="96" cy="288"/>
          </a:xfrm>
        </p:grpSpPr>
        <p:sp>
          <p:nvSpPr>
            <p:cNvPr id="25631"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2"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5611" name="Group 123"/>
          <p:cNvGrpSpPr>
            <a:grpSpLocks/>
          </p:cNvGrpSpPr>
          <p:nvPr/>
        </p:nvGrpSpPr>
        <p:grpSpPr bwMode="auto">
          <a:xfrm>
            <a:off x="645160" y="2926080"/>
            <a:ext cx="304800" cy="533400"/>
            <a:chOff x="240" y="624"/>
            <a:chExt cx="96" cy="288"/>
          </a:xfrm>
        </p:grpSpPr>
        <p:sp>
          <p:nvSpPr>
            <p:cNvPr id="25629" name="Rectangle 124"/>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0" name="Rectangle 125"/>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74879" name="Text Box 127"/>
          <p:cNvSpPr txBox="1">
            <a:spLocks noChangeArrowheads="1"/>
          </p:cNvSpPr>
          <p:nvPr/>
        </p:nvSpPr>
        <p:spPr bwMode="auto">
          <a:xfrm>
            <a:off x="3048000" y="2164081"/>
            <a:ext cx="3556000" cy="535531"/>
          </a:xfrm>
          <a:prstGeom prst="rect">
            <a:avLst/>
          </a:prstGeom>
          <a:noFill/>
          <a:ln w="9525">
            <a:noFill/>
            <a:miter lim="800000"/>
            <a:headEnd/>
            <a:tailEnd/>
          </a:ln>
          <a:effectLst/>
        </p:spPr>
        <p:txBody>
          <a:bodyPr>
            <a:spAutoFit/>
          </a:bodyPr>
          <a:lstStyle/>
          <a:p>
            <a:pPr>
              <a:lnSpc>
                <a:spcPct val="120000"/>
              </a:lnSpc>
              <a:spcBef>
                <a:spcPct val="50000"/>
              </a:spcBef>
              <a:defRPr/>
            </a:pPr>
            <a:endParaRPr lang="en-US" sz="2400" b="1">
              <a:effectLst>
                <a:outerShdw blurRad="38100" dist="38100" dir="2700000" algn="tl">
                  <a:srgbClr val="000000"/>
                </a:outerShdw>
              </a:effectLst>
              <a:latin typeface=".VnTime" pitchFamily="34" charset="0"/>
            </a:endParaRPr>
          </a:p>
        </p:txBody>
      </p:sp>
      <p:sp>
        <p:nvSpPr>
          <p:cNvPr id="74880" name="AutoShape 128"/>
          <p:cNvSpPr>
            <a:spLocks noChangeArrowheads="1"/>
          </p:cNvSpPr>
          <p:nvPr/>
        </p:nvSpPr>
        <p:spPr bwMode="gray">
          <a:xfrm>
            <a:off x="6984407" y="2050251"/>
            <a:ext cx="3414233" cy="685800"/>
          </a:xfrm>
          <a:prstGeom prst="roundRect">
            <a:avLst>
              <a:gd name="adj" fmla="val 10889"/>
            </a:avLst>
          </a:prstGeom>
          <a:solidFill>
            <a:schemeClr val="accent3">
              <a:lumMod val="40000"/>
              <a:lumOff val="60000"/>
            </a:schemeClr>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a:defRPr/>
            </a:pPr>
            <a:r>
              <a:rPr lang="en-US" sz="2400" b="1" i="1" dirty="0" err="1">
                <a:solidFill>
                  <a:srgbClr val="FF0000"/>
                </a:solidFill>
                <a:cs typeface="Arial" pitchFamily="34" charset="0"/>
              </a:rPr>
              <a:t>Rất</a:t>
            </a:r>
            <a:r>
              <a:rPr lang="en-US" sz="2400" b="1" i="1" dirty="0">
                <a:solidFill>
                  <a:srgbClr val="FF0000"/>
                </a:solidFill>
                <a:cs typeface="Arial" pitchFamily="34" charset="0"/>
              </a:rPr>
              <a:t> </a:t>
            </a:r>
            <a:r>
              <a:rPr lang="en-US" sz="2400" b="1" i="1" dirty="0" err="1">
                <a:solidFill>
                  <a:srgbClr val="FF0000"/>
                </a:solidFill>
                <a:cs typeface="Arial" pitchFamily="34" charset="0"/>
              </a:rPr>
              <a:t>tiếc</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sai</a:t>
            </a:r>
            <a:r>
              <a:rPr lang="en-US" sz="2400" b="1" i="1" dirty="0">
                <a:solidFill>
                  <a:srgbClr val="FF0000"/>
                </a:solidFill>
                <a:cs typeface="Arial" pitchFamily="34" charset="0"/>
              </a:rPr>
              <a:t> </a:t>
            </a:r>
            <a:r>
              <a:rPr lang="en-US" sz="2400" b="1" i="1" dirty="0" err="1">
                <a:solidFill>
                  <a:srgbClr val="FF0000"/>
                </a:solidFill>
                <a:cs typeface="Arial" pitchFamily="34" charset="0"/>
              </a:rPr>
              <a:t>rồi</a:t>
            </a:r>
            <a:r>
              <a:rPr lang="en-US" sz="2400" b="1" i="1" dirty="0">
                <a:solidFill>
                  <a:srgbClr val="FF0000"/>
                </a:solidFill>
                <a:cs typeface="Arial" pitchFamily="34" charset="0"/>
              </a:rPr>
              <a:t> </a:t>
            </a:r>
          </a:p>
        </p:txBody>
      </p:sp>
      <p:sp>
        <p:nvSpPr>
          <p:cNvPr id="74881" name="Text Box 129"/>
          <p:cNvSpPr txBox="1">
            <a:spLocks noChangeArrowheads="1"/>
          </p:cNvSpPr>
          <p:nvPr/>
        </p:nvSpPr>
        <p:spPr bwMode="auto">
          <a:xfrm>
            <a:off x="2429603" y="3561048"/>
            <a:ext cx="4978400" cy="457200"/>
          </a:xfrm>
          <a:prstGeom prst="rect">
            <a:avLst/>
          </a:prstGeom>
          <a:noFill/>
          <a:ln w="9525">
            <a:noFill/>
            <a:miter lim="800000"/>
            <a:headEnd/>
            <a:tailEnd/>
          </a:ln>
          <a:effectLst/>
        </p:spPr>
        <p:txBody>
          <a:bodyPr>
            <a:spAutoFit/>
          </a:bodyPr>
          <a:lstStyle/>
          <a:p>
            <a:pPr marL="342900" indent="-342900">
              <a:spcBef>
                <a:spcPct val="20000"/>
              </a:spcBef>
              <a:buClr>
                <a:schemeClr val="tx1"/>
              </a:buClr>
              <a:buSzPct val="70000"/>
              <a:defRPr/>
            </a:pP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a </a:t>
            </a:r>
            <a:r>
              <a:rPr lang="en-US" sz="2400" dirty="0" err="1">
                <a:effectLst>
                  <a:outerShdw blurRad="38100" dist="38100" dir="2700000" algn="tl">
                    <a:srgbClr val="000000"/>
                  </a:outerShdw>
                </a:effectLst>
                <a:latin typeface="Arial" pitchFamily="34" charset="0"/>
                <a:cs typeface="Arial" pitchFamily="34" charset="0"/>
              </a:rPr>
              <a:t>nằm</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bên</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trái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b.</a:t>
            </a:r>
            <a:endParaRPr lang="en-US" sz="2400" dirty="0">
              <a:effectLst>
                <a:outerShdw blurRad="38100" dist="38100" dir="2700000" algn="tl">
                  <a:srgbClr val="000000"/>
                </a:outerShdw>
              </a:effectLst>
              <a:latin typeface=".VnTime" pitchFamily="34" charset="0"/>
            </a:endParaRPr>
          </a:p>
        </p:txBody>
      </p:sp>
      <p:sp>
        <p:nvSpPr>
          <p:cNvPr id="74882" name="AutoShape 130"/>
          <p:cNvSpPr>
            <a:spLocks noChangeArrowheads="1"/>
          </p:cNvSpPr>
          <p:nvPr/>
        </p:nvSpPr>
        <p:spPr bwMode="gray">
          <a:xfrm>
            <a:off x="7187609" y="3418049"/>
            <a:ext cx="3455582" cy="762000"/>
          </a:xfrm>
          <a:prstGeom prst="roundRect">
            <a:avLst>
              <a:gd name="adj" fmla="val 10889"/>
            </a:avLst>
          </a:prstGeom>
          <a:solidFill>
            <a:srgbClr val="0000FF"/>
          </a:solidFill>
          <a:ln w="9525">
            <a:round/>
            <a:headEnd/>
            <a:tailEnd/>
          </a:ln>
          <a:scene3d>
            <a:camera prst="legacyObliqueTopLeft"/>
            <a:lightRig rig="legacyFlat3" dir="t"/>
          </a:scene3d>
          <a:sp3d extrusionH="430200" prstMaterial="legacyMatte">
            <a:bevelT w="13500" h="13500" prst="angle"/>
            <a:bevelB w="13500" h="13500" prst="angle"/>
            <a:extrusionClr>
              <a:schemeClr val="hlink"/>
            </a:extrusionClr>
          </a:sp3d>
        </p:spPr>
        <p:txBody>
          <a:bodyPr wrap="none" anchor="ctr">
            <a:flatTx/>
          </a:bodyPr>
          <a:lstStyle/>
          <a:p>
            <a:pPr algn="ctr"/>
            <a:r>
              <a:rPr lang="en-US" sz="2400" b="1" i="1" dirty="0" err="1">
                <a:solidFill>
                  <a:srgbClr val="FF0000"/>
                </a:solidFill>
                <a:cs typeface="Arial" pitchFamily="34" charset="0"/>
              </a:rPr>
              <a:t>Hoan</a:t>
            </a:r>
            <a:r>
              <a:rPr lang="en-US" sz="2400" b="1" i="1" dirty="0">
                <a:solidFill>
                  <a:srgbClr val="FF0000"/>
                </a:solidFill>
                <a:cs typeface="Arial" pitchFamily="34" charset="0"/>
              </a:rPr>
              <a:t> </a:t>
            </a:r>
            <a:r>
              <a:rPr lang="en-US" sz="2400" b="1" i="1" dirty="0" err="1">
                <a:solidFill>
                  <a:srgbClr val="FF0000"/>
                </a:solidFill>
                <a:cs typeface="Arial" pitchFamily="34" charset="0"/>
              </a:rPr>
              <a:t>hô</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đã</a:t>
            </a:r>
            <a:r>
              <a:rPr lang="en-US" sz="2400" b="1" i="1" dirty="0">
                <a:solidFill>
                  <a:srgbClr val="FF0000"/>
                </a:solidFill>
                <a:cs typeface="Arial" pitchFamily="34" charset="0"/>
              </a:rPr>
              <a:t> </a:t>
            </a:r>
            <a:r>
              <a:rPr lang="en-US" sz="2400" b="1" i="1" dirty="0" err="1">
                <a:solidFill>
                  <a:srgbClr val="FF0000"/>
                </a:solidFill>
                <a:cs typeface="Arial" pitchFamily="34" charset="0"/>
              </a:rPr>
              <a:t>đúng</a:t>
            </a:r>
            <a:endParaRPr lang="en-US" sz="2400" b="1" i="1" dirty="0">
              <a:solidFill>
                <a:srgbClr val="FF0000"/>
              </a:solidFill>
              <a:cs typeface="Arial" pitchFamily="34" charset="0"/>
            </a:endParaRPr>
          </a:p>
        </p:txBody>
      </p:sp>
      <p:sp>
        <p:nvSpPr>
          <p:cNvPr id="74883" name="Text Box 131"/>
          <p:cNvSpPr txBox="1">
            <a:spLocks noChangeArrowheads="1"/>
          </p:cNvSpPr>
          <p:nvPr/>
        </p:nvSpPr>
        <p:spPr bwMode="auto">
          <a:xfrm>
            <a:off x="2133600" y="4580600"/>
            <a:ext cx="5208341" cy="978729"/>
          </a:xfrm>
          <a:prstGeom prst="rect">
            <a:avLst/>
          </a:prstGeom>
          <a:noFill/>
          <a:ln w="9525">
            <a:noFill/>
            <a:miter lim="800000"/>
            <a:headEnd/>
            <a:tailEnd/>
          </a:ln>
          <a:effectLst/>
        </p:spPr>
        <p:txBody>
          <a:bodyPr wrap="square">
            <a:spAutoFit/>
          </a:bodyPr>
          <a:lstStyle/>
          <a:p>
            <a:pPr marL="342900" indent="-342900">
              <a:lnSpc>
                <a:spcPct val="120000"/>
              </a:lnSpc>
              <a:spcBef>
                <a:spcPct val="50000"/>
              </a:spcBef>
              <a:defRPr/>
            </a:pPr>
            <a:r>
              <a:rPr lang="en-US" sz="2400" b="1" dirty="0">
                <a:effectLst>
                  <a:outerShdw blurRad="38100" dist="38100" dir="2700000" algn="tl">
                    <a:srgbClr val="000000"/>
                  </a:outerShdw>
                </a:effectLst>
                <a:latin typeface=".VnTime" pitchFamily="34" charset="0"/>
              </a:rPr>
              <a:t>     </a:t>
            </a: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b</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nằm</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bên</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trái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a:t>
            </a:r>
            <a:r>
              <a:rPr lang="en-US" sz="2400" dirty="0" smtClean="0">
                <a:effectLst>
                  <a:outerShdw blurRad="38100" dist="38100" dir="2700000" algn="tl">
                    <a:srgbClr val="000000"/>
                  </a:outerShdw>
                </a:effectLst>
                <a:latin typeface="Arial" pitchFamily="34" charset="0"/>
                <a:cs typeface="Arial" pitchFamily="34" charset="0"/>
              </a:rPr>
              <a:t>0 </a:t>
            </a:r>
            <a:r>
              <a:rPr lang="en-US" sz="2400" dirty="0" err="1" smtClean="0">
                <a:effectLst>
                  <a:outerShdw blurRad="38100" dist="38100" dir="2700000" algn="tl">
                    <a:srgbClr val="000000"/>
                  </a:outerShdw>
                </a:effectLst>
                <a:latin typeface="Arial" pitchFamily="34" charset="0"/>
                <a:cs typeface="Arial" pitchFamily="34" charset="0"/>
              </a:rPr>
              <a:t>còn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a </a:t>
            </a:r>
            <a:r>
              <a:rPr lang="en-US" sz="2400" dirty="0" err="1" smtClean="0">
                <a:effectLst>
                  <a:outerShdw blurRad="38100" dist="38100" dir="2700000" algn="tl">
                    <a:srgbClr val="000000"/>
                  </a:outerShdw>
                </a:effectLst>
                <a:latin typeface="Arial" pitchFamily="34" charset="0"/>
                <a:cs typeface="Arial" pitchFamily="34" charset="0"/>
              </a:rPr>
              <a:t>nằm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bên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phải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0.</a:t>
            </a:r>
            <a:endParaRPr lang="en-US" sz="2400" dirty="0">
              <a:effectLst>
                <a:outerShdw blurRad="38100" dist="38100" dir="2700000" algn="tl">
                  <a:srgbClr val="000000"/>
                </a:outerShdw>
              </a:effectLst>
              <a:latin typeface=".VnTime" pitchFamily="34" charset="0"/>
            </a:endParaRPr>
          </a:p>
        </p:txBody>
      </p:sp>
      <p:sp>
        <p:nvSpPr>
          <p:cNvPr id="74884" name="Text Box 132"/>
          <p:cNvSpPr txBox="1">
            <a:spLocks noChangeArrowheads="1"/>
          </p:cNvSpPr>
          <p:nvPr/>
        </p:nvSpPr>
        <p:spPr bwMode="auto">
          <a:xfrm>
            <a:off x="2391138" y="6050280"/>
            <a:ext cx="3307913" cy="461665"/>
          </a:xfrm>
          <a:prstGeom prst="rect">
            <a:avLst/>
          </a:prstGeom>
          <a:noFill/>
          <a:ln w="9525">
            <a:noFill/>
            <a:miter lim="800000"/>
            <a:headEnd/>
            <a:tailEnd/>
          </a:ln>
          <a:effectLst/>
        </p:spPr>
        <p:txBody>
          <a:bodyPr wrap="square">
            <a:spAutoFit/>
          </a:bodyPr>
          <a:lstStyle/>
          <a:p>
            <a:pPr>
              <a:spcBef>
                <a:spcPct val="50000"/>
              </a:spcBef>
              <a:defRPr/>
            </a:pPr>
            <a:r>
              <a:rPr lang="en-US" sz="2400" dirty="0" err="1" smtClean="0">
                <a:effectLst>
                  <a:outerShdw blurRad="38100" dist="38100" dir="2700000" algn="tl">
                    <a:srgbClr val="000000"/>
                  </a:outerShdw>
                </a:effectLst>
                <a:latin typeface="Arial" pitchFamily="34" charset="0"/>
                <a:cs typeface="Arial" pitchFamily="34" charset="0"/>
              </a:rPr>
              <a:t>Cả</a:t>
            </a:r>
            <a:r>
              <a:rPr lang="en-US" sz="2400" dirty="0" smtClean="0">
                <a:effectLst>
                  <a:outerShdw blurRad="38100" dist="38100" dir="2700000" algn="tl">
                    <a:srgbClr val="000000"/>
                  </a:outerShdw>
                </a:effectLst>
                <a:latin typeface="Arial" pitchFamily="34" charset="0"/>
                <a:cs typeface="Arial" pitchFamily="34" charset="0"/>
              </a:rPr>
              <a:t> 3 </a:t>
            </a:r>
            <a:r>
              <a:rPr lang="en-US" sz="2400" dirty="0" err="1" smtClean="0">
                <a:effectLst>
                  <a:outerShdw blurRad="38100" dist="38100" dir="2700000" algn="tl">
                    <a:srgbClr val="000000"/>
                  </a:outerShdw>
                </a:effectLst>
                <a:latin typeface="Arial" pitchFamily="34" charset="0"/>
                <a:cs typeface="Arial" pitchFamily="34" charset="0"/>
              </a:rPr>
              <a:t>câu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trên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đều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sai</a:t>
            </a:r>
            <a:r>
              <a:rPr lang="en-US" sz="2400" dirty="0" smtClean="0">
                <a:effectLst>
                  <a:outerShdw blurRad="38100" dist="38100" dir="2700000" algn="tl">
                    <a:srgbClr val="000000"/>
                  </a:outerShdw>
                </a:effectLst>
                <a:latin typeface="Arial" pitchFamily="34" charset="0"/>
                <a:cs typeface="Arial" pitchFamily="34" charset="0"/>
              </a:rPr>
              <a:t>.</a:t>
            </a:r>
            <a:r>
              <a:rPr lang="en-US" sz="2400" dirty="0" smtClean="0">
                <a:effectLst>
                  <a:outerShdw blurRad="38100" dist="38100" dir="2700000" algn="tl">
                    <a:srgbClr val="000000"/>
                  </a:outerShdw>
                </a:effectLst>
                <a:latin typeface=".VnTime" pitchFamily="34" charset="0"/>
              </a:rPr>
              <a:t> </a:t>
            </a:r>
            <a:endParaRPr lang="en-US" sz="2400" dirty="0">
              <a:effectLst>
                <a:outerShdw blurRad="38100" dist="38100" dir="2700000" algn="tl">
                  <a:srgbClr val="000000"/>
                </a:outerShdw>
              </a:effectLst>
              <a:latin typeface=".VnTime" pitchFamily="34" charset="0"/>
            </a:endParaRPr>
          </a:p>
        </p:txBody>
      </p:sp>
      <p:sp>
        <p:nvSpPr>
          <p:cNvPr id="74885" name="AutoShape 133"/>
          <p:cNvSpPr>
            <a:spLocks noChangeArrowheads="1"/>
          </p:cNvSpPr>
          <p:nvPr/>
        </p:nvSpPr>
        <p:spPr bwMode="gray">
          <a:xfrm>
            <a:off x="7208875" y="4667839"/>
            <a:ext cx="3444949" cy="762000"/>
          </a:xfrm>
          <a:prstGeom prst="roundRect">
            <a:avLst>
              <a:gd name="adj" fmla="val 10889"/>
            </a:avLst>
          </a:prstGeom>
          <a:solidFill>
            <a:schemeClr val="accent3">
              <a:lumMod val="40000"/>
              <a:lumOff val="60000"/>
            </a:schemeClr>
          </a:solidFill>
          <a:ln w="9525">
            <a:round/>
            <a:headEnd/>
            <a:tailEnd/>
          </a:ln>
          <a:scene3d>
            <a:camera prst="legacyObliqueBottom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defRPr/>
            </a:pPr>
            <a:r>
              <a:rPr lang="en-US" sz="2400" b="1" i="1" dirty="0" err="1">
                <a:solidFill>
                  <a:srgbClr val="FF0000"/>
                </a:solidFill>
                <a:cs typeface="Arial" pitchFamily="34" charset="0"/>
              </a:rPr>
              <a:t>Rất</a:t>
            </a:r>
            <a:r>
              <a:rPr lang="en-US" sz="2400" b="1" i="1" dirty="0">
                <a:solidFill>
                  <a:srgbClr val="FF0000"/>
                </a:solidFill>
                <a:cs typeface="Arial" pitchFamily="34" charset="0"/>
              </a:rPr>
              <a:t> </a:t>
            </a:r>
            <a:r>
              <a:rPr lang="en-US" sz="2400" b="1" i="1" dirty="0" err="1">
                <a:solidFill>
                  <a:srgbClr val="FF0000"/>
                </a:solidFill>
                <a:cs typeface="Arial" pitchFamily="34" charset="0"/>
              </a:rPr>
              <a:t>tiếc</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sai</a:t>
            </a:r>
            <a:r>
              <a:rPr lang="en-US" sz="2400" b="1" i="1" dirty="0">
                <a:solidFill>
                  <a:srgbClr val="FF0000"/>
                </a:solidFill>
                <a:cs typeface="Arial" pitchFamily="34" charset="0"/>
              </a:rPr>
              <a:t> </a:t>
            </a:r>
            <a:r>
              <a:rPr lang="en-US" sz="2400" b="1" i="1" dirty="0" err="1">
                <a:solidFill>
                  <a:srgbClr val="FF0000"/>
                </a:solidFill>
                <a:cs typeface="Arial" pitchFamily="34" charset="0"/>
              </a:rPr>
              <a:t>rồi</a:t>
            </a:r>
            <a:r>
              <a:rPr lang="en-US" sz="2400" b="1" i="1" dirty="0">
                <a:solidFill>
                  <a:srgbClr val="FF0000"/>
                </a:solidFill>
                <a:cs typeface="Arial" pitchFamily="34" charset="0"/>
              </a:rPr>
              <a:t> </a:t>
            </a:r>
          </a:p>
        </p:txBody>
      </p:sp>
      <p:sp>
        <p:nvSpPr>
          <p:cNvPr id="74886" name="AutoShape 134"/>
          <p:cNvSpPr>
            <a:spLocks noChangeArrowheads="1"/>
          </p:cNvSpPr>
          <p:nvPr/>
        </p:nvSpPr>
        <p:spPr bwMode="gray">
          <a:xfrm>
            <a:off x="7317574" y="5952150"/>
            <a:ext cx="3261831" cy="762000"/>
          </a:xfrm>
          <a:prstGeom prst="roundRect">
            <a:avLst>
              <a:gd name="adj" fmla="val 10889"/>
            </a:avLst>
          </a:prstGeom>
          <a:solidFill>
            <a:schemeClr val="accent3">
              <a:lumMod val="40000"/>
              <a:lumOff val="60000"/>
            </a:schemeClr>
          </a:solidFill>
          <a:ln w="9525">
            <a:round/>
            <a:headEnd/>
            <a:tailEnd/>
          </a:ln>
          <a:scene3d>
            <a:camera prst="legacyObliqueTop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defRPr/>
            </a:pPr>
            <a:r>
              <a:rPr lang="en-US" sz="2400" b="1" i="1" dirty="0" err="1">
                <a:solidFill>
                  <a:srgbClr val="FF0000"/>
                </a:solidFill>
                <a:cs typeface="Arial" pitchFamily="34" charset="0"/>
              </a:rPr>
              <a:t>Rất</a:t>
            </a:r>
            <a:r>
              <a:rPr lang="en-US" sz="2400" b="1" i="1" dirty="0">
                <a:solidFill>
                  <a:srgbClr val="FF0000"/>
                </a:solidFill>
                <a:cs typeface="Arial" pitchFamily="34" charset="0"/>
              </a:rPr>
              <a:t> </a:t>
            </a:r>
            <a:r>
              <a:rPr lang="en-US" sz="2400" b="1" i="1" dirty="0" err="1">
                <a:solidFill>
                  <a:srgbClr val="FF0000"/>
                </a:solidFill>
                <a:cs typeface="Arial" pitchFamily="34" charset="0"/>
              </a:rPr>
              <a:t>tiếc</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sai</a:t>
            </a:r>
            <a:r>
              <a:rPr lang="en-US" sz="2400" b="1" i="1" dirty="0">
                <a:solidFill>
                  <a:srgbClr val="FF0000"/>
                </a:solidFill>
                <a:cs typeface="Arial" pitchFamily="34" charset="0"/>
              </a:rPr>
              <a:t> </a:t>
            </a:r>
            <a:r>
              <a:rPr lang="en-US" sz="2400" b="1" i="1" dirty="0" err="1">
                <a:solidFill>
                  <a:srgbClr val="FF0000"/>
                </a:solidFill>
                <a:cs typeface="Arial" pitchFamily="34" charset="0"/>
              </a:rPr>
              <a:t>rồi</a:t>
            </a:r>
            <a:r>
              <a:rPr lang="en-US" sz="2800" b="1" i="1" dirty="0">
                <a:solidFill>
                  <a:srgbClr val="FF0000"/>
                </a:solidFill>
                <a:cs typeface="Arial" pitchFamily="34" charset="0"/>
              </a:rPr>
              <a:t> </a:t>
            </a:r>
          </a:p>
        </p:txBody>
      </p:sp>
      <p:grpSp>
        <p:nvGrpSpPr>
          <p:cNvPr id="25621" name="Group 76"/>
          <p:cNvGrpSpPr>
            <a:grpSpLocks/>
          </p:cNvGrpSpPr>
          <p:nvPr/>
        </p:nvGrpSpPr>
        <p:grpSpPr bwMode="auto">
          <a:xfrm>
            <a:off x="213360" y="943505"/>
            <a:ext cx="1087184" cy="862960"/>
            <a:chOff x="1248" y="1344"/>
            <a:chExt cx="480" cy="419"/>
          </a:xfrm>
        </p:grpSpPr>
        <p:grpSp>
          <p:nvGrpSpPr>
            <p:cNvPr id="25624" name="Group 77"/>
            <p:cNvGrpSpPr>
              <a:grpSpLocks/>
            </p:cNvGrpSpPr>
            <p:nvPr/>
          </p:nvGrpSpPr>
          <p:grpSpPr bwMode="auto">
            <a:xfrm>
              <a:off x="1248" y="1344"/>
              <a:ext cx="480" cy="419"/>
              <a:chOff x="1110" y="2656"/>
              <a:chExt cx="1549" cy="1351"/>
            </a:xfrm>
          </p:grpSpPr>
          <p:sp>
            <p:nvSpPr>
              <p:cNvPr id="25626"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5627"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5628"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5625" name="Text Box 81"/>
            <p:cNvSpPr txBox="1">
              <a:spLocks noChangeArrowheads="1"/>
            </p:cNvSpPr>
            <p:nvPr/>
          </p:nvSpPr>
          <p:spPr bwMode="gray">
            <a:xfrm>
              <a:off x="1267" y="1406"/>
              <a:ext cx="4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1</a:t>
              </a:r>
              <a:endParaRPr lang="en-US" sz="2400" b="1" dirty="0">
                <a:solidFill>
                  <a:srgbClr val="FFFFFF"/>
                </a:solidFill>
                <a:cs typeface="Arial" pitchFamily="34" charset="0"/>
              </a:endParaRPr>
            </a:p>
          </p:txBody>
        </p:sp>
      </p:grpSp>
      <p:sp>
        <p:nvSpPr>
          <p:cNvPr id="74895" name="Rectangle 143"/>
          <p:cNvSpPr>
            <a:spLocks noChangeArrowheads="1"/>
          </p:cNvSpPr>
          <p:nvPr/>
        </p:nvSpPr>
        <p:spPr bwMode="auto">
          <a:xfrm>
            <a:off x="2391138" y="2133950"/>
            <a:ext cx="4315453" cy="461665"/>
          </a:xfrm>
          <a:prstGeom prst="rect">
            <a:avLst/>
          </a:prstGeom>
          <a:noFill/>
          <a:ln w="9525">
            <a:noFill/>
            <a:miter lim="800000"/>
            <a:headEnd/>
            <a:tailEnd/>
          </a:ln>
          <a:effectLst/>
        </p:spPr>
        <p:txBody>
          <a:bodyPr wrap="square">
            <a:spAutoFit/>
          </a:bodyPr>
          <a:lstStyle/>
          <a:p>
            <a:pPr marL="342900" indent="-342900">
              <a:spcBef>
                <a:spcPct val="20000"/>
              </a:spcBef>
              <a:buClr>
                <a:schemeClr val="tx1"/>
              </a:buClr>
              <a:buSzPct val="70000"/>
              <a:defRPr/>
            </a:pP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a </a:t>
            </a:r>
            <a:r>
              <a:rPr lang="en-US" sz="2400" dirty="0" err="1" smtClean="0">
                <a:effectLst>
                  <a:outerShdw blurRad="38100" dist="38100" dir="2700000" algn="tl">
                    <a:srgbClr val="000000"/>
                  </a:outerShdw>
                </a:effectLst>
                <a:latin typeface="Arial" pitchFamily="34" charset="0"/>
                <a:cs typeface="Arial" pitchFamily="34" charset="0"/>
              </a:rPr>
              <a:t>nằm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bên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phải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b.</a:t>
            </a:r>
            <a:endParaRPr lang="en-US" sz="2400" dirty="0">
              <a:effectLst>
                <a:outerShdw blurRad="38100" dist="38100" dir="2700000" algn="tl">
                  <a:srgbClr val="000000"/>
                </a:outerShdw>
              </a:effectLst>
              <a:latin typeface=".VnTime" pitchFamily="34" charset="0"/>
            </a:endParaRPr>
          </a:p>
        </p:txBody>
      </p:sp>
      <p:sp>
        <p:nvSpPr>
          <p:cNvPr id="14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grpSp>
        <p:nvGrpSpPr>
          <p:cNvPr id="144" name="Group 120"/>
          <p:cNvGrpSpPr>
            <a:grpSpLocks/>
          </p:cNvGrpSpPr>
          <p:nvPr/>
        </p:nvGrpSpPr>
        <p:grpSpPr bwMode="auto">
          <a:xfrm>
            <a:off x="655320" y="5484198"/>
            <a:ext cx="304800" cy="402251"/>
            <a:chOff x="240" y="624"/>
            <a:chExt cx="96" cy="288"/>
          </a:xfrm>
        </p:grpSpPr>
        <p:sp>
          <p:nvSpPr>
            <p:cNvPr id="145"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6"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152" name="Group 151"/>
          <p:cNvGrpSpPr/>
          <p:nvPr/>
        </p:nvGrpSpPr>
        <p:grpSpPr>
          <a:xfrm>
            <a:off x="9611898" y="63265"/>
            <a:ext cx="1449262" cy="1368876"/>
            <a:chOff x="3048000" y="1219200"/>
            <a:chExt cx="2209800" cy="2209800"/>
          </a:xfrm>
        </p:grpSpPr>
        <p:sp>
          <p:nvSpPr>
            <p:cNvPr id="153" name="Flowchart: Connector 15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54" name="Flowchart: Connector 15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55" name="Flowchart: Connector 154"/>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156" name="Group 155"/>
          <p:cNvGrpSpPr/>
          <p:nvPr/>
        </p:nvGrpSpPr>
        <p:grpSpPr>
          <a:xfrm>
            <a:off x="9611898" y="63265"/>
            <a:ext cx="1449262" cy="1368876"/>
            <a:chOff x="3048000" y="1219200"/>
            <a:chExt cx="2209800" cy="2209800"/>
          </a:xfrm>
        </p:grpSpPr>
        <p:sp>
          <p:nvSpPr>
            <p:cNvPr id="157" name="Flowchart: Connector 15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8" name="Flowchart: Connector 15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9" name="Flowchart: Connector 15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160" name="Group 159"/>
          <p:cNvGrpSpPr/>
          <p:nvPr/>
        </p:nvGrpSpPr>
        <p:grpSpPr>
          <a:xfrm>
            <a:off x="9611898" y="63265"/>
            <a:ext cx="1449262" cy="1368876"/>
            <a:chOff x="3048000" y="1219200"/>
            <a:chExt cx="2209800" cy="2209800"/>
          </a:xfrm>
        </p:grpSpPr>
        <p:sp>
          <p:nvSpPr>
            <p:cNvPr id="161" name="Flowchart: Connector 16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2" name="Flowchart: Connector 16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3" name="Flowchart: Connector 16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164" name="Group 163"/>
          <p:cNvGrpSpPr/>
          <p:nvPr/>
        </p:nvGrpSpPr>
        <p:grpSpPr>
          <a:xfrm>
            <a:off x="9611898" y="63265"/>
            <a:ext cx="1449262" cy="1368876"/>
            <a:chOff x="3048000" y="1219200"/>
            <a:chExt cx="2209800" cy="2209800"/>
          </a:xfrm>
        </p:grpSpPr>
        <p:sp>
          <p:nvSpPr>
            <p:cNvPr id="165" name="Flowchart: Connector 16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6" name="Flowchart: Connector 16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7" name="Flowchart: Connector 166"/>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168" name="Group 167"/>
          <p:cNvGrpSpPr/>
          <p:nvPr/>
        </p:nvGrpSpPr>
        <p:grpSpPr>
          <a:xfrm>
            <a:off x="9611898" y="63265"/>
            <a:ext cx="1449262" cy="1368876"/>
            <a:chOff x="3048000" y="1219200"/>
            <a:chExt cx="2209800" cy="2209800"/>
          </a:xfrm>
        </p:grpSpPr>
        <p:sp>
          <p:nvSpPr>
            <p:cNvPr id="169" name="Flowchart: Connector 16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0" name="Flowchart: Connector 16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1" name="Flowchart: Connector 170"/>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172" name="Group 171"/>
          <p:cNvGrpSpPr/>
          <p:nvPr/>
        </p:nvGrpSpPr>
        <p:grpSpPr>
          <a:xfrm>
            <a:off x="9611898" y="63265"/>
            <a:ext cx="1449262" cy="1368876"/>
            <a:chOff x="3048000" y="1219200"/>
            <a:chExt cx="2209800" cy="2209800"/>
          </a:xfrm>
        </p:grpSpPr>
        <p:sp>
          <p:nvSpPr>
            <p:cNvPr id="173" name="Flowchart: Connector 17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4" name="Flowchart: Connector 17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5" name="Flowchart: Connector 174"/>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176" name="Group 175"/>
          <p:cNvGrpSpPr/>
          <p:nvPr/>
        </p:nvGrpSpPr>
        <p:grpSpPr>
          <a:xfrm>
            <a:off x="9611898" y="63265"/>
            <a:ext cx="1449262" cy="1368876"/>
            <a:chOff x="3048000" y="1219200"/>
            <a:chExt cx="2209800" cy="2209800"/>
          </a:xfrm>
        </p:grpSpPr>
        <p:sp>
          <p:nvSpPr>
            <p:cNvPr id="177" name="Flowchart: Connector 17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8" name="Flowchart: Connector 17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9" name="Flowchart: Connector 17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180" name="Group 179"/>
          <p:cNvGrpSpPr/>
          <p:nvPr/>
        </p:nvGrpSpPr>
        <p:grpSpPr>
          <a:xfrm>
            <a:off x="9611898" y="63265"/>
            <a:ext cx="1449262" cy="1368876"/>
            <a:chOff x="3048000" y="1219200"/>
            <a:chExt cx="2209800" cy="2209800"/>
          </a:xfrm>
        </p:grpSpPr>
        <p:sp>
          <p:nvSpPr>
            <p:cNvPr id="181" name="Flowchart: Connector 18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2" name="Flowchart: Connector 18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3" name="Flowchart: Connector 18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184" name="Group 183"/>
          <p:cNvGrpSpPr/>
          <p:nvPr/>
        </p:nvGrpSpPr>
        <p:grpSpPr>
          <a:xfrm>
            <a:off x="9611898" y="63265"/>
            <a:ext cx="1449262" cy="1368876"/>
            <a:chOff x="3048000" y="1219200"/>
            <a:chExt cx="2209800" cy="2209800"/>
          </a:xfrm>
        </p:grpSpPr>
        <p:sp>
          <p:nvSpPr>
            <p:cNvPr id="185" name="Flowchart: Connector 18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6" name="Flowchart: Connector 18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7" name="Flowchart: Connector 186"/>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88" name="Group 187"/>
          <p:cNvGrpSpPr/>
          <p:nvPr/>
        </p:nvGrpSpPr>
        <p:grpSpPr>
          <a:xfrm>
            <a:off x="9611898" y="63265"/>
            <a:ext cx="1449262" cy="1368876"/>
            <a:chOff x="3048000" y="1219200"/>
            <a:chExt cx="2209800" cy="2209800"/>
          </a:xfrm>
        </p:grpSpPr>
        <p:sp>
          <p:nvSpPr>
            <p:cNvPr id="189" name="Flowchart: Connector 18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0" name="Flowchart: Connector 18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1" name="Flowchart: Connector 190"/>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92" name="Group 191"/>
          <p:cNvGrpSpPr/>
          <p:nvPr/>
        </p:nvGrpSpPr>
        <p:grpSpPr>
          <a:xfrm>
            <a:off x="9611898" y="63265"/>
            <a:ext cx="1449262" cy="1368876"/>
            <a:chOff x="3048000" y="1219200"/>
            <a:chExt cx="2209800" cy="2209800"/>
          </a:xfrm>
        </p:grpSpPr>
        <p:sp>
          <p:nvSpPr>
            <p:cNvPr id="193" name="Flowchart: Connector 19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4" name="Flowchart: Connector 19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5" name="Flowchart: Connector 194"/>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96" name="Rectangle 195"/>
          <p:cNvSpPr/>
          <p:nvPr/>
        </p:nvSpPr>
        <p:spPr>
          <a:xfrm>
            <a:off x="276528" y="190332"/>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8607274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6"/>
                                        </p:tgtEl>
                                        <p:attrNameLst>
                                          <p:attrName>style.visibility</p:attrName>
                                        </p:attrNameLst>
                                      </p:cBhvr>
                                      <p:to>
                                        <p:strVal val="visible"/>
                                      </p:to>
                                    </p:set>
                                    <p:animEffect transition="in" filter="barn(inVertical)">
                                      <p:cBhvr>
                                        <p:cTn id="7" dur="500"/>
                                        <p:tgtEl>
                                          <p:spTgt spid="19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2"/>
                                        </p:tgtEl>
                                        <p:attrNameLst>
                                          <p:attrName>style.visibility</p:attrName>
                                        </p:attrNameLst>
                                      </p:cBhvr>
                                      <p:to>
                                        <p:strVal val="visible"/>
                                      </p:to>
                                    </p:set>
                                    <p:animEffect transition="in" filter="barn(inVertical)">
                                      <p:cBhvr>
                                        <p:cTn id="12" dur="500"/>
                                        <p:tgtEl>
                                          <p:spTgt spid="152"/>
                                        </p:tgtEl>
                                      </p:cBhvr>
                                    </p:animEffect>
                                  </p:childTnLst>
                                  <p:subTnLst>
                                    <p:audio>
                                      <p:cMediaNode>
                                        <p:cTn display="0" masterRel="sameClick">
                                          <p:stCondLst>
                                            <p:cond evt="begin" delay="0">
                                              <p:tn val="10"/>
                                            </p:cond>
                                          </p:stCondLst>
                                          <p:endCondLst>
                                            <p:cond evt="onStopAudio" delay="0">
                                              <p:tgtEl>
                                                <p:sldTgt/>
                                              </p:tgtEl>
                                            </p:cond>
                                          </p:endCondLst>
                                        </p:cTn>
                                        <p:tgtEl>
                                          <p:sndTgt r:embed="rId2"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156"/>
                                        </p:tgtEl>
                                        <p:attrNameLst>
                                          <p:attrName>style.visibility</p:attrName>
                                        </p:attrNameLst>
                                      </p:cBhvr>
                                      <p:to>
                                        <p:strVal val="visible"/>
                                      </p:to>
                                    </p:set>
                                    <p:animEffect transition="in" filter="barn(inVertical)">
                                      <p:cBhvr>
                                        <p:cTn id="16" dur="500"/>
                                        <p:tgtEl>
                                          <p:spTgt spid="156"/>
                                        </p:tgtEl>
                                      </p:cBhvr>
                                    </p:animEffect>
                                  </p:childTnLst>
                                  <p:subTnLst>
                                    <p:audio>
                                      <p:cMediaNode>
                                        <p:cTn display="0" masterRel="sameClick">
                                          <p:stCondLst>
                                            <p:cond evt="begin" delay="0">
                                              <p:tn val="14"/>
                                            </p:cond>
                                          </p:stCondLst>
                                          <p:endCondLst>
                                            <p:cond evt="onStopAudio" delay="0">
                                              <p:tgtEl>
                                                <p:sldTgt/>
                                              </p:tgtEl>
                                            </p:cond>
                                          </p:endCondLst>
                                        </p:cTn>
                                        <p:tgtEl>
                                          <p:sndTgt r:embed="rId2"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160"/>
                                        </p:tgtEl>
                                        <p:attrNameLst>
                                          <p:attrName>style.visibility</p:attrName>
                                        </p:attrNameLst>
                                      </p:cBhvr>
                                      <p:to>
                                        <p:strVal val="visible"/>
                                      </p:to>
                                    </p:set>
                                    <p:animEffect transition="in" filter="barn(inVertical)">
                                      <p:cBhvr>
                                        <p:cTn id="20" dur="500"/>
                                        <p:tgtEl>
                                          <p:spTgt spid="160"/>
                                        </p:tgtEl>
                                      </p:cBhvr>
                                    </p:animEffect>
                                  </p:childTnLst>
                                  <p:subTnLst>
                                    <p:audio>
                                      <p:cMediaNode>
                                        <p:cTn display="0" masterRel="sameClick">
                                          <p:stCondLst>
                                            <p:cond evt="begin" delay="0">
                                              <p:tn val="18"/>
                                            </p:cond>
                                          </p:stCondLst>
                                          <p:endCondLst>
                                            <p:cond evt="onStopAudio" delay="0">
                                              <p:tgtEl>
                                                <p:sldTgt/>
                                              </p:tgtEl>
                                            </p:cond>
                                          </p:endCondLst>
                                        </p:cTn>
                                        <p:tgtEl>
                                          <p:sndTgt r:embed="rId2"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164"/>
                                        </p:tgtEl>
                                        <p:attrNameLst>
                                          <p:attrName>style.visibility</p:attrName>
                                        </p:attrNameLst>
                                      </p:cBhvr>
                                      <p:to>
                                        <p:strVal val="visible"/>
                                      </p:to>
                                    </p:set>
                                    <p:animEffect transition="in" filter="barn(inVertical)">
                                      <p:cBhvr>
                                        <p:cTn id="24" dur="500"/>
                                        <p:tgtEl>
                                          <p:spTgt spid="164"/>
                                        </p:tgtEl>
                                      </p:cBhvr>
                                    </p:animEffect>
                                  </p:childTnLst>
                                  <p:subTnLst>
                                    <p:audio>
                                      <p:cMediaNode>
                                        <p:cTn display="0" masterRel="sameClick">
                                          <p:stCondLst>
                                            <p:cond evt="begin" delay="0">
                                              <p:tn val="22"/>
                                            </p:cond>
                                          </p:stCondLst>
                                          <p:endCondLst>
                                            <p:cond evt="onStopAudio" delay="0">
                                              <p:tgtEl>
                                                <p:sldTgt/>
                                              </p:tgtEl>
                                            </p:cond>
                                          </p:endCondLst>
                                        </p:cTn>
                                        <p:tgtEl>
                                          <p:sndTgt r:embed="rId2"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168"/>
                                        </p:tgtEl>
                                        <p:attrNameLst>
                                          <p:attrName>style.visibility</p:attrName>
                                        </p:attrNameLst>
                                      </p:cBhvr>
                                      <p:to>
                                        <p:strVal val="visible"/>
                                      </p:to>
                                    </p:set>
                                    <p:animEffect transition="in" filter="barn(inVertical)">
                                      <p:cBhvr>
                                        <p:cTn id="28" dur="500"/>
                                        <p:tgtEl>
                                          <p:spTgt spid="168"/>
                                        </p:tgtEl>
                                      </p:cBhvr>
                                    </p:animEffect>
                                  </p:childTnLst>
                                  <p:subTnLst>
                                    <p:audio>
                                      <p:cMediaNode>
                                        <p:cTn display="0" masterRel="sameClick">
                                          <p:stCondLst>
                                            <p:cond evt="begin" delay="0">
                                              <p:tn val="26"/>
                                            </p:cond>
                                          </p:stCondLst>
                                          <p:endCondLst>
                                            <p:cond evt="onStopAudio" delay="0">
                                              <p:tgtEl>
                                                <p:sldTgt/>
                                              </p:tgtEl>
                                            </p:cond>
                                          </p:endCondLst>
                                        </p:cTn>
                                        <p:tgtEl>
                                          <p:sndTgt r:embed="rId2"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172"/>
                                        </p:tgtEl>
                                        <p:attrNameLst>
                                          <p:attrName>style.visibility</p:attrName>
                                        </p:attrNameLst>
                                      </p:cBhvr>
                                      <p:to>
                                        <p:strVal val="visible"/>
                                      </p:to>
                                    </p:set>
                                    <p:animEffect transition="in" filter="barn(inVertical)">
                                      <p:cBhvr>
                                        <p:cTn id="32" dur="500"/>
                                        <p:tgtEl>
                                          <p:spTgt spid="172"/>
                                        </p:tgtEl>
                                      </p:cBhvr>
                                    </p:animEffect>
                                  </p:childTnLst>
                                  <p:subTnLst>
                                    <p:audio>
                                      <p:cMediaNode>
                                        <p:cTn display="0" masterRel="sameClick">
                                          <p:stCondLst>
                                            <p:cond evt="begin" delay="0">
                                              <p:tn val="30"/>
                                            </p:cond>
                                          </p:stCondLst>
                                          <p:endCondLst>
                                            <p:cond evt="onStopAudio" delay="0">
                                              <p:tgtEl>
                                                <p:sldTgt/>
                                              </p:tgtEl>
                                            </p:cond>
                                          </p:endCondLst>
                                        </p:cTn>
                                        <p:tgtEl>
                                          <p:sndTgt r:embed="rId2"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176"/>
                                        </p:tgtEl>
                                        <p:attrNameLst>
                                          <p:attrName>style.visibility</p:attrName>
                                        </p:attrNameLst>
                                      </p:cBhvr>
                                      <p:to>
                                        <p:strVal val="visible"/>
                                      </p:to>
                                    </p:set>
                                    <p:animEffect transition="in" filter="barn(inVertical)">
                                      <p:cBhvr>
                                        <p:cTn id="36" dur="500"/>
                                        <p:tgtEl>
                                          <p:spTgt spid="176"/>
                                        </p:tgtEl>
                                      </p:cBhvr>
                                    </p:animEffect>
                                  </p:childTnLst>
                                  <p:subTnLst>
                                    <p:audio>
                                      <p:cMediaNode>
                                        <p:cTn display="0" masterRel="sameClick">
                                          <p:stCondLst>
                                            <p:cond evt="begin" delay="0">
                                              <p:tn val="34"/>
                                            </p:cond>
                                          </p:stCondLst>
                                          <p:endCondLst>
                                            <p:cond evt="onStopAudio" delay="0">
                                              <p:tgtEl>
                                                <p:sldTgt/>
                                              </p:tgtEl>
                                            </p:cond>
                                          </p:endCondLst>
                                        </p:cTn>
                                        <p:tgtEl>
                                          <p:sndTgt r:embed="rId2"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180"/>
                                        </p:tgtEl>
                                        <p:attrNameLst>
                                          <p:attrName>style.visibility</p:attrName>
                                        </p:attrNameLst>
                                      </p:cBhvr>
                                      <p:to>
                                        <p:strVal val="visible"/>
                                      </p:to>
                                    </p:set>
                                    <p:animEffect transition="in" filter="barn(inVertical)">
                                      <p:cBhvr>
                                        <p:cTn id="40" dur="500"/>
                                        <p:tgtEl>
                                          <p:spTgt spid="180"/>
                                        </p:tgtEl>
                                      </p:cBhvr>
                                    </p:animEffect>
                                  </p:childTnLst>
                                  <p:subTnLst>
                                    <p:audio>
                                      <p:cMediaNode>
                                        <p:cTn display="0" masterRel="sameClick">
                                          <p:stCondLst>
                                            <p:cond evt="begin" delay="0">
                                              <p:tn val="38"/>
                                            </p:cond>
                                          </p:stCondLst>
                                          <p:endCondLst>
                                            <p:cond evt="onStopAudio" delay="0">
                                              <p:tgtEl>
                                                <p:sldTgt/>
                                              </p:tgtEl>
                                            </p:cond>
                                          </p:endCondLst>
                                        </p:cTn>
                                        <p:tgtEl>
                                          <p:sndTgt r:embed="rId2"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184"/>
                                        </p:tgtEl>
                                        <p:attrNameLst>
                                          <p:attrName>style.visibility</p:attrName>
                                        </p:attrNameLst>
                                      </p:cBhvr>
                                      <p:to>
                                        <p:strVal val="visible"/>
                                      </p:to>
                                    </p:set>
                                    <p:animEffect transition="in" filter="barn(inVertical)">
                                      <p:cBhvr>
                                        <p:cTn id="44" dur="500"/>
                                        <p:tgtEl>
                                          <p:spTgt spid="184"/>
                                        </p:tgtEl>
                                      </p:cBhvr>
                                    </p:animEffect>
                                  </p:childTnLst>
                                  <p:subTnLst>
                                    <p:audio>
                                      <p:cMediaNode>
                                        <p:cTn display="0" masterRel="sameClick">
                                          <p:stCondLst>
                                            <p:cond evt="begin" delay="0">
                                              <p:tn val="42"/>
                                            </p:cond>
                                          </p:stCondLst>
                                          <p:endCondLst>
                                            <p:cond evt="onStopAudio" delay="0">
                                              <p:tgtEl>
                                                <p:sldTgt/>
                                              </p:tgtEl>
                                            </p:cond>
                                          </p:endCondLst>
                                        </p:cTn>
                                        <p:tgtEl>
                                          <p:sndTgt r:embed="rId2"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88"/>
                                        </p:tgtEl>
                                        <p:attrNameLst>
                                          <p:attrName>style.visibility</p:attrName>
                                        </p:attrNameLst>
                                      </p:cBhvr>
                                      <p:to>
                                        <p:strVal val="visible"/>
                                      </p:to>
                                    </p:set>
                                    <p:animEffect transition="in" filter="barn(inVertical)">
                                      <p:cBhvr>
                                        <p:cTn id="48" dur="500"/>
                                        <p:tgtEl>
                                          <p:spTgt spid="188"/>
                                        </p:tgtEl>
                                      </p:cBhvr>
                                    </p:animEffect>
                                  </p:childTnLst>
                                  <p:subTnLst>
                                    <p:audio>
                                      <p:cMediaNode>
                                        <p:cTn display="0" masterRel="sameClick">
                                          <p:stCondLst>
                                            <p:cond evt="begin" delay="0">
                                              <p:tn val="46"/>
                                            </p:cond>
                                          </p:stCondLst>
                                          <p:endCondLst>
                                            <p:cond evt="onStopAudio" delay="0">
                                              <p:tgtEl>
                                                <p:sldTgt/>
                                              </p:tgtEl>
                                            </p:cond>
                                          </p:endCondLst>
                                        </p:cTn>
                                        <p:tgtEl>
                                          <p:sndTgt r:embed="rId2"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92"/>
                                        </p:tgtEl>
                                        <p:attrNameLst>
                                          <p:attrName>style.visibility</p:attrName>
                                        </p:attrNameLst>
                                      </p:cBhvr>
                                      <p:to>
                                        <p:strVal val="visible"/>
                                      </p:to>
                                    </p:set>
                                    <p:animEffect transition="in" filter="barn(inVertical)">
                                      <p:cBhvr>
                                        <p:cTn id="52" dur="500"/>
                                        <p:tgtEl>
                                          <p:spTgt spid="192"/>
                                        </p:tgtEl>
                                      </p:cBhvr>
                                    </p:animEffect>
                                  </p:childTnLst>
                                  <p:subTnLst>
                                    <p:audio>
                                      <p:cMediaNode>
                                        <p:cTn display="0" masterRel="sameClick">
                                          <p:stCondLst>
                                            <p:cond evt="begin" delay="0">
                                              <p:tn val="50"/>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74882"/>
                                        </p:tgtEl>
                                        <p:attrNameLst>
                                          <p:attrName>style.visibility</p:attrName>
                                        </p:attrNameLst>
                                      </p:cBhvr>
                                      <p:to>
                                        <p:strVal val="visible"/>
                                      </p:to>
                                    </p:set>
                                    <p:animEffect transition="in" filter="wedge">
                                      <p:cBhvr>
                                        <p:cTn id="58" dur="1000"/>
                                        <p:tgtEl>
                                          <p:spTgt spid="74882"/>
                                        </p:tgtEl>
                                      </p:cBhvr>
                                    </p:animEffect>
                                  </p:childTnLst>
                                  <p:subTnLst>
                                    <p:audio>
                                      <p:cMediaNode>
                                        <p:cTn display="0" masterRel="sameClick">
                                          <p:stCondLst>
                                            <p:cond evt="begin" delay="0">
                                              <p:tn val="56"/>
                                            </p:cond>
                                          </p:stCondLst>
                                          <p:endCondLst>
                                            <p:cond evt="onStopAudio" delay="0">
                                              <p:tgtEl>
                                                <p:sldTgt/>
                                              </p:tgtEl>
                                            </p:cond>
                                          </p:endCondLst>
                                        </p:cTn>
                                        <p:tgtEl>
                                          <p:sndTgt r:embed="rId4" name="applause.wav"/>
                                        </p:tgtEl>
                                      </p:cMediaNode>
                                    </p:audio>
                                  </p:subTnLst>
                                </p:cTn>
                              </p:par>
                            </p:childTnLst>
                          </p:cTn>
                        </p:par>
                      </p:childTnLst>
                    </p:cTn>
                  </p:par>
                </p:childTnLst>
              </p:cTn>
              <p:nextCondLst>
                <p:cond evt="onClick" delay="0">
                  <p:tgtEl>
                    <p:spTgt spid="14"/>
                  </p:tgtEl>
                </p:cond>
              </p:nextCondLst>
            </p:seq>
            <p:seq concurrent="1" nextAc="seek">
              <p:cTn id="59" restart="whenNotActive" fill="hold" evtFilter="cancelBubble" nodeType="interactiveSeq">
                <p:stCondLst>
                  <p:cond evt="onClick" delay="0">
                    <p:tgtEl>
                      <p:spTgt spid="5"/>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74880"/>
                                        </p:tgtEl>
                                        <p:attrNameLst>
                                          <p:attrName>style.visibility</p:attrName>
                                        </p:attrNameLst>
                                      </p:cBhvr>
                                      <p:to>
                                        <p:strVal val="visible"/>
                                      </p:to>
                                    </p:set>
                                    <p:animEffect transition="in" filter="dissolve">
                                      <p:cBhvr>
                                        <p:cTn id="64" dur="500"/>
                                        <p:tgtEl>
                                          <p:spTgt spid="74880"/>
                                        </p:tgtEl>
                                      </p:cBhvr>
                                    </p:animEffect>
                                  </p:childTnLst>
                                  <p:subTnLst>
                                    <p:audio>
                                      <p:cMediaNode>
                                        <p:cTn display="0" masterRel="sameClick">
                                          <p:stCondLst>
                                            <p:cond evt="begin" delay="0">
                                              <p:tn val="62"/>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5"/>
                  </p:tgtEl>
                </p:cond>
              </p:nextCondLst>
            </p:seq>
            <p:seq concurrent="1" nextAc="seek">
              <p:cTn id="65" restart="whenNotActive" fill="hold" evtFilter="cancelBubble" nodeType="interactiveSeq">
                <p:stCondLst>
                  <p:cond evt="onClick" delay="0">
                    <p:tgtEl>
                      <p:spTgt spid="9"/>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74885"/>
                                        </p:tgtEl>
                                        <p:attrNameLst>
                                          <p:attrName>style.visibility</p:attrName>
                                        </p:attrNameLst>
                                      </p:cBhvr>
                                      <p:to>
                                        <p:strVal val="visible"/>
                                      </p:to>
                                    </p:set>
                                    <p:animEffect transition="in" filter="wheel(1)">
                                      <p:cBhvr>
                                        <p:cTn id="70" dur="2000"/>
                                        <p:tgtEl>
                                          <p:spTgt spid="74885"/>
                                        </p:tgtEl>
                                      </p:cBhvr>
                                    </p:animEffect>
                                  </p:childTnLst>
                                  <p:subTnLst>
                                    <p:audio>
                                      <p:cMediaNode>
                                        <p:cTn display="0" masterRel="sameClick">
                                          <p:stCondLst>
                                            <p:cond evt="begin" delay="0">
                                              <p:tn val="68"/>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9"/>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74886"/>
                                        </p:tgtEl>
                                        <p:attrNameLst>
                                          <p:attrName>style.visibility</p:attrName>
                                        </p:attrNameLst>
                                      </p:cBhvr>
                                      <p:to>
                                        <p:strVal val="visible"/>
                                      </p:to>
                                    </p:set>
                                    <p:animEffect transition="in" filter="wheel(1)">
                                      <p:cBhvr>
                                        <p:cTn id="76" dur="1000"/>
                                        <p:tgtEl>
                                          <p:spTgt spid="74886"/>
                                        </p:tgtEl>
                                      </p:cBhvr>
                                    </p:animEffect>
                                  </p:childTnLst>
                                  <p:subTnLst>
                                    <p:audio>
                                      <p:cMediaNode>
                                        <p:cTn display="0" masterRel="sameClick">
                                          <p:stCondLst>
                                            <p:cond evt="begin" delay="0">
                                              <p:tn val="74"/>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3"/>
                  </p:tgtEl>
                </p:cond>
              </p:nextCondLst>
            </p:seq>
          </p:childTnLst>
        </p:cTn>
      </p:par>
    </p:tnLst>
    <p:bldLst>
      <p:bldP spid="74880" grpId="0" animBg="1"/>
      <p:bldP spid="74882" grpId="0" animBg="1"/>
      <p:bldP spid="74885" grpId="0" animBg="1"/>
      <p:bldP spid="74886" grpId="0" animBg="1"/>
      <p:bldP spid="19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096A91-93C8-4C7A-BF68-944591874A6D}">
  <ds:schemaRefs>
    <ds:schemaRef ds:uri="http://purl.org/dc/dcmitype/"/>
    <ds:schemaRef ds:uri="71af3243-3dd4-4a8d-8c0d-dd76da1f02a5"/>
    <ds:schemaRef ds:uri="http://purl.org/dc/elements/1.1/"/>
    <ds:schemaRef ds:uri="http://schemas.openxmlformats.org/package/2006/metadata/core-properties"/>
    <ds:schemaRef ds:uri="http://schemas.microsoft.com/office/2006/metadata/properties"/>
    <ds:schemaRef ds:uri="16c05727-aa75-4e4a-9b5f-8a80a1165891"/>
    <ds:schemaRef ds:uri="http://schemas.microsoft.com/office/infopath/2007/PartnerControls"/>
    <ds:schemaRef ds:uri="http://schemas.microsoft.com/office/2006/documentManagement/types"/>
    <ds:schemaRef ds:uri="http://www.w3.org/XML/1998/namespace"/>
    <ds:schemaRef ds:uri="http://purl.org/dc/terms/"/>
  </ds:schemaRefs>
</ds:datastoreItem>
</file>

<file path=customXml/itemProps3.xml><?xml version="1.0" encoding="utf-8"?>
<ds:datastoreItem xmlns:ds="http://schemas.openxmlformats.org/officeDocument/2006/customXml" ds:itemID="{604BA817-A03C-4EA3-86C4-6E42BD37F5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Lab safety</Template>
  <TotalTime>1225</TotalTime>
  <Words>1569</Words>
  <Application>Microsoft Office PowerPoint</Application>
  <PresentationFormat>Widescreen</PresentationFormat>
  <Paragraphs>289</Paragraphs>
  <Slides>16</Slides>
  <Notes>4</Notes>
  <HiddenSlides>0</HiddenSlides>
  <MMClips>12</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16</vt:i4>
      </vt:variant>
    </vt:vector>
  </HeadingPairs>
  <TitlesOfParts>
    <vt:vector size="27" baseType="lpstr">
      <vt:lpstr>.VnSouthern</vt:lpstr>
      <vt:lpstr>.VnTifani HeavyH</vt:lpstr>
      <vt:lpstr>.VnTime</vt:lpstr>
      <vt:lpstr>Arial</vt:lpstr>
      <vt:lpstr>Calibri</vt:lpstr>
      <vt:lpstr>Calibri Light</vt:lpstr>
      <vt:lpstr>Rockwell</vt:lpstr>
      <vt:lpstr>Tahoma</vt:lpstr>
      <vt:lpstr>Times New Roman</vt:lpstr>
      <vt:lpstr>Wingdings</vt:lpstr>
      <vt:lpstr>Office Theme</vt:lpstr>
      <vt:lpstr> Tập hợp các số nguyên (tiết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Microsoft account</cp:lastModifiedBy>
  <cp:revision>48</cp:revision>
  <dcterms:created xsi:type="dcterms:W3CDTF">2021-06-07T13:44:30Z</dcterms:created>
  <dcterms:modified xsi:type="dcterms:W3CDTF">2024-03-12T02:17:12Z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