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83" r:id="rId6"/>
    <p:sldId id="284" r:id="rId7"/>
    <p:sldId id="264" r:id="rId8"/>
    <p:sldId id="265" r:id="rId9"/>
    <p:sldId id="266" r:id="rId10"/>
    <p:sldId id="285" r:id="rId11"/>
    <p:sldId id="270" r:id="rId12"/>
    <p:sldId id="27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85" d="100"/>
          <a:sy n="85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5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2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5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nguyên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-C2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1160"/>
              </p:ext>
            </p:extLst>
          </p:nvPr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="" xmlns:a16="http://schemas.microsoft.com/office/drawing/2014/main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 smtClean="0">
                <a:cs typeface="Times New Roman" panose="02020603050405020304" pitchFamily="18" charset="0"/>
              </a:rPr>
              <a:t>là số tự nhiên khác 0.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  <a:endParaRPr lang="en-US" sz="280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Đến điểm 6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  <a:endParaRPr lang="en-US" sz="2800" i="1">
              <a:solidFill>
                <a:srgbClr val="780A6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Từ điểm 2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Minh họa trên trục số</a:t>
            </a:r>
            <a:endParaRPr lang="en-US" sz="2800"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 triển tăng gia sản xuất, gia đình bạn Vinh đã vay Ngân hàng Chính sách xã hội 3 triệu đồng, sau đó lại vay thêm 5 triệu đồng nữa. Mẹ bạn Vinh đã viết số tiền vào sổ tay như hình bên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biểu thị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39"/>
              </p:ext>
            </p:extLst>
          </p:nvPr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2184120" imgH="342720" progId="Equation.DSMT4">
                  <p:embed/>
                </p:oleObj>
              </mc:Choice>
              <mc:Fallback>
                <p:oleObj name="Equation" r:id="rId6" imgW="2184120" imgH="342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16762"/>
              </p:ext>
            </p:extLst>
          </p:nvPr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="" xmlns:a16="http://schemas.microsoft.com/office/drawing/2014/main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="" xmlns:a16="http://schemas.microsoft.com/office/drawing/2014/main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47507"/>
              </p:ext>
            </p:extLst>
          </p:nvPr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9217"/>
              </p:ext>
            </p:extLst>
          </p:nvPr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5258"/>
              </p:ext>
            </p:extLst>
          </p:nvPr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1750"/>
              </p:ext>
            </p:extLst>
          </p:nvPr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 hai số nguyên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58048"/>
              </p:ext>
            </p:extLst>
          </p:nvPr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5" imgW="1257120" imgH="457200" progId="Equation.DSMT4">
                  <p:embed/>
                </p:oleObj>
              </mc:Choice>
              <mc:Fallback>
                <p:oleObj name="Equation" r:id="rId5" imgW="1257120" imgH="457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10620"/>
              </p:ext>
            </p:extLst>
          </p:nvPr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7" imgW="4368600" imgH="457200" progId="Equation.DSMT4">
                  <p:embed/>
                </p:oleObj>
              </mc:Choice>
              <mc:Fallback>
                <p:oleObj name="Equation" r:id="rId7" imgW="4368600" imgH="457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7806"/>
              </p:ext>
            </p:extLst>
          </p:nvPr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9" imgW="2031840" imgH="457200" progId="Equation.DSMT4">
                  <p:embed/>
                </p:oleObj>
              </mc:Choice>
              <mc:Fallback>
                <p:oleObj name="Equation" r:id="rId9" imgW="2031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60376"/>
              </p:ext>
            </p:extLst>
          </p:nvPr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1" imgW="1968480" imgH="457200" progId="Equation.DSMT4">
                  <p:embed/>
                </p:oleObj>
              </mc:Choice>
              <mc:Fallback>
                <p:oleObj name="Equation" r:id="rId11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</a:t>
            </a:r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 gì về tổng của hai số nguyên dương và tổng của hai số nguyên </a:t>
            </a:r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87065"/>
              </p:ext>
            </p:extLst>
          </p:nvPr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="" xmlns:a16="http://schemas.microsoft.com/office/drawing/2014/main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="" xmlns:a16="http://schemas.microsoft.com/office/drawing/2014/main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với </a:t>
                </a:r>
                <a:r>
                  <a:rPr lang="en-US" sz="280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(-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+ ( -17) = - (13 + 17) = -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699</TotalTime>
  <Words>948</Words>
  <Application>Microsoft Office PowerPoint</Application>
  <PresentationFormat>Widescreen</PresentationFormat>
  <Paragraphs>130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Equation</vt:lpstr>
      <vt:lpstr> Phép cộng các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Microsoft account</cp:lastModifiedBy>
  <cp:revision>24</cp:revision>
  <dcterms:created xsi:type="dcterms:W3CDTF">2021-06-07T13:44:30Z</dcterms:created>
  <dcterms:modified xsi:type="dcterms:W3CDTF">2024-03-12T02:20:17Z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