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image" Target="../media/image99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12" Type="http://schemas.openxmlformats.org/officeDocument/2006/relationships/image" Target="../media/image98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11" Type="http://schemas.openxmlformats.org/officeDocument/2006/relationships/image" Target="../media/image97.wmf"/><Relationship Id="rId5" Type="http://schemas.openxmlformats.org/officeDocument/2006/relationships/image" Target="../media/image91.wmf"/><Relationship Id="rId10" Type="http://schemas.openxmlformats.org/officeDocument/2006/relationships/image" Target="../media/image96.wmf"/><Relationship Id="rId4" Type="http://schemas.openxmlformats.org/officeDocument/2006/relationships/image" Target="../media/image90.wmf"/><Relationship Id="rId9" Type="http://schemas.openxmlformats.org/officeDocument/2006/relationships/image" Target="../media/image95.wmf"/><Relationship Id="rId14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101.wmf"/><Relationship Id="rId4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Relationship Id="rId6" Type="http://schemas.openxmlformats.org/officeDocument/2006/relationships/image" Target="../media/image138.wmf"/><Relationship Id="rId5" Type="http://schemas.openxmlformats.org/officeDocument/2006/relationships/image" Target="../media/image137.wmf"/><Relationship Id="rId4" Type="http://schemas.openxmlformats.org/officeDocument/2006/relationships/image" Target="../media/image136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image" Target="../media/image146.wmf"/><Relationship Id="rId7" Type="http://schemas.openxmlformats.org/officeDocument/2006/relationships/image" Target="../media/image150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5" Type="http://schemas.openxmlformats.org/officeDocument/2006/relationships/image" Target="../media/image6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9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4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4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1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46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7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kịp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HDVN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7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3/12/2024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7.wmf"/><Relationship Id="rId3" Type="http://schemas.openxmlformats.org/officeDocument/2006/relationships/image" Target="../media/image69.png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png"/><Relationship Id="rId11" Type="http://schemas.openxmlformats.org/officeDocument/2006/relationships/image" Target="../media/image66.wmf"/><Relationship Id="rId5" Type="http://schemas.openxmlformats.org/officeDocument/2006/relationships/image" Target="../media/image74.pn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73.png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11" Type="http://schemas.openxmlformats.org/officeDocument/2006/relationships/image" Target="NULL"/><Relationship Id="rId5" Type="http://schemas.openxmlformats.org/officeDocument/2006/relationships/image" Target="../media/image71.wmf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26.bin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6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png"/><Relationship Id="rId11" Type="http://schemas.openxmlformats.org/officeDocument/2006/relationships/image" Target="../media/image76.wmf"/><Relationship Id="rId5" Type="http://schemas.openxmlformats.org/officeDocument/2006/relationships/image" Target="NULL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2.png"/><Relationship Id="rId9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9.wmf"/><Relationship Id="rId4" Type="http://schemas.openxmlformats.org/officeDocument/2006/relationships/oleObject" Target="../embeddings/oleObject2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oleObject" Target="../embeddings/oleObject34.bin"/><Relationship Id="rId3" Type="http://schemas.openxmlformats.org/officeDocument/2006/relationships/image" Target="../media/image64.png"/><Relationship Id="rId7" Type="http://schemas.openxmlformats.org/officeDocument/2006/relationships/image" Target="../media/image83.wmf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4.wmf"/><Relationship Id="rId14" Type="http://schemas.openxmlformats.org/officeDocument/2006/relationships/image" Target="../media/image86.w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wmf"/><Relationship Id="rId18" Type="http://schemas.openxmlformats.org/officeDocument/2006/relationships/image" Target="../media/image90.wmf"/><Relationship Id="rId26" Type="http://schemas.openxmlformats.org/officeDocument/2006/relationships/image" Target="../media/image94.wmf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98.wmf"/><Relationship Id="rId7" Type="http://schemas.openxmlformats.org/officeDocument/2006/relationships/image" Target="../media/image87.wmf"/><Relationship Id="rId12" Type="http://schemas.openxmlformats.org/officeDocument/2006/relationships/oleObject" Target="../embeddings/oleObject360.bin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6.bin"/><Relationship Id="rId38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9.wmf"/><Relationship Id="rId20" Type="http://schemas.openxmlformats.org/officeDocument/2006/relationships/image" Target="../media/image91.wmf"/><Relationship Id="rId29" Type="http://schemas.openxmlformats.org/officeDocument/2006/relationships/oleObject" Target="../embeddings/oleObject44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8.wmf"/><Relationship Id="rId24" Type="http://schemas.openxmlformats.org/officeDocument/2006/relationships/image" Target="../media/image93.wmf"/><Relationship Id="rId32" Type="http://schemas.openxmlformats.org/officeDocument/2006/relationships/image" Target="../media/image97.wmf"/><Relationship Id="rId37" Type="http://schemas.openxmlformats.org/officeDocument/2006/relationships/oleObject" Target="../embeddings/oleObject48.bin"/><Relationship Id="rId5" Type="http://schemas.openxmlformats.org/officeDocument/2006/relationships/image" Target="../media/image103.png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95.wmf"/><Relationship Id="rId36" Type="http://schemas.openxmlformats.org/officeDocument/2006/relationships/image" Target="../media/image99.wmf"/><Relationship Id="rId10" Type="http://schemas.openxmlformats.org/officeDocument/2006/relationships/oleObject" Target="../embeddings/oleObject36.bin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63.jpeg"/><Relationship Id="rId9" Type="http://schemas.openxmlformats.org/officeDocument/2006/relationships/image" Target="../media/image87.wmf"/><Relationship Id="rId14" Type="http://schemas.openxmlformats.org/officeDocument/2006/relationships/image" Target="../media/image43.png"/><Relationship Id="rId22" Type="http://schemas.openxmlformats.org/officeDocument/2006/relationships/image" Target="../media/image92.wmf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96.wmf"/><Relationship Id="rId35" Type="http://schemas.openxmlformats.org/officeDocument/2006/relationships/oleObject" Target="../embeddings/oleObject47.bin"/><Relationship Id="rId8" Type="http://schemas.openxmlformats.org/officeDocument/2006/relationships/oleObject" Target="../embeddings/oleObject350.bin"/><Relationship Id="rId3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oleObject" Target="../embeddings/oleObject52.bin"/><Relationship Id="rId3" Type="http://schemas.openxmlformats.org/officeDocument/2006/relationships/image" Target="../media/image106.png"/><Relationship Id="rId7" Type="http://schemas.openxmlformats.org/officeDocument/2006/relationships/image" Target="../media/image101.wmf"/><Relationship Id="rId12" Type="http://schemas.openxmlformats.org/officeDocument/2006/relationships/image" Target="../media/image8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1.bin"/><Relationship Id="rId5" Type="http://schemas.openxmlformats.org/officeDocument/2006/relationships/image" Target="../media/image70.png"/><Relationship Id="rId10" Type="http://schemas.openxmlformats.org/officeDocument/2006/relationships/image" Target="../media/image85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10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53.bin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8.png"/><Relationship Id="rId5" Type="http://schemas.openxmlformats.org/officeDocument/2006/relationships/image" Target="../media/image72.png"/><Relationship Id="rId10" Type="http://schemas.openxmlformats.org/officeDocument/2006/relationships/image" Target="NULL"/><Relationship Id="rId4" Type="http://schemas.openxmlformats.org/officeDocument/2006/relationships/image" Target="../media/image103.wmf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7.xml"/><Relationship Id="rId7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5.png"/><Relationship Id="rId11" Type="http://schemas.openxmlformats.org/officeDocument/2006/relationships/image" Target="../media/image105.png"/><Relationship Id="rId5" Type="http://schemas.openxmlformats.org/officeDocument/2006/relationships/image" Target="NULL"/><Relationship Id="rId10" Type="http://schemas.openxmlformats.org/officeDocument/2006/relationships/image" Target="../media/image104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08.jpeg"/><Relationship Id="rId4" Type="http://schemas.openxmlformats.org/officeDocument/2006/relationships/slide" Target="slide28.xml"/><Relationship Id="rId9" Type="http://schemas.openxmlformats.org/officeDocument/2006/relationships/image" Target="../media/image10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microsoft.com/office/2007/relationships/hdphoto" Target="../media/hdphoto13.wdp"/><Relationship Id="rId3" Type="http://schemas.openxmlformats.org/officeDocument/2006/relationships/image" Target="../media/image110.jpg"/><Relationship Id="rId7" Type="http://schemas.microsoft.com/office/2007/relationships/hdphoto" Target="../media/hdphoto10.wdp"/><Relationship Id="rId12" Type="http://schemas.openxmlformats.org/officeDocument/2006/relationships/image" Target="../media/image115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microsoft.com/office/2007/relationships/hdphoto" Target="../media/hdphoto11.wdp"/><Relationship Id="rId14" Type="http://schemas.openxmlformats.org/officeDocument/2006/relationships/image" Target="../media/image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slide" Target="slide25.xml"/><Relationship Id="rId18" Type="http://schemas.openxmlformats.org/officeDocument/2006/relationships/slide" Target="slide24.xml"/><Relationship Id="rId26" Type="http://schemas.openxmlformats.org/officeDocument/2006/relationships/image" Target="../media/image131.png"/><Relationship Id="rId3" Type="http://schemas.openxmlformats.org/officeDocument/2006/relationships/image" Target="../media/image118.jpg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slide" Target="slide27.xml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5.png"/><Relationship Id="rId20" Type="http://schemas.openxmlformats.org/officeDocument/2006/relationships/image" Target="../media/image127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24" Type="http://schemas.openxmlformats.org/officeDocument/2006/relationships/image" Target="../media/image129.png"/><Relationship Id="rId5" Type="http://schemas.microsoft.com/office/2007/relationships/hdphoto" Target="../media/hdphoto15.wdp"/><Relationship Id="rId15" Type="http://schemas.openxmlformats.org/officeDocument/2006/relationships/slide" Target="slide26.xml"/><Relationship Id="rId23" Type="http://schemas.microsoft.com/office/2007/relationships/hdphoto" Target="../media/hdphoto20.wdp"/><Relationship Id="rId28" Type="http://schemas.openxmlformats.org/officeDocument/2006/relationships/image" Target="../media/image132.png"/><Relationship Id="rId10" Type="http://schemas.microsoft.com/office/2007/relationships/hdphoto" Target="../media/hdphoto17.wdp"/><Relationship Id="rId19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openxmlformats.org/officeDocument/2006/relationships/image" Target="../media/image124.png"/><Relationship Id="rId22" Type="http://schemas.openxmlformats.org/officeDocument/2006/relationships/image" Target="../media/image128.png"/><Relationship Id="rId27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36.wmf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58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33.wmf"/><Relationship Id="rId29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35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59.bin"/><Relationship Id="rId28" Type="http://schemas.openxmlformats.org/officeDocument/2006/relationships/image" Target="../media/image137.wmf"/><Relationship Id="rId10" Type="http://schemas.microsoft.com/office/2007/relationships/hdphoto" Target="../media/hdphoto23.wdp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34.wmf"/><Relationship Id="rId27" Type="http://schemas.openxmlformats.org/officeDocument/2006/relationships/oleObject" Target="../embeddings/oleObject61.bin"/><Relationship Id="rId30" Type="http://schemas.openxmlformats.org/officeDocument/2006/relationships/image" Target="../media/image138.wmf"/></Relationships>
</file>

<file path=ppt/slides/_rels/slide24.xml.rels><?xml version="1.0" encoding="UTF-8" standalone="yes"?>
<Relationships xmlns="http://schemas.openxmlformats.org/package/2006/relationships"><Relationship Id="rId13" Type="http://schemas.microsoft.com/office/2007/relationships/hdphoto" Target="../media/hdphoto24.wdp"/><Relationship Id="rId18" Type="http://schemas.openxmlformats.org/officeDocument/2006/relationships/oleObject" Target="../embeddings/oleObject63.bin"/><Relationship Id="rId26" Type="http://schemas.openxmlformats.org/officeDocument/2006/relationships/oleObject" Target="../embeddings/oleObject67.bin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145.wmf"/><Relationship Id="rId34" Type="http://schemas.openxmlformats.org/officeDocument/2006/relationships/image" Target="../media/image142.jpeg"/><Relationship Id="rId7" Type="http://schemas.openxmlformats.org/officeDocument/2006/relationships/slide" Target="slide23.xml"/><Relationship Id="rId12" Type="http://schemas.openxmlformats.org/officeDocument/2006/relationships/image" Target="../media/image140.png"/><Relationship Id="rId17" Type="http://schemas.microsoft.com/office/2007/relationships/hdphoto" Target="../media/hdphoto25.wdp"/><Relationship Id="rId25" Type="http://schemas.openxmlformats.org/officeDocument/2006/relationships/image" Target="../media/image147.wmf"/><Relationship Id="rId33" Type="http://schemas.openxmlformats.org/officeDocument/2006/relationships/image" Target="../media/image151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1.png"/><Relationship Id="rId20" Type="http://schemas.openxmlformats.org/officeDocument/2006/relationships/oleObject" Target="../embeddings/oleObject64.bin"/><Relationship Id="rId29" Type="http://schemas.openxmlformats.org/officeDocument/2006/relationships/image" Target="../media/image149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0.jpg"/><Relationship Id="rId11" Type="http://schemas.microsoft.com/office/2007/relationships/hdphoto" Target="../media/hdphoto10.wdp"/><Relationship Id="rId24" Type="http://schemas.openxmlformats.org/officeDocument/2006/relationships/oleObject" Target="../embeddings/oleObject66.bin"/><Relationship Id="rId32" Type="http://schemas.openxmlformats.org/officeDocument/2006/relationships/oleObject" Target="../embeddings/oleObject70.bin"/><Relationship Id="rId5" Type="http://schemas.openxmlformats.org/officeDocument/2006/relationships/audio" Target="../media/audio2.wav"/><Relationship Id="rId15" Type="http://schemas.microsoft.com/office/2007/relationships/hdphoto" Target="../media/hdphoto13.wdp"/><Relationship Id="rId23" Type="http://schemas.openxmlformats.org/officeDocument/2006/relationships/image" Target="../media/image146.wmf"/><Relationship Id="rId28" Type="http://schemas.openxmlformats.org/officeDocument/2006/relationships/oleObject" Target="../embeddings/oleObject68.bin"/><Relationship Id="rId10" Type="http://schemas.openxmlformats.org/officeDocument/2006/relationships/image" Target="../media/image112.png"/><Relationship Id="rId19" Type="http://schemas.openxmlformats.org/officeDocument/2006/relationships/image" Target="../media/image144.wmf"/><Relationship Id="rId31" Type="http://schemas.openxmlformats.org/officeDocument/2006/relationships/image" Target="../media/image150.wmf"/><Relationship Id="rId4" Type="http://schemas.openxmlformats.org/officeDocument/2006/relationships/audio" Target="../media/audio1.wav"/><Relationship Id="rId9" Type="http://schemas.microsoft.com/office/2007/relationships/hdphoto" Target="../media/hdphoto23.wdp"/><Relationship Id="rId14" Type="http://schemas.openxmlformats.org/officeDocument/2006/relationships/image" Target="../media/image115.png"/><Relationship Id="rId22" Type="http://schemas.openxmlformats.org/officeDocument/2006/relationships/oleObject" Target="../embeddings/oleObject65.bin"/><Relationship Id="rId27" Type="http://schemas.openxmlformats.org/officeDocument/2006/relationships/image" Target="../media/image148.wmf"/><Relationship Id="rId30" Type="http://schemas.openxmlformats.org/officeDocument/2006/relationships/oleObject" Target="../embeddings/oleObject69.bin"/><Relationship Id="rId35" Type="http://schemas.openxmlformats.org/officeDocument/2006/relationships/image" Target="../media/image143.gif"/><Relationship Id="rId8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55.wmf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72.bin"/><Relationship Id="rId34" Type="http://schemas.openxmlformats.org/officeDocument/2006/relationships/image" Target="../media/image143.gif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74.bin"/><Relationship Id="rId33" Type="http://schemas.openxmlformats.org/officeDocument/2006/relationships/image" Target="../media/image142.jpeg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2.wmf"/><Relationship Id="rId29" Type="http://schemas.openxmlformats.org/officeDocument/2006/relationships/oleObject" Target="../embeddings/oleObject76.bin"/><Relationship Id="rId1" Type="http://schemas.openxmlformats.org/officeDocument/2006/relationships/vmlDrawing" Target="../drawings/vmlDrawing18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54.wmf"/><Relationship Id="rId32" Type="http://schemas.openxmlformats.org/officeDocument/2006/relationships/image" Target="../media/image158.wm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73.bin"/><Relationship Id="rId28" Type="http://schemas.openxmlformats.org/officeDocument/2006/relationships/image" Target="../media/image156.wmf"/><Relationship Id="rId10" Type="http://schemas.microsoft.com/office/2007/relationships/hdphoto" Target="../media/hdphoto23.wdp"/><Relationship Id="rId19" Type="http://schemas.openxmlformats.org/officeDocument/2006/relationships/oleObject" Target="../embeddings/oleObject71.bin"/><Relationship Id="rId31" Type="http://schemas.openxmlformats.org/officeDocument/2006/relationships/oleObject" Target="../embeddings/oleObject77.bin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53.wmf"/><Relationship Id="rId27" Type="http://schemas.openxmlformats.org/officeDocument/2006/relationships/oleObject" Target="../embeddings/oleObject75.bin"/><Relationship Id="rId30" Type="http://schemas.openxmlformats.org/officeDocument/2006/relationships/image" Target="../media/image157.wmf"/><Relationship Id="rId8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40.png"/><Relationship Id="rId18" Type="http://schemas.microsoft.com/office/2007/relationships/hdphoto" Target="../media/hdphoto25.wdp"/><Relationship Id="rId26" Type="http://schemas.openxmlformats.org/officeDocument/2006/relationships/image" Target="../media/image162.wmf"/><Relationship Id="rId3" Type="http://schemas.openxmlformats.org/officeDocument/2006/relationships/notesSlide" Target="../notesSlides/notesSlide14.xml"/><Relationship Id="rId21" Type="http://schemas.openxmlformats.org/officeDocument/2006/relationships/oleObject" Target="../embeddings/oleObject79.bin"/><Relationship Id="rId7" Type="http://schemas.openxmlformats.org/officeDocument/2006/relationships/image" Target="../media/image110.jpg"/><Relationship Id="rId12" Type="http://schemas.microsoft.com/office/2007/relationships/hdphoto" Target="../media/hdphoto10.wdp"/><Relationship Id="rId17" Type="http://schemas.openxmlformats.org/officeDocument/2006/relationships/image" Target="../media/image141.png"/><Relationship Id="rId25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6" Type="http://schemas.microsoft.com/office/2007/relationships/hdphoto" Target="../media/hdphoto13.wdp"/><Relationship Id="rId20" Type="http://schemas.openxmlformats.org/officeDocument/2006/relationships/image" Target="../media/image159.wmf"/><Relationship Id="rId29" Type="http://schemas.openxmlformats.org/officeDocument/2006/relationships/oleObject" Target="../embeddings/oleObject83.bin"/><Relationship Id="rId1" Type="http://schemas.openxmlformats.org/officeDocument/2006/relationships/vmlDrawing" Target="../drawings/vmlDrawing19.vml"/><Relationship Id="rId6" Type="http://schemas.openxmlformats.org/officeDocument/2006/relationships/audio" Target="../media/audio3.wav"/><Relationship Id="rId11" Type="http://schemas.openxmlformats.org/officeDocument/2006/relationships/image" Target="../media/image112.png"/><Relationship Id="rId24" Type="http://schemas.openxmlformats.org/officeDocument/2006/relationships/image" Target="../media/image161.wmf"/><Relationship Id="rId32" Type="http://schemas.openxmlformats.org/officeDocument/2006/relationships/image" Target="../media/image143.gif"/><Relationship Id="rId5" Type="http://schemas.openxmlformats.org/officeDocument/2006/relationships/audio" Target="../media/audio2.wav"/><Relationship Id="rId15" Type="http://schemas.openxmlformats.org/officeDocument/2006/relationships/image" Target="../media/image115.png"/><Relationship Id="rId23" Type="http://schemas.openxmlformats.org/officeDocument/2006/relationships/oleObject" Target="../embeddings/oleObject80.bin"/><Relationship Id="rId28" Type="http://schemas.openxmlformats.org/officeDocument/2006/relationships/image" Target="../media/image163.wmf"/><Relationship Id="rId10" Type="http://schemas.microsoft.com/office/2007/relationships/hdphoto" Target="../media/hdphoto23.wdp"/><Relationship Id="rId19" Type="http://schemas.openxmlformats.org/officeDocument/2006/relationships/oleObject" Target="../embeddings/oleObject78.bin"/><Relationship Id="rId31" Type="http://schemas.openxmlformats.org/officeDocument/2006/relationships/image" Target="../media/image142.jpeg"/><Relationship Id="rId4" Type="http://schemas.openxmlformats.org/officeDocument/2006/relationships/audio" Target="../media/audio1.wav"/><Relationship Id="rId9" Type="http://schemas.openxmlformats.org/officeDocument/2006/relationships/image" Target="../media/image139.png"/><Relationship Id="rId14" Type="http://schemas.microsoft.com/office/2007/relationships/hdphoto" Target="../media/hdphoto24.wdp"/><Relationship Id="rId22" Type="http://schemas.openxmlformats.org/officeDocument/2006/relationships/image" Target="../media/image160.wmf"/><Relationship Id="rId27" Type="http://schemas.openxmlformats.org/officeDocument/2006/relationships/oleObject" Target="../embeddings/oleObject82.bin"/><Relationship Id="rId30" Type="http://schemas.openxmlformats.org/officeDocument/2006/relationships/image" Target="../media/image164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6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audio" Target="../media/media1.wav"/><Relationship Id="rId21" Type="http://schemas.microsoft.com/office/2007/relationships/hdphoto" Target="../media/hdphoto4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10.wmf"/><Relationship Id="rId2" Type="http://schemas.microsoft.com/office/2007/relationships/media" Target="../media/media1.wav"/><Relationship Id="rId16" Type="http://schemas.openxmlformats.org/officeDocument/2006/relationships/image" Target="../media/image14.png"/><Relationship Id="rId20" Type="http://schemas.openxmlformats.org/officeDocument/2006/relationships/image" Target="../media/image2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24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8.png"/><Relationship Id="rId23" Type="http://schemas.openxmlformats.org/officeDocument/2006/relationships/image" Target="../media/image9.wmf"/><Relationship Id="rId10" Type="http://schemas.microsoft.com/office/2007/relationships/hdphoto" Target="../media/hdphoto3.wdp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18" Type="http://schemas.openxmlformats.org/officeDocument/2006/relationships/image" Target="../media/image19.png"/><Relationship Id="rId26" Type="http://schemas.openxmlformats.org/officeDocument/2006/relationships/image" Target="../media/image24.wmf"/><Relationship Id="rId3" Type="http://schemas.openxmlformats.org/officeDocument/2006/relationships/audio" Target="../media/media1.wav"/><Relationship Id="rId21" Type="http://schemas.openxmlformats.org/officeDocument/2006/relationships/image" Target="../media/image22.jpeg"/><Relationship Id="rId7" Type="http://schemas.openxmlformats.org/officeDocument/2006/relationships/slide" Target="slide5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5" Type="http://schemas.openxmlformats.org/officeDocument/2006/relationships/oleObject" Target="../embeddings/oleObject4.bin"/><Relationship Id="rId2" Type="http://schemas.microsoft.com/office/2007/relationships/media" Target="../media/media1.wav"/><Relationship Id="rId16" Type="http://schemas.openxmlformats.org/officeDocument/2006/relationships/image" Target="../media/image30.png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11" Type="http://schemas.openxmlformats.org/officeDocument/2006/relationships/image" Target="../media/image27.png"/><Relationship Id="rId24" Type="http://schemas.openxmlformats.org/officeDocument/2006/relationships/image" Target="../media/image23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9.png"/><Relationship Id="rId23" Type="http://schemas.openxmlformats.org/officeDocument/2006/relationships/oleObject" Target="../embeddings/oleObject3.bin"/><Relationship Id="rId10" Type="http://schemas.microsoft.com/office/2007/relationships/hdphoto" Target="../media/hdphoto5.wdp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4.png"/><Relationship Id="rId18" Type="http://schemas.openxmlformats.org/officeDocument/2006/relationships/image" Target="../media/image39.png"/><Relationship Id="rId26" Type="http://schemas.openxmlformats.org/officeDocument/2006/relationships/image" Target="../media/image28.wmf"/><Relationship Id="rId3" Type="http://schemas.openxmlformats.org/officeDocument/2006/relationships/audio" Target="../media/media1.wav"/><Relationship Id="rId21" Type="http://schemas.openxmlformats.org/officeDocument/2006/relationships/image" Target="../media/image20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17" Type="http://schemas.openxmlformats.org/officeDocument/2006/relationships/image" Target="../media/image38.png"/><Relationship Id="rId25" Type="http://schemas.openxmlformats.org/officeDocument/2006/relationships/oleObject" Target="../embeddings/oleObject5.bin"/><Relationship Id="rId2" Type="http://schemas.microsoft.com/office/2007/relationships/media" Target="../media/media1.wav"/><Relationship Id="rId16" Type="http://schemas.openxmlformats.org/officeDocument/2006/relationships/image" Target="../media/image3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24" Type="http://schemas.openxmlformats.org/officeDocument/2006/relationships/image" Target="../media/image42.png"/><Relationship Id="rId5" Type="http://schemas.openxmlformats.org/officeDocument/2006/relationships/notesSlide" Target="../notesSlides/notesSlide4.xml"/><Relationship Id="rId15" Type="http://schemas.microsoft.com/office/2007/relationships/hdphoto" Target="../media/hdphoto4.wdp"/><Relationship Id="rId23" Type="http://schemas.openxmlformats.org/officeDocument/2006/relationships/image" Target="../media/image35.jpeg"/><Relationship Id="rId10" Type="http://schemas.openxmlformats.org/officeDocument/2006/relationships/image" Target="../media/image6.png"/><Relationship Id="rId19" Type="http://schemas.openxmlformats.org/officeDocument/2006/relationships/image" Target="../media/image40.png"/><Relationship Id="rId4" Type="http://schemas.openxmlformats.org/officeDocument/2006/relationships/slideLayout" Target="../slideLayouts/slideLayout1.xml"/><Relationship Id="rId9" Type="http://schemas.microsoft.com/office/2007/relationships/hdphoto" Target="../media/hdphoto7.wdp"/><Relationship Id="rId14" Type="http://schemas.openxmlformats.org/officeDocument/2006/relationships/image" Target="../media/image22.jpe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9" Type="http://schemas.openxmlformats.org/officeDocument/2006/relationships/image" Target="../media/image62.wmf"/><Relationship Id="rId21" Type="http://schemas.openxmlformats.org/officeDocument/2006/relationships/image" Target="../media/image53.wmf"/><Relationship Id="rId34" Type="http://schemas.openxmlformats.org/officeDocument/2006/relationships/oleObject" Target="../embeddings/oleObject19.bin"/><Relationship Id="rId7" Type="http://schemas.openxmlformats.org/officeDocument/2006/relationships/oleObject" Target="../embeddings/oleObject710.bin"/><Relationship Id="rId12" Type="http://schemas.openxmlformats.org/officeDocument/2006/relationships/image" Target="../media/image49.wmf"/><Relationship Id="rId17" Type="http://schemas.openxmlformats.org/officeDocument/2006/relationships/image" Target="../media/image51.wmf"/><Relationship Id="rId25" Type="http://schemas.openxmlformats.org/officeDocument/2006/relationships/image" Target="../media/image55.wmf"/><Relationship Id="rId33" Type="http://schemas.openxmlformats.org/officeDocument/2006/relationships/image" Target="../media/image59.wmf"/><Relationship Id="rId38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29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84.bin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61.wmf"/><Relationship Id="rId40" Type="http://schemas.openxmlformats.org/officeDocument/2006/relationships/image" Target="../media/image64.pn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0.wmf"/><Relationship Id="rId23" Type="http://schemas.openxmlformats.org/officeDocument/2006/relationships/image" Target="../media/image54.wmf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0.bin"/><Relationship Id="rId10" Type="http://schemas.openxmlformats.org/officeDocument/2006/relationships/image" Target="../media/image49.wmf"/><Relationship Id="rId19" Type="http://schemas.openxmlformats.org/officeDocument/2006/relationships/image" Target="../media/image52.wmf"/><Relationship Id="rId31" Type="http://schemas.openxmlformats.org/officeDocument/2006/relationships/image" Target="../media/image58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56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60.wmf"/><Relationship Id="rId8" Type="http://schemas.openxmlformats.org/officeDocument/2006/relationships/image" Target="../media/image48.wmf"/><Relationship Id="rId3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…………..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254" y="-391684"/>
            <a:ext cx="2412540" cy="24125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1513418"/>
                <a:ext cx="11263466" cy="523220"/>
              </a:xfrm>
              <a:prstGeom prst="rect">
                <a:avLst/>
              </a:prstGeom>
              <a:blipFill rotWithShape="0">
                <a:blip r:embed="rId4"/>
                <a:stretch>
                  <a:fillRect l="-1082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69187" y="2229044"/>
            <a:ext cx="112634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3: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Thêm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800" i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</a:t>
                </a:r>
                <a:r>
                  <a:rPr lang="en-US" sz="2800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2, 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có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thương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cần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tìm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.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87" y="2767709"/>
                <a:ext cx="11263466" cy="1305165"/>
              </a:xfrm>
              <a:prstGeom prst="rect">
                <a:avLst/>
              </a:prstGeom>
              <a:blipFill rotWithShape="0">
                <a:blip r:embed="rId5"/>
                <a:stretch>
                  <a:fillRect l="-1082" r="-1082" b="-121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569429" y="4371638"/>
            <a:ext cx="10792234" cy="1772312"/>
            <a:chOff x="507939" y="4813586"/>
            <a:chExt cx="10792234" cy="17723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13008" t="38014" r="79230" b="45755"/>
            <a:stretch/>
          </p:blipFill>
          <p:spPr>
            <a:xfrm>
              <a:off x="988874" y="5336806"/>
              <a:ext cx="1062445" cy="124909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939" y="4813586"/>
              <a:ext cx="1079223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930" y="4355945"/>
            <a:ext cx="11140723" cy="1748860"/>
            <a:chOff x="507935" y="737145"/>
            <a:chExt cx="11140723" cy="174886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/>
            <a:srcRect l="12693" t="32416" r="77657" b="50980"/>
            <a:stretch/>
          </p:blipFill>
          <p:spPr>
            <a:xfrm>
              <a:off x="1008305" y="1271354"/>
              <a:ext cx="1255594" cy="121465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khác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âm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/>
          </p:nvPr>
        </p:nvGraphicFramePr>
        <p:xfrm>
          <a:off x="3576887" y="426219"/>
          <a:ext cx="4452937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8" imgW="4241520" imgH="558720" progId="Equation.DSMT4">
                  <p:embed/>
                </p:oleObj>
              </mc:Choice>
              <mc:Fallback>
                <p:oleObj name="Equation" r:id="rId8" imgW="42415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6887" y="426219"/>
                        <a:ext cx="4452937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6162675" y="5348288"/>
          <a:ext cx="266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Equation" r:id="rId10" imgW="266400" imgH="977760" progId="Equation.DSMT4">
                  <p:embed/>
                </p:oleObj>
              </mc:Choice>
              <mc:Fallback>
                <p:oleObj name="Equation" r:id="rId10" imgW="266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62675" y="5348288"/>
                        <a:ext cx="266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3451225" y="5249863"/>
          <a:ext cx="2438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Equation" r:id="rId12" imgW="2438280" imgH="1269720" progId="Equation.DSMT4">
                  <p:embed/>
                </p:oleObj>
              </mc:Choice>
              <mc:Fallback>
                <p:oleObj name="Equation" r:id="rId12" imgW="243828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51225" y="5249863"/>
                        <a:ext cx="2438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6006771" y="5268913"/>
          <a:ext cx="6096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5" name="Equation" r:id="rId14" imgW="609480" imgH="1231560" progId="Equation.DSMT4">
                  <p:embed/>
                </p:oleObj>
              </mc:Choice>
              <mc:Fallback>
                <p:oleObj name="Equation" r:id="rId14" imgW="60948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6771" y="5268913"/>
                        <a:ext cx="609600" cy="123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682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7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134360" y="385793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4" imgW="2234880" imgH="1879560" progId="Equation.DSMT4">
                  <p:embed/>
                </p:oleObj>
              </mc:Choice>
              <mc:Fallback>
                <p:oleObj name="Equation" r:id="rId4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4360" y="385793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696730" y="3773918"/>
            <a:ext cx="2947222" cy="601530"/>
            <a:chOff x="2650918" y="3831322"/>
            <a:chExt cx="2947222" cy="601530"/>
          </a:xfrm>
        </p:grpSpPr>
        <p:sp>
          <p:nvSpPr>
            <p:cNvPr id="11" name="TextBox 10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862" y="207597"/>
            <a:ext cx="11366791" cy="3323987"/>
            <a:chOff x="615773" y="454514"/>
            <a:chExt cx="11366791" cy="33239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chia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khác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giữ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còn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endPara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1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 3: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Thêm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kết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984" y="454514"/>
                  <a:ext cx="11122580" cy="332398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96" r="-712" b="-18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16" name="Graphic 27" descr="Clipboard">
              <a:extLst>
                <a:ext uri="{FF2B5EF4-FFF2-40B4-BE49-F238E27FC236}">
                  <a16:creationId xmlns=""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17" name="Graphic 31" descr="Pencil">
              <a:extLst>
                <a:ext uri="{FF2B5EF4-FFF2-40B4-BE49-F238E27FC236}">
                  <a16:creationId xmlns=""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689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1/SGK/Tr84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146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6459" y="1790926"/>
            <a:ext cx="2965154" cy="1232430"/>
            <a:chOff x="7198147" y="3223898"/>
            <a:chExt cx="2965154" cy="1232430"/>
          </a:xfrm>
        </p:grpSpPr>
        <p:sp>
          <p:nvSpPr>
            <p:cNvPr id="9" name="TextBox 8"/>
            <p:cNvSpPr txBox="1"/>
            <p:nvPr/>
          </p:nvSpPr>
          <p:spPr>
            <a:xfrm>
              <a:off x="8687444" y="3641302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28" t="72616" r="27808" b="22985"/>
            <a:stretch/>
          </p:blipFill>
          <p:spPr>
            <a:xfrm>
              <a:off x="7198147" y="3223898"/>
              <a:ext cx="1469512" cy="1232430"/>
            </a:xfrm>
            <a:prstGeom prst="rect">
              <a:avLst/>
            </a:prstGeom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292209" y="3591744"/>
          <a:ext cx="22352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10" imgW="2234880" imgH="1879560" progId="Equation.DSMT4">
                  <p:embed/>
                </p:oleObj>
              </mc:Choice>
              <mc:Fallback>
                <p:oleObj name="Equation" r:id="rId10" imgW="223488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92209" y="3591744"/>
                        <a:ext cx="22352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441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3265911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117732" y="948955"/>
          <a:ext cx="3167120" cy="130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Equation" r:id="rId4" imgW="3073320" imgH="1269720" progId="Equation.DSMT4">
                  <p:embed/>
                </p:oleObj>
              </mc:Choice>
              <mc:Fallback>
                <p:oleObj name="Equation" r:id="rId4" imgW="307332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7732" y="948955"/>
                        <a:ext cx="3167120" cy="130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6668062" y="2257682"/>
          <a:ext cx="3103143" cy="1430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6" imgW="2755800" imgH="1269720" progId="Equation.DSMT4">
                  <p:embed/>
                </p:oleObj>
              </mc:Choice>
              <mc:Fallback>
                <p:oleObj name="Equation" r:id="rId6" imgW="275580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68062" y="2257682"/>
                        <a:ext cx="3103143" cy="1430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458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7960" y="8635"/>
            <a:ext cx="7543800" cy="954107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marL="571500" indent="-571500" algn="ctr">
              <a:buAutoNum type="romanUcPeriod"/>
            </a:pP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b="1" dirty="0" smtClean="0">
              <a:solidFill>
                <a:srgbClr val="66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2370773" y="2077522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4" imgW="2031840" imgH="558720" progId="Equation.DSMT4">
                  <p:embed/>
                </p:oleObj>
              </mc:Choice>
              <mc:Fallback>
                <p:oleObj name="Equation" r:id="rId4" imgW="20318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0773" y="2077522"/>
                        <a:ext cx="2032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4647357" y="2185874"/>
          <a:ext cx="17018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6" imgW="1701720" imgH="342720" progId="Equation.DSMT4">
                  <p:embed/>
                </p:oleObj>
              </mc:Choice>
              <mc:Fallback>
                <p:oleObj name="Equation" r:id="rId6" imgW="17017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7357" y="2185874"/>
                        <a:ext cx="17018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81880" y="2171131"/>
          <a:ext cx="723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8" imgW="723600" imgH="355320" progId="Equation.DSMT4">
                  <p:embed/>
                </p:oleObj>
              </mc:Choice>
              <mc:Fallback>
                <p:oleObj name="Equation" r:id="rId8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80" y="2171131"/>
                        <a:ext cx="7239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404316" y="446826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10" imgW="3276360" imgH="558720" progId="Equation.DSMT4">
                  <p:embed/>
                </p:oleObj>
              </mc:Choice>
              <mc:Fallback>
                <p:oleObj name="Equation" r:id="rId10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4316" y="446826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306064" y="3477055"/>
            <a:ext cx="11140723" cy="1997395"/>
            <a:chOff x="450282" y="3269124"/>
            <a:chExt cx="11140723" cy="199739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2"/>
            <a:srcRect l="12693" t="32416" r="77657" b="50980"/>
            <a:stretch/>
          </p:blipFill>
          <p:spPr>
            <a:xfrm>
              <a:off x="464315" y="3766736"/>
              <a:ext cx="1550337" cy="149978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50282" y="3269124"/>
              <a:ext cx="11140723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dương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441700" y="5643563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Equation" r:id="rId13" imgW="2933640" imgH="558720" progId="Equation.DSMT4">
                  <p:embed/>
                </p:oleObj>
              </mc:Choice>
              <mc:Fallback>
                <p:oleObj name="Equation" r:id="rId13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441700" y="5643563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1077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3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3329" y="8635"/>
            <a:ext cx="5973992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99529" y="768872"/>
            <a:ext cx="9124032" cy="2526682"/>
            <a:chOff x="1995918" y="753997"/>
            <a:chExt cx="9124032" cy="2526682"/>
          </a:xfrm>
        </p:grpSpPr>
        <p:grpSp>
          <p:nvGrpSpPr>
            <p:cNvPr id="38" name="Group 37"/>
            <p:cNvGrpSpPr/>
            <p:nvPr/>
          </p:nvGrpSpPr>
          <p:grpSpPr>
            <a:xfrm>
              <a:off x="1995918" y="753997"/>
              <a:ext cx="9058767" cy="2526682"/>
              <a:chOff x="2606656" y="900753"/>
              <a:chExt cx="9058767" cy="252668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</a:p>
                  <a:p>
                    <a:pPr>
                      <a:lnSpc>
                        <a:spcPct val="150000"/>
                      </a:lnSpc>
                    </a:pP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32916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1788" t="-2094" b="-366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62" name="Equation" r:id="rId6" imgW="2260440" imgH="558720" progId="Equation.DSMT4">
                        <p:embed/>
                      </p:oleObj>
                    </mc:Choice>
                    <mc:Fallback>
                      <p:oleObj name="Equation" r:id="rId6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9" name="Object 38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06867" y="1898080"/>
                <a:ext cx="22606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0" name="Equation" r:id="rId8" imgW="2260440" imgH="558720" progId="Equation.DSMT4">
                        <p:embed/>
                      </p:oleObj>
                    </mc:Choice>
                    <mc:Fallback>
                      <p:oleObj name="Equation" r:id="rId8" imgW="226044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06867" y="1898080"/>
                              <a:ext cx="22606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463" name="Equation" r:id="rId10" imgW="3390840" imgH="622080" progId="Equation.DSMT4">
                        <p:embed/>
                      </p:oleObj>
                    </mc:Choice>
                    <mc:Fallback>
                      <p:oleObj name="Equation" r:id="rId10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0" name="Object 39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7551250" y="1799037"/>
                <a:ext cx="3568700" cy="6556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1281" name="Equation" r:id="rId12" imgW="3390840" imgH="622080" progId="Equation.DSMT4">
                        <p:embed/>
                      </p:oleObj>
                    </mc:Choice>
                    <mc:Fallback>
                      <p:oleObj name="Equation" r:id="rId12" imgW="339084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551250" y="1799037"/>
                              <a:ext cx="3568700" cy="6556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43" name="Rectangle 42"/>
          <p:cNvSpPr/>
          <p:nvPr/>
        </p:nvSpPr>
        <p:spPr>
          <a:xfrm>
            <a:off x="7065386" y="2591267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23362" y="4612029"/>
            <a:ext cx="10725299" cy="1718875"/>
            <a:chOff x="923362" y="4612029"/>
            <a:chExt cx="10725299" cy="1718875"/>
          </a:xfrm>
        </p:grpSpPr>
        <p:sp>
          <p:nvSpPr>
            <p:cNvPr id="45" name="TextBox 44"/>
            <p:cNvSpPr txBox="1"/>
            <p:nvPr/>
          </p:nvSpPr>
          <p:spPr>
            <a:xfrm>
              <a:off x="1581387" y="5250906"/>
              <a:ext cx="1006727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4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335850"/>
              </p:ext>
            </p:extLst>
          </p:nvPr>
        </p:nvGraphicFramePr>
        <p:xfrm>
          <a:off x="9868281" y="1843201"/>
          <a:ext cx="866746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4" name="Equation" r:id="rId15" imgW="736560" imgH="571320" progId="Equation.DSMT4">
                  <p:embed/>
                </p:oleObj>
              </mc:Choice>
              <mc:Fallback>
                <p:oleObj name="Equation" r:id="rId15" imgW="736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68281" y="1843201"/>
                        <a:ext cx="866746" cy="604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873625" y="2659063"/>
            <a:ext cx="3811588" cy="584200"/>
            <a:chOff x="4873625" y="2659063"/>
            <a:chExt cx="3811588" cy="584200"/>
          </a:xfrm>
        </p:grpSpPr>
        <p:graphicFrame>
          <p:nvGraphicFramePr>
            <p:cNvPr id="49" name="Object 4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4472723"/>
                </p:ext>
              </p:extLst>
            </p:nvPr>
          </p:nvGraphicFramePr>
          <p:xfrm>
            <a:off x="4873625" y="2659063"/>
            <a:ext cx="2138363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5" name="Equation" r:id="rId17" imgW="2044440" imgH="558720" progId="Equation.DSMT4">
                    <p:embed/>
                  </p:oleObj>
                </mc:Choice>
                <mc:Fallback>
                  <p:oleObj name="Equation" r:id="rId17" imgW="204444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73625" y="2659063"/>
                          <a:ext cx="2138363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7102897"/>
                </p:ext>
              </p:extLst>
            </p:nvPr>
          </p:nvGraphicFramePr>
          <p:xfrm>
            <a:off x="7732713" y="2752725"/>
            <a:ext cx="952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66" name="Equation" r:id="rId19" imgW="952200" imgH="355320" progId="Equation.DSMT4">
                    <p:embed/>
                  </p:oleObj>
                </mc:Choice>
                <mc:Fallback>
                  <p:oleObj name="Equation" r:id="rId19" imgW="9522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732713" y="2752725"/>
                          <a:ext cx="952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891264"/>
              </p:ext>
            </p:extLst>
          </p:nvPr>
        </p:nvGraphicFramePr>
        <p:xfrm>
          <a:off x="7141905" y="3454354"/>
          <a:ext cx="317752" cy="254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7" name="Equation" r:id="rId21" imgW="253800" imgH="203040" progId="Equation.DSMT4">
                  <p:embed/>
                </p:oleObj>
              </mc:Choice>
              <mc:Fallback>
                <p:oleObj name="Equation" r:id="rId21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41905" y="3454354"/>
                        <a:ext cx="317752" cy="254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939810"/>
              </p:ext>
            </p:extLst>
          </p:nvPr>
        </p:nvGraphicFramePr>
        <p:xfrm>
          <a:off x="3123244" y="4266705"/>
          <a:ext cx="2481262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" name="Equation" r:id="rId23" imgW="2361960" imgH="558720" progId="Equation.DSMT4">
                  <p:embed/>
                </p:oleObj>
              </mc:Choice>
              <mc:Fallback>
                <p:oleObj name="Equation" r:id="rId23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123244" y="4266705"/>
                        <a:ext cx="2481262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14757"/>
              </p:ext>
            </p:extLst>
          </p:nvPr>
        </p:nvGraphicFramePr>
        <p:xfrm>
          <a:off x="5976938" y="4378325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" name="Equation" r:id="rId25" imgW="482400" imgH="355320" progId="Equation.DSMT4">
                  <p:embed/>
                </p:oleObj>
              </mc:Choice>
              <mc:Fallback>
                <p:oleObj name="Equation" r:id="rId25" imgW="4824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76938" y="4378325"/>
                        <a:ext cx="482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6736715" y="4405313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" name="Equation" r:id="rId27" imgW="88560" imgH="266400" progId="Equation.DSMT4">
                  <p:embed/>
                </p:oleObj>
              </mc:Choice>
              <mc:Fallback>
                <p:oleObj name="Equation" r:id="rId27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36715" y="4405313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/>
          </p:nvPr>
        </p:nvGraphicFramePr>
        <p:xfrm>
          <a:off x="7200900" y="4378326"/>
          <a:ext cx="258757" cy="385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" name="Equation" r:id="rId29" imgW="241200" imgH="355320" progId="Equation.DSMT4">
                  <p:embed/>
                </p:oleObj>
              </mc:Choice>
              <mc:Fallback>
                <p:oleObj name="Equation" r:id="rId29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200900" y="4378326"/>
                        <a:ext cx="258757" cy="385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/>
          </p:nvPr>
        </p:nvGraphicFramePr>
        <p:xfrm>
          <a:off x="7672387" y="4359274"/>
          <a:ext cx="610671" cy="35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" name="Equation" r:id="rId31" imgW="583920" imgH="342720" progId="Equation.DSMT4">
                  <p:embed/>
                </p:oleObj>
              </mc:Choice>
              <mc:Fallback>
                <p:oleObj name="Equation" r:id="rId31" imgW="58392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672387" y="4359274"/>
                        <a:ext cx="610671" cy="35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/>
          </p:nvPr>
        </p:nvGraphicFramePr>
        <p:xfrm>
          <a:off x="5670933" y="4505586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Equation" r:id="rId33" imgW="253800" imgH="164880" progId="Equation.DSMT4">
                  <p:embed/>
                </p:oleObj>
              </mc:Choice>
              <mc:Fallback>
                <p:oleObj name="Equation" r:id="rId33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70933" y="4505586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/>
          </p:nvPr>
        </p:nvGraphicFramePr>
        <p:xfrm>
          <a:off x="6872288" y="4513263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35" imgW="253800" imgH="164880" progId="Equation.DSMT4">
                  <p:embed/>
                </p:oleObj>
              </mc:Choice>
              <mc:Fallback>
                <p:oleObj name="Equation" r:id="rId35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6872288" y="4513263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/>
          </p:nvPr>
        </p:nvGraphicFramePr>
        <p:xfrm>
          <a:off x="9063038" y="3300413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5" name="Equation" r:id="rId37" imgW="241200" imgH="355320" progId="Equation.DSMT4">
                  <p:embed/>
                </p:oleObj>
              </mc:Choice>
              <mc:Fallback>
                <p:oleObj name="Equation" r:id="rId37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9063038" y="3300413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001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0339 0.0805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3" grpId="0"/>
      <p:bldP spid="4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Bước 1: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Bỏ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dấu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m:t>"−"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8" y="1646983"/>
                <a:ext cx="11085975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155" t="-11628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70477" y="2230964"/>
            <a:ext cx="1122366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ở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Bước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ta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871" y="3836731"/>
            <a:ext cx="11140723" cy="1865380"/>
            <a:chOff x="507938" y="4813586"/>
            <a:chExt cx="11140723" cy="186538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103568" y="5429874"/>
              <a:ext cx="1062445" cy="12490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07938" y="4813586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Nhận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xét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ở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?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3711" y="3845464"/>
            <a:ext cx="11140723" cy="1831413"/>
            <a:chOff x="507935" y="737145"/>
            <a:chExt cx="11140723" cy="183141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l="12693" t="32416" r="77657" b="50980"/>
            <a:stretch/>
          </p:blipFill>
          <p:spPr>
            <a:xfrm>
              <a:off x="965042" y="1282112"/>
              <a:ext cx="1329809" cy="128644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07935" y="737145"/>
              <a:ext cx="1114072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Thương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phép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chia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hai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cùng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dấu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số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nguyên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dương</a:t>
              </a:r>
              <a:endPara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168125" y="654526"/>
          <a:ext cx="4775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6" imgW="4775040" imgH="558720" progId="Equation.DSMT4">
                  <p:embed/>
                </p:oleObj>
              </mc:Choice>
              <mc:Fallback>
                <p:oleObj name="Equation" r:id="rId6" imgW="47750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68125" y="654526"/>
                        <a:ext cx="4775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3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1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6FD194B4-275B-4D7C-9A52-03004FB6F2A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-490684" y="-375745"/>
            <a:ext cx="2384466" cy="2384466"/>
          </a:xfrm>
          <a:prstGeom prst="rect">
            <a:avLst/>
          </a:prstGeom>
        </p:spPr>
      </p:pic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3644086" y="4795294"/>
          <a:ext cx="4326573" cy="73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9" imgW="3276360" imgH="558720" progId="Equation.DSMT4">
                  <p:embed/>
                </p:oleObj>
              </mc:Choice>
              <mc:Fallback>
                <p:oleObj name="Equation" r:id="rId9" imgW="32763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44086" y="4795294"/>
                        <a:ext cx="4326573" cy="737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3720770" y="5797307"/>
          <a:ext cx="38258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11" imgW="2933640" imgH="558720" progId="Equation.DSMT4">
                  <p:embed/>
                </p:oleObj>
              </mc:Choice>
              <mc:Fallback>
                <p:oleObj name="Equation" r:id="rId11" imgW="2933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20770" y="5797307"/>
                        <a:ext cx="38258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207524" y="5788528"/>
          <a:ext cx="757349" cy="740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Equation" r:id="rId13" imgW="571320" imgH="558720" progId="Equation.DSMT4">
                  <p:embed/>
                </p:oleObj>
              </mc:Choice>
              <mc:Fallback>
                <p:oleObj name="Equation" r:id="rId13" imgW="57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07524" y="5788528"/>
                        <a:ext cx="757349" cy="7405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3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91859" y="3622918"/>
            <a:ext cx="2947222" cy="601530"/>
            <a:chOff x="2650918" y="3831322"/>
            <a:chExt cx="2947222" cy="601530"/>
          </a:xfrm>
        </p:grpSpPr>
        <p:sp>
          <p:nvSpPr>
            <p:cNvPr id="20" name="TextBox 19"/>
            <p:cNvSpPr txBox="1"/>
            <p:nvPr/>
          </p:nvSpPr>
          <p:spPr>
            <a:xfrm>
              <a:off x="4178773" y="3831322"/>
              <a:ext cx="14193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Tính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50918" y="3840113"/>
              <a:ext cx="1470705" cy="592739"/>
            </a:xfrm>
            <a:prstGeom prst="roundRect">
              <a:avLst/>
            </a:prstGeom>
            <a:noFill/>
            <a:ln w="57150">
              <a:solidFill>
                <a:srgbClr val="FF9900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Ví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</a:t>
              </a:r>
              <a:r>
                <a:rPr lang="en-US" sz="2800" b="1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dụ</a:t>
              </a:r>
              <a:r>
                <a:rPr lang="en-US" sz="2800" b="1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2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393411" y="3683129"/>
          <a:ext cx="27051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3" imgW="2705040" imgH="1879560" progId="Equation.DSMT4">
                  <p:embed/>
                </p:oleObj>
              </mc:Choice>
              <mc:Fallback>
                <p:oleObj name="Equation" r:id="rId3" imgW="27050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3411" y="3683129"/>
                        <a:ext cx="27051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8461" y="419052"/>
            <a:ext cx="11445203" cy="2597827"/>
            <a:chOff x="615773" y="403688"/>
            <a:chExt cx="11041746" cy="25978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4581" t="18610" r="79230" b="71315"/>
            <a:stretch/>
          </p:blipFill>
          <p:spPr>
            <a:xfrm>
              <a:off x="615773" y="454514"/>
              <a:ext cx="805218" cy="73697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    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Để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chia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âm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ta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làm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như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sau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: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1: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Bỏ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dấu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"−"</m:t>
                      </m:r>
                    </m:oMath>
                  </a14:m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trước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endParaRPr lang="en-US" sz="2800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800" i="1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2: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Tính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của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hai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số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nguyên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dương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nhận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được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ở </a:t>
                  </a:r>
                  <a:r>
                    <a:rPr lang="en-US" sz="2800" i="1" dirty="0" err="1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Bước</a:t>
                  </a:r>
                  <a:r>
                    <a:rPr lang="en-US" sz="2800" i="1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i="1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1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, ta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có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thương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cần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 err="1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tìm</a:t>
                  </a:r>
                  <a:r>
                    <a:rPr lang="en-US" sz="2800" dirty="0" smtClean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.</a:t>
                  </a:r>
                  <a:endPara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867" y="403688"/>
                  <a:ext cx="10833652" cy="259782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40" r="-1520" b="-5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17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09501" y="4375448"/>
            <a:ext cx="1962297" cy="1795369"/>
            <a:chOff x="7873351" y="3344218"/>
            <a:chExt cx="2846231" cy="2532753"/>
          </a:xfrm>
        </p:grpSpPr>
        <p:pic>
          <p:nvPicPr>
            <p:cNvPr id="25" name="Graphic 27" descr="Clipboard">
              <a:extLst>
                <a:ext uri="{FF2B5EF4-FFF2-40B4-BE49-F238E27FC236}">
                  <a16:creationId xmlns="" xmlns:a16="http://schemas.microsoft.com/office/drawing/2014/main" id="{69A6127C-44C4-4935-8488-02212BF0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631394">
              <a:off x="7873351" y="3344218"/>
              <a:ext cx="2532753" cy="2532753"/>
            </a:xfrm>
            <a:prstGeom prst="rect">
              <a:avLst/>
            </a:prstGeom>
          </p:spPr>
        </p:pic>
        <p:pic>
          <p:nvPicPr>
            <p:cNvPr id="26" name="Graphic 31" descr="Pencil">
              <a:extLst>
                <a:ext uri="{FF2B5EF4-FFF2-40B4-BE49-F238E27FC236}">
                  <a16:creationId xmlns="" xmlns:a16="http://schemas.microsoft.com/office/drawing/2014/main" id="{F21940DF-3AEF-4263-BDC6-04DEDCE8D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31180" y="3939943"/>
              <a:ext cx="1488402" cy="148840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432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8691854" y="2790732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112542" y="127754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31744" y="936151"/>
            <a:ext cx="8384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 2/SGK/Tr85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49683" y="3386457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156635" y="6041236"/>
            <a:ext cx="5085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3894223"/>
            <a:ext cx="1939407" cy="1939407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57054" y="3573563"/>
          <a:ext cx="2717800" cy="187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9" imgW="2717640" imgH="1879560" progId="Equation.DSMT4">
                  <p:embed/>
                </p:oleObj>
              </mc:Choice>
              <mc:Fallback>
                <p:oleObj name="Equation" r:id="rId9" imgW="2717640" imgH="1879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57054" y="3573563"/>
                        <a:ext cx="2717800" cy="187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3031538" y="1729450"/>
            <a:ext cx="2798298" cy="1256039"/>
            <a:chOff x="7155584" y="3234825"/>
            <a:chExt cx="2798298" cy="1256039"/>
          </a:xfrm>
        </p:grpSpPr>
        <p:sp>
          <p:nvSpPr>
            <p:cNvPr id="15" name="TextBox 14"/>
            <p:cNvSpPr txBox="1"/>
            <p:nvPr/>
          </p:nvSpPr>
          <p:spPr>
            <a:xfrm>
              <a:off x="8478025" y="3727136"/>
              <a:ext cx="147585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/>
            <a:srcRect l="14586" t="22978" r="71634" b="53493"/>
            <a:stretch/>
          </p:blipFill>
          <p:spPr>
            <a:xfrm>
              <a:off x="7155584" y="3234825"/>
              <a:ext cx="1308374" cy="1256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395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286727" y="1489266"/>
            <a:ext cx="70190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thương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hlinkClick r:id="rId4" action="ppaction://hlinksldjump"/>
          </p:cNvPr>
          <p:cNvSpPr/>
          <p:nvPr/>
        </p:nvSpPr>
        <p:spPr>
          <a:xfrm>
            <a:off x="4691086" y="374041"/>
            <a:ext cx="1663994" cy="592739"/>
          </a:xfrm>
          <a:prstGeom prst="roundRect">
            <a:avLst/>
          </a:prstGeom>
          <a:noFill/>
          <a:ln w="57150">
            <a:solidFill>
              <a:srgbClr val="FF9900"/>
            </a:solidFill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Chú</a:t>
            </a:r>
            <a:r>
              <a:rPr lang="en-US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ý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27" y="3955592"/>
            <a:ext cx="10310913" cy="1951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nguyên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chứa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dấu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ngoặc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cũng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giống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nhiên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!!3" descr="Chuyên đề về xác định công thức của hợp chất vô cơ và hữu cơ - Tech12h">
            <a:hlinkClick r:id="rId4" action="ppaction://hlinksldjump"/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5439" cy="12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025650" y="2257425"/>
          <a:ext cx="3363913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6" imgW="3263760" imgH="1269720" progId="Equation.DSMT4">
                  <p:embed/>
                </p:oleObj>
              </mc:Choice>
              <mc:Fallback>
                <p:oleObj name="Equation" r:id="rId6" imgW="32637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25650" y="2257425"/>
                        <a:ext cx="3363913" cy="130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32600" y="2257425"/>
          <a:ext cx="3689350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8" imgW="3276360" imgH="1269720" progId="Equation.DSMT4">
                  <p:embed/>
                </p:oleObj>
              </mc:Choice>
              <mc:Fallback>
                <p:oleObj name="Equation" r:id="rId8" imgW="3276360" imgH="1269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32600" y="2257425"/>
                        <a:ext cx="3689350" cy="143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34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274542" y="27297"/>
            <a:ext cx="2539889" cy="2221921"/>
            <a:chOff x="135073" y="371154"/>
            <a:chExt cx="2539889" cy="2221921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xmlns="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8912081">
              <a:off x="13507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157524"/>
            <a:ext cx="121920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GIẢI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 RỪNG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8349" y="492326"/>
            <a:ext cx="2735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1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5952" y="4170887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30074" y="2746993"/>
            <a:ext cx="1002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24407"/>
            <a:ext cx="8331200" cy="32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3" y="2238233"/>
            <a:ext cx="8588956" cy="51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7708" y="748227"/>
            <a:ext cx="134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149318" y="787219"/>
          <a:ext cx="264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0" name="Equation" r:id="rId19" imgW="2641320" imgH="558720" progId="Equation.DSMT4">
                  <p:embed/>
                </p:oleObj>
              </mc:Choice>
              <mc:Fallback>
                <p:oleObj name="Equation" r:id="rId19" imgW="26413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149318" y="787219"/>
                        <a:ext cx="2641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57988" y="3502025"/>
          <a:ext cx="1244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1" name="Equation" r:id="rId21" imgW="1244520" imgH="571320" progId="Equation.DSMT4">
                  <p:embed/>
                </p:oleObj>
              </mc:Choice>
              <mc:Fallback>
                <p:oleObj name="Equation" r:id="rId21" imgW="1244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757988" y="3502025"/>
                        <a:ext cx="1244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495675" y="3527425"/>
          <a:ext cx="16764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2" name="Equation" r:id="rId23" imgW="1676160" imgH="571320" progId="Equation.DSMT4">
                  <p:embed/>
                </p:oleObj>
              </mc:Choice>
              <mc:Fallback>
                <p:oleObj name="Equation" r:id="rId23" imgW="16761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495675" y="3527425"/>
                        <a:ext cx="16764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476625" y="4730750"/>
          <a:ext cx="1651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3" name="Equation" r:id="rId25" imgW="1650960" imgH="571320" progId="Equation.DSMT4">
                  <p:embed/>
                </p:oleObj>
              </mc:Choice>
              <mc:Fallback>
                <p:oleObj name="Equation" r:id="rId25" imgW="16509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76625" y="4730750"/>
                        <a:ext cx="16510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759575" y="4700588"/>
          <a:ext cx="1257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4" name="Equation" r:id="rId27" imgW="1257120" imgH="571320" progId="Equation.DSMT4">
                  <p:embed/>
                </p:oleObj>
              </mc:Choice>
              <mc:Fallback>
                <p:oleObj name="Equation" r:id="rId27" imgW="12571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759575" y="4700588"/>
                        <a:ext cx="1257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xplosion 1 15"/>
          <p:cNvSpPr/>
          <p:nvPr/>
        </p:nvSpPr>
        <p:spPr>
          <a:xfrm>
            <a:off x="7753519" y="260578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969596" y="875234"/>
          <a:ext cx="1765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5" name="Equation" r:id="rId29" imgW="1765080" imgH="355320" progId="Equation.DSMT4">
                  <p:embed/>
                </p:oleObj>
              </mc:Choice>
              <mc:Fallback>
                <p:oleObj name="Equation" r:id="rId29" imgW="1765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969596" y="875234"/>
                        <a:ext cx="1765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14236" y="338500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1854" y="-895918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21170" y="4635100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89044" y="460550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3632200"/>
            <a:ext cx="8097284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6083" y="557983"/>
            <a:ext cx="229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03613" y="1230313"/>
          <a:ext cx="18938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2" name="Equation" r:id="rId18" imgW="1828800" imgH="558720" progId="Equation.DSMT4">
                  <p:embed/>
                </p:oleObj>
              </mc:Choice>
              <mc:Fallback>
                <p:oleObj name="Equation" r:id="rId18" imgW="18288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03613" y="1230313"/>
                        <a:ext cx="18938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530850" y="4862513"/>
          <a:ext cx="12319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3" name="Equation" r:id="rId20" imgW="1231560" imgH="571320" progId="Equation.DSMT4">
                  <p:embed/>
                </p:oleObj>
              </mc:Choice>
              <mc:Fallback>
                <p:oleObj name="Equation" r:id="rId20" imgW="1231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30850" y="4862513"/>
                        <a:ext cx="12319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155950" y="4862513"/>
          <a:ext cx="1384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4" name="Equation" r:id="rId22" imgW="1384200" imgH="571320" progId="Equation.DSMT4">
                  <p:embed/>
                </p:oleObj>
              </mc:Choice>
              <mc:Fallback>
                <p:oleObj name="Equation" r:id="rId22" imgW="13842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155950" y="4862513"/>
                        <a:ext cx="1384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600950" y="4822825"/>
          <a:ext cx="1371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5" name="Equation" r:id="rId24" imgW="1371600" imgH="571320" progId="Equation.DSMT4">
                  <p:embed/>
                </p:oleObj>
              </mc:Choice>
              <mc:Fallback>
                <p:oleObj name="Equation" r:id="rId2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600950" y="4822825"/>
                        <a:ext cx="1371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481763" y="1247775"/>
          <a:ext cx="2413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6" name="Equation" r:id="rId26" imgW="2412720" imgH="558720" progId="Equation.DSMT4">
                  <p:embed/>
                </p:oleObj>
              </mc:Choice>
              <mc:Fallback>
                <p:oleObj name="Equation" r:id="rId26" imgW="241272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481763" y="1247775"/>
                        <a:ext cx="24130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456289" y="1161344"/>
            <a:ext cx="9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92625" y="1849438"/>
          <a:ext cx="8477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7" name="Equation" r:id="rId28" imgW="711000" imgH="355320" progId="Equation.DSMT4">
                  <p:embed/>
                </p:oleObj>
              </mc:Choice>
              <mc:Fallback>
                <p:oleObj name="Equation" r:id="rId28" imgW="711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92625" y="1849438"/>
                        <a:ext cx="847725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7375525" y="1889125"/>
          <a:ext cx="850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8" name="Equation" r:id="rId30" imgW="723600" imgH="355320" progId="Equation.DSMT4">
                  <p:embed/>
                </p:oleObj>
              </mc:Choice>
              <mc:Fallback>
                <p:oleObj name="Equation" r:id="rId30" imgW="723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375525" y="1889125"/>
                        <a:ext cx="850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668488" y="1229981"/>
          <a:ext cx="495565" cy="495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29" name="Equation" r:id="rId32" imgW="253800" imgH="253800" progId="Equation.DSMT4">
                  <p:embed/>
                </p:oleObj>
              </mc:Choice>
              <mc:Fallback>
                <p:oleObj name="Equation" r:id="rId32" imgW="253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668488" y="1229981"/>
                        <a:ext cx="495565" cy="495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Explosion 1 19"/>
          <p:cNvSpPr/>
          <p:nvPr/>
        </p:nvSpPr>
        <p:spPr>
          <a:xfrm>
            <a:off x="2445366" y="2899846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734961" y="538041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15817" y="53575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7712" y="-1057497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1" grpId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09486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18" y="3632200"/>
            <a:ext cx="7463845" cy="35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9300" y="647753"/>
            <a:ext cx="4572000" cy="584775"/>
            <a:chOff x="3350118" y="1151010"/>
            <a:chExt cx="4572000" cy="584775"/>
          </a:xfrm>
        </p:grpSpPr>
        <p:sp>
          <p:nvSpPr>
            <p:cNvPr id="2" name="TextBox 1"/>
            <p:cNvSpPr txBox="1"/>
            <p:nvPr/>
          </p:nvSpPr>
          <p:spPr>
            <a:xfrm>
              <a:off x="3350118" y="1151010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, </a:t>
              </a:r>
              <a:r>
                <a:rPr lang="en-US" sz="3200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6323391" y="1330252"/>
            <a:ext cx="268790" cy="282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32" name="Equation" r:id="rId19" imgW="241200" imgH="253800" progId="Equation.DSMT4">
                    <p:embed/>
                  </p:oleObj>
                </mc:Choice>
                <mc:Fallback>
                  <p:oleObj name="Equation" r:id="rId19" imgW="2412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323391" y="1330252"/>
                          <a:ext cx="268790" cy="282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495378" y="1471018"/>
          <a:ext cx="2819844" cy="380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Equation" r:id="rId21" imgW="2539800" imgH="342720" progId="Equation.DSMT4">
                  <p:embed/>
                </p:oleObj>
              </mc:Choice>
              <mc:Fallback>
                <p:oleObj name="Equation" r:id="rId21" imgW="2539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495378" y="1471018"/>
                        <a:ext cx="2819844" cy="380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7033702" y="4356100"/>
          <a:ext cx="1524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quation" r:id="rId23" imgW="1523880" imgH="558720" progId="Equation.DSMT4">
                  <p:embed/>
                </p:oleObj>
              </mc:Choice>
              <mc:Fallback>
                <p:oleObj name="Equation" r:id="rId23" imgW="1523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33702" y="4356100"/>
                        <a:ext cx="15240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693475" y="4356100"/>
          <a:ext cx="1219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quation" r:id="rId25" imgW="1218960" imgH="558720" progId="Equation.DSMT4">
                  <p:embed/>
                </p:oleObj>
              </mc:Choice>
              <mc:Fallback>
                <p:oleObj name="Equation" r:id="rId25" imgW="1218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693475" y="4356100"/>
                        <a:ext cx="12192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716032" y="5495925"/>
          <a:ext cx="1193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6" name="Equation" r:id="rId27" imgW="1193760" imgH="558720" progId="Equation.DSMT4">
                  <p:embed/>
                </p:oleObj>
              </mc:Choice>
              <mc:Fallback>
                <p:oleObj name="Equation" r:id="rId27" imgW="11937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716032" y="5495925"/>
                        <a:ext cx="1193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7073390" y="5495925"/>
          <a:ext cx="1574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" name="Equation" r:id="rId29" imgW="1574640" imgH="558720" progId="Equation.DSMT4">
                  <p:embed/>
                </p:oleObj>
              </mc:Choice>
              <mc:Fallback>
                <p:oleObj name="Equation" r:id="rId29" imgW="1574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073390" y="5495925"/>
                        <a:ext cx="1574800" cy="5588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176523" y="2141682"/>
          <a:ext cx="3036120" cy="367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" name="Equation" r:id="rId31" imgW="2831760" imgH="342720" progId="Equation.DSMT4">
                  <p:embed/>
                </p:oleObj>
              </mc:Choice>
              <mc:Fallback>
                <p:oleObj name="Equation" r:id="rId31" imgW="28317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76523" y="2141682"/>
                        <a:ext cx="3036120" cy="367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4662267" y="4688275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982015" y="4290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91463" y="-370690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36224" y="54430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70489" y="426855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1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3075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58268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10007" y="1242319"/>
          <a:ext cx="3483610" cy="59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2" name="Equation" r:id="rId19" imgW="3238200" imgH="558720" progId="Equation.DSMT4">
                  <p:embed/>
                </p:oleObj>
              </mc:Choice>
              <mc:Fallback>
                <p:oleObj name="Equation" r:id="rId19" imgW="32382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10007" y="1242319"/>
                        <a:ext cx="3483610" cy="59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6491288" y="4349750"/>
          <a:ext cx="162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3" name="Equation" r:id="rId21" imgW="1625400" imgH="571320" progId="Equation.DSMT4">
                  <p:embed/>
                </p:oleObj>
              </mc:Choice>
              <mc:Fallback>
                <p:oleObj name="Equation" r:id="rId21" imgW="16254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491288" y="4349750"/>
                        <a:ext cx="1625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908425" y="4349750"/>
          <a:ext cx="15621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4" name="Equation" r:id="rId23" imgW="1562040" imgH="571320" progId="Equation.DSMT4">
                  <p:embed/>
                </p:oleObj>
              </mc:Choice>
              <mc:Fallback>
                <p:oleObj name="Equation" r:id="rId23" imgW="156204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08425" y="4349750"/>
                        <a:ext cx="15621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971925" y="5403850"/>
          <a:ext cx="1498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Equation" r:id="rId25" imgW="1498320" imgH="571320" progId="Equation.DSMT4">
                  <p:embed/>
                </p:oleObj>
              </mc:Choice>
              <mc:Fallback>
                <p:oleObj name="Equation" r:id="rId25" imgW="14983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971925" y="5403850"/>
                        <a:ext cx="14986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6550025" y="5403850"/>
          <a:ext cx="16383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6" name="Equation" r:id="rId27" imgW="1638000" imgH="571320" progId="Equation.DSMT4">
                  <p:embed/>
                </p:oleObj>
              </mc:Choice>
              <mc:Fallback>
                <p:oleObj name="Equation" r:id="rId27" imgW="16380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550025" y="5403850"/>
                        <a:ext cx="1638300" cy="5715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439920" y="1881576"/>
          <a:ext cx="28829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7" name="Equation" r:id="rId29" imgW="2882880" imgH="558720" progId="Equation.DSMT4">
                  <p:embed/>
                </p:oleObj>
              </mc:Choice>
              <mc:Fallback>
                <p:oleObj name="Equation" r:id="rId29" imgW="28828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439920" y="1881576"/>
                        <a:ext cx="28829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Explosion 1 20"/>
          <p:cNvSpPr/>
          <p:nvPr/>
        </p:nvSpPr>
        <p:spPr>
          <a:xfrm>
            <a:off x="1348847" y="4585157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99111" y="420614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3154" y="-377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42296" y="5308862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81374" y="4236448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7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1CA1793-B808-459B-83CC-3B2E095A5E81}"/>
              </a:ext>
            </a:extLst>
          </p:cNvPr>
          <p:cNvSpPr txBox="1"/>
          <p:nvPr/>
        </p:nvSpPr>
        <p:spPr>
          <a:xfrm>
            <a:off x="2" y="2737209"/>
            <a:ext cx="1219199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harsh" dir="t"/>
            </a:scene3d>
            <a:sp3d extrusionH="57150" prstMaterial="matte">
              <a:bevelT w="63500" h="12700" prst="relaxedInse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 VÀNG BIỂN BẠC</a:t>
            </a:r>
            <a:endParaRPr lang="en-US" sz="8000" b="1" dirty="0">
              <a:ln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8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1520696"/>
            <a:ext cx="10439902" cy="3890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III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6047054" cy="1681644"/>
            <a:chOff x="1843088" y="2017058"/>
            <a:chExt cx="10067178" cy="2853266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10067178" cy="2581115"/>
              <a:chOff x="2053185" y="2324309"/>
              <a:chExt cx="9340641" cy="2395109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017271" y="3056227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31575" y="198475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006876"/>
                <a:ext cx="2641600" cy="914400"/>
              </a:xfrm>
              <a:prstGeom prst="roundRect">
                <a:avLst/>
              </a:prstGeom>
              <a:blipFill rotWithShape="0">
                <a:blip r:embed="rId12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400</m:t>
                    </m:r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006876"/>
                <a:ext cx="2873351" cy="914400"/>
              </a:xfrm>
              <a:prstGeom prst="roundRect">
                <a:avLst/>
              </a:prstGeom>
              <a:blipFill rotWithShape="0">
                <a:blip r:embed="rId13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−100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022600"/>
                <a:ext cx="2765703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</m:oMath>
                </a14:m>
                <a:endParaRPr lang="en-US" sz="2667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006876"/>
                <a:ext cx="2641600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343050" y="3570683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6800" y="76200"/>
            <a:ext cx="8026400" cy="2743200"/>
            <a:chOff x="2336800" y="76200"/>
            <a:chExt cx="8026400" cy="2743200"/>
          </a:xfrm>
        </p:grpSpPr>
        <p:pic>
          <p:nvPicPr>
            <p:cNvPr id="1035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8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6" name="Group 5"/>
            <p:cNvGrpSpPr/>
            <p:nvPr/>
          </p:nvGrpSpPr>
          <p:grpSpPr>
            <a:xfrm>
              <a:off x="3232149" y="599123"/>
              <a:ext cx="6235701" cy="647700"/>
              <a:chOff x="3555999" y="1088335"/>
              <a:chExt cx="6235701" cy="647700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3555999" y="109220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38078" y="1088335"/>
              <a:ext cx="1333500" cy="647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4" name="Equation" r:id="rId22" imgW="1333440" imgH="647640" progId="Equation.DSMT4">
                      <p:embed/>
                    </p:oleObj>
                  </mc:Choice>
                  <mc:Fallback>
                    <p:oleObj name="Equation" r:id="rId22" imgW="1333440" imgH="6476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3"/>
                          <a:stretch>
                            <a:fillRect/>
                          </a:stretch>
                        </p:blipFill>
                        <p:spPr>
                          <a:xfrm>
                            <a:off x="4938078" y="1088335"/>
                            <a:ext cx="1333500" cy="6477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416108" y="1541463"/>
          <a:ext cx="3886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24" imgW="3886200" imgH="647640" progId="Equation.DSMT4">
                  <p:embed/>
                </p:oleObj>
              </mc:Choice>
              <mc:Fallback>
                <p:oleObj name="Equation" r:id="rId24" imgW="3886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416108" y="1541463"/>
                        <a:ext cx="38862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5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1"/>
            <a:ext cx="12198729" cy="68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50" y="3019226"/>
                <a:ext cx="2641600" cy="914400"/>
              </a:xfrm>
              <a:prstGeom prst="roundRect">
                <a:avLst/>
              </a:prstGeom>
              <a:blipFill rotWithShape="0">
                <a:blip r:embed="rId14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51" y="3019226"/>
                <a:ext cx="2873351" cy="914400"/>
              </a:xfrm>
              <a:prstGeom prst="roundRect">
                <a:avLst/>
              </a:prstGeom>
              <a:blipFill rotWithShape="0">
                <a:blip r:embed="rId15"/>
                <a:stretch>
                  <a:fillRect l="-3805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:r>
                  <a:rPr lang="en-US" sz="3200" dirty="0" smtClean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51" y="3034950"/>
                <a:ext cx="2765703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0550" y="3019226"/>
                <a:ext cx="2743200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982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76200"/>
            <a:ext cx="8026400" cy="2743200"/>
            <a:chOff x="2438400" y="76200"/>
            <a:chExt cx="8026400" cy="2743200"/>
          </a:xfrm>
        </p:grpSpPr>
        <p:pic>
          <p:nvPicPr>
            <p:cNvPr id="19" name="Picture 11" descr="C:\Users\ADMIN\Desktop\Giai cuu dai duong 2\seashell-border-382756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76200"/>
              <a:ext cx="8026400" cy="2743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grpSp>
          <p:nvGrpSpPr>
            <p:cNvPr id="53" name="Group 52"/>
            <p:cNvGrpSpPr/>
            <p:nvPr/>
          </p:nvGrpSpPr>
          <p:grpSpPr>
            <a:xfrm>
              <a:off x="3232149" y="698293"/>
              <a:ext cx="6235701" cy="587661"/>
              <a:chOff x="3555999" y="1351281"/>
              <a:chExt cx="6235701" cy="587661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3555999" y="1351281"/>
                <a:ext cx="6235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3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aphicFrame>
            <p:nvGraphicFramePr>
              <p:cNvPr id="55" name="Object 5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388608" y="1367442"/>
              <a:ext cx="3378200" cy="571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8" name="Equation" r:id="rId23" imgW="3377880" imgH="571320" progId="Equation.DSMT4">
                      <p:embed/>
                    </p:oleObj>
                  </mc:Choice>
                  <mc:Fallback>
                    <p:oleObj name="Equation" r:id="rId23" imgW="3377880" imgH="5713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4"/>
                          <a:stretch>
                            <a:fillRect/>
                          </a:stretch>
                        </p:blipFill>
                        <p:spPr>
                          <a:xfrm>
                            <a:off x="5388608" y="1367442"/>
                            <a:ext cx="3378200" cy="571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0" y="1574354"/>
          <a:ext cx="4216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25" imgW="4216320" imgH="647640" progId="Equation.DSMT4">
                  <p:embed/>
                </p:oleObj>
              </mc:Choice>
              <mc:Fallback>
                <p:oleObj name="Equation" r:id="rId25" imgW="42163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800600" y="1574354"/>
                        <a:ext cx="42164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13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57304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174514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6752" y="416965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16" y="-1"/>
            <a:ext cx="10838083" cy="3557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2049190" y="234552"/>
            <a:ext cx="7640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12m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3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3700643"/>
                <a:ext cx="2641600" cy="914400"/>
              </a:xfrm>
              <a:prstGeom prst="roundRect">
                <a:avLst/>
              </a:prstGeom>
              <a:blipFill rotWithShape="0">
                <a:blip r:embed="rId16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−36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050" y="3700643"/>
                <a:ext cx="2873351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 l="-3594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698" y="3716367"/>
                <a:ext cx="2765703" cy="914400"/>
              </a:xfrm>
              <a:prstGeom prst="roundRect">
                <a:avLst/>
              </a:prstGeom>
              <a:blipFill rotWithShape="0">
                <a:blip r:embed="rId18"/>
                <a:stretch>
                  <a:fillRect l="-3956" b="-1974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 smtClean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32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200" y="3700643"/>
                <a:ext cx="2641600" cy="914400"/>
              </a:xfrm>
              <a:prstGeom prst="roundRect">
                <a:avLst/>
              </a:prstGeom>
              <a:blipFill rotWithShape="0">
                <a:blip r:embed="rId19"/>
                <a:stretch>
                  <a:fillRect l="-3899" b="-263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8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156251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2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652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8316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14363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54718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631504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1634455" y="3050432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  <p:pic>
        <p:nvPicPr>
          <p:cNvPr id="54" name="Picture 53" descr="C:\Users\admin\Downloads\tau ngam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440" y="-1"/>
            <a:ext cx="2404703" cy="20919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tàu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lặn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93" y="2610918"/>
                <a:ext cx="6529544" cy="553998"/>
              </a:xfrm>
              <a:prstGeom prst="rect">
                <a:avLst/>
              </a:prstGeom>
              <a:blipFill rotWithShape="0">
                <a:blip r:embed="rId24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522538" y="2714943"/>
          <a:ext cx="1574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25" imgW="1574640" imgH="355320" progId="Equation.DSMT4">
                  <p:embed/>
                </p:oleObj>
              </mc:Choice>
              <mc:Fallback>
                <p:oleObj name="Equation" r:id="rId25" imgW="1574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522538" y="2714943"/>
                        <a:ext cx="1574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0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1979 0.02755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6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18815 0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48742" y="570677"/>
            <a:ext cx="7533871" cy="25074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4000"/>
              </a:lnSpc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29268" y="5055839"/>
            <a:ext cx="1777411" cy="177741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312535" y="30480"/>
            <a:ext cx="2555129" cy="2221921"/>
            <a:chOff x="119833" y="371154"/>
            <a:chExt cx="2555129" cy="2221921"/>
          </a:xfrm>
        </p:grpSpPr>
        <p:sp>
          <p:nvSpPr>
            <p:cNvPr id="22" name="Freeform: Shape 11">
              <a:extLst>
                <a:ext uri="{FF2B5EF4-FFF2-40B4-BE49-F238E27FC236}">
                  <a16:creationId xmlns:a16="http://schemas.microsoft.com/office/drawing/2014/main" xmlns="" id="{8393A647-F1D0-4A88-8DF7-6E5578A89569}"/>
                </a:ext>
              </a:extLst>
            </p:cNvPr>
            <p:cNvSpPr/>
            <p:nvPr/>
          </p:nvSpPr>
          <p:spPr>
            <a:xfrm rot="5400000">
              <a:off x="452086" y="370199"/>
              <a:ext cx="2221921" cy="2223831"/>
            </a:xfrm>
            <a:custGeom>
              <a:avLst/>
              <a:gdLst>
                <a:gd name="connsiteX0" fmla="*/ 0 w 4670251"/>
                <a:gd name="connsiteY0" fmla="*/ 2133085 h 4116501"/>
                <a:gd name="connsiteX1" fmla="*/ 0 w 4670251"/>
                <a:gd name="connsiteY1" fmla="*/ 0 h 4116501"/>
                <a:gd name="connsiteX2" fmla="*/ 4670251 w 4670251"/>
                <a:gd name="connsiteY2" fmla="*/ 4116501 h 4116501"/>
                <a:gd name="connsiteX3" fmla="*/ 2250224 w 4670251"/>
                <a:gd name="connsiteY3" fmla="*/ 4116501 h 4116501"/>
                <a:gd name="connsiteX4" fmla="*/ 0 w 4670251"/>
                <a:gd name="connsiteY4" fmla="*/ 2133085 h 41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251" h="4116501">
                  <a:moveTo>
                    <a:pt x="0" y="2133085"/>
                  </a:moveTo>
                  <a:lnTo>
                    <a:pt x="0" y="0"/>
                  </a:lnTo>
                  <a:lnTo>
                    <a:pt x="4670251" y="4116501"/>
                  </a:lnTo>
                  <a:lnTo>
                    <a:pt x="2250224" y="4116501"/>
                  </a:lnTo>
                  <a:lnTo>
                    <a:pt x="0" y="2133085"/>
                  </a:lnTo>
                  <a:close/>
                </a:path>
              </a:pathLst>
            </a:custGeom>
            <a:solidFill>
              <a:srgbClr val="FFFF00"/>
            </a:solidFill>
            <a:ln w="57150">
              <a:solidFill>
                <a:srgbClr val="660033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8912081">
              <a:off x="119833" y="835758"/>
              <a:ext cx="238359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3200" b="1" dirty="0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2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79260" y="3663311"/>
            <a:ext cx="10191298" cy="2548511"/>
            <a:chOff x="1549382" y="3441831"/>
            <a:chExt cx="10191298" cy="254851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13008" t="38014" r="79230" b="45755"/>
            <a:stretch/>
          </p:blipFill>
          <p:spPr>
            <a:xfrm>
              <a:off x="1549382" y="3875470"/>
              <a:ext cx="1556567" cy="1830020"/>
            </a:xfrm>
            <a:prstGeom prst="rect">
              <a:avLst/>
            </a:prstGeom>
          </p:spPr>
        </p:pic>
        <p:sp>
          <p:nvSpPr>
            <p:cNvPr id="32" name="Cloud Callout 31"/>
            <p:cNvSpPr/>
            <p:nvPr/>
          </p:nvSpPr>
          <p:spPr>
            <a:xfrm>
              <a:off x="3459404" y="3441831"/>
              <a:ext cx="8281276" cy="2548511"/>
            </a:xfrm>
            <a:prstGeom prst="cloudCallout">
              <a:avLst>
                <a:gd name="adj1" fmla="val -58646"/>
                <a:gd name="adj2" fmla="val -1461"/>
              </a:avLst>
            </a:prstGeom>
            <a:noFill/>
            <a:ln w="57150" cmpd="dbl">
              <a:solidFill>
                <a:srgbClr val="002060"/>
              </a:solidFill>
            </a:ln>
            <a:scene3d>
              <a:camera prst="perspectiveFron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4824" y="3967963"/>
              <a:ext cx="674878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3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0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0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???</a:t>
              </a:r>
              <a:endParaRPr lang="en-US" sz="3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67794" y="3208749"/>
          <a:ext cx="3149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5" imgW="3149280" imgH="558720" progId="Equation.DSMT4">
                  <p:embed/>
                </p:oleObj>
              </mc:Choice>
              <mc:Fallback>
                <p:oleObj name="Equation" r:id="rId5" imgW="314928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794" y="3208749"/>
                        <a:ext cx="3149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641641" y="1081304"/>
            <a:ext cx="176835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-12m</a:t>
            </a:r>
            <a:endParaRPr lang="en-US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9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5264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52648"/>
              <a:ext cx="7232071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6446" t="27548" r="12843" b="24567"/>
          <a:stretch/>
        </p:blipFill>
        <p:spPr>
          <a:xfrm>
            <a:off x="106680" y="1495616"/>
            <a:ext cx="6073562" cy="22594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76" y="0"/>
            <a:ext cx="5131237" cy="63204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12899" y="476122"/>
            <a:ext cx="4677793" cy="5286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57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41387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0097" y="846067"/>
            <a:ext cx="9058767" cy="2295849"/>
            <a:chOff x="1995918" y="753997"/>
            <a:chExt cx="9058767" cy="2295849"/>
          </a:xfrm>
        </p:grpSpPr>
        <p:grpSp>
          <p:nvGrpSpPr>
            <p:cNvPr id="14" name="Group 13"/>
            <p:cNvGrpSpPr/>
            <p:nvPr/>
          </p:nvGrpSpPr>
          <p:grpSpPr>
            <a:xfrm>
              <a:off x="1995918" y="753997"/>
              <a:ext cx="9058767" cy="2295849"/>
              <a:chOff x="2606656" y="900753"/>
              <a:chExt cx="9058767" cy="229584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656" y="900753"/>
                <a:ext cx="1047534" cy="104753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     a)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Tìm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số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thích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hợp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cho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14:m>
                      <m:oMath xmlns:m="http://schemas.openxmlformats.org/officeDocument/2006/math">
                        <m:borderBox>
                          <m:borderBox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borderBox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? </m:t>
                            </m:r>
                          </m:e>
                        </m:borderBox>
                      </m:oMath>
                    </a14:m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</a:t>
                    </a:r>
                    <a:endParaRPr lang="en-US" sz="10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     Do                          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nên</a:t>
                    </a: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9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2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    b) So </a:t>
                    </a:r>
                    <a:r>
                      <a:rPr lang="en-US" sz="3200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sánh</a:t>
                    </a:r>
                    <a:endParaRPr lang="en-US" sz="3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96978" y="1098271"/>
                    <a:ext cx="8868445" cy="209833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1788" t="-2326" b="-436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32" name="Equation" r:id="rId5" imgW="2552400" imgH="558720" progId="Equation.DSMT4">
                        <p:embed/>
                      </p:oleObj>
                    </mc:Choice>
                    <mc:Fallback>
                      <p:oleObj name="Equation" r:id="rId5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477269" y="1713656"/>
                <a:ext cx="2552700" cy="5588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7" name="Equation" r:id="rId7" imgW="2552400" imgH="558720" progId="Equation.DSMT4">
                        <p:embed/>
                      </p:oleObj>
                    </mc:Choice>
                    <mc:Fallback>
                      <p:oleObj name="Equation" r:id="rId7" imgW="2552400" imgH="5587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477269" y="1713656"/>
                              <a:ext cx="255270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333" name="Equation" r:id="rId9" imgW="2806560" imgH="622080" progId="Equation.DSMT4">
                        <p:embed/>
                      </p:oleObj>
                    </mc:Choice>
                    <mc:Fallback>
                      <p:oleObj name="Equation" r:id="rId9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6" name="Object 15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161150" y="1628335"/>
                <a:ext cx="2870200" cy="63658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138" name="Equation" r:id="rId11" imgW="2806560" imgH="622080" progId="Equation.DSMT4">
                        <p:embed/>
                      </p:oleObj>
                    </mc:Choice>
                    <mc:Fallback>
                      <p:oleObj name="Equation" r:id="rId11" imgW="2806560" imgH="6220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61150" y="1628335"/>
                              <a:ext cx="2870200" cy="63658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sp>
        <p:nvSpPr>
          <p:cNvPr id="20" name="Rectangle 19"/>
          <p:cNvSpPr/>
          <p:nvPr/>
        </p:nvSpPr>
        <p:spPr>
          <a:xfrm>
            <a:off x="6581618" y="2434368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3362" y="4612029"/>
            <a:ext cx="10609291" cy="1718875"/>
            <a:chOff x="923362" y="4612029"/>
            <a:chExt cx="10609291" cy="1718875"/>
          </a:xfrm>
        </p:grpSpPr>
        <p:sp>
          <p:nvSpPr>
            <p:cNvPr id="22" name="TextBox 21"/>
            <p:cNvSpPr txBox="1"/>
            <p:nvPr/>
          </p:nvSpPr>
          <p:spPr>
            <a:xfrm>
              <a:off x="1496722" y="5250906"/>
              <a:ext cx="10035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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2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???</a:t>
              </a:r>
              <a:endPara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3"/>
            <a:srcRect l="13008" t="38014" r="79230" b="45755"/>
            <a:stretch/>
          </p:blipFill>
          <p:spPr>
            <a:xfrm>
              <a:off x="923362" y="4612029"/>
              <a:ext cx="1462030" cy="171887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487085" y="0"/>
            <a:ext cx="7053155" cy="523220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740271"/>
              </p:ext>
            </p:extLst>
          </p:nvPr>
        </p:nvGraphicFramePr>
        <p:xfrm>
          <a:off x="9754397" y="1754159"/>
          <a:ext cx="8128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4" name="Equation" r:id="rId14" imgW="812520" imgH="571320" progId="Equation.DSMT4">
                  <p:embed/>
                </p:oleObj>
              </mc:Choice>
              <mc:Fallback>
                <p:oleObj name="Equation" r:id="rId14" imgW="81252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4397" y="1754159"/>
                        <a:ext cx="812800" cy="571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4899890" y="2467248"/>
            <a:ext cx="3913187" cy="584200"/>
            <a:chOff x="5056188" y="2635250"/>
            <a:chExt cx="3913187" cy="584200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7810789"/>
                </p:ext>
              </p:extLst>
            </p:nvPr>
          </p:nvGraphicFramePr>
          <p:xfrm>
            <a:off x="5056188" y="2635250"/>
            <a:ext cx="15271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5" name="Equation" r:id="rId16" imgW="1460160" imgH="558720" progId="Equation.DSMT4">
                    <p:embed/>
                  </p:oleObj>
                </mc:Choice>
                <mc:Fallback>
                  <p:oleObj name="Equation" r:id="rId16" imgW="14601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056188" y="2635250"/>
                          <a:ext cx="15271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/>
            </p:nvPr>
          </p:nvGraphicFramePr>
          <p:xfrm>
            <a:off x="7458075" y="2647950"/>
            <a:ext cx="1511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6" name="Equation" r:id="rId18" imgW="1511280" imgH="558720" progId="Equation.DSMT4">
                    <p:embed/>
                  </p:oleObj>
                </mc:Choice>
                <mc:Fallback>
                  <p:oleObj name="Equation" r:id="rId18" imgW="151128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7458075" y="2647950"/>
                          <a:ext cx="1511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>
            <p:extLst/>
          </p:nvPr>
        </p:nvGraphicFramePr>
        <p:xfrm>
          <a:off x="6702146" y="3295664"/>
          <a:ext cx="326579" cy="26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" name="Equation" r:id="rId20" imgW="253800" imgH="203040" progId="Equation.DSMT4">
                  <p:embed/>
                </p:oleObj>
              </mc:Choice>
              <mc:Fallback>
                <p:oleObj name="Equation" r:id="rId20" imgW="253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02146" y="3295664"/>
                        <a:ext cx="326579" cy="261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/>
          </p:nvPr>
        </p:nvGraphicFramePr>
        <p:xfrm>
          <a:off x="2640330" y="3997325"/>
          <a:ext cx="1879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8" name="Equation" r:id="rId22" imgW="1790640" imgH="558720" progId="Equation.DSMT4">
                  <p:embed/>
                </p:oleObj>
              </mc:Choice>
              <mc:Fallback>
                <p:oleObj name="Equation" r:id="rId22" imgW="179064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640330" y="3997325"/>
                        <a:ext cx="1879600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/>
          </p:nvPr>
        </p:nvGraphicFramePr>
        <p:xfrm>
          <a:off x="5137468" y="4116388"/>
          <a:ext cx="444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Equation" r:id="rId24" imgW="444240" imgH="342720" progId="Equation.DSMT4">
                  <p:embed/>
                </p:oleObj>
              </mc:Choice>
              <mc:Fallback>
                <p:oleObj name="Equation" r:id="rId24" imgW="444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468" y="4116388"/>
                        <a:ext cx="4445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5961380" y="4159250"/>
          <a:ext cx="88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" name="Equation" r:id="rId26" imgW="88560" imgH="266400" progId="Equation.DSMT4">
                  <p:embed/>
                </p:oleObj>
              </mc:Choice>
              <mc:Fallback>
                <p:oleObj name="Equation" r:id="rId26" imgW="885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961380" y="4159250"/>
                        <a:ext cx="889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/>
          </p:nvPr>
        </p:nvGraphicFramePr>
        <p:xfrm>
          <a:off x="6247220" y="4276867"/>
          <a:ext cx="2540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"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247220" y="4276867"/>
                        <a:ext cx="2540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/>
          </p:nvPr>
        </p:nvGraphicFramePr>
        <p:xfrm>
          <a:off x="6546951" y="4110984"/>
          <a:ext cx="243750" cy="357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" name="Equation" r:id="rId30" imgW="241200" imgH="355320" progId="Equation.DSMT4">
                  <p:embed/>
                </p:oleObj>
              </mc:Choice>
              <mc:Fallback>
                <p:oleObj name="Equation" r:id="rId30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546951" y="4110984"/>
                        <a:ext cx="243750" cy="357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4606846" y="3992563"/>
          <a:ext cx="2362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" name="Equation" r:id="rId32" imgW="2361960" imgH="558720" progId="Equation.DSMT4">
                  <p:embed/>
                </p:oleObj>
              </mc:Choice>
              <mc:Fallback>
                <p:oleObj name="Equation" r:id="rId32" imgW="2361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606846" y="3992563"/>
                        <a:ext cx="23622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/>
          </p:nvPr>
        </p:nvGraphicFramePr>
        <p:xfrm>
          <a:off x="7942485" y="4036848"/>
          <a:ext cx="285066" cy="384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4" name="Equation" r:id="rId34" imgW="253800" imgH="342720" progId="Equation.DSMT4">
                  <p:embed/>
                </p:oleObj>
              </mc:Choice>
              <mc:Fallback>
                <p:oleObj name="Equation" r:id="rId34" imgW="2538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7942485" y="4036848"/>
                        <a:ext cx="285066" cy="384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9324975" y="3159125"/>
          <a:ext cx="2413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" name="Equation" r:id="rId36" imgW="241200" imgH="355320" progId="Equation.DSMT4">
                  <p:embed/>
                </p:oleObj>
              </mc:Choice>
              <mc:Fallback>
                <p:oleObj name="Equation" r:id="rId36" imgW="2412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9324975" y="3159125"/>
                        <a:ext cx="2413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7217728" y="4218623"/>
          <a:ext cx="584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" name="Equation" r:id="rId38" imgW="583920" imgH="203040" progId="Equation.DSMT4">
                  <p:embed/>
                </p:oleObj>
              </mc:Choice>
              <mc:Fallback>
                <p:oleObj name="Equation" r:id="rId38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7217728" y="4218623"/>
                        <a:ext cx="584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13743" y="-20477"/>
            <a:ext cx="1595130" cy="142255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-139286" y="1335249"/>
            <a:ext cx="1628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1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00078 0.0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71af3243-3dd4-4a8d-8c0d-dd76da1f02a5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1515</TotalTime>
  <Words>1189</Words>
  <Application>Microsoft Office PowerPoint</Application>
  <PresentationFormat>Widescreen</PresentationFormat>
  <Paragraphs>159</Paragraphs>
  <Slides>28</Slides>
  <Notes>15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Symbol</vt:lpstr>
      <vt:lpstr>Tahoma</vt:lpstr>
      <vt:lpstr>Times New Roman</vt:lpstr>
      <vt:lpstr>Verdana</vt:lpstr>
      <vt:lpstr>Office Theme</vt:lpstr>
      <vt:lpstr>Equation</vt:lpstr>
      <vt:lpstr>Bài 6. Phép chia hết hai số nguyên Quan hệ chia hết trong tập hợp số nguyên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Microsoft account</cp:lastModifiedBy>
  <cp:revision>26</cp:revision>
  <dcterms:created xsi:type="dcterms:W3CDTF">2021-06-07T13:44:30Z</dcterms:created>
  <dcterms:modified xsi:type="dcterms:W3CDTF">2024-03-12T02:31:09Z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