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9"/>
  </p:notesMasterIdLst>
  <p:sldIdLst>
    <p:sldId id="256" r:id="rId2"/>
    <p:sldId id="257" r:id="rId3"/>
    <p:sldId id="260" r:id="rId4"/>
    <p:sldId id="279" r:id="rId5"/>
    <p:sldId id="301" r:id="rId6"/>
    <p:sldId id="258" r:id="rId7"/>
    <p:sldId id="302" r:id="rId8"/>
    <p:sldId id="303" r:id="rId9"/>
    <p:sldId id="304" r:id="rId10"/>
    <p:sldId id="305" r:id="rId11"/>
    <p:sldId id="306" r:id="rId12"/>
    <p:sldId id="307" r:id="rId13"/>
    <p:sldId id="291" r:id="rId14"/>
    <p:sldId id="308" r:id="rId15"/>
    <p:sldId id="283" r:id="rId16"/>
    <p:sldId id="289" r:id="rId17"/>
    <p:sldId id="267" r:id="rId18"/>
    <p:sldId id="309" r:id="rId19"/>
    <p:sldId id="310" r:id="rId20"/>
    <p:sldId id="311" r:id="rId21"/>
    <p:sldId id="312" r:id="rId22"/>
    <p:sldId id="290" r:id="rId23"/>
    <p:sldId id="282" r:id="rId24"/>
    <p:sldId id="292" r:id="rId25"/>
    <p:sldId id="313" r:id="rId26"/>
    <p:sldId id="293" r:id="rId27"/>
    <p:sldId id="273" r:id="rId28"/>
  </p:sldIdLst>
  <p:sldSz cx="9144000" cy="5143500" type="screen16x9"/>
  <p:notesSz cx="6858000" cy="9144000"/>
  <p:embeddedFontLst>
    <p:embeddedFont>
      <p:font typeface="Dotum" panose="020B0600000101010101" pitchFamily="34" charset="-127"/>
      <p:regular r:id="rId30"/>
    </p:embeddedFont>
    <p:embeddedFont>
      <p:font typeface="Poppins" panose="020B0604020202020204" charset="0"/>
      <p:regular r:id="rId31"/>
      <p:bold r:id="rId32"/>
      <p:italic r:id="rId33"/>
      <p:boldItalic r:id="rId34"/>
    </p:embeddedFont>
    <p:embeddedFont>
      <p:font typeface="Cambria Math" panose="02040503050406030204" pitchFamily="18" charset="0"/>
      <p:regular r:id="rId35"/>
    </p:embeddedFont>
    <p:embeddedFont>
      <p:font typeface="Maven Pro ExtraBold" panose="020B0604020202020204" charset="0"/>
      <p:bold r:id="rId36"/>
    </p:embeddedFont>
    <p:embeddedFont>
      <p:font typeface="Poppins SemiBold" panose="020B0604020202020204" charset="0"/>
      <p:regular r:id="rId37"/>
      <p:bold r:id="rId38"/>
      <p:italic r:id="rId39"/>
      <p:boldItalic r:id="rId40"/>
    </p:embeddedFont>
    <p:embeddedFont>
      <p:font typeface="Lilita One" panose="020B0604020202020204" charset="0"/>
      <p:regular r:id="rId41"/>
    </p:embeddedFont>
    <p:embeddedFont>
      <p:font typeface="Black Han Sans" panose="020B0604020202020204" charset="-127"/>
      <p:regular r:id="rId42"/>
    </p:embeddedFont>
    <p:embeddedFont>
      <p:font typeface="Calibri" panose="020F050202020403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14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2C7AF3E-609C-439A-A0AE-E7352B80069E}">
  <a:tblStyle styleId="{C2C7AF3E-609C-439A-A0AE-E7352B80069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836"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8221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9694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2725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6429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218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2478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e1d838b62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e1d838b62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6164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e1d838b627_4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e1d838b627_4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e1d838b627_4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e1d838b627_4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7337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e1d838b627_4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e1d838b627_4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225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e1d838b627_4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e1d838b627_4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492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e1d838b627_4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e1d838b627_4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6259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67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e1d838b62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e1d838b62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8147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7285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5141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e1d838b627_4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e1d838b627_4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2992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e1d838b627_4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e1d838b627_4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ge207fd22f2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0" name="Google Shape;1140;ge207fd22f2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7996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ge207fd22f2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0" name="Google Shape;1140;ge207fd22f2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2934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6910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0247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156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518400" y="1261700"/>
            <a:ext cx="61071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7200"/>
              <a:buNone/>
              <a:defRPr sz="7200"/>
            </a:lvl1pPr>
            <a:lvl2pPr lvl="1" algn="ctr">
              <a:spcBef>
                <a:spcPts val="0"/>
              </a:spcBef>
              <a:spcAft>
                <a:spcPts val="0"/>
              </a:spcAft>
              <a:buClr>
                <a:srgbClr val="191919"/>
              </a:buClr>
              <a:buSzPts val="7200"/>
              <a:buNone/>
              <a:defRPr sz="7200">
                <a:solidFill>
                  <a:srgbClr val="191919"/>
                </a:solidFill>
              </a:defRPr>
            </a:lvl2pPr>
            <a:lvl3pPr lvl="2" algn="ctr">
              <a:spcBef>
                <a:spcPts val="0"/>
              </a:spcBef>
              <a:spcAft>
                <a:spcPts val="0"/>
              </a:spcAft>
              <a:buClr>
                <a:srgbClr val="191919"/>
              </a:buClr>
              <a:buSzPts val="7200"/>
              <a:buNone/>
              <a:defRPr sz="7200">
                <a:solidFill>
                  <a:srgbClr val="191919"/>
                </a:solidFill>
              </a:defRPr>
            </a:lvl3pPr>
            <a:lvl4pPr lvl="3" algn="ctr">
              <a:spcBef>
                <a:spcPts val="0"/>
              </a:spcBef>
              <a:spcAft>
                <a:spcPts val="0"/>
              </a:spcAft>
              <a:buClr>
                <a:srgbClr val="191919"/>
              </a:buClr>
              <a:buSzPts val="7200"/>
              <a:buNone/>
              <a:defRPr sz="7200">
                <a:solidFill>
                  <a:srgbClr val="191919"/>
                </a:solidFill>
              </a:defRPr>
            </a:lvl4pPr>
            <a:lvl5pPr lvl="4" algn="ctr">
              <a:spcBef>
                <a:spcPts val="0"/>
              </a:spcBef>
              <a:spcAft>
                <a:spcPts val="0"/>
              </a:spcAft>
              <a:buClr>
                <a:srgbClr val="191919"/>
              </a:buClr>
              <a:buSzPts val="7200"/>
              <a:buNone/>
              <a:defRPr sz="7200">
                <a:solidFill>
                  <a:srgbClr val="191919"/>
                </a:solidFill>
              </a:defRPr>
            </a:lvl5pPr>
            <a:lvl6pPr lvl="5" algn="ctr">
              <a:spcBef>
                <a:spcPts val="0"/>
              </a:spcBef>
              <a:spcAft>
                <a:spcPts val="0"/>
              </a:spcAft>
              <a:buClr>
                <a:srgbClr val="191919"/>
              </a:buClr>
              <a:buSzPts val="7200"/>
              <a:buNone/>
              <a:defRPr sz="7200">
                <a:solidFill>
                  <a:srgbClr val="191919"/>
                </a:solidFill>
              </a:defRPr>
            </a:lvl6pPr>
            <a:lvl7pPr lvl="6" algn="ctr">
              <a:spcBef>
                <a:spcPts val="0"/>
              </a:spcBef>
              <a:spcAft>
                <a:spcPts val="0"/>
              </a:spcAft>
              <a:buClr>
                <a:srgbClr val="191919"/>
              </a:buClr>
              <a:buSzPts val="7200"/>
              <a:buNone/>
              <a:defRPr sz="7200">
                <a:solidFill>
                  <a:srgbClr val="191919"/>
                </a:solidFill>
              </a:defRPr>
            </a:lvl7pPr>
            <a:lvl8pPr lvl="7" algn="ctr">
              <a:spcBef>
                <a:spcPts val="0"/>
              </a:spcBef>
              <a:spcAft>
                <a:spcPts val="0"/>
              </a:spcAft>
              <a:buClr>
                <a:srgbClr val="191919"/>
              </a:buClr>
              <a:buSzPts val="7200"/>
              <a:buNone/>
              <a:defRPr sz="7200">
                <a:solidFill>
                  <a:srgbClr val="191919"/>
                </a:solidFill>
              </a:defRPr>
            </a:lvl8pPr>
            <a:lvl9pPr lvl="8" algn="ctr">
              <a:spcBef>
                <a:spcPts val="0"/>
              </a:spcBef>
              <a:spcAft>
                <a:spcPts val="0"/>
              </a:spcAft>
              <a:buClr>
                <a:srgbClr val="191919"/>
              </a:buClr>
              <a:buSzPts val="7200"/>
              <a:buNone/>
              <a:defRPr sz="7200">
                <a:solidFill>
                  <a:srgbClr val="191919"/>
                </a:solidFill>
              </a:defRPr>
            </a:lvl9pPr>
          </a:lstStyle>
          <a:p>
            <a:endParaRPr/>
          </a:p>
        </p:txBody>
      </p:sp>
      <p:sp>
        <p:nvSpPr>
          <p:cNvPr id="10" name="Google Shape;10;p2"/>
          <p:cNvSpPr txBox="1">
            <a:spLocks noGrp="1"/>
          </p:cNvSpPr>
          <p:nvPr>
            <p:ph type="subTitle" idx="1"/>
          </p:nvPr>
        </p:nvSpPr>
        <p:spPr>
          <a:xfrm>
            <a:off x="1866550" y="3347000"/>
            <a:ext cx="5410800" cy="393600"/>
          </a:xfrm>
          <a:prstGeom prst="rect">
            <a:avLst/>
          </a:prstGeom>
          <a:solidFill>
            <a:schemeClr val="lt2"/>
          </a:solidFill>
          <a:ln w="76200" cap="flat" cmpd="sng">
            <a:solidFill>
              <a:schemeClr val="accent4"/>
            </a:solidFill>
            <a:prstDash val="solid"/>
            <a:round/>
            <a:headEnd type="none" w="sm" len="sm"/>
            <a:tailEnd type="none" w="sm" len="sm"/>
          </a:ln>
          <a:effectLst>
            <a:outerShdw blurRad="71438" dist="28575" dir="5400000" algn="bl" rotWithShape="0">
              <a:schemeClr val="dk1">
                <a:alpha val="50000"/>
              </a:schemeClr>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solidFill>
                  <a:schemeClr val="accent4"/>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689425" y="-966525"/>
            <a:ext cx="1615800" cy="1615800"/>
          </a:xfrm>
          <a:prstGeom prst="ellipse">
            <a:avLst/>
          </a:prstGeom>
          <a:no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162668" y="-150037"/>
            <a:ext cx="384900" cy="3936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
        <p:nvSpPr>
          <p:cNvPr id="13" name="Google Shape;13;p2"/>
          <p:cNvSpPr/>
          <p:nvPr/>
        </p:nvSpPr>
        <p:spPr>
          <a:xfrm>
            <a:off x="6685781" y="4604003"/>
            <a:ext cx="1970700" cy="20166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
        <p:nvSpPr>
          <p:cNvPr id="14" name="Google Shape;14;p2"/>
          <p:cNvSpPr/>
          <p:nvPr/>
        </p:nvSpPr>
        <p:spPr>
          <a:xfrm>
            <a:off x="8430775" y="764400"/>
            <a:ext cx="1790700" cy="1790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177525" y="4184275"/>
            <a:ext cx="2103900" cy="2103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2">
    <p:spTree>
      <p:nvGrpSpPr>
        <p:cNvPr id="1" name="Shape 96"/>
        <p:cNvGrpSpPr/>
        <p:nvPr/>
      </p:nvGrpSpPr>
      <p:grpSpPr>
        <a:xfrm>
          <a:off x="0" y="0"/>
          <a:ext cx="0" cy="0"/>
          <a:chOff x="0" y="0"/>
          <a:chExt cx="0" cy="0"/>
        </a:xfrm>
      </p:grpSpPr>
      <p:sp>
        <p:nvSpPr>
          <p:cNvPr id="97" name="Google Shape;97;p13"/>
          <p:cNvSpPr txBox="1">
            <a:spLocks noGrp="1"/>
          </p:cNvSpPr>
          <p:nvPr>
            <p:ph type="subTitle" idx="1"/>
          </p:nvPr>
        </p:nvSpPr>
        <p:spPr>
          <a:xfrm>
            <a:off x="1607225" y="2053925"/>
            <a:ext cx="2051400" cy="82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8" name="Google Shape;98;p13"/>
          <p:cNvSpPr txBox="1">
            <a:spLocks noGrp="1"/>
          </p:cNvSpPr>
          <p:nvPr>
            <p:ph type="subTitle" idx="2"/>
          </p:nvPr>
        </p:nvSpPr>
        <p:spPr>
          <a:xfrm>
            <a:off x="4715675" y="2053925"/>
            <a:ext cx="2051400" cy="82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9" name="Google Shape;99;p13"/>
          <p:cNvSpPr txBox="1">
            <a:spLocks noGrp="1"/>
          </p:cNvSpPr>
          <p:nvPr>
            <p:ph type="subTitle" idx="3"/>
          </p:nvPr>
        </p:nvSpPr>
        <p:spPr>
          <a:xfrm>
            <a:off x="1607263" y="3779602"/>
            <a:ext cx="2051400" cy="82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0" name="Google Shape;100;p13"/>
          <p:cNvSpPr txBox="1">
            <a:spLocks noGrp="1"/>
          </p:cNvSpPr>
          <p:nvPr>
            <p:ph type="subTitle" idx="4"/>
          </p:nvPr>
        </p:nvSpPr>
        <p:spPr>
          <a:xfrm>
            <a:off x="4715675" y="3779600"/>
            <a:ext cx="2051400" cy="82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 name="Google Shape;101;p13"/>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2" name="Google Shape;102;p13"/>
          <p:cNvSpPr txBox="1">
            <a:spLocks noGrp="1"/>
          </p:cNvSpPr>
          <p:nvPr>
            <p:ph type="title" idx="5" hasCustomPrompt="1"/>
          </p:nvPr>
        </p:nvSpPr>
        <p:spPr>
          <a:xfrm>
            <a:off x="713225" y="1495375"/>
            <a:ext cx="752400" cy="572700"/>
          </a:xfrm>
          <a:prstGeom prst="rect">
            <a:avLst/>
          </a:prstGeom>
          <a:solidFill>
            <a:schemeClr val="lt2"/>
          </a:solid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100"/>
              <a:buNone/>
              <a:defRPr>
                <a:solidFill>
                  <a:schemeClr val="accent4"/>
                </a:solidFill>
              </a:defRPr>
            </a:lvl1pPr>
            <a:lvl2pPr lvl="1" rtl="0">
              <a:spcBef>
                <a:spcPts val="0"/>
              </a:spcBef>
              <a:spcAft>
                <a:spcPts val="0"/>
              </a:spcAft>
              <a:buSzPts val="3100"/>
              <a:buNone/>
              <a:defRPr sz="3100"/>
            </a:lvl2pPr>
            <a:lvl3pPr lvl="2" rtl="0">
              <a:spcBef>
                <a:spcPts val="0"/>
              </a:spcBef>
              <a:spcAft>
                <a:spcPts val="0"/>
              </a:spcAft>
              <a:buSzPts val="3100"/>
              <a:buNone/>
              <a:defRPr sz="3100"/>
            </a:lvl3pPr>
            <a:lvl4pPr lvl="3" rtl="0">
              <a:spcBef>
                <a:spcPts val="0"/>
              </a:spcBef>
              <a:spcAft>
                <a:spcPts val="0"/>
              </a:spcAft>
              <a:buSzPts val="3100"/>
              <a:buNone/>
              <a:defRPr sz="3100"/>
            </a:lvl4pPr>
            <a:lvl5pPr lvl="4" rtl="0">
              <a:spcBef>
                <a:spcPts val="0"/>
              </a:spcBef>
              <a:spcAft>
                <a:spcPts val="0"/>
              </a:spcAft>
              <a:buSzPts val="3100"/>
              <a:buNone/>
              <a:defRPr sz="3100"/>
            </a:lvl5pPr>
            <a:lvl6pPr lvl="5" rtl="0">
              <a:spcBef>
                <a:spcPts val="0"/>
              </a:spcBef>
              <a:spcAft>
                <a:spcPts val="0"/>
              </a:spcAft>
              <a:buSzPts val="3100"/>
              <a:buNone/>
              <a:defRPr sz="3100"/>
            </a:lvl6pPr>
            <a:lvl7pPr lvl="6" rtl="0">
              <a:spcBef>
                <a:spcPts val="0"/>
              </a:spcBef>
              <a:spcAft>
                <a:spcPts val="0"/>
              </a:spcAft>
              <a:buSzPts val="3100"/>
              <a:buNone/>
              <a:defRPr sz="3100"/>
            </a:lvl7pPr>
            <a:lvl8pPr lvl="7" rtl="0">
              <a:spcBef>
                <a:spcPts val="0"/>
              </a:spcBef>
              <a:spcAft>
                <a:spcPts val="0"/>
              </a:spcAft>
              <a:buSzPts val="3100"/>
              <a:buNone/>
              <a:defRPr sz="3100"/>
            </a:lvl8pPr>
            <a:lvl9pPr lvl="8" rtl="0">
              <a:spcBef>
                <a:spcPts val="0"/>
              </a:spcBef>
              <a:spcAft>
                <a:spcPts val="0"/>
              </a:spcAft>
              <a:buSzPts val="3100"/>
              <a:buNone/>
              <a:defRPr sz="3100"/>
            </a:lvl9pPr>
          </a:lstStyle>
          <a:p>
            <a:r>
              <a:t>xx%</a:t>
            </a:r>
          </a:p>
        </p:txBody>
      </p:sp>
      <p:sp>
        <p:nvSpPr>
          <p:cNvPr id="103" name="Google Shape;103;p13"/>
          <p:cNvSpPr txBox="1">
            <a:spLocks noGrp="1"/>
          </p:cNvSpPr>
          <p:nvPr>
            <p:ph type="title" idx="6" hasCustomPrompt="1"/>
          </p:nvPr>
        </p:nvSpPr>
        <p:spPr>
          <a:xfrm>
            <a:off x="714275" y="3240726"/>
            <a:ext cx="750300" cy="572700"/>
          </a:xfrm>
          <a:prstGeom prst="rect">
            <a:avLst/>
          </a:prstGeom>
          <a:solidFill>
            <a:schemeClr val="lt2"/>
          </a:solid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 name="Google Shape;104;p13"/>
          <p:cNvSpPr txBox="1">
            <a:spLocks noGrp="1"/>
          </p:cNvSpPr>
          <p:nvPr>
            <p:ph type="title" idx="7" hasCustomPrompt="1"/>
          </p:nvPr>
        </p:nvSpPr>
        <p:spPr>
          <a:xfrm>
            <a:off x="3812925" y="1495375"/>
            <a:ext cx="750300" cy="572700"/>
          </a:xfrm>
          <a:prstGeom prst="rect">
            <a:avLst/>
          </a:prstGeom>
          <a:solidFill>
            <a:schemeClr val="lt2"/>
          </a:solid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5" name="Google Shape;105;p13"/>
          <p:cNvSpPr txBox="1">
            <a:spLocks noGrp="1"/>
          </p:cNvSpPr>
          <p:nvPr>
            <p:ph type="title" idx="8" hasCustomPrompt="1"/>
          </p:nvPr>
        </p:nvSpPr>
        <p:spPr>
          <a:xfrm>
            <a:off x="3812975" y="3240725"/>
            <a:ext cx="750300" cy="572700"/>
          </a:xfrm>
          <a:prstGeom prst="rect">
            <a:avLst/>
          </a:prstGeom>
          <a:solidFill>
            <a:schemeClr val="lt2"/>
          </a:solid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6" name="Google Shape;106;p13"/>
          <p:cNvSpPr txBox="1">
            <a:spLocks noGrp="1"/>
          </p:cNvSpPr>
          <p:nvPr>
            <p:ph type="subTitle" idx="9"/>
          </p:nvPr>
        </p:nvSpPr>
        <p:spPr>
          <a:xfrm>
            <a:off x="1607150" y="1379425"/>
            <a:ext cx="2051400" cy="78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200"/>
              <a:buNone/>
              <a:defRPr sz="2200" b="1"/>
            </a:lvl1pPr>
            <a:lvl2pPr lvl="1" algn="ctr" rtl="0">
              <a:lnSpc>
                <a:spcPct val="100000"/>
              </a:lnSpc>
              <a:spcBef>
                <a:spcPts val="0"/>
              </a:spcBef>
              <a:spcAft>
                <a:spcPts val="0"/>
              </a:spcAft>
              <a:buSzPts val="2200"/>
              <a:buNone/>
              <a:defRPr sz="2200" b="1"/>
            </a:lvl2pPr>
            <a:lvl3pPr lvl="2" algn="ctr" rtl="0">
              <a:lnSpc>
                <a:spcPct val="100000"/>
              </a:lnSpc>
              <a:spcBef>
                <a:spcPts val="0"/>
              </a:spcBef>
              <a:spcAft>
                <a:spcPts val="0"/>
              </a:spcAft>
              <a:buSzPts val="2200"/>
              <a:buNone/>
              <a:defRPr sz="2200" b="1"/>
            </a:lvl3pPr>
            <a:lvl4pPr lvl="3" algn="ctr" rtl="0">
              <a:lnSpc>
                <a:spcPct val="100000"/>
              </a:lnSpc>
              <a:spcBef>
                <a:spcPts val="0"/>
              </a:spcBef>
              <a:spcAft>
                <a:spcPts val="0"/>
              </a:spcAft>
              <a:buSzPts val="2200"/>
              <a:buNone/>
              <a:defRPr sz="2200" b="1"/>
            </a:lvl4pPr>
            <a:lvl5pPr lvl="4" algn="ctr" rtl="0">
              <a:lnSpc>
                <a:spcPct val="100000"/>
              </a:lnSpc>
              <a:spcBef>
                <a:spcPts val="0"/>
              </a:spcBef>
              <a:spcAft>
                <a:spcPts val="0"/>
              </a:spcAft>
              <a:buSzPts val="2200"/>
              <a:buNone/>
              <a:defRPr sz="2200" b="1"/>
            </a:lvl5pPr>
            <a:lvl6pPr lvl="5" algn="ctr" rtl="0">
              <a:lnSpc>
                <a:spcPct val="100000"/>
              </a:lnSpc>
              <a:spcBef>
                <a:spcPts val="0"/>
              </a:spcBef>
              <a:spcAft>
                <a:spcPts val="0"/>
              </a:spcAft>
              <a:buSzPts val="2200"/>
              <a:buNone/>
              <a:defRPr sz="2200" b="1"/>
            </a:lvl6pPr>
            <a:lvl7pPr lvl="6" algn="ctr" rtl="0">
              <a:lnSpc>
                <a:spcPct val="100000"/>
              </a:lnSpc>
              <a:spcBef>
                <a:spcPts val="0"/>
              </a:spcBef>
              <a:spcAft>
                <a:spcPts val="0"/>
              </a:spcAft>
              <a:buSzPts val="2200"/>
              <a:buNone/>
              <a:defRPr sz="2200" b="1"/>
            </a:lvl7pPr>
            <a:lvl8pPr lvl="7" algn="ctr" rtl="0">
              <a:lnSpc>
                <a:spcPct val="100000"/>
              </a:lnSpc>
              <a:spcBef>
                <a:spcPts val="0"/>
              </a:spcBef>
              <a:spcAft>
                <a:spcPts val="0"/>
              </a:spcAft>
              <a:buSzPts val="2200"/>
              <a:buNone/>
              <a:defRPr sz="2200" b="1"/>
            </a:lvl8pPr>
            <a:lvl9pPr lvl="8" algn="ctr" rtl="0">
              <a:lnSpc>
                <a:spcPct val="100000"/>
              </a:lnSpc>
              <a:spcBef>
                <a:spcPts val="0"/>
              </a:spcBef>
              <a:spcAft>
                <a:spcPts val="0"/>
              </a:spcAft>
              <a:buSzPts val="2200"/>
              <a:buNone/>
              <a:defRPr sz="2200" b="1"/>
            </a:lvl9pPr>
          </a:lstStyle>
          <a:p>
            <a:endParaRPr/>
          </a:p>
        </p:txBody>
      </p:sp>
      <p:sp>
        <p:nvSpPr>
          <p:cNvPr id="107" name="Google Shape;107;p13"/>
          <p:cNvSpPr txBox="1">
            <a:spLocks noGrp="1"/>
          </p:cNvSpPr>
          <p:nvPr>
            <p:ph type="subTitle" idx="13"/>
          </p:nvPr>
        </p:nvSpPr>
        <p:spPr>
          <a:xfrm>
            <a:off x="1607188" y="3179450"/>
            <a:ext cx="2051400" cy="733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200"/>
              <a:buNone/>
              <a:defRPr sz="2200" b="1"/>
            </a:lvl1pPr>
            <a:lvl2pPr lvl="1" algn="ctr" rtl="0">
              <a:lnSpc>
                <a:spcPct val="100000"/>
              </a:lnSpc>
              <a:spcBef>
                <a:spcPts val="0"/>
              </a:spcBef>
              <a:spcAft>
                <a:spcPts val="0"/>
              </a:spcAft>
              <a:buSzPts val="2200"/>
              <a:buNone/>
              <a:defRPr sz="2200" b="1"/>
            </a:lvl2pPr>
            <a:lvl3pPr lvl="2" algn="ctr" rtl="0">
              <a:lnSpc>
                <a:spcPct val="100000"/>
              </a:lnSpc>
              <a:spcBef>
                <a:spcPts val="0"/>
              </a:spcBef>
              <a:spcAft>
                <a:spcPts val="0"/>
              </a:spcAft>
              <a:buSzPts val="2200"/>
              <a:buNone/>
              <a:defRPr sz="2200" b="1"/>
            </a:lvl3pPr>
            <a:lvl4pPr lvl="3" algn="ctr" rtl="0">
              <a:lnSpc>
                <a:spcPct val="100000"/>
              </a:lnSpc>
              <a:spcBef>
                <a:spcPts val="0"/>
              </a:spcBef>
              <a:spcAft>
                <a:spcPts val="0"/>
              </a:spcAft>
              <a:buSzPts val="2200"/>
              <a:buNone/>
              <a:defRPr sz="2200" b="1"/>
            </a:lvl4pPr>
            <a:lvl5pPr lvl="4" algn="ctr" rtl="0">
              <a:lnSpc>
                <a:spcPct val="100000"/>
              </a:lnSpc>
              <a:spcBef>
                <a:spcPts val="0"/>
              </a:spcBef>
              <a:spcAft>
                <a:spcPts val="0"/>
              </a:spcAft>
              <a:buSzPts val="2200"/>
              <a:buNone/>
              <a:defRPr sz="2200" b="1"/>
            </a:lvl5pPr>
            <a:lvl6pPr lvl="5" algn="ctr" rtl="0">
              <a:lnSpc>
                <a:spcPct val="100000"/>
              </a:lnSpc>
              <a:spcBef>
                <a:spcPts val="0"/>
              </a:spcBef>
              <a:spcAft>
                <a:spcPts val="0"/>
              </a:spcAft>
              <a:buSzPts val="2200"/>
              <a:buNone/>
              <a:defRPr sz="2200" b="1"/>
            </a:lvl6pPr>
            <a:lvl7pPr lvl="6" algn="ctr" rtl="0">
              <a:lnSpc>
                <a:spcPct val="100000"/>
              </a:lnSpc>
              <a:spcBef>
                <a:spcPts val="0"/>
              </a:spcBef>
              <a:spcAft>
                <a:spcPts val="0"/>
              </a:spcAft>
              <a:buSzPts val="2200"/>
              <a:buNone/>
              <a:defRPr sz="2200" b="1"/>
            </a:lvl7pPr>
            <a:lvl8pPr lvl="7" algn="ctr" rtl="0">
              <a:lnSpc>
                <a:spcPct val="100000"/>
              </a:lnSpc>
              <a:spcBef>
                <a:spcPts val="0"/>
              </a:spcBef>
              <a:spcAft>
                <a:spcPts val="0"/>
              </a:spcAft>
              <a:buSzPts val="2200"/>
              <a:buNone/>
              <a:defRPr sz="2200" b="1"/>
            </a:lvl8pPr>
            <a:lvl9pPr lvl="8" algn="ctr" rtl="0">
              <a:lnSpc>
                <a:spcPct val="100000"/>
              </a:lnSpc>
              <a:spcBef>
                <a:spcPts val="0"/>
              </a:spcBef>
              <a:spcAft>
                <a:spcPts val="0"/>
              </a:spcAft>
              <a:buSzPts val="2200"/>
              <a:buNone/>
              <a:defRPr sz="2200" b="1"/>
            </a:lvl9pPr>
          </a:lstStyle>
          <a:p>
            <a:endParaRPr/>
          </a:p>
        </p:txBody>
      </p:sp>
      <p:sp>
        <p:nvSpPr>
          <p:cNvPr id="108" name="Google Shape;108;p13"/>
          <p:cNvSpPr txBox="1">
            <a:spLocks noGrp="1"/>
          </p:cNvSpPr>
          <p:nvPr>
            <p:ph type="subTitle" idx="14"/>
          </p:nvPr>
        </p:nvSpPr>
        <p:spPr>
          <a:xfrm>
            <a:off x="4715675" y="1379425"/>
            <a:ext cx="2051400" cy="78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200"/>
              <a:buNone/>
              <a:defRPr sz="2200" b="1"/>
            </a:lvl1pPr>
            <a:lvl2pPr lvl="1" algn="ctr" rtl="0">
              <a:lnSpc>
                <a:spcPct val="100000"/>
              </a:lnSpc>
              <a:spcBef>
                <a:spcPts val="0"/>
              </a:spcBef>
              <a:spcAft>
                <a:spcPts val="0"/>
              </a:spcAft>
              <a:buSzPts val="2200"/>
              <a:buNone/>
              <a:defRPr sz="2200" b="1"/>
            </a:lvl2pPr>
            <a:lvl3pPr lvl="2" algn="ctr" rtl="0">
              <a:lnSpc>
                <a:spcPct val="100000"/>
              </a:lnSpc>
              <a:spcBef>
                <a:spcPts val="0"/>
              </a:spcBef>
              <a:spcAft>
                <a:spcPts val="0"/>
              </a:spcAft>
              <a:buSzPts val="2200"/>
              <a:buNone/>
              <a:defRPr sz="2200" b="1"/>
            </a:lvl3pPr>
            <a:lvl4pPr lvl="3" algn="ctr" rtl="0">
              <a:lnSpc>
                <a:spcPct val="100000"/>
              </a:lnSpc>
              <a:spcBef>
                <a:spcPts val="0"/>
              </a:spcBef>
              <a:spcAft>
                <a:spcPts val="0"/>
              </a:spcAft>
              <a:buSzPts val="2200"/>
              <a:buNone/>
              <a:defRPr sz="2200" b="1"/>
            </a:lvl4pPr>
            <a:lvl5pPr lvl="4" algn="ctr" rtl="0">
              <a:lnSpc>
                <a:spcPct val="100000"/>
              </a:lnSpc>
              <a:spcBef>
                <a:spcPts val="0"/>
              </a:spcBef>
              <a:spcAft>
                <a:spcPts val="0"/>
              </a:spcAft>
              <a:buSzPts val="2200"/>
              <a:buNone/>
              <a:defRPr sz="2200" b="1"/>
            </a:lvl5pPr>
            <a:lvl6pPr lvl="5" algn="ctr" rtl="0">
              <a:lnSpc>
                <a:spcPct val="100000"/>
              </a:lnSpc>
              <a:spcBef>
                <a:spcPts val="0"/>
              </a:spcBef>
              <a:spcAft>
                <a:spcPts val="0"/>
              </a:spcAft>
              <a:buSzPts val="2200"/>
              <a:buNone/>
              <a:defRPr sz="2200" b="1"/>
            </a:lvl6pPr>
            <a:lvl7pPr lvl="6" algn="ctr" rtl="0">
              <a:lnSpc>
                <a:spcPct val="100000"/>
              </a:lnSpc>
              <a:spcBef>
                <a:spcPts val="0"/>
              </a:spcBef>
              <a:spcAft>
                <a:spcPts val="0"/>
              </a:spcAft>
              <a:buSzPts val="2200"/>
              <a:buNone/>
              <a:defRPr sz="2200" b="1"/>
            </a:lvl7pPr>
            <a:lvl8pPr lvl="7" algn="ctr" rtl="0">
              <a:lnSpc>
                <a:spcPct val="100000"/>
              </a:lnSpc>
              <a:spcBef>
                <a:spcPts val="0"/>
              </a:spcBef>
              <a:spcAft>
                <a:spcPts val="0"/>
              </a:spcAft>
              <a:buSzPts val="2200"/>
              <a:buNone/>
              <a:defRPr sz="2200" b="1"/>
            </a:lvl8pPr>
            <a:lvl9pPr lvl="8" algn="ctr" rtl="0">
              <a:lnSpc>
                <a:spcPct val="100000"/>
              </a:lnSpc>
              <a:spcBef>
                <a:spcPts val="0"/>
              </a:spcBef>
              <a:spcAft>
                <a:spcPts val="0"/>
              </a:spcAft>
              <a:buSzPts val="2200"/>
              <a:buNone/>
              <a:defRPr sz="2200" b="1"/>
            </a:lvl9pPr>
          </a:lstStyle>
          <a:p>
            <a:endParaRPr/>
          </a:p>
        </p:txBody>
      </p:sp>
      <p:sp>
        <p:nvSpPr>
          <p:cNvPr id="109" name="Google Shape;109;p13"/>
          <p:cNvSpPr txBox="1">
            <a:spLocks noGrp="1"/>
          </p:cNvSpPr>
          <p:nvPr>
            <p:ph type="subTitle" idx="15"/>
          </p:nvPr>
        </p:nvSpPr>
        <p:spPr>
          <a:xfrm>
            <a:off x="4715675" y="3182975"/>
            <a:ext cx="2051400" cy="73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200"/>
              <a:buNone/>
              <a:defRPr sz="2200" b="1"/>
            </a:lvl1pPr>
            <a:lvl2pPr lvl="1" algn="ctr" rtl="0">
              <a:lnSpc>
                <a:spcPct val="100000"/>
              </a:lnSpc>
              <a:spcBef>
                <a:spcPts val="0"/>
              </a:spcBef>
              <a:spcAft>
                <a:spcPts val="0"/>
              </a:spcAft>
              <a:buSzPts val="2200"/>
              <a:buNone/>
              <a:defRPr sz="2200" b="1"/>
            </a:lvl2pPr>
            <a:lvl3pPr lvl="2" algn="ctr" rtl="0">
              <a:lnSpc>
                <a:spcPct val="100000"/>
              </a:lnSpc>
              <a:spcBef>
                <a:spcPts val="0"/>
              </a:spcBef>
              <a:spcAft>
                <a:spcPts val="0"/>
              </a:spcAft>
              <a:buSzPts val="2200"/>
              <a:buNone/>
              <a:defRPr sz="2200" b="1"/>
            </a:lvl3pPr>
            <a:lvl4pPr lvl="3" algn="ctr" rtl="0">
              <a:lnSpc>
                <a:spcPct val="100000"/>
              </a:lnSpc>
              <a:spcBef>
                <a:spcPts val="0"/>
              </a:spcBef>
              <a:spcAft>
                <a:spcPts val="0"/>
              </a:spcAft>
              <a:buSzPts val="2200"/>
              <a:buNone/>
              <a:defRPr sz="2200" b="1"/>
            </a:lvl4pPr>
            <a:lvl5pPr lvl="4" algn="ctr" rtl="0">
              <a:lnSpc>
                <a:spcPct val="100000"/>
              </a:lnSpc>
              <a:spcBef>
                <a:spcPts val="0"/>
              </a:spcBef>
              <a:spcAft>
                <a:spcPts val="0"/>
              </a:spcAft>
              <a:buSzPts val="2200"/>
              <a:buNone/>
              <a:defRPr sz="2200" b="1"/>
            </a:lvl5pPr>
            <a:lvl6pPr lvl="5" algn="ctr" rtl="0">
              <a:lnSpc>
                <a:spcPct val="100000"/>
              </a:lnSpc>
              <a:spcBef>
                <a:spcPts val="0"/>
              </a:spcBef>
              <a:spcAft>
                <a:spcPts val="0"/>
              </a:spcAft>
              <a:buSzPts val="2200"/>
              <a:buNone/>
              <a:defRPr sz="2200" b="1"/>
            </a:lvl6pPr>
            <a:lvl7pPr lvl="6" algn="ctr" rtl="0">
              <a:lnSpc>
                <a:spcPct val="100000"/>
              </a:lnSpc>
              <a:spcBef>
                <a:spcPts val="0"/>
              </a:spcBef>
              <a:spcAft>
                <a:spcPts val="0"/>
              </a:spcAft>
              <a:buSzPts val="2200"/>
              <a:buNone/>
              <a:defRPr sz="2200" b="1"/>
            </a:lvl7pPr>
            <a:lvl8pPr lvl="7" algn="ctr" rtl="0">
              <a:lnSpc>
                <a:spcPct val="100000"/>
              </a:lnSpc>
              <a:spcBef>
                <a:spcPts val="0"/>
              </a:spcBef>
              <a:spcAft>
                <a:spcPts val="0"/>
              </a:spcAft>
              <a:buSzPts val="2200"/>
              <a:buNone/>
              <a:defRPr sz="2200" b="1"/>
            </a:lvl8pPr>
            <a:lvl9pPr lvl="8" algn="ctr" rtl="0">
              <a:lnSpc>
                <a:spcPct val="100000"/>
              </a:lnSpc>
              <a:spcBef>
                <a:spcPts val="0"/>
              </a:spcBef>
              <a:spcAft>
                <a:spcPts val="0"/>
              </a:spcAft>
              <a:buSzPts val="2200"/>
              <a:buNone/>
              <a:defRPr sz="2200" b="1"/>
            </a:lvl9pPr>
          </a:lstStyle>
          <a:p>
            <a:endParaRPr/>
          </a:p>
        </p:txBody>
      </p:sp>
      <p:sp>
        <p:nvSpPr>
          <p:cNvPr id="110" name="Google Shape;110;p13"/>
          <p:cNvSpPr/>
          <p:nvPr/>
        </p:nvSpPr>
        <p:spPr>
          <a:xfrm>
            <a:off x="1072050" y="-1807200"/>
            <a:ext cx="2172300" cy="2172300"/>
          </a:xfrm>
          <a:prstGeom prst="ellipse">
            <a:avLst/>
          </a:prstGeom>
          <a:noFill/>
          <a:ln w="2286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6096000" y="4732100"/>
            <a:ext cx="824700" cy="8244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1495050" y="4227600"/>
            <a:ext cx="2567100" cy="2567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7215301" y="229950"/>
            <a:ext cx="333900" cy="3417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
        <p:nvSpPr>
          <p:cNvPr id="114" name="Google Shape;114;p13"/>
          <p:cNvSpPr/>
          <p:nvPr/>
        </p:nvSpPr>
        <p:spPr>
          <a:xfrm rot="4062540">
            <a:off x="7571043" y="4634809"/>
            <a:ext cx="241227" cy="208803"/>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rot="1121146">
            <a:off x="4000414" y="4620059"/>
            <a:ext cx="455088" cy="393708"/>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3420163" y="4687600"/>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
  <p:cSld name="CUSTOM_1">
    <p:spTree>
      <p:nvGrpSpPr>
        <p:cNvPr id="1" name="Shape 117"/>
        <p:cNvGrpSpPr/>
        <p:nvPr/>
      </p:nvGrpSpPr>
      <p:grpSpPr>
        <a:xfrm>
          <a:off x="0" y="0"/>
          <a:ext cx="0" cy="0"/>
          <a:chOff x="0" y="0"/>
          <a:chExt cx="0" cy="0"/>
        </a:xfrm>
      </p:grpSpPr>
      <p:sp>
        <p:nvSpPr>
          <p:cNvPr id="118" name="Google Shape;118;p14"/>
          <p:cNvSpPr txBox="1">
            <a:spLocks noGrp="1"/>
          </p:cNvSpPr>
          <p:nvPr>
            <p:ph type="subTitle" idx="1"/>
          </p:nvPr>
        </p:nvSpPr>
        <p:spPr>
          <a:xfrm>
            <a:off x="726725" y="3927475"/>
            <a:ext cx="7704000" cy="67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19" name="Google Shape;119;p14"/>
          <p:cNvSpPr txBox="1">
            <a:spLocks noGrp="1"/>
          </p:cNvSpPr>
          <p:nvPr>
            <p:ph type="title"/>
          </p:nvPr>
        </p:nvSpPr>
        <p:spPr>
          <a:xfrm>
            <a:off x="7151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sp>
        <p:nvSpPr>
          <p:cNvPr id="120" name="Google Shape;120;p14"/>
          <p:cNvSpPr/>
          <p:nvPr/>
        </p:nvSpPr>
        <p:spPr>
          <a:xfrm>
            <a:off x="8573875" y="720475"/>
            <a:ext cx="1113000" cy="1113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p:nvPr/>
        </p:nvSpPr>
        <p:spPr>
          <a:xfrm>
            <a:off x="-1495050" y="4227600"/>
            <a:ext cx="2567100" cy="2567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a:off x="1005375" y="-1811275"/>
            <a:ext cx="2256300" cy="22563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4"/>
          <p:cNvSpPr/>
          <p:nvPr/>
        </p:nvSpPr>
        <p:spPr>
          <a:xfrm>
            <a:off x="6171175" y="4743375"/>
            <a:ext cx="1402500" cy="1402200"/>
          </a:xfrm>
          <a:prstGeom prst="ellipse">
            <a:avLst/>
          </a:prstGeom>
          <a:noFill/>
          <a:ln w="2286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TITLE_AND_BODY_2">
    <p:bg>
      <p:bgPr>
        <a:solidFill>
          <a:schemeClr val="lt1"/>
        </a:solidFill>
        <a:effectLst/>
      </p:bgPr>
    </p:bg>
    <p:spTree>
      <p:nvGrpSpPr>
        <p:cNvPr id="1" name="Shape 132"/>
        <p:cNvGrpSpPr/>
        <p:nvPr/>
      </p:nvGrpSpPr>
      <p:grpSpPr>
        <a:xfrm>
          <a:off x="0" y="0"/>
          <a:ext cx="0" cy="0"/>
          <a:chOff x="0" y="0"/>
          <a:chExt cx="0" cy="0"/>
        </a:xfrm>
      </p:grpSpPr>
      <p:sp>
        <p:nvSpPr>
          <p:cNvPr id="133" name="Google Shape;133;p1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4" name="Google Shape;134;p16"/>
          <p:cNvSpPr txBox="1">
            <a:spLocks noGrp="1"/>
          </p:cNvSpPr>
          <p:nvPr>
            <p:ph type="body" idx="1"/>
          </p:nvPr>
        </p:nvSpPr>
        <p:spPr>
          <a:xfrm>
            <a:off x="720000" y="1152475"/>
            <a:ext cx="7704000" cy="359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accent1"/>
              </a:buClr>
              <a:buSzPts val="1800"/>
              <a:buFont typeface="Darker Grotesque SemiBold"/>
              <a:buChar char="●"/>
              <a:defRPr sz="1200"/>
            </a:lvl1pPr>
            <a:lvl2pPr marL="914400" lvl="1" indent="-317500" rtl="0">
              <a:lnSpc>
                <a:spcPct val="115000"/>
              </a:lnSpc>
              <a:spcBef>
                <a:spcPts val="0"/>
              </a:spcBef>
              <a:spcAft>
                <a:spcPts val="0"/>
              </a:spcAft>
              <a:buClr>
                <a:srgbClr val="15325B"/>
              </a:buClr>
              <a:buSzPts val="1400"/>
              <a:buFont typeface="Darker Grotesque SemiBold"/>
              <a:buChar char="○"/>
              <a:defRPr>
                <a:solidFill>
                  <a:srgbClr val="434343"/>
                </a:solidFill>
              </a:defRPr>
            </a:lvl2pPr>
            <a:lvl3pPr marL="1371600" lvl="2" indent="-317500" rtl="0">
              <a:lnSpc>
                <a:spcPct val="115000"/>
              </a:lnSpc>
              <a:spcBef>
                <a:spcPts val="0"/>
              </a:spcBef>
              <a:spcAft>
                <a:spcPts val="0"/>
              </a:spcAft>
              <a:buClr>
                <a:srgbClr val="15325B"/>
              </a:buClr>
              <a:buSzPts val="1400"/>
              <a:buFont typeface="Darker Grotesque SemiBold"/>
              <a:buChar char="■"/>
              <a:defRPr>
                <a:solidFill>
                  <a:srgbClr val="434343"/>
                </a:solidFill>
              </a:defRPr>
            </a:lvl3pPr>
            <a:lvl4pPr marL="1828800" lvl="3" indent="-317500" rtl="0">
              <a:lnSpc>
                <a:spcPct val="115000"/>
              </a:lnSpc>
              <a:spcBef>
                <a:spcPts val="0"/>
              </a:spcBef>
              <a:spcAft>
                <a:spcPts val="0"/>
              </a:spcAft>
              <a:buClr>
                <a:srgbClr val="15325B"/>
              </a:buClr>
              <a:buSzPts val="1400"/>
              <a:buFont typeface="Darker Grotesque SemiBold"/>
              <a:buChar char="●"/>
              <a:defRPr>
                <a:solidFill>
                  <a:srgbClr val="434343"/>
                </a:solidFill>
              </a:defRPr>
            </a:lvl4pPr>
            <a:lvl5pPr marL="2286000" lvl="4" indent="-317500" rtl="0">
              <a:lnSpc>
                <a:spcPct val="115000"/>
              </a:lnSpc>
              <a:spcBef>
                <a:spcPts val="0"/>
              </a:spcBef>
              <a:spcAft>
                <a:spcPts val="0"/>
              </a:spcAft>
              <a:buClr>
                <a:srgbClr val="15325B"/>
              </a:buClr>
              <a:buSzPts val="1400"/>
              <a:buFont typeface="Darker Grotesque SemiBold"/>
              <a:buChar char="○"/>
              <a:defRPr>
                <a:solidFill>
                  <a:srgbClr val="434343"/>
                </a:solidFill>
              </a:defRPr>
            </a:lvl5pPr>
            <a:lvl6pPr marL="2743200" lvl="5" indent="-317500" rtl="0">
              <a:lnSpc>
                <a:spcPct val="115000"/>
              </a:lnSpc>
              <a:spcBef>
                <a:spcPts val="0"/>
              </a:spcBef>
              <a:spcAft>
                <a:spcPts val="0"/>
              </a:spcAft>
              <a:buClr>
                <a:srgbClr val="15325B"/>
              </a:buClr>
              <a:buSzPts val="1400"/>
              <a:buFont typeface="Darker Grotesque SemiBold"/>
              <a:buChar char="■"/>
              <a:defRPr>
                <a:solidFill>
                  <a:srgbClr val="434343"/>
                </a:solidFill>
              </a:defRPr>
            </a:lvl6pPr>
            <a:lvl7pPr marL="3200400" lvl="6" indent="-317500" rtl="0">
              <a:lnSpc>
                <a:spcPct val="115000"/>
              </a:lnSpc>
              <a:spcBef>
                <a:spcPts val="0"/>
              </a:spcBef>
              <a:spcAft>
                <a:spcPts val="0"/>
              </a:spcAft>
              <a:buClr>
                <a:srgbClr val="15325B"/>
              </a:buClr>
              <a:buSzPts val="1400"/>
              <a:buFont typeface="Darker Grotesque SemiBold"/>
              <a:buChar char="●"/>
              <a:defRPr>
                <a:solidFill>
                  <a:srgbClr val="434343"/>
                </a:solidFill>
              </a:defRPr>
            </a:lvl7pPr>
            <a:lvl8pPr marL="3657600" lvl="7" indent="-317500" rtl="0">
              <a:lnSpc>
                <a:spcPct val="115000"/>
              </a:lnSpc>
              <a:spcBef>
                <a:spcPts val="0"/>
              </a:spcBef>
              <a:spcAft>
                <a:spcPts val="0"/>
              </a:spcAft>
              <a:buClr>
                <a:srgbClr val="15325B"/>
              </a:buClr>
              <a:buSzPts val="1400"/>
              <a:buFont typeface="Darker Grotesque SemiBold"/>
              <a:buChar char="○"/>
              <a:defRPr>
                <a:solidFill>
                  <a:srgbClr val="434343"/>
                </a:solidFill>
              </a:defRPr>
            </a:lvl8pPr>
            <a:lvl9pPr marL="4114800" lvl="8" indent="-3175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a:endParaRPr/>
          </a:p>
        </p:txBody>
      </p:sp>
      <p:sp>
        <p:nvSpPr>
          <p:cNvPr id="135" name="Google Shape;135;p16"/>
          <p:cNvSpPr/>
          <p:nvPr/>
        </p:nvSpPr>
        <p:spPr>
          <a:xfrm>
            <a:off x="8573875" y="720475"/>
            <a:ext cx="1113000" cy="1113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6"/>
          <p:cNvSpPr/>
          <p:nvPr/>
        </p:nvSpPr>
        <p:spPr>
          <a:xfrm>
            <a:off x="-1495050" y="4227600"/>
            <a:ext cx="2567100" cy="2567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1005375" y="-1811275"/>
            <a:ext cx="2256300" cy="22563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6"/>
          <p:cNvSpPr/>
          <p:nvPr/>
        </p:nvSpPr>
        <p:spPr>
          <a:xfrm>
            <a:off x="6171175" y="4743375"/>
            <a:ext cx="1402500" cy="1402200"/>
          </a:xfrm>
          <a:prstGeom prst="ellipse">
            <a:avLst/>
          </a:prstGeom>
          <a:no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p:nvPr/>
        </p:nvSpPr>
        <p:spPr>
          <a:xfrm>
            <a:off x="4264475" y="4595375"/>
            <a:ext cx="224100" cy="2241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rot="2228928">
            <a:off x="350046" y="909366"/>
            <a:ext cx="197222" cy="170462"/>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174"/>
        <p:cNvGrpSpPr/>
        <p:nvPr/>
      </p:nvGrpSpPr>
      <p:grpSpPr>
        <a:xfrm>
          <a:off x="0" y="0"/>
          <a:ext cx="0" cy="0"/>
          <a:chOff x="0" y="0"/>
          <a:chExt cx="0" cy="0"/>
        </a:xfrm>
      </p:grpSpPr>
      <p:sp>
        <p:nvSpPr>
          <p:cNvPr id="175" name="Google Shape;175;p19"/>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76" name="Google Shape;176;p19"/>
          <p:cNvSpPr/>
          <p:nvPr/>
        </p:nvSpPr>
        <p:spPr>
          <a:xfrm>
            <a:off x="8573875" y="720475"/>
            <a:ext cx="1113000" cy="1113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9"/>
          <p:cNvSpPr/>
          <p:nvPr/>
        </p:nvSpPr>
        <p:spPr>
          <a:xfrm>
            <a:off x="-1495050" y="4227600"/>
            <a:ext cx="2567100" cy="2567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9"/>
          <p:cNvSpPr/>
          <p:nvPr/>
        </p:nvSpPr>
        <p:spPr>
          <a:xfrm>
            <a:off x="1005375" y="-1811275"/>
            <a:ext cx="2256300" cy="22563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9"/>
          <p:cNvSpPr/>
          <p:nvPr/>
        </p:nvSpPr>
        <p:spPr>
          <a:xfrm>
            <a:off x="6171175" y="4908325"/>
            <a:ext cx="1402500" cy="1402200"/>
          </a:xfrm>
          <a:prstGeom prst="ellipse">
            <a:avLst/>
          </a:pr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9"/>
          <p:cNvSpPr/>
          <p:nvPr/>
        </p:nvSpPr>
        <p:spPr>
          <a:xfrm>
            <a:off x="8430775" y="2022800"/>
            <a:ext cx="180900" cy="18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9"/>
          <p:cNvSpPr/>
          <p:nvPr/>
        </p:nvSpPr>
        <p:spPr>
          <a:xfrm rot="1542219">
            <a:off x="8377576" y="4407215"/>
            <a:ext cx="455136" cy="393548"/>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9"/>
          <p:cNvSpPr/>
          <p:nvPr/>
        </p:nvSpPr>
        <p:spPr>
          <a:xfrm rot="-2016074">
            <a:off x="2786505" y="4837232"/>
            <a:ext cx="214669" cy="185464"/>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dk2"/>
        </a:solidFill>
        <a:effectLst/>
      </p:bgPr>
    </p:bg>
    <p:spTree>
      <p:nvGrpSpPr>
        <p:cNvPr id="1" name="Shape 201"/>
        <p:cNvGrpSpPr/>
        <p:nvPr/>
      </p:nvGrpSpPr>
      <p:grpSpPr>
        <a:xfrm>
          <a:off x="0" y="0"/>
          <a:ext cx="0" cy="0"/>
          <a:chOff x="0" y="0"/>
          <a:chExt cx="0" cy="0"/>
        </a:xfrm>
      </p:grpSpPr>
      <p:sp>
        <p:nvSpPr>
          <p:cNvPr id="202" name="Google Shape;202;p22"/>
          <p:cNvSpPr/>
          <p:nvPr/>
        </p:nvSpPr>
        <p:spPr>
          <a:xfrm>
            <a:off x="995850" y="-1849375"/>
            <a:ext cx="2256300" cy="2256300"/>
          </a:xfrm>
          <a:prstGeom prst="ellipse">
            <a:avLst/>
          </a:prstGeom>
          <a:noFill/>
          <a:ln w="2286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2"/>
          <p:cNvSpPr/>
          <p:nvPr/>
        </p:nvSpPr>
        <p:spPr>
          <a:xfrm>
            <a:off x="8573875" y="720475"/>
            <a:ext cx="1113000" cy="111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2"/>
          <p:cNvSpPr/>
          <p:nvPr/>
        </p:nvSpPr>
        <p:spPr>
          <a:xfrm>
            <a:off x="-1495050" y="4227600"/>
            <a:ext cx="2567100" cy="2567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2"/>
          <p:cNvSpPr/>
          <p:nvPr/>
        </p:nvSpPr>
        <p:spPr>
          <a:xfrm>
            <a:off x="6685781" y="4604003"/>
            <a:ext cx="1970700" cy="20166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lt1"/>
        </a:solidFill>
        <a:effectLst/>
      </p:bgPr>
    </p:bg>
    <p:spTree>
      <p:nvGrpSpPr>
        <p:cNvPr id="1" name="Shape 206"/>
        <p:cNvGrpSpPr/>
        <p:nvPr/>
      </p:nvGrpSpPr>
      <p:grpSpPr>
        <a:xfrm>
          <a:off x="0" y="0"/>
          <a:ext cx="0" cy="0"/>
          <a:chOff x="0" y="0"/>
          <a:chExt cx="0" cy="0"/>
        </a:xfrm>
      </p:grpSpPr>
      <p:sp>
        <p:nvSpPr>
          <p:cNvPr id="207" name="Google Shape;207;p23"/>
          <p:cNvSpPr/>
          <p:nvPr/>
        </p:nvSpPr>
        <p:spPr>
          <a:xfrm>
            <a:off x="995850" y="-1849375"/>
            <a:ext cx="2256300" cy="2256300"/>
          </a:xfrm>
          <a:prstGeom prst="ellipse">
            <a:avLst/>
          </a:prstGeom>
          <a:noFill/>
          <a:ln w="2286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a:off x="8573875" y="720475"/>
            <a:ext cx="1113000" cy="1113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a:off x="-1495050" y="4227600"/>
            <a:ext cx="2567100" cy="2567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a:off x="6685781" y="4604003"/>
            <a:ext cx="1970700" cy="20166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13225" y="2718300"/>
            <a:ext cx="7717500" cy="592500"/>
          </a:xfrm>
          <a:prstGeom prst="rect">
            <a:avLst/>
          </a:prstGeom>
          <a:ln>
            <a:noFill/>
          </a:ln>
        </p:spPr>
        <p:txBody>
          <a:bodyPr spcFirstLastPara="1" wrap="square" lIns="91425" tIns="91425" rIns="91425" bIns="91425" anchor="t" anchorCtr="0">
            <a:noAutofit/>
          </a:bodyPr>
          <a:lstStyle>
            <a:lvl1pPr lvl="0" algn="ct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title" idx="2" hasCustomPrompt="1"/>
          </p:nvPr>
        </p:nvSpPr>
        <p:spPr>
          <a:xfrm>
            <a:off x="3925875" y="1327200"/>
            <a:ext cx="1155600" cy="841800"/>
          </a:xfrm>
          <a:prstGeom prst="rect">
            <a:avLst/>
          </a:prstGeom>
          <a:solidFill>
            <a:schemeClr val="lt2"/>
          </a:solid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9" name="Google Shape;19;p3"/>
          <p:cNvSpPr txBox="1">
            <a:spLocks noGrp="1"/>
          </p:cNvSpPr>
          <p:nvPr>
            <p:ph type="subTitle" idx="1"/>
          </p:nvPr>
        </p:nvSpPr>
        <p:spPr>
          <a:xfrm>
            <a:off x="2084025" y="3478500"/>
            <a:ext cx="4839300" cy="393300"/>
          </a:xfrm>
          <a:prstGeom prst="rect">
            <a:avLst/>
          </a:prstGeom>
          <a:solidFill>
            <a:schemeClr val="lt2"/>
          </a:solidFill>
          <a:ln w="76200" cap="flat" cmpd="sng">
            <a:solidFill>
              <a:schemeClr val="accent4"/>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accent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 name="Google Shape;20;p3"/>
          <p:cNvSpPr/>
          <p:nvPr/>
        </p:nvSpPr>
        <p:spPr>
          <a:xfrm>
            <a:off x="995850" y="-1849375"/>
            <a:ext cx="2256300" cy="2256300"/>
          </a:xfrm>
          <a:prstGeom prst="ellipse">
            <a:avLst/>
          </a:prstGeom>
          <a:noFill/>
          <a:ln w="2286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8573875" y="720475"/>
            <a:ext cx="1113000" cy="111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1495050" y="4227600"/>
            <a:ext cx="2567100" cy="2567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6685781" y="4604003"/>
            <a:ext cx="1970700" cy="20166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4"/>
          <p:cNvSpPr txBox="1">
            <a:spLocks noGrp="1"/>
          </p:cNvSpPr>
          <p:nvPr>
            <p:ph type="body" idx="1"/>
          </p:nvPr>
        </p:nvSpPr>
        <p:spPr>
          <a:xfrm>
            <a:off x="720000" y="1397877"/>
            <a:ext cx="7704000" cy="1002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1"/>
              </a:buClr>
              <a:buSzPts val="1400"/>
              <a:buFont typeface="Darker Grotesque SemiBold"/>
              <a:buChar char="●"/>
              <a:defRPr>
                <a:solidFill>
                  <a:srgbClr val="434343"/>
                </a:solidFill>
              </a:defRPr>
            </a:lvl1pPr>
            <a:lvl2pPr marL="914400" lvl="1" indent="-317500" rtl="0">
              <a:lnSpc>
                <a:spcPct val="115000"/>
              </a:lnSpc>
              <a:spcBef>
                <a:spcPts val="0"/>
              </a:spcBef>
              <a:spcAft>
                <a:spcPts val="0"/>
              </a:spcAft>
              <a:buClr>
                <a:srgbClr val="15325B"/>
              </a:buClr>
              <a:buSzPts val="1400"/>
              <a:buFont typeface="Darker Grotesque SemiBold"/>
              <a:buChar char="○"/>
              <a:defRPr>
                <a:solidFill>
                  <a:srgbClr val="434343"/>
                </a:solidFill>
              </a:defRPr>
            </a:lvl2pPr>
            <a:lvl3pPr marL="1371600" lvl="2" indent="-317500" rtl="0">
              <a:lnSpc>
                <a:spcPct val="115000"/>
              </a:lnSpc>
              <a:spcBef>
                <a:spcPts val="0"/>
              </a:spcBef>
              <a:spcAft>
                <a:spcPts val="0"/>
              </a:spcAft>
              <a:buClr>
                <a:srgbClr val="15325B"/>
              </a:buClr>
              <a:buSzPts val="1400"/>
              <a:buFont typeface="Darker Grotesque SemiBold"/>
              <a:buChar char="■"/>
              <a:defRPr>
                <a:solidFill>
                  <a:srgbClr val="434343"/>
                </a:solidFill>
              </a:defRPr>
            </a:lvl3pPr>
            <a:lvl4pPr marL="1828800" lvl="3" indent="-317500" rtl="0">
              <a:lnSpc>
                <a:spcPct val="115000"/>
              </a:lnSpc>
              <a:spcBef>
                <a:spcPts val="0"/>
              </a:spcBef>
              <a:spcAft>
                <a:spcPts val="0"/>
              </a:spcAft>
              <a:buClr>
                <a:srgbClr val="15325B"/>
              </a:buClr>
              <a:buSzPts val="1400"/>
              <a:buFont typeface="Darker Grotesque SemiBold"/>
              <a:buChar char="●"/>
              <a:defRPr>
                <a:solidFill>
                  <a:srgbClr val="434343"/>
                </a:solidFill>
              </a:defRPr>
            </a:lvl4pPr>
            <a:lvl5pPr marL="2286000" lvl="4" indent="-317500" rtl="0">
              <a:lnSpc>
                <a:spcPct val="115000"/>
              </a:lnSpc>
              <a:spcBef>
                <a:spcPts val="0"/>
              </a:spcBef>
              <a:spcAft>
                <a:spcPts val="0"/>
              </a:spcAft>
              <a:buClr>
                <a:srgbClr val="15325B"/>
              </a:buClr>
              <a:buSzPts val="1400"/>
              <a:buFont typeface="Darker Grotesque SemiBold"/>
              <a:buChar char="○"/>
              <a:defRPr>
                <a:solidFill>
                  <a:srgbClr val="434343"/>
                </a:solidFill>
              </a:defRPr>
            </a:lvl5pPr>
            <a:lvl6pPr marL="2743200" lvl="5" indent="-317500" rtl="0">
              <a:lnSpc>
                <a:spcPct val="115000"/>
              </a:lnSpc>
              <a:spcBef>
                <a:spcPts val="0"/>
              </a:spcBef>
              <a:spcAft>
                <a:spcPts val="0"/>
              </a:spcAft>
              <a:buClr>
                <a:srgbClr val="15325B"/>
              </a:buClr>
              <a:buSzPts val="1400"/>
              <a:buFont typeface="Darker Grotesque SemiBold"/>
              <a:buChar char="■"/>
              <a:defRPr>
                <a:solidFill>
                  <a:srgbClr val="434343"/>
                </a:solidFill>
              </a:defRPr>
            </a:lvl6pPr>
            <a:lvl7pPr marL="3200400" lvl="6" indent="-317500" rtl="0">
              <a:lnSpc>
                <a:spcPct val="115000"/>
              </a:lnSpc>
              <a:spcBef>
                <a:spcPts val="0"/>
              </a:spcBef>
              <a:spcAft>
                <a:spcPts val="0"/>
              </a:spcAft>
              <a:buClr>
                <a:srgbClr val="15325B"/>
              </a:buClr>
              <a:buSzPts val="1400"/>
              <a:buFont typeface="Darker Grotesque SemiBold"/>
              <a:buChar char="●"/>
              <a:defRPr>
                <a:solidFill>
                  <a:srgbClr val="434343"/>
                </a:solidFill>
              </a:defRPr>
            </a:lvl7pPr>
            <a:lvl8pPr marL="3657600" lvl="7" indent="-317500" rtl="0">
              <a:lnSpc>
                <a:spcPct val="115000"/>
              </a:lnSpc>
              <a:spcBef>
                <a:spcPts val="0"/>
              </a:spcBef>
              <a:spcAft>
                <a:spcPts val="0"/>
              </a:spcAft>
              <a:buClr>
                <a:srgbClr val="15325B"/>
              </a:buClr>
              <a:buSzPts val="1400"/>
              <a:buFont typeface="Darker Grotesque SemiBold"/>
              <a:buChar char="○"/>
              <a:defRPr>
                <a:solidFill>
                  <a:srgbClr val="434343"/>
                </a:solidFill>
              </a:defRPr>
            </a:lvl8pPr>
            <a:lvl9pPr marL="4114800" lvl="8" indent="-3175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a:endParaRPr/>
          </a:p>
        </p:txBody>
      </p:sp>
      <p:sp>
        <p:nvSpPr>
          <p:cNvPr id="27" name="Google Shape;27;p4"/>
          <p:cNvSpPr/>
          <p:nvPr/>
        </p:nvSpPr>
        <p:spPr>
          <a:xfrm>
            <a:off x="8573875" y="720475"/>
            <a:ext cx="1113000" cy="1113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1495050" y="4227600"/>
            <a:ext cx="2567100" cy="2567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005375" y="-1811275"/>
            <a:ext cx="2256300" cy="22563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6171175" y="4743375"/>
            <a:ext cx="1402500" cy="1402200"/>
          </a:xfrm>
          <a:prstGeom prst="ellipse">
            <a:avLst/>
          </a:prstGeom>
          <a:noFill/>
          <a:ln w="2286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903300" y="866925"/>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8471525" y="3935675"/>
            <a:ext cx="180900" cy="18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395000" y="1216975"/>
            <a:ext cx="180900" cy="1809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5"/>
          <p:cNvSpPr txBox="1">
            <a:spLocks noGrp="1"/>
          </p:cNvSpPr>
          <p:nvPr>
            <p:ph type="subTitle" idx="1"/>
          </p:nvPr>
        </p:nvSpPr>
        <p:spPr>
          <a:xfrm>
            <a:off x="1290763" y="2415122"/>
            <a:ext cx="2907600" cy="425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200"/>
              <a:buNone/>
              <a:defRPr sz="2200" b="1"/>
            </a:lvl1pPr>
            <a:lvl2pPr lvl="1" algn="ctr">
              <a:lnSpc>
                <a:spcPct val="100000"/>
              </a:lnSpc>
              <a:spcBef>
                <a:spcPts val="0"/>
              </a:spcBef>
              <a:spcAft>
                <a:spcPts val="0"/>
              </a:spcAft>
              <a:buSzPts val="2200"/>
              <a:buNone/>
              <a:defRPr sz="2200" b="1"/>
            </a:lvl2pPr>
            <a:lvl3pPr lvl="2" algn="ctr">
              <a:lnSpc>
                <a:spcPct val="100000"/>
              </a:lnSpc>
              <a:spcBef>
                <a:spcPts val="0"/>
              </a:spcBef>
              <a:spcAft>
                <a:spcPts val="0"/>
              </a:spcAft>
              <a:buSzPts val="2200"/>
              <a:buNone/>
              <a:defRPr sz="2200" b="1"/>
            </a:lvl3pPr>
            <a:lvl4pPr lvl="3" algn="ctr">
              <a:lnSpc>
                <a:spcPct val="100000"/>
              </a:lnSpc>
              <a:spcBef>
                <a:spcPts val="0"/>
              </a:spcBef>
              <a:spcAft>
                <a:spcPts val="0"/>
              </a:spcAft>
              <a:buSzPts val="2200"/>
              <a:buNone/>
              <a:defRPr sz="2200" b="1"/>
            </a:lvl4pPr>
            <a:lvl5pPr lvl="4" algn="ctr">
              <a:lnSpc>
                <a:spcPct val="100000"/>
              </a:lnSpc>
              <a:spcBef>
                <a:spcPts val="0"/>
              </a:spcBef>
              <a:spcAft>
                <a:spcPts val="0"/>
              </a:spcAft>
              <a:buSzPts val="2200"/>
              <a:buNone/>
              <a:defRPr sz="2200" b="1"/>
            </a:lvl5pPr>
            <a:lvl6pPr lvl="5" algn="ctr">
              <a:lnSpc>
                <a:spcPct val="100000"/>
              </a:lnSpc>
              <a:spcBef>
                <a:spcPts val="0"/>
              </a:spcBef>
              <a:spcAft>
                <a:spcPts val="0"/>
              </a:spcAft>
              <a:buSzPts val="2200"/>
              <a:buNone/>
              <a:defRPr sz="2200" b="1"/>
            </a:lvl6pPr>
            <a:lvl7pPr lvl="6" algn="ctr">
              <a:lnSpc>
                <a:spcPct val="100000"/>
              </a:lnSpc>
              <a:spcBef>
                <a:spcPts val="0"/>
              </a:spcBef>
              <a:spcAft>
                <a:spcPts val="0"/>
              </a:spcAft>
              <a:buSzPts val="2200"/>
              <a:buNone/>
              <a:defRPr sz="2200" b="1"/>
            </a:lvl7pPr>
            <a:lvl8pPr lvl="7" algn="ctr">
              <a:lnSpc>
                <a:spcPct val="100000"/>
              </a:lnSpc>
              <a:spcBef>
                <a:spcPts val="0"/>
              </a:spcBef>
              <a:spcAft>
                <a:spcPts val="0"/>
              </a:spcAft>
              <a:buSzPts val="2200"/>
              <a:buNone/>
              <a:defRPr sz="2200" b="1"/>
            </a:lvl8pPr>
            <a:lvl9pPr lvl="8" algn="ctr">
              <a:lnSpc>
                <a:spcPct val="100000"/>
              </a:lnSpc>
              <a:spcBef>
                <a:spcPts val="0"/>
              </a:spcBef>
              <a:spcAft>
                <a:spcPts val="0"/>
              </a:spcAft>
              <a:buSzPts val="2200"/>
              <a:buNone/>
              <a:defRPr sz="2200" b="1"/>
            </a:lvl9pPr>
          </a:lstStyle>
          <a:p>
            <a:endParaRPr/>
          </a:p>
        </p:txBody>
      </p:sp>
      <p:sp>
        <p:nvSpPr>
          <p:cNvPr id="36" name="Google Shape;36;p5"/>
          <p:cNvSpPr txBox="1">
            <a:spLocks noGrp="1"/>
          </p:cNvSpPr>
          <p:nvPr>
            <p:ph type="subTitle" idx="2"/>
          </p:nvPr>
        </p:nvSpPr>
        <p:spPr>
          <a:xfrm>
            <a:off x="4945638" y="2415122"/>
            <a:ext cx="2907600" cy="42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200"/>
              <a:buNone/>
              <a:defRPr sz="2200" b="1"/>
            </a:lvl1pPr>
            <a:lvl2pPr lvl="1" algn="ctr" rtl="0">
              <a:lnSpc>
                <a:spcPct val="100000"/>
              </a:lnSpc>
              <a:spcBef>
                <a:spcPts val="0"/>
              </a:spcBef>
              <a:spcAft>
                <a:spcPts val="0"/>
              </a:spcAft>
              <a:buSzPts val="2200"/>
              <a:buNone/>
              <a:defRPr sz="2200" b="1"/>
            </a:lvl2pPr>
            <a:lvl3pPr lvl="2" algn="ctr" rtl="0">
              <a:lnSpc>
                <a:spcPct val="100000"/>
              </a:lnSpc>
              <a:spcBef>
                <a:spcPts val="0"/>
              </a:spcBef>
              <a:spcAft>
                <a:spcPts val="0"/>
              </a:spcAft>
              <a:buSzPts val="2200"/>
              <a:buNone/>
              <a:defRPr sz="2200" b="1"/>
            </a:lvl3pPr>
            <a:lvl4pPr lvl="3" algn="ctr" rtl="0">
              <a:lnSpc>
                <a:spcPct val="100000"/>
              </a:lnSpc>
              <a:spcBef>
                <a:spcPts val="0"/>
              </a:spcBef>
              <a:spcAft>
                <a:spcPts val="0"/>
              </a:spcAft>
              <a:buSzPts val="2200"/>
              <a:buNone/>
              <a:defRPr sz="2200" b="1"/>
            </a:lvl4pPr>
            <a:lvl5pPr lvl="4" algn="ctr" rtl="0">
              <a:lnSpc>
                <a:spcPct val="100000"/>
              </a:lnSpc>
              <a:spcBef>
                <a:spcPts val="0"/>
              </a:spcBef>
              <a:spcAft>
                <a:spcPts val="0"/>
              </a:spcAft>
              <a:buSzPts val="2200"/>
              <a:buNone/>
              <a:defRPr sz="2200" b="1"/>
            </a:lvl5pPr>
            <a:lvl6pPr lvl="5" algn="ctr" rtl="0">
              <a:lnSpc>
                <a:spcPct val="100000"/>
              </a:lnSpc>
              <a:spcBef>
                <a:spcPts val="0"/>
              </a:spcBef>
              <a:spcAft>
                <a:spcPts val="0"/>
              </a:spcAft>
              <a:buSzPts val="2200"/>
              <a:buNone/>
              <a:defRPr sz="2200" b="1"/>
            </a:lvl6pPr>
            <a:lvl7pPr lvl="6" algn="ctr" rtl="0">
              <a:lnSpc>
                <a:spcPct val="100000"/>
              </a:lnSpc>
              <a:spcBef>
                <a:spcPts val="0"/>
              </a:spcBef>
              <a:spcAft>
                <a:spcPts val="0"/>
              </a:spcAft>
              <a:buSzPts val="2200"/>
              <a:buNone/>
              <a:defRPr sz="2200" b="1"/>
            </a:lvl7pPr>
            <a:lvl8pPr lvl="7" algn="ctr" rtl="0">
              <a:lnSpc>
                <a:spcPct val="100000"/>
              </a:lnSpc>
              <a:spcBef>
                <a:spcPts val="0"/>
              </a:spcBef>
              <a:spcAft>
                <a:spcPts val="0"/>
              </a:spcAft>
              <a:buSzPts val="2200"/>
              <a:buNone/>
              <a:defRPr sz="2200" b="1"/>
            </a:lvl8pPr>
            <a:lvl9pPr lvl="8" algn="ctr" rtl="0">
              <a:lnSpc>
                <a:spcPct val="100000"/>
              </a:lnSpc>
              <a:spcBef>
                <a:spcPts val="0"/>
              </a:spcBef>
              <a:spcAft>
                <a:spcPts val="0"/>
              </a:spcAft>
              <a:buSzPts val="2200"/>
              <a:buNone/>
              <a:defRPr sz="2200" b="1"/>
            </a:lvl9pPr>
          </a:lstStyle>
          <a:p>
            <a:endParaRPr/>
          </a:p>
        </p:txBody>
      </p:sp>
      <p:sp>
        <p:nvSpPr>
          <p:cNvPr id="37" name="Google Shape;37;p5"/>
          <p:cNvSpPr txBox="1">
            <a:spLocks noGrp="1"/>
          </p:cNvSpPr>
          <p:nvPr>
            <p:ph type="subTitle" idx="3"/>
          </p:nvPr>
        </p:nvSpPr>
        <p:spPr>
          <a:xfrm>
            <a:off x="1290763" y="2840823"/>
            <a:ext cx="2907600" cy="125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 name="Google Shape;38;p5"/>
          <p:cNvSpPr txBox="1">
            <a:spLocks noGrp="1"/>
          </p:cNvSpPr>
          <p:nvPr>
            <p:ph type="subTitle" idx="4"/>
          </p:nvPr>
        </p:nvSpPr>
        <p:spPr>
          <a:xfrm>
            <a:off x="4945638" y="2840823"/>
            <a:ext cx="2907600" cy="125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 name="Google Shape;39;p5"/>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 name="Google Shape;40;p5"/>
          <p:cNvSpPr/>
          <p:nvPr/>
        </p:nvSpPr>
        <p:spPr>
          <a:xfrm>
            <a:off x="1072050" y="-1807200"/>
            <a:ext cx="2172300" cy="2172300"/>
          </a:xfrm>
          <a:prstGeom prst="ellipse">
            <a:avLst/>
          </a:prstGeom>
          <a:noFill/>
          <a:ln w="2286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a:off x="6096000" y="4732100"/>
            <a:ext cx="824700" cy="8244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8573875" y="720475"/>
            <a:ext cx="1113000" cy="1113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1495050" y="4227600"/>
            <a:ext cx="2567100" cy="2567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 name="Google Shape;55;p7"/>
          <p:cNvSpPr txBox="1">
            <a:spLocks noGrp="1"/>
          </p:cNvSpPr>
          <p:nvPr>
            <p:ph type="body" idx="1"/>
          </p:nvPr>
        </p:nvSpPr>
        <p:spPr>
          <a:xfrm>
            <a:off x="720000" y="1739175"/>
            <a:ext cx="4015200" cy="2274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56" name="Google Shape;56;p7"/>
          <p:cNvSpPr>
            <a:spLocks noGrp="1"/>
          </p:cNvSpPr>
          <p:nvPr>
            <p:ph type="pic" idx="2"/>
          </p:nvPr>
        </p:nvSpPr>
        <p:spPr>
          <a:xfrm>
            <a:off x="5064475" y="1424350"/>
            <a:ext cx="2914800" cy="2626500"/>
          </a:xfrm>
          <a:prstGeom prst="rect">
            <a:avLst/>
          </a:prstGeom>
          <a:no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sp>
      <p:sp>
        <p:nvSpPr>
          <p:cNvPr id="57" name="Google Shape;57;p7"/>
          <p:cNvSpPr/>
          <p:nvPr/>
        </p:nvSpPr>
        <p:spPr>
          <a:xfrm>
            <a:off x="8573875" y="720475"/>
            <a:ext cx="1113000" cy="1113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p:nvPr/>
        </p:nvSpPr>
        <p:spPr>
          <a:xfrm>
            <a:off x="-1495050" y="4227600"/>
            <a:ext cx="2567100" cy="2567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1072050" y="-1807200"/>
            <a:ext cx="2172300" cy="2172300"/>
          </a:xfrm>
          <a:prstGeom prst="ellipse">
            <a:avLst/>
          </a:prstGeom>
          <a:noFill/>
          <a:ln w="2286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a:off x="6096000" y="4732100"/>
            <a:ext cx="824700" cy="8244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p:nvPr/>
        </p:nvSpPr>
        <p:spPr>
          <a:xfrm rot="5036105">
            <a:off x="7743644" y="4669046"/>
            <a:ext cx="241351" cy="208784"/>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p:nvPr/>
        </p:nvSpPr>
        <p:spPr>
          <a:xfrm rot="-2016830">
            <a:off x="272704" y="991877"/>
            <a:ext cx="312685" cy="270084"/>
          </a:xfrm>
          <a:prstGeom prst="triangle">
            <a:avLst>
              <a:gd name="adj"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63"/>
        <p:cNvGrpSpPr/>
        <p:nvPr/>
      </p:nvGrpSpPr>
      <p:grpSpPr>
        <a:xfrm>
          <a:off x="0" y="0"/>
          <a:ext cx="0" cy="0"/>
          <a:chOff x="0" y="0"/>
          <a:chExt cx="0" cy="0"/>
        </a:xfrm>
      </p:grpSpPr>
      <p:sp>
        <p:nvSpPr>
          <p:cNvPr id="64" name="Google Shape;64;p8"/>
          <p:cNvSpPr/>
          <p:nvPr/>
        </p:nvSpPr>
        <p:spPr>
          <a:xfrm>
            <a:off x="995850" y="-1849375"/>
            <a:ext cx="2256300" cy="2256300"/>
          </a:xfrm>
          <a:prstGeom prst="ellipse">
            <a:avLst/>
          </a:prstGeom>
          <a:noFill/>
          <a:ln w="2286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p:nvPr/>
        </p:nvSpPr>
        <p:spPr>
          <a:xfrm>
            <a:off x="8573875" y="720475"/>
            <a:ext cx="1113000" cy="1113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8"/>
          <p:cNvSpPr/>
          <p:nvPr/>
        </p:nvSpPr>
        <p:spPr>
          <a:xfrm>
            <a:off x="-1495050" y="4227600"/>
            <a:ext cx="2567100" cy="2567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txBox="1">
            <a:spLocks noGrp="1"/>
          </p:cNvSpPr>
          <p:nvPr>
            <p:ph type="title"/>
          </p:nvPr>
        </p:nvSpPr>
        <p:spPr>
          <a:xfrm>
            <a:off x="1388100" y="1307100"/>
            <a:ext cx="6367800" cy="25293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6000"/>
              <a:buNone/>
              <a:defRPr sz="72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68" name="Google Shape;68;p8"/>
          <p:cNvSpPr/>
          <p:nvPr/>
        </p:nvSpPr>
        <p:spPr>
          <a:xfrm rot="4062540">
            <a:off x="8452518" y="3114759"/>
            <a:ext cx="241227" cy="208803"/>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p:nvPr/>
        </p:nvSpPr>
        <p:spPr>
          <a:xfrm>
            <a:off x="7207455" y="145900"/>
            <a:ext cx="384900" cy="3936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sp>
        <p:nvSpPr>
          <p:cNvPr id="71" name="Google Shape;71;p9"/>
          <p:cNvSpPr txBox="1">
            <a:spLocks noGrp="1"/>
          </p:cNvSpPr>
          <p:nvPr>
            <p:ph type="subTitle" idx="1"/>
          </p:nvPr>
        </p:nvSpPr>
        <p:spPr>
          <a:xfrm>
            <a:off x="720075" y="1627750"/>
            <a:ext cx="3716700" cy="262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 name="Google Shape;72;p9"/>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3" name="Google Shape;73;p9"/>
          <p:cNvSpPr txBox="1">
            <a:spLocks noGrp="1"/>
          </p:cNvSpPr>
          <p:nvPr>
            <p:ph type="subTitle" idx="2"/>
          </p:nvPr>
        </p:nvSpPr>
        <p:spPr>
          <a:xfrm>
            <a:off x="4707125" y="1627750"/>
            <a:ext cx="3716700" cy="262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4" name="Google Shape;74;p9"/>
          <p:cNvSpPr/>
          <p:nvPr/>
        </p:nvSpPr>
        <p:spPr>
          <a:xfrm>
            <a:off x="8573875" y="720475"/>
            <a:ext cx="1113000" cy="1113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9"/>
          <p:cNvSpPr/>
          <p:nvPr/>
        </p:nvSpPr>
        <p:spPr>
          <a:xfrm>
            <a:off x="-1495050" y="4227600"/>
            <a:ext cx="2567100" cy="2567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1005375" y="-1811275"/>
            <a:ext cx="2256300" cy="22563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9"/>
          <p:cNvSpPr/>
          <p:nvPr/>
        </p:nvSpPr>
        <p:spPr>
          <a:xfrm>
            <a:off x="6171175" y="4743375"/>
            <a:ext cx="1402500" cy="1402200"/>
          </a:xfrm>
          <a:prstGeom prst="ellipse">
            <a:avLst/>
          </a:prstGeom>
          <a:noFill/>
          <a:ln w="2286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9"/>
          <p:cNvSpPr/>
          <p:nvPr/>
        </p:nvSpPr>
        <p:spPr>
          <a:xfrm>
            <a:off x="2526825" y="4689050"/>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9"/>
          <p:cNvSpPr/>
          <p:nvPr/>
        </p:nvSpPr>
        <p:spPr>
          <a:xfrm rot="-2016074">
            <a:off x="3109430" y="4647920"/>
            <a:ext cx="214669" cy="185464"/>
          </a:xfrm>
          <a:prstGeom prst="triangle">
            <a:avLst>
              <a:gd name="adj"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p:nvPr/>
        </p:nvSpPr>
        <p:spPr>
          <a:xfrm>
            <a:off x="3977305" y="4604000"/>
            <a:ext cx="384900" cy="3936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89"/>
        <p:cNvGrpSpPr/>
        <p:nvPr/>
      </p:nvGrpSpPr>
      <p:grpSpPr>
        <a:xfrm>
          <a:off x="0" y="0"/>
          <a:ext cx="0" cy="0"/>
          <a:chOff x="0" y="0"/>
          <a:chExt cx="0" cy="0"/>
        </a:xfrm>
      </p:grpSpPr>
      <p:sp>
        <p:nvSpPr>
          <p:cNvPr id="90" name="Google Shape;90;p11"/>
          <p:cNvSpPr txBox="1">
            <a:spLocks noGrp="1"/>
          </p:cNvSpPr>
          <p:nvPr>
            <p:ph type="title" hasCustomPrompt="1"/>
          </p:nvPr>
        </p:nvSpPr>
        <p:spPr>
          <a:xfrm>
            <a:off x="1437600" y="1645425"/>
            <a:ext cx="6268800" cy="1281900"/>
          </a:xfrm>
          <a:prstGeom prst="rect">
            <a:avLst/>
          </a:prstGeom>
        </p:spPr>
        <p:txBody>
          <a:bodyPr spcFirstLastPara="1" wrap="square" lIns="91425" tIns="91425" rIns="91425" bIns="91425" anchor="t" anchorCtr="0">
            <a:noAutofit/>
          </a:bodyPr>
          <a:lstStyle>
            <a:lvl1pPr lvl="0" algn="ctr">
              <a:spcBef>
                <a:spcPts val="0"/>
              </a:spcBef>
              <a:spcAft>
                <a:spcPts val="0"/>
              </a:spcAft>
              <a:buSzPts val="9600"/>
              <a:buNone/>
              <a:defRPr sz="8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91" name="Google Shape;91;p11"/>
          <p:cNvSpPr txBox="1">
            <a:spLocks noGrp="1"/>
          </p:cNvSpPr>
          <p:nvPr>
            <p:ph type="subTitle" idx="1"/>
          </p:nvPr>
        </p:nvSpPr>
        <p:spPr>
          <a:xfrm>
            <a:off x="2100300" y="3061288"/>
            <a:ext cx="4943400" cy="393300"/>
          </a:xfrm>
          <a:prstGeom prst="rect">
            <a:avLst/>
          </a:prstGeom>
          <a:solidFill>
            <a:schemeClr val="lt2"/>
          </a:solid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chemeClr val="accent4"/>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2" name="Google Shape;92;p11"/>
          <p:cNvSpPr/>
          <p:nvPr/>
        </p:nvSpPr>
        <p:spPr>
          <a:xfrm>
            <a:off x="8573875" y="720475"/>
            <a:ext cx="1113000" cy="1113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1"/>
          <p:cNvSpPr/>
          <p:nvPr/>
        </p:nvSpPr>
        <p:spPr>
          <a:xfrm>
            <a:off x="-1495050" y="4227600"/>
            <a:ext cx="2567100" cy="2567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a:off x="6171175" y="4743375"/>
            <a:ext cx="1402500" cy="1402200"/>
          </a:xfrm>
          <a:prstGeom prst="ellipse">
            <a:avLst/>
          </a:prstGeom>
          <a:noFill/>
          <a:ln w="2286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Black Han Sans"/>
              <a:buNone/>
              <a:defRPr sz="3500">
                <a:solidFill>
                  <a:schemeClr val="dk1"/>
                </a:solidFill>
                <a:latin typeface="Black Han Sans"/>
                <a:ea typeface="Black Han Sans"/>
                <a:cs typeface="Black Han Sans"/>
                <a:sym typeface="Black Han Sans"/>
              </a:defRPr>
            </a:lvl1pPr>
            <a:lvl2pPr lvl="1" rtl="0">
              <a:spcBef>
                <a:spcPts val="0"/>
              </a:spcBef>
              <a:spcAft>
                <a:spcPts val="0"/>
              </a:spcAft>
              <a:buClr>
                <a:schemeClr val="dk1"/>
              </a:buClr>
              <a:buSzPts val="3500"/>
              <a:buFont typeface="Black Han Sans"/>
              <a:buNone/>
              <a:defRPr sz="3500">
                <a:solidFill>
                  <a:schemeClr val="dk1"/>
                </a:solidFill>
                <a:latin typeface="Black Han Sans"/>
                <a:ea typeface="Black Han Sans"/>
                <a:cs typeface="Black Han Sans"/>
                <a:sym typeface="Black Han Sans"/>
              </a:defRPr>
            </a:lvl2pPr>
            <a:lvl3pPr lvl="2" rtl="0">
              <a:spcBef>
                <a:spcPts val="0"/>
              </a:spcBef>
              <a:spcAft>
                <a:spcPts val="0"/>
              </a:spcAft>
              <a:buClr>
                <a:schemeClr val="dk1"/>
              </a:buClr>
              <a:buSzPts val="3500"/>
              <a:buFont typeface="Black Han Sans"/>
              <a:buNone/>
              <a:defRPr sz="3500">
                <a:solidFill>
                  <a:schemeClr val="dk1"/>
                </a:solidFill>
                <a:latin typeface="Black Han Sans"/>
                <a:ea typeface="Black Han Sans"/>
                <a:cs typeface="Black Han Sans"/>
                <a:sym typeface="Black Han Sans"/>
              </a:defRPr>
            </a:lvl3pPr>
            <a:lvl4pPr lvl="3" rtl="0">
              <a:spcBef>
                <a:spcPts val="0"/>
              </a:spcBef>
              <a:spcAft>
                <a:spcPts val="0"/>
              </a:spcAft>
              <a:buClr>
                <a:schemeClr val="dk1"/>
              </a:buClr>
              <a:buSzPts val="3500"/>
              <a:buFont typeface="Black Han Sans"/>
              <a:buNone/>
              <a:defRPr sz="3500">
                <a:solidFill>
                  <a:schemeClr val="dk1"/>
                </a:solidFill>
                <a:latin typeface="Black Han Sans"/>
                <a:ea typeface="Black Han Sans"/>
                <a:cs typeface="Black Han Sans"/>
                <a:sym typeface="Black Han Sans"/>
              </a:defRPr>
            </a:lvl4pPr>
            <a:lvl5pPr lvl="4" rtl="0">
              <a:spcBef>
                <a:spcPts val="0"/>
              </a:spcBef>
              <a:spcAft>
                <a:spcPts val="0"/>
              </a:spcAft>
              <a:buClr>
                <a:schemeClr val="dk1"/>
              </a:buClr>
              <a:buSzPts val="3500"/>
              <a:buFont typeface="Black Han Sans"/>
              <a:buNone/>
              <a:defRPr sz="3500">
                <a:solidFill>
                  <a:schemeClr val="dk1"/>
                </a:solidFill>
                <a:latin typeface="Black Han Sans"/>
                <a:ea typeface="Black Han Sans"/>
                <a:cs typeface="Black Han Sans"/>
                <a:sym typeface="Black Han Sans"/>
              </a:defRPr>
            </a:lvl5pPr>
            <a:lvl6pPr lvl="5" rtl="0">
              <a:spcBef>
                <a:spcPts val="0"/>
              </a:spcBef>
              <a:spcAft>
                <a:spcPts val="0"/>
              </a:spcAft>
              <a:buClr>
                <a:schemeClr val="dk1"/>
              </a:buClr>
              <a:buSzPts val="3500"/>
              <a:buFont typeface="Black Han Sans"/>
              <a:buNone/>
              <a:defRPr sz="3500">
                <a:solidFill>
                  <a:schemeClr val="dk1"/>
                </a:solidFill>
                <a:latin typeface="Black Han Sans"/>
                <a:ea typeface="Black Han Sans"/>
                <a:cs typeface="Black Han Sans"/>
                <a:sym typeface="Black Han Sans"/>
              </a:defRPr>
            </a:lvl6pPr>
            <a:lvl7pPr lvl="6" rtl="0">
              <a:spcBef>
                <a:spcPts val="0"/>
              </a:spcBef>
              <a:spcAft>
                <a:spcPts val="0"/>
              </a:spcAft>
              <a:buClr>
                <a:schemeClr val="dk1"/>
              </a:buClr>
              <a:buSzPts val="3500"/>
              <a:buFont typeface="Black Han Sans"/>
              <a:buNone/>
              <a:defRPr sz="3500">
                <a:solidFill>
                  <a:schemeClr val="dk1"/>
                </a:solidFill>
                <a:latin typeface="Black Han Sans"/>
                <a:ea typeface="Black Han Sans"/>
                <a:cs typeface="Black Han Sans"/>
                <a:sym typeface="Black Han Sans"/>
              </a:defRPr>
            </a:lvl7pPr>
            <a:lvl8pPr lvl="7" rtl="0">
              <a:spcBef>
                <a:spcPts val="0"/>
              </a:spcBef>
              <a:spcAft>
                <a:spcPts val="0"/>
              </a:spcAft>
              <a:buClr>
                <a:schemeClr val="dk1"/>
              </a:buClr>
              <a:buSzPts val="3500"/>
              <a:buFont typeface="Black Han Sans"/>
              <a:buNone/>
              <a:defRPr sz="3500">
                <a:solidFill>
                  <a:schemeClr val="dk1"/>
                </a:solidFill>
                <a:latin typeface="Black Han Sans"/>
                <a:ea typeface="Black Han Sans"/>
                <a:cs typeface="Black Han Sans"/>
                <a:sym typeface="Black Han Sans"/>
              </a:defRPr>
            </a:lvl8pPr>
            <a:lvl9pPr lvl="8" rtl="0">
              <a:spcBef>
                <a:spcPts val="0"/>
              </a:spcBef>
              <a:spcAft>
                <a:spcPts val="0"/>
              </a:spcAft>
              <a:buClr>
                <a:schemeClr val="dk1"/>
              </a:buClr>
              <a:buSzPts val="3500"/>
              <a:buFont typeface="Black Han Sans"/>
              <a:buNone/>
              <a:defRPr sz="3500">
                <a:solidFill>
                  <a:schemeClr val="dk1"/>
                </a:solidFill>
                <a:latin typeface="Black Han Sans"/>
                <a:ea typeface="Black Han Sans"/>
                <a:cs typeface="Black Han Sans"/>
                <a:sym typeface="Black Han Sa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7" r:id="rId8"/>
    <p:sldLayoutId id="2147483658" r:id="rId9"/>
    <p:sldLayoutId id="2147483659" r:id="rId10"/>
    <p:sldLayoutId id="2147483660" r:id="rId11"/>
    <p:sldLayoutId id="2147483662" r:id="rId12"/>
    <p:sldLayoutId id="2147483665" r:id="rId13"/>
    <p:sldLayoutId id="2147483668" r:id="rId14"/>
    <p:sldLayoutId id="2147483669"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microsoft.com/office/2007/relationships/hdphoto" Target="../media/hdphoto5.wdp"/><Relationship Id="rId5" Type="http://schemas.openxmlformats.org/officeDocument/2006/relationships/image" Target="../media/image17.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microsoft.com/office/2007/relationships/hdphoto" Target="../media/hdphoto7.wdp"/><Relationship Id="rId5" Type="http://schemas.openxmlformats.org/officeDocument/2006/relationships/image" Target="../media/image19.png"/><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microsoft.com/office/2007/relationships/hdphoto" Target="../media/hdphoto8.wdp"/></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microsoft.com/office/2007/relationships/hdphoto" Target="../media/hdphoto9.wdp"/><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microsoft.com/office/2007/relationships/hdphoto" Target="../media/hdphoto9.wdp"/><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microsoft.com/office/2007/relationships/hdphoto" Target="../media/hdphoto10.wdp"/><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38.png"/><Relationship Id="rId4" Type="http://schemas.microsoft.com/office/2007/relationships/hdphoto" Target="../media/hdphoto1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7"/>
          <p:cNvSpPr/>
          <p:nvPr/>
        </p:nvSpPr>
        <p:spPr>
          <a:xfrm>
            <a:off x="2105075" y="162009"/>
            <a:ext cx="4942500" cy="4912500"/>
          </a:xfrm>
          <a:prstGeom prst="star12">
            <a:avLst>
              <a:gd name="adj" fmla="val 375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7"/>
          <p:cNvSpPr/>
          <p:nvPr/>
        </p:nvSpPr>
        <p:spPr>
          <a:xfrm rot="4062540">
            <a:off x="7661318" y="3702359"/>
            <a:ext cx="241227" cy="208803"/>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7"/>
          <p:cNvSpPr/>
          <p:nvPr/>
        </p:nvSpPr>
        <p:spPr>
          <a:xfrm>
            <a:off x="1528373" y="1055260"/>
            <a:ext cx="180900" cy="18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7"/>
          <p:cNvSpPr/>
          <p:nvPr/>
        </p:nvSpPr>
        <p:spPr>
          <a:xfrm>
            <a:off x="1295901" y="479734"/>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7"/>
          <p:cNvSpPr/>
          <p:nvPr/>
        </p:nvSpPr>
        <p:spPr>
          <a:xfrm>
            <a:off x="2203600" y="4227925"/>
            <a:ext cx="180900" cy="1809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7"/>
          <p:cNvSpPr/>
          <p:nvPr/>
        </p:nvSpPr>
        <p:spPr>
          <a:xfrm rot="1542219">
            <a:off x="8321227" y="2437387"/>
            <a:ext cx="455136" cy="393548"/>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7"/>
          <p:cNvSpPr/>
          <p:nvPr/>
        </p:nvSpPr>
        <p:spPr>
          <a:xfrm rot="-2016074">
            <a:off x="689059" y="1427084"/>
            <a:ext cx="214669" cy="185464"/>
          </a:xfrm>
          <a:prstGeom prst="triangle">
            <a:avLst>
              <a:gd name="adj"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7"/>
          <p:cNvSpPr/>
          <p:nvPr/>
        </p:nvSpPr>
        <p:spPr>
          <a:xfrm>
            <a:off x="8367895" y="664948"/>
            <a:ext cx="180900" cy="18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 name="Google Shape;229;p27"/>
          <p:cNvGrpSpPr/>
          <p:nvPr/>
        </p:nvGrpSpPr>
        <p:grpSpPr>
          <a:xfrm rot="-818180">
            <a:off x="6979322" y="471211"/>
            <a:ext cx="832697" cy="613228"/>
            <a:chOff x="-3855762" y="2975650"/>
            <a:chExt cx="1843338" cy="1357500"/>
          </a:xfrm>
        </p:grpSpPr>
        <p:sp>
          <p:nvSpPr>
            <p:cNvPr id="230" name="Google Shape;230;p27"/>
            <p:cNvSpPr/>
            <p:nvPr/>
          </p:nvSpPr>
          <p:spPr>
            <a:xfrm>
              <a:off x="-3855750" y="2975650"/>
              <a:ext cx="1843325" cy="1357500"/>
            </a:xfrm>
            <a:custGeom>
              <a:avLst/>
              <a:gdLst/>
              <a:ahLst/>
              <a:cxnLst/>
              <a:rect l="l" t="t" r="r" b="b"/>
              <a:pathLst>
                <a:path w="73733" h="54300" extrusionOk="0">
                  <a:moveTo>
                    <a:pt x="18565" y="1"/>
                  </a:moveTo>
                  <a:cubicBezTo>
                    <a:pt x="7740" y="1"/>
                    <a:pt x="0" y="6639"/>
                    <a:pt x="109" y="15774"/>
                  </a:cubicBezTo>
                  <a:cubicBezTo>
                    <a:pt x="109" y="20334"/>
                    <a:pt x="1691" y="26305"/>
                    <a:pt x="3878" y="30865"/>
                  </a:cubicBezTo>
                  <a:lnTo>
                    <a:pt x="19155" y="25700"/>
                  </a:lnTo>
                  <a:cubicBezTo>
                    <a:pt x="18178" y="23622"/>
                    <a:pt x="17371" y="21047"/>
                    <a:pt x="17371" y="19558"/>
                  </a:cubicBezTo>
                  <a:cubicBezTo>
                    <a:pt x="17278" y="17170"/>
                    <a:pt x="19062" y="15479"/>
                    <a:pt x="21543" y="15479"/>
                  </a:cubicBezTo>
                  <a:lnTo>
                    <a:pt x="22846" y="15479"/>
                  </a:lnTo>
                  <a:lnTo>
                    <a:pt x="18876" y="54300"/>
                  </a:lnTo>
                  <a:lnTo>
                    <a:pt x="37223" y="54300"/>
                  </a:lnTo>
                  <a:lnTo>
                    <a:pt x="41209" y="15479"/>
                  </a:lnTo>
                  <a:lnTo>
                    <a:pt x="44870" y="15479"/>
                  </a:lnTo>
                  <a:lnTo>
                    <a:pt x="44870" y="54284"/>
                  </a:lnTo>
                  <a:lnTo>
                    <a:pt x="63202" y="54284"/>
                  </a:lnTo>
                  <a:lnTo>
                    <a:pt x="63202" y="15479"/>
                  </a:lnTo>
                  <a:lnTo>
                    <a:pt x="73733" y="15479"/>
                  </a:lnTo>
                  <a:lnTo>
                    <a:pt x="73640" y="1"/>
                  </a:lnTo>
                  <a:close/>
                </a:path>
              </a:pathLst>
            </a:custGeom>
            <a:solidFill>
              <a:schemeClr val="accent2"/>
            </a:solidFill>
            <a:ln w="228600" cap="flat" cmpd="sng">
              <a:solidFill>
                <a:schemeClr val="accent4"/>
              </a:solidFill>
              <a:prstDash val="solid"/>
              <a:round/>
              <a:headEnd type="none" w="sm" len="sm"/>
              <a:tailEnd type="none" w="sm" len="sm"/>
            </a:ln>
            <a:effectLst>
              <a:outerShdw blurRad="85725" dist="19050" dir="462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7"/>
            <p:cNvSpPr/>
            <p:nvPr/>
          </p:nvSpPr>
          <p:spPr>
            <a:xfrm>
              <a:off x="-3855762" y="2975650"/>
              <a:ext cx="1843325" cy="1357500"/>
            </a:xfrm>
            <a:custGeom>
              <a:avLst/>
              <a:gdLst/>
              <a:ahLst/>
              <a:cxnLst/>
              <a:rect l="l" t="t" r="r" b="b"/>
              <a:pathLst>
                <a:path w="73733" h="54300" extrusionOk="0">
                  <a:moveTo>
                    <a:pt x="18565" y="1"/>
                  </a:moveTo>
                  <a:cubicBezTo>
                    <a:pt x="7740" y="1"/>
                    <a:pt x="0" y="6639"/>
                    <a:pt x="109" y="15774"/>
                  </a:cubicBezTo>
                  <a:cubicBezTo>
                    <a:pt x="109" y="20334"/>
                    <a:pt x="1691" y="26305"/>
                    <a:pt x="3878" y="30865"/>
                  </a:cubicBezTo>
                  <a:lnTo>
                    <a:pt x="19155" y="25700"/>
                  </a:lnTo>
                  <a:cubicBezTo>
                    <a:pt x="18178" y="23622"/>
                    <a:pt x="17371" y="21047"/>
                    <a:pt x="17371" y="19558"/>
                  </a:cubicBezTo>
                  <a:cubicBezTo>
                    <a:pt x="17278" y="17170"/>
                    <a:pt x="19062" y="15479"/>
                    <a:pt x="21543" y="15479"/>
                  </a:cubicBezTo>
                  <a:lnTo>
                    <a:pt x="22846" y="15479"/>
                  </a:lnTo>
                  <a:lnTo>
                    <a:pt x="18876" y="54300"/>
                  </a:lnTo>
                  <a:lnTo>
                    <a:pt x="37223" y="54300"/>
                  </a:lnTo>
                  <a:lnTo>
                    <a:pt x="41209" y="15479"/>
                  </a:lnTo>
                  <a:lnTo>
                    <a:pt x="44870" y="15479"/>
                  </a:lnTo>
                  <a:lnTo>
                    <a:pt x="44870" y="54284"/>
                  </a:lnTo>
                  <a:lnTo>
                    <a:pt x="63202" y="54284"/>
                  </a:lnTo>
                  <a:lnTo>
                    <a:pt x="63202" y="15479"/>
                  </a:lnTo>
                  <a:lnTo>
                    <a:pt x="73733" y="15479"/>
                  </a:lnTo>
                  <a:lnTo>
                    <a:pt x="73640"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 name="Google Shape;232;p27"/>
          <p:cNvGrpSpPr/>
          <p:nvPr/>
        </p:nvGrpSpPr>
        <p:grpSpPr>
          <a:xfrm rot="-818180">
            <a:off x="505854" y="4202392"/>
            <a:ext cx="832697" cy="613228"/>
            <a:chOff x="-3855762" y="2975650"/>
            <a:chExt cx="1843338" cy="1357500"/>
          </a:xfrm>
        </p:grpSpPr>
        <p:sp>
          <p:nvSpPr>
            <p:cNvPr id="233" name="Google Shape;233;p27"/>
            <p:cNvSpPr/>
            <p:nvPr/>
          </p:nvSpPr>
          <p:spPr>
            <a:xfrm>
              <a:off x="-3855750" y="2975650"/>
              <a:ext cx="1843325" cy="1357500"/>
            </a:xfrm>
            <a:custGeom>
              <a:avLst/>
              <a:gdLst/>
              <a:ahLst/>
              <a:cxnLst/>
              <a:rect l="l" t="t" r="r" b="b"/>
              <a:pathLst>
                <a:path w="73733" h="54300" extrusionOk="0">
                  <a:moveTo>
                    <a:pt x="18565" y="1"/>
                  </a:moveTo>
                  <a:cubicBezTo>
                    <a:pt x="7740" y="1"/>
                    <a:pt x="0" y="6639"/>
                    <a:pt x="109" y="15774"/>
                  </a:cubicBezTo>
                  <a:cubicBezTo>
                    <a:pt x="109" y="20334"/>
                    <a:pt x="1691" y="26305"/>
                    <a:pt x="3878" y="30865"/>
                  </a:cubicBezTo>
                  <a:lnTo>
                    <a:pt x="19155" y="25700"/>
                  </a:lnTo>
                  <a:cubicBezTo>
                    <a:pt x="18178" y="23622"/>
                    <a:pt x="17371" y="21047"/>
                    <a:pt x="17371" y="19558"/>
                  </a:cubicBezTo>
                  <a:cubicBezTo>
                    <a:pt x="17278" y="17170"/>
                    <a:pt x="19062" y="15479"/>
                    <a:pt x="21543" y="15479"/>
                  </a:cubicBezTo>
                  <a:lnTo>
                    <a:pt x="22846" y="15479"/>
                  </a:lnTo>
                  <a:lnTo>
                    <a:pt x="18876" y="54300"/>
                  </a:lnTo>
                  <a:lnTo>
                    <a:pt x="37223" y="54300"/>
                  </a:lnTo>
                  <a:lnTo>
                    <a:pt x="41209" y="15479"/>
                  </a:lnTo>
                  <a:lnTo>
                    <a:pt x="44870" y="15479"/>
                  </a:lnTo>
                  <a:lnTo>
                    <a:pt x="44870" y="54284"/>
                  </a:lnTo>
                  <a:lnTo>
                    <a:pt x="63202" y="54284"/>
                  </a:lnTo>
                  <a:lnTo>
                    <a:pt x="63202" y="15479"/>
                  </a:lnTo>
                  <a:lnTo>
                    <a:pt x="73733" y="15479"/>
                  </a:lnTo>
                  <a:lnTo>
                    <a:pt x="73640" y="1"/>
                  </a:lnTo>
                  <a:close/>
                </a:path>
              </a:pathLst>
            </a:custGeom>
            <a:solidFill>
              <a:schemeClr val="accent4"/>
            </a:solidFill>
            <a:ln w="228600" cap="flat" cmpd="sng">
              <a:solidFill>
                <a:schemeClr val="accent4"/>
              </a:solidFill>
              <a:prstDash val="solid"/>
              <a:round/>
              <a:headEnd type="none" w="sm" len="sm"/>
              <a:tailEnd type="none" w="sm" len="sm"/>
            </a:ln>
            <a:effectLst>
              <a:outerShdw blurRad="85725" dist="19050" dir="462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7"/>
            <p:cNvSpPr/>
            <p:nvPr/>
          </p:nvSpPr>
          <p:spPr>
            <a:xfrm>
              <a:off x="-3855762" y="2975650"/>
              <a:ext cx="1843325" cy="1357500"/>
            </a:xfrm>
            <a:custGeom>
              <a:avLst/>
              <a:gdLst/>
              <a:ahLst/>
              <a:cxnLst/>
              <a:rect l="l" t="t" r="r" b="b"/>
              <a:pathLst>
                <a:path w="73733" h="54300" extrusionOk="0">
                  <a:moveTo>
                    <a:pt x="18565" y="1"/>
                  </a:moveTo>
                  <a:cubicBezTo>
                    <a:pt x="7740" y="1"/>
                    <a:pt x="0" y="6639"/>
                    <a:pt x="109" y="15774"/>
                  </a:cubicBezTo>
                  <a:cubicBezTo>
                    <a:pt x="109" y="20334"/>
                    <a:pt x="1691" y="26305"/>
                    <a:pt x="3878" y="30865"/>
                  </a:cubicBezTo>
                  <a:lnTo>
                    <a:pt x="19155" y="25700"/>
                  </a:lnTo>
                  <a:cubicBezTo>
                    <a:pt x="18178" y="23622"/>
                    <a:pt x="17371" y="21047"/>
                    <a:pt x="17371" y="19558"/>
                  </a:cubicBezTo>
                  <a:cubicBezTo>
                    <a:pt x="17278" y="17170"/>
                    <a:pt x="19062" y="15479"/>
                    <a:pt x="21543" y="15479"/>
                  </a:cubicBezTo>
                  <a:lnTo>
                    <a:pt x="22846" y="15479"/>
                  </a:lnTo>
                  <a:lnTo>
                    <a:pt x="18876" y="54300"/>
                  </a:lnTo>
                  <a:lnTo>
                    <a:pt x="37223" y="54300"/>
                  </a:lnTo>
                  <a:lnTo>
                    <a:pt x="41209" y="15479"/>
                  </a:lnTo>
                  <a:lnTo>
                    <a:pt x="44870" y="15479"/>
                  </a:lnTo>
                  <a:lnTo>
                    <a:pt x="44870" y="54284"/>
                  </a:lnTo>
                  <a:lnTo>
                    <a:pt x="63202" y="54284"/>
                  </a:lnTo>
                  <a:lnTo>
                    <a:pt x="63202" y="15479"/>
                  </a:lnTo>
                  <a:lnTo>
                    <a:pt x="73733" y="15479"/>
                  </a:lnTo>
                  <a:lnTo>
                    <a:pt x="73640"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Google Shape;235;p27"/>
          <p:cNvSpPr txBox="1">
            <a:spLocks noGrp="1"/>
          </p:cNvSpPr>
          <p:nvPr>
            <p:ph type="ctrTitle"/>
          </p:nvPr>
        </p:nvSpPr>
        <p:spPr>
          <a:xfrm>
            <a:off x="1206325" y="1389965"/>
            <a:ext cx="6740000" cy="2180400"/>
          </a:xfrm>
          <a:prstGeom prst="rect">
            <a:avLst/>
          </a:prstGeom>
        </p:spPr>
        <p:txBody>
          <a:bodyPr spcFirstLastPara="1" wrap="square" lIns="91425" tIns="91425" rIns="91425" bIns="91425" anchor="ctr" anchorCtr="0">
            <a:noAutofit/>
          </a:bodyPr>
          <a:lstStyle/>
          <a:p>
            <a:pPr lvl="0">
              <a:lnSpc>
                <a:spcPct val="150000"/>
              </a:lnSpc>
            </a:pPr>
            <a:r>
              <a:rPr lang="en-US" sz="4500" b="1">
                <a:solidFill>
                  <a:srgbClr val="000F7C"/>
                </a:solidFill>
                <a:latin typeface="Arial"/>
                <a:sym typeface="Lilita One"/>
              </a:rPr>
              <a:t>CHÀO MỪNG CÁC EM </a:t>
            </a:r>
            <a:br>
              <a:rPr lang="en-US" sz="4500" b="1">
                <a:solidFill>
                  <a:srgbClr val="000F7C"/>
                </a:solidFill>
                <a:latin typeface="Arial"/>
                <a:sym typeface="Lilita One"/>
              </a:rPr>
            </a:br>
            <a:r>
              <a:rPr lang="en-US" sz="4500" b="1">
                <a:solidFill>
                  <a:srgbClr val="000F7C"/>
                </a:solidFill>
                <a:latin typeface="Arial"/>
                <a:sym typeface="Lilita One"/>
              </a:rPr>
              <a:t>ĐẾN VỚI TIẾT </a:t>
            </a:r>
            <a:r>
              <a:rPr lang="en-US" sz="4500" b="1" smtClean="0">
                <a:solidFill>
                  <a:srgbClr val="000F7C"/>
                </a:solidFill>
                <a:latin typeface="Arial"/>
                <a:sym typeface="Lilita One"/>
              </a:rPr>
              <a:t>HỌC!</a:t>
            </a:r>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333"/>
        <p:cNvGrpSpPr/>
        <p:nvPr/>
      </p:nvGrpSpPr>
      <p:grpSpPr>
        <a:xfrm>
          <a:off x="0" y="0"/>
          <a:ext cx="0" cy="0"/>
          <a:chOff x="0" y="0"/>
          <a:chExt cx="0" cy="0"/>
        </a:xfrm>
      </p:grpSpPr>
      <p:sp>
        <p:nvSpPr>
          <p:cNvPr id="6" name="Rectangle 5"/>
          <p:cNvSpPr/>
          <p:nvPr/>
        </p:nvSpPr>
        <p:spPr>
          <a:xfrm>
            <a:off x="210312" y="173736"/>
            <a:ext cx="8750808" cy="4818888"/>
          </a:xfrm>
          <a:prstGeom prst="rect">
            <a:avLst/>
          </a:prstGeom>
          <a:solidFill>
            <a:schemeClr val="accent4"/>
          </a:solidFill>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sp>
        <p:nvSpPr>
          <p:cNvPr id="14" name="Google Shape;619;p40"/>
          <p:cNvSpPr/>
          <p:nvPr/>
        </p:nvSpPr>
        <p:spPr>
          <a:xfrm rot="1121146">
            <a:off x="8637838" y="4484991"/>
            <a:ext cx="455088" cy="393708"/>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Box 10"/>
          <p:cNvSpPr txBox="1"/>
          <p:nvPr/>
        </p:nvSpPr>
        <p:spPr>
          <a:xfrm>
            <a:off x="1583606" y="318058"/>
            <a:ext cx="7003158" cy="915315"/>
          </a:xfrm>
          <a:prstGeom prst="rect">
            <a:avLst/>
          </a:prstGeom>
          <a:noFill/>
        </p:spPr>
        <p:txBody>
          <a:bodyPr wrap="square" rtlCol="0">
            <a:spAutoFit/>
          </a:bodyPr>
          <a:lstStyle/>
          <a:p>
            <a:pPr marL="342900" indent="-342900" algn="just" defTabSz="457200">
              <a:lnSpc>
                <a:spcPct val="150000"/>
              </a:lnSpc>
              <a:buClrTx/>
              <a:buFont typeface="Arial" panose="020B0604020202020204" pitchFamily="34" charset="0"/>
              <a:buChar char="•"/>
              <a:defRPr/>
            </a:pPr>
            <a:r>
              <a:rPr lang="en-US" sz="1900" kern="1200" smtClean="0">
                <a:latin typeface="Arial" panose="020B0604020202020204" pitchFamily="34" charset="0"/>
                <a:ea typeface="+mn-ea"/>
                <a:cs typeface="Arial" panose="020B0604020202020204" pitchFamily="34" charset="0"/>
              </a:rPr>
              <a:t>Trong các hình hình học đơn giản chúng ta đã học, những cặp hình dưới đây là cặp hình đồng dạng:</a:t>
            </a:r>
            <a:endParaRPr lang="vi-VN" sz="1900" kern="1200">
              <a:latin typeface="Arial" panose="020B0604020202020204" pitchFamily="34" charset="0"/>
              <a:ea typeface="+mn-ea"/>
              <a:cs typeface="Arial" panose="020B0604020202020204" pitchFamily="34" charset="0"/>
            </a:endParaRPr>
          </a:p>
        </p:txBody>
      </p:sp>
      <p:sp>
        <p:nvSpPr>
          <p:cNvPr id="12" name="Google Shape;735;p18"/>
          <p:cNvSpPr txBox="1">
            <a:spLocks/>
          </p:cNvSpPr>
          <p:nvPr/>
        </p:nvSpPr>
        <p:spPr>
          <a:xfrm>
            <a:off x="474344" y="432216"/>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dụ </a:t>
            </a: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sp>
        <p:nvSpPr>
          <p:cNvPr id="16" name="TextBox 15"/>
          <p:cNvSpPr txBox="1"/>
          <p:nvPr/>
        </p:nvSpPr>
        <p:spPr>
          <a:xfrm>
            <a:off x="793091" y="2950157"/>
            <a:ext cx="7003158" cy="476734"/>
          </a:xfrm>
          <a:prstGeom prst="rect">
            <a:avLst/>
          </a:prstGeom>
          <a:noFill/>
        </p:spPr>
        <p:txBody>
          <a:bodyPr wrap="square" rtlCol="0">
            <a:spAutoFit/>
          </a:bodyPr>
          <a:lstStyle/>
          <a:p>
            <a:pPr marL="342900" indent="-342900" algn="just" defTabSz="457200">
              <a:lnSpc>
                <a:spcPct val="150000"/>
              </a:lnSpc>
              <a:buClrTx/>
              <a:buFont typeface="Arial" panose="020B0604020202020204" pitchFamily="34" charset="0"/>
              <a:buChar char="•"/>
              <a:defRPr/>
            </a:pPr>
            <a:r>
              <a:rPr lang="en-US" sz="1900" kern="1200" smtClean="0">
                <a:latin typeface="Arial" panose="020B0604020202020204" pitchFamily="34" charset="0"/>
                <a:ea typeface="+mn-ea"/>
                <a:cs typeface="Arial" panose="020B0604020202020204" pitchFamily="34" charset="0"/>
              </a:rPr>
              <a:t>Những hình đồng dạng phối cảnh thường gặp:</a:t>
            </a:r>
            <a:endParaRPr lang="vi-VN" sz="1900" kern="1200">
              <a:latin typeface="Arial" panose="020B0604020202020204" pitchFamily="34" charset="0"/>
              <a:ea typeface="+mn-ea"/>
              <a:cs typeface="Arial" panose="020B0604020202020204" pitchFamily="34" charset="0"/>
            </a:endParaRPr>
          </a:p>
        </p:txBody>
      </p:sp>
      <p:pic>
        <p:nvPicPr>
          <p:cNvPr id="18" name="Picture 1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contrast="-40000"/>
                    </a14:imgEffect>
                  </a14:imgLayer>
                </a14:imgProps>
              </a:ext>
            </a:extLst>
          </a:blip>
          <a:stretch>
            <a:fillRect/>
          </a:stretch>
        </p:blipFill>
        <p:spPr>
          <a:xfrm>
            <a:off x="1881318" y="1419706"/>
            <a:ext cx="5774124" cy="1431983"/>
          </a:xfrm>
          <a:prstGeom prst="rect">
            <a:avLst/>
          </a:prstGeom>
        </p:spPr>
      </p:pic>
      <p:pic>
        <p:nvPicPr>
          <p:cNvPr id="19" name="Picture 18"/>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685244" y="3599717"/>
            <a:ext cx="5794440" cy="1216832"/>
          </a:xfrm>
          <a:prstGeom prst="rect">
            <a:avLst/>
          </a:prstGeom>
        </p:spPr>
      </p:pic>
      <p:sp>
        <p:nvSpPr>
          <p:cNvPr id="20" name="Google Shape;493;p36"/>
          <p:cNvSpPr/>
          <p:nvPr/>
        </p:nvSpPr>
        <p:spPr>
          <a:xfrm rot="1542219">
            <a:off x="127741" y="1490383"/>
            <a:ext cx="392361" cy="291241"/>
          </a:xfrm>
          <a:prstGeom prst="triangle">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60808135"/>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anim calcmode="lin" valueType="num">
                                      <p:cBhvr>
                                        <p:cTn id="28" dur="500" fill="hold"/>
                                        <p:tgtEl>
                                          <p:spTgt spid="19"/>
                                        </p:tgtEl>
                                        <p:attrNameLst>
                                          <p:attrName>ppt_x</p:attrName>
                                        </p:attrNameLst>
                                      </p:cBhvr>
                                      <p:tavLst>
                                        <p:tav tm="0">
                                          <p:val>
                                            <p:strVal val="#ppt_x"/>
                                          </p:val>
                                        </p:tav>
                                        <p:tav tm="100000">
                                          <p:val>
                                            <p:strVal val="#ppt_x"/>
                                          </p:val>
                                        </p:tav>
                                      </p:tavLst>
                                    </p:anim>
                                    <p:anim calcmode="lin" valueType="num">
                                      <p:cBhvr>
                                        <p:cTn id="2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333"/>
        <p:cNvGrpSpPr/>
        <p:nvPr/>
      </p:nvGrpSpPr>
      <p:grpSpPr>
        <a:xfrm>
          <a:off x="0" y="0"/>
          <a:ext cx="0" cy="0"/>
          <a:chOff x="0" y="0"/>
          <a:chExt cx="0" cy="0"/>
        </a:xfrm>
      </p:grpSpPr>
      <p:sp>
        <p:nvSpPr>
          <p:cNvPr id="6" name="Rectangle 5"/>
          <p:cNvSpPr/>
          <p:nvPr/>
        </p:nvSpPr>
        <p:spPr>
          <a:xfrm>
            <a:off x="210312" y="173736"/>
            <a:ext cx="8750808" cy="4818888"/>
          </a:xfrm>
          <a:prstGeom prst="rect">
            <a:avLst/>
          </a:prstGeom>
          <a:solidFill>
            <a:schemeClr val="accent4"/>
          </a:solidFill>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sp>
        <p:nvSpPr>
          <p:cNvPr id="14" name="Google Shape;619;p40"/>
          <p:cNvSpPr/>
          <p:nvPr/>
        </p:nvSpPr>
        <p:spPr>
          <a:xfrm rot="1121146">
            <a:off x="8637838" y="4484991"/>
            <a:ext cx="455088" cy="393708"/>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Box 10"/>
          <p:cNvSpPr txBox="1"/>
          <p:nvPr/>
        </p:nvSpPr>
        <p:spPr>
          <a:xfrm>
            <a:off x="1583606" y="328691"/>
            <a:ext cx="7003158" cy="476734"/>
          </a:xfrm>
          <a:prstGeom prst="rect">
            <a:avLst/>
          </a:prstGeom>
          <a:noFill/>
        </p:spPr>
        <p:txBody>
          <a:bodyPr wrap="square" rtlCol="0">
            <a:spAutoFit/>
          </a:bodyPr>
          <a:lstStyle/>
          <a:p>
            <a:pPr marL="342900" marR="0" lvl="0" indent="-34290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Những</a:t>
            </a:r>
            <a:r>
              <a:rPr kumimoji="0" lang="en-US" sz="1900" b="0"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hình đồng dạng trong thế giới tự nhiên:</a:t>
            </a:r>
            <a:endParaRPr kumimoji="0" lang="vi-VN" sz="1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12" name="Google Shape;735;p18"/>
          <p:cNvSpPr txBox="1">
            <a:spLocks/>
          </p:cNvSpPr>
          <p:nvPr/>
        </p:nvSpPr>
        <p:spPr>
          <a:xfrm>
            <a:off x="474344" y="432216"/>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dụ :</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sp>
        <p:nvSpPr>
          <p:cNvPr id="16" name="TextBox 15"/>
          <p:cNvSpPr txBox="1"/>
          <p:nvPr/>
        </p:nvSpPr>
        <p:spPr>
          <a:xfrm>
            <a:off x="376295" y="2760742"/>
            <a:ext cx="8584825" cy="530915"/>
          </a:xfrm>
          <a:prstGeom prst="rect">
            <a:avLst/>
          </a:prstGeom>
          <a:noFill/>
        </p:spPr>
        <p:txBody>
          <a:bodyPr wrap="square" rtlCol="0">
            <a:spAutoFit/>
          </a:bodyPr>
          <a:lstStyle/>
          <a:p>
            <a:pPr marL="342900" marR="0" lvl="0" indent="-34290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Những hình đồng dạng sử</a:t>
            </a:r>
            <a:r>
              <a:rPr kumimoji="0" lang="en-US" sz="1900" b="0"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dụng trong các công trình kiến trúc và trang trí:</a:t>
            </a:r>
            <a:endParaRPr kumimoji="0" lang="vi-VN" sz="1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20" name="Google Shape;493;p36"/>
          <p:cNvSpPr/>
          <p:nvPr/>
        </p:nvSpPr>
        <p:spPr>
          <a:xfrm rot="1542219">
            <a:off x="127741" y="1490383"/>
            <a:ext cx="392361" cy="291241"/>
          </a:xfrm>
          <a:prstGeom prst="triangle">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8855" y="3380124"/>
            <a:ext cx="6073721" cy="1533615"/>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contrast="-40000"/>
                    </a14:imgEffect>
                  </a14:imgLayer>
                </a14:imgProps>
              </a:ext>
            </a:extLst>
          </a:blip>
          <a:stretch>
            <a:fillRect/>
          </a:stretch>
        </p:blipFill>
        <p:spPr>
          <a:xfrm>
            <a:off x="1632636" y="964078"/>
            <a:ext cx="6072142" cy="1700931"/>
          </a:xfrm>
          <a:prstGeom prst="rect">
            <a:avLst/>
          </a:prstGeom>
        </p:spPr>
      </p:pic>
    </p:spTree>
    <p:extLst>
      <p:ext uri="{BB962C8B-B14F-4D97-AF65-F5344CB8AC3E}">
        <p14:creationId xmlns:p14="http://schemas.microsoft.com/office/powerpoint/2010/main" val="19754397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500"/>
                                        <p:tgtEl>
                                          <p:spTgt spid="16"/>
                                        </p:tgtEl>
                                      </p:cBhvr>
                                    </p:animEffect>
                                  </p:childTnLst>
                                </p:cTn>
                              </p:par>
                              <p:par>
                                <p:cTn id="16" presetID="6"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333"/>
        <p:cNvGrpSpPr/>
        <p:nvPr/>
      </p:nvGrpSpPr>
      <p:grpSpPr>
        <a:xfrm>
          <a:off x="0" y="0"/>
          <a:ext cx="0" cy="0"/>
          <a:chOff x="0" y="0"/>
          <a:chExt cx="0" cy="0"/>
        </a:xfrm>
      </p:grpSpPr>
      <p:sp>
        <p:nvSpPr>
          <p:cNvPr id="6" name="Rectangle 5"/>
          <p:cNvSpPr/>
          <p:nvPr/>
        </p:nvSpPr>
        <p:spPr>
          <a:xfrm>
            <a:off x="210312" y="173736"/>
            <a:ext cx="8750808" cy="4818888"/>
          </a:xfrm>
          <a:prstGeom prst="rect">
            <a:avLst/>
          </a:prstGeom>
          <a:solidFill>
            <a:schemeClr val="accent4"/>
          </a:solidFill>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sp>
        <p:nvSpPr>
          <p:cNvPr id="14" name="Google Shape;619;p40"/>
          <p:cNvSpPr/>
          <p:nvPr/>
        </p:nvSpPr>
        <p:spPr>
          <a:xfrm rot="1121146">
            <a:off x="8637838" y="4484991"/>
            <a:ext cx="455088" cy="393708"/>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Box 10"/>
          <p:cNvSpPr txBox="1"/>
          <p:nvPr/>
        </p:nvSpPr>
        <p:spPr>
          <a:xfrm>
            <a:off x="1073727" y="1012930"/>
            <a:ext cx="7377514" cy="530915"/>
          </a:xfrm>
          <a:prstGeom prst="rect">
            <a:avLst/>
          </a:prstGeom>
          <a:noFill/>
        </p:spPr>
        <p:txBody>
          <a:bodyPr wrap="square" rtlCol="0">
            <a:spAutoFit/>
          </a:bodyPr>
          <a:lstStyle/>
          <a:p>
            <a:pPr marL="342900" marR="0" lvl="0" indent="-34290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Những hình đồng dạng phối</a:t>
            </a:r>
            <a:r>
              <a:rPr kumimoji="0" lang="en-US" sz="1900" b="0"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cảnh</a:t>
            </a:r>
            <a:r>
              <a:rPr kumimoji="0" lang="en-US" sz="1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trong nghệ</a:t>
            </a:r>
            <a:r>
              <a:rPr kumimoji="0" lang="en-US" sz="1900" b="0"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thuật và thiết kế</a:t>
            </a:r>
            <a:r>
              <a:rPr kumimoji="0" lang="en-US" sz="1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vi-VN" sz="1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12" name="Google Shape;735;p18"/>
          <p:cNvSpPr txBox="1">
            <a:spLocks/>
          </p:cNvSpPr>
          <p:nvPr/>
        </p:nvSpPr>
        <p:spPr>
          <a:xfrm>
            <a:off x="474344" y="432216"/>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dụ :</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sp>
        <p:nvSpPr>
          <p:cNvPr id="20" name="Google Shape;493;p36"/>
          <p:cNvSpPr/>
          <p:nvPr/>
        </p:nvSpPr>
        <p:spPr>
          <a:xfrm rot="1542219">
            <a:off x="127741" y="1490383"/>
            <a:ext cx="392361" cy="291241"/>
          </a:xfrm>
          <a:prstGeom prst="triangle">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0165" y="1852302"/>
            <a:ext cx="7811048" cy="2235912"/>
          </a:xfrm>
          <a:prstGeom prst="rect">
            <a:avLst/>
          </a:prstGeom>
        </p:spPr>
      </p:pic>
    </p:spTree>
    <p:extLst>
      <p:ext uri="{BB962C8B-B14F-4D97-AF65-F5344CB8AC3E}">
        <p14:creationId xmlns:p14="http://schemas.microsoft.com/office/powerpoint/2010/main" val="19483366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Shape 344"/>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7955126" y="248699"/>
            <a:ext cx="801056" cy="691180"/>
          </a:xfrm>
          <a:prstGeom prst="rect">
            <a:avLst/>
          </a:prstGeom>
        </p:spPr>
      </p:pic>
      <p:sp>
        <p:nvSpPr>
          <p:cNvPr id="22" name="TextBox 21"/>
          <p:cNvSpPr txBox="1"/>
          <p:nvPr/>
        </p:nvSpPr>
        <p:spPr>
          <a:xfrm>
            <a:off x="386349" y="339715"/>
            <a:ext cx="1918032" cy="60016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smtClean="0">
                <a:ln>
                  <a:noFill/>
                </a:ln>
                <a:solidFill>
                  <a:srgbClr val="070185"/>
                </a:solidFill>
                <a:effectLst/>
                <a:uLnTx/>
                <a:uFillTx/>
                <a:latin typeface="Arial"/>
                <a:ea typeface="+mn-ea"/>
                <a:cs typeface="Arial" panose="020B0604020202020204" pitchFamily="34" charset="0"/>
              </a:rPr>
              <a:t>Luyện tập 1</a:t>
            </a:r>
            <a:endParaRPr kumimoji="0" lang="en-US" sz="2200" b="1" i="0" u="none" strike="noStrike" kern="1200" cap="none" spc="0" normalizeH="0" baseline="0" noProof="0">
              <a:ln>
                <a:noFill/>
              </a:ln>
              <a:solidFill>
                <a:srgbClr val="070185"/>
              </a:solidFill>
              <a:effectLst/>
              <a:uLnTx/>
              <a:uFillTx/>
              <a:latin typeface="Arial"/>
              <a:ea typeface="+mn-ea"/>
              <a:cs typeface="Arial" panose="020B0604020202020204" pitchFamily="34" charset="0"/>
            </a:endParaRPr>
          </a:p>
        </p:txBody>
      </p:sp>
      <p:sp>
        <p:nvSpPr>
          <p:cNvPr id="2" name="Rectangle 1"/>
          <p:cNvSpPr/>
          <p:nvPr/>
        </p:nvSpPr>
        <p:spPr>
          <a:xfrm>
            <a:off x="269391" y="1079018"/>
            <a:ext cx="8583091" cy="1338828"/>
          </a:xfrm>
          <a:prstGeom prst="rect">
            <a:avLst/>
          </a:prstGeom>
        </p:spPr>
        <p:txBody>
          <a:bodyPr wrap="square">
            <a:spAutoFit/>
          </a:bodyPr>
          <a:lstStyle/>
          <a:p>
            <a:pPr algn="just">
              <a:lnSpc>
                <a:spcPct val="150000"/>
              </a:lnSpc>
            </a:pPr>
            <a:r>
              <a:rPr lang="vi-VN" sz="1800">
                <a:latin typeface="+mn-lt"/>
              </a:rPr>
              <a:t>Trong những cặp hình dưới đây (H.9.70), cặp hình nào là hai hình đồng dạng? Hãy chỉ ra một cặp hình đồng dạng phối cảnh và vẽ cặp hình đó cùng tâm phối cảnh vào </a:t>
            </a:r>
            <a:r>
              <a:rPr lang="vi-VN" sz="1800">
                <a:latin typeface="+mn-lt"/>
              </a:rPr>
              <a:t>vở</a:t>
            </a:r>
            <a:r>
              <a:rPr lang="vi-VN" sz="1800" smtClean="0">
                <a:latin typeface="+mn-lt"/>
              </a:rPr>
              <a:t>.</a:t>
            </a:r>
            <a:endParaRPr lang="en-US" sz="1800">
              <a:latin typeface="+mn-lt"/>
            </a:endParaRP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624577" y="2514453"/>
            <a:ext cx="5872717" cy="2422496"/>
          </a:xfrm>
          <a:prstGeom prst="rect">
            <a:avLst/>
          </a:prstGeom>
        </p:spPr>
      </p:pic>
    </p:spTree>
    <p:extLst>
      <p:ext uri="{BB962C8B-B14F-4D97-AF65-F5344CB8AC3E}">
        <p14:creationId xmlns:p14="http://schemas.microsoft.com/office/powerpoint/2010/main" val="2949699371"/>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Shape 344"/>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7955126" y="248699"/>
            <a:ext cx="801056" cy="691180"/>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667105" y="447399"/>
            <a:ext cx="5872717" cy="2422496"/>
          </a:xfrm>
          <a:prstGeom prst="rect">
            <a:avLst/>
          </a:prstGeom>
        </p:spPr>
      </p:pic>
      <p:sp>
        <p:nvSpPr>
          <p:cNvPr id="6" name="Rectangle 5"/>
          <p:cNvSpPr/>
          <p:nvPr/>
        </p:nvSpPr>
        <p:spPr>
          <a:xfrm>
            <a:off x="676772" y="194179"/>
            <a:ext cx="752129"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4" name="Rectangle 3"/>
          <p:cNvSpPr/>
          <p:nvPr/>
        </p:nvSpPr>
        <p:spPr>
          <a:xfrm>
            <a:off x="715431" y="2939294"/>
            <a:ext cx="7712265" cy="2062103"/>
          </a:xfrm>
          <a:prstGeom prst="rect">
            <a:avLst/>
          </a:prstGeom>
        </p:spPr>
        <p:txBody>
          <a:bodyPr wrap="square">
            <a:spAutoFit/>
          </a:bodyPr>
          <a:lstStyle/>
          <a:p>
            <a:pPr marL="285750" indent="-285750" algn="just">
              <a:lnSpc>
                <a:spcPct val="150000"/>
              </a:lnSpc>
              <a:spcBef>
                <a:spcPts val="600"/>
              </a:spcBef>
              <a:spcAft>
                <a:spcPts val="600"/>
              </a:spcAft>
              <a:buFontTx/>
              <a:buChar char="-"/>
            </a:pPr>
            <a:r>
              <a:rPr lang="da-DK" sz="1800" smtClean="0">
                <a:latin typeface="+mj-lt"/>
                <a:ea typeface="Dotum" panose="020B0600000101010101" pitchFamily="34" charset="-127"/>
                <a:cs typeface="Times New Roman" panose="02020603050405020304" pitchFamily="18" charset="0"/>
              </a:rPr>
              <a:t>Cặp </a:t>
            </a:r>
            <a:r>
              <a:rPr lang="da-DK" sz="1800">
                <a:latin typeface="+mj-lt"/>
                <a:ea typeface="Dotum" panose="020B0600000101010101" pitchFamily="34" charset="-127"/>
                <a:cs typeface="Times New Roman" panose="02020603050405020304" pitchFamily="18" charset="0"/>
              </a:rPr>
              <a:t>Hình 1 và cặp Hình 2 là hai cặp hình </a:t>
            </a:r>
            <a:r>
              <a:rPr lang="da-DK" sz="1800">
                <a:latin typeface="+mj-lt"/>
                <a:ea typeface="Dotum" panose="020B0600000101010101" pitchFamily="34" charset="-127"/>
                <a:cs typeface="Times New Roman" panose="02020603050405020304" pitchFamily="18" charset="0"/>
              </a:rPr>
              <a:t>đồng </a:t>
            </a:r>
            <a:r>
              <a:rPr lang="da-DK" sz="1800" smtClean="0">
                <a:latin typeface="+mj-lt"/>
                <a:ea typeface="Dotum" panose="020B0600000101010101" pitchFamily="34" charset="-127"/>
                <a:cs typeface="Times New Roman" panose="02020603050405020304" pitchFamily="18" charset="0"/>
              </a:rPr>
              <a:t>dạng.</a:t>
            </a:r>
          </a:p>
          <a:p>
            <a:pPr marL="285750" indent="-285750" algn="just">
              <a:lnSpc>
                <a:spcPct val="150000"/>
              </a:lnSpc>
              <a:spcBef>
                <a:spcPts val="600"/>
              </a:spcBef>
              <a:spcAft>
                <a:spcPts val="600"/>
              </a:spcAft>
              <a:buFontTx/>
              <a:buChar char="-"/>
            </a:pPr>
            <a:r>
              <a:rPr lang="da-DK" sz="1800" smtClean="0">
                <a:latin typeface="+mj-lt"/>
                <a:ea typeface="Dotum" panose="020B0600000101010101" pitchFamily="34" charset="-127"/>
                <a:cs typeface="Times New Roman" panose="02020603050405020304" pitchFamily="18" charset="0"/>
              </a:rPr>
              <a:t>Cặp </a:t>
            </a:r>
            <a:r>
              <a:rPr lang="da-DK" sz="1800">
                <a:latin typeface="+mj-lt"/>
                <a:ea typeface="Dotum" panose="020B0600000101010101" pitchFamily="34" charset="-127"/>
                <a:cs typeface="Times New Roman" panose="02020603050405020304" pitchFamily="18" charset="0"/>
              </a:rPr>
              <a:t>Hình 3 không phải cặp hình </a:t>
            </a:r>
            <a:r>
              <a:rPr lang="da-DK" sz="1800">
                <a:latin typeface="+mj-lt"/>
                <a:ea typeface="Dotum" panose="020B0600000101010101" pitchFamily="34" charset="-127"/>
                <a:cs typeface="Times New Roman" panose="02020603050405020304" pitchFamily="18" charset="0"/>
              </a:rPr>
              <a:t>đồng </a:t>
            </a:r>
            <a:r>
              <a:rPr lang="da-DK" sz="1800" smtClean="0">
                <a:latin typeface="+mj-lt"/>
                <a:ea typeface="Dotum" panose="020B0600000101010101" pitchFamily="34" charset="-127"/>
                <a:cs typeface="Times New Roman" panose="02020603050405020304" pitchFamily="18" charset="0"/>
              </a:rPr>
              <a:t>dạng.</a:t>
            </a:r>
            <a:endParaRPr lang="en-US" sz="1800" smtClean="0">
              <a:latin typeface="+mj-lt"/>
              <a:ea typeface="Dotum" panose="020B0600000101010101" pitchFamily="34" charset="-127"/>
              <a:cs typeface="Times New Roman" panose="02020603050405020304" pitchFamily="18" charset="0"/>
            </a:endParaRPr>
          </a:p>
          <a:p>
            <a:pPr marL="285750" indent="-285750" algn="just">
              <a:lnSpc>
                <a:spcPct val="150000"/>
              </a:lnSpc>
              <a:spcBef>
                <a:spcPts val="600"/>
              </a:spcBef>
              <a:spcAft>
                <a:spcPts val="600"/>
              </a:spcAft>
              <a:buFontTx/>
              <a:buChar char="-"/>
            </a:pPr>
            <a:r>
              <a:rPr lang="da-DK" sz="1800" smtClean="0">
                <a:latin typeface="+mj-lt"/>
                <a:ea typeface="Dotum" panose="020B0600000101010101" pitchFamily="34" charset="-127"/>
                <a:cs typeface="Times New Roman" panose="02020603050405020304" pitchFamily="18" charset="0"/>
              </a:rPr>
              <a:t>Cặp </a:t>
            </a:r>
            <a:r>
              <a:rPr lang="da-DK" sz="1800">
                <a:latin typeface="+mj-lt"/>
                <a:ea typeface="Dotum" panose="020B0600000101010101" pitchFamily="34" charset="-127"/>
                <a:cs typeface="Times New Roman" panose="02020603050405020304" pitchFamily="18" charset="0"/>
              </a:rPr>
              <a:t>hình 2 là hai tam giác đồng dạng phối cảnh và nối các đỉnh tương ứng lại ta được tâm phối cảnh.</a:t>
            </a:r>
            <a:endParaRPr lang="en-US" sz="1800">
              <a:effectLst/>
              <a:latin typeface="+mj-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182878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12" name="TextBox 11"/>
          <p:cNvSpPr txBox="1"/>
          <p:nvPr/>
        </p:nvSpPr>
        <p:spPr>
          <a:xfrm>
            <a:off x="3004496" y="195073"/>
            <a:ext cx="323623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smtClean="0">
                <a:ln>
                  <a:noFill/>
                </a:ln>
                <a:solidFill>
                  <a:srgbClr val="C00000"/>
                </a:solidFill>
                <a:effectLst/>
                <a:uLnTx/>
                <a:uFillTx/>
                <a:latin typeface="Arial" panose="020B0604020202020204" pitchFamily="34" charset="0"/>
                <a:cs typeface="Arial" panose="020B0604020202020204" pitchFamily="34" charset="0"/>
                <a:sym typeface="Arial"/>
              </a:rPr>
              <a:t>TRANH LUẬN</a:t>
            </a:r>
            <a:endParaRPr kumimoji="0" lang="en-US" sz="32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Arial"/>
            </a:endParaRPr>
          </a:p>
        </p:txBody>
      </p:sp>
      <p:sp>
        <p:nvSpPr>
          <p:cNvPr id="7" name="Rectangle 6"/>
          <p:cNvSpPr/>
          <p:nvPr/>
        </p:nvSpPr>
        <p:spPr>
          <a:xfrm>
            <a:off x="4079019" y="4397071"/>
            <a:ext cx="644056" cy="564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pic>
        <p:nvPicPr>
          <p:cNvPr id="2" name="Picture 1"/>
          <p:cNvPicPr>
            <a:picLocks noChangeAspect="1"/>
          </p:cNvPicPr>
          <p:nvPr/>
        </p:nvPicPr>
        <p:blipFill>
          <a:blip r:embed="rId3"/>
          <a:stretch>
            <a:fillRect/>
          </a:stretch>
        </p:blipFill>
        <p:spPr>
          <a:xfrm>
            <a:off x="1014379" y="-2904"/>
            <a:ext cx="2111593" cy="698581"/>
          </a:xfrm>
          <a:prstGeom prst="rect">
            <a:avLst/>
          </a:prstGeom>
        </p:spPr>
      </p:pic>
      <p:pic>
        <p:nvPicPr>
          <p:cNvPr id="17" name="Picture 16"/>
          <p:cNvPicPr>
            <a:picLocks noChangeAspect="1"/>
          </p:cNvPicPr>
          <p:nvPr/>
        </p:nvPicPr>
        <p:blipFill>
          <a:blip r:embed="rId3"/>
          <a:stretch>
            <a:fillRect/>
          </a:stretch>
        </p:blipFill>
        <p:spPr>
          <a:xfrm>
            <a:off x="6015226" y="4450294"/>
            <a:ext cx="2111593" cy="698581"/>
          </a:xfrm>
          <a:prstGeom prst="rect">
            <a:avLst/>
          </a:prstGeom>
        </p:spPr>
      </p:pic>
      <p:sp>
        <p:nvSpPr>
          <p:cNvPr id="8" name="Rounded Rectangular Callout 7"/>
          <p:cNvSpPr/>
          <p:nvPr/>
        </p:nvSpPr>
        <p:spPr>
          <a:xfrm>
            <a:off x="1715115" y="945188"/>
            <a:ext cx="2437075" cy="1204166"/>
          </a:xfrm>
          <a:prstGeom prst="wedgeRoundRectCallout">
            <a:avLst>
              <a:gd name="adj1" fmla="val -59662"/>
              <a:gd name="adj2" fmla="val 121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solidFill>
                  <a:schemeClr val="tx1">
                    <a:lumMod val="50000"/>
                  </a:schemeClr>
                </a:solidFill>
              </a:rPr>
              <a:t>Tớ nghĩ là hai hình vuông bất kì đều đồng dạng với nhau.</a:t>
            </a:r>
            <a:endParaRPr lang="en-US" sz="1800">
              <a:solidFill>
                <a:schemeClr val="tx1">
                  <a:lumMod val="50000"/>
                </a:schemeClr>
              </a:solidFill>
            </a:endParaRPr>
          </a:p>
        </p:txBody>
      </p:sp>
      <p:sp>
        <p:nvSpPr>
          <p:cNvPr id="30" name="Rounded Rectangular Callout 29"/>
          <p:cNvSpPr/>
          <p:nvPr/>
        </p:nvSpPr>
        <p:spPr>
          <a:xfrm>
            <a:off x="4585344" y="1160681"/>
            <a:ext cx="3005895" cy="1372121"/>
          </a:xfrm>
          <a:prstGeom prst="wedgeRoundRectCallout">
            <a:avLst>
              <a:gd name="adj1" fmla="val 58300"/>
              <a:gd name="adj2" fmla="val -60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solidFill>
                  <a:schemeClr val="tx1">
                    <a:lumMod val="50000"/>
                  </a:schemeClr>
                </a:solidFill>
              </a:rPr>
              <a:t>Tớ nghĩ hai hình tam giác đều bất kì đều đồng dạng phối cảnh với nhau.</a:t>
            </a:r>
            <a:endParaRPr lang="en-US" sz="1800">
              <a:solidFill>
                <a:schemeClr val="tx1">
                  <a:lumMod val="50000"/>
                </a:schemeClr>
              </a:solidFill>
            </a:endParaRP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591239" y="1481739"/>
            <a:ext cx="1148722" cy="1282295"/>
          </a:xfrm>
          <a:prstGeom prst="rect">
            <a:avLst/>
          </a:prstGeom>
        </p:spPr>
      </p:pic>
      <p:pic>
        <p:nvPicPr>
          <p:cNvPr id="32" name="Picture 31"/>
          <p:cNvPicPr>
            <a:picLocks noChangeAspect="1"/>
          </p:cNvPicPr>
          <p:nvPr/>
        </p:nvPicPr>
        <p:blipFill>
          <a:blip r:embed="rId5"/>
          <a:stretch>
            <a:fillRect/>
          </a:stretch>
        </p:blipFill>
        <p:spPr>
          <a:xfrm flipH="1">
            <a:off x="456333" y="1226243"/>
            <a:ext cx="1258782" cy="1471699"/>
          </a:xfrm>
          <a:prstGeom prst="rect">
            <a:avLst/>
          </a:prstGeom>
        </p:spPr>
      </p:pic>
      <p:sp>
        <p:nvSpPr>
          <p:cNvPr id="9" name="Rectangle 8"/>
          <p:cNvSpPr/>
          <p:nvPr/>
        </p:nvSpPr>
        <p:spPr>
          <a:xfrm>
            <a:off x="456333" y="2715926"/>
            <a:ext cx="8123275" cy="507831"/>
          </a:xfrm>
          <a:prstGeom prst="rect">
            <a:avLst/>
          </a:prstGeom>
        </p:spPr>
        <p:txBody>
          <a:bodyPr wrap="square">
            <a:spAutoFit/>
          </a:bodyPr>
          <a:lstStyle/>
          <a:p>
            <a:pPr algn="ctr">
              <a:lnSpc>
                <a:spcPct val="150000"/>
              </a:lnSpc>
            </a:pPr>
            <a:r>
              <a:rPr lang="en-US" sz="1800">
                <a:latin typeface="+mj-lt"/>
              </a:rPr>
              <a:t>Theo em, bạn </a:t>
            </a:r>
            <a:r>
              <a:rPr lang="en-US" sz="1800">
                <a:latin typeface="+mj-lt"/>
              </a:rPr>
              <a:t>nào </a:t>
            </a:r>
            <a:r>
              <a:rPr lang="en-US" sz="1800" smtClean="0">
                <a:latin typeface="+mj-lt"/>
              </a:rPr>
              <a:t>đúng</a:t>
            </a:r>
            <a:r>
              <a:rPr lang="en-US" sz="1800">
                <a:latin typeface="+mj-lt"/>
              </a:rPr>
              <a:t>, bạn </a:t>
            </a:r>
            <a:r>
              <a:rPr lang="en-US" sz="1800">
                <a:latin typeface="+mj-lt"/>
              </a:rPr>
              <a:t>nào </a:t>
            </a:r>
            <a:r>
              <a:rPr lang="en-US" sz="1800" smtClean="0">
                <a:latin typeface="+mj-lt"/>
              </a:rPr>
              <a:t>sai</a:t>
            </a:r>
            <a:r>
              <a:rPr lang="en-US" sz="1800">
                <a:latin typeface="+mj-lt"/>
              </a:rPr>
              <a:t>? Cho biết ý kiến của </a:t>
            </a:r>
            <a:r>
              <a:rPr lang="en-US" sz="1800">
                <a:latin typeface="+mj-lt"/>
              </a:rPr>
              <a:t>em</a:t>
            </a:r>
            <a:r>
              <a:rPr lang="en-US" sz="1800" smtClean="0">
                <a:latin typeface="+mj-lt"/>
              </a:rPr>
              <a:t>?</a:t>
            </a:r>
            <a:endParaRPr lang="en-US" sz="1800">
              <a:latin typeface="+mj-lt"/>
            </a:endParaRPr>
          </a:p>
        </p:txBody>
      </p:sp>
      <p:sp>
        <p:nvSpPr>
          <p:cNvPr id="10" name="Rectangle 9"/>
          <p:cNvSpPr/>
          <p:nvPr/>
        </p:nvSpPr>
        <p:spPr>
          <a:xfrm>
            <a:off x="1277087" y="3733439"/>
            <a:ext cx="6669786" cy="1338828"/>
          </a:xfrm>
          <a:prstGeom prst="rect">
            <a:avLst/>
          </a:prstGeom>
        </p:spPr>
        <p:txBody>
          <a:bodyPr wrap="square">
            <a:spAutoFit/>
          </a:bodyPr>
          <a:lstStyle/>
          <a:p>
            <a:pPr algn="just">
              <a:lnSpc>
                <a:spcPct val="150000"/>
              </a:lnSpc>
            </a:pPr>
            <a:r>
              <a:rPr lang="da-DK" sz="1800">
                <a:latin typeface="+mj-lt"/>
                <a:ea typeface="Dotum" panose="020B0600000101010101" pitchFamily="34" charset="-127"/>
                <a:cs typeface="Times New Roman" panose="02020603050405020304" pitchFamily="18" charset="0"/>
              </a:rPr>
              <a:t>Vuông đúng; Tròn sai. </a:t>
            </a:r>
            <a:endParaRPr lang="en-US" sz="1800">
              <a:latin typeface="+mj-lt"/>
              <a:ea typeface="Arial" panose="020B0604020202020204" pitchFamily="34" charset="0"/>
              <a:cs typeface="Times New Roman" panose="02020603050405020304" pitchFamily="18" charset="0"/>
            </a:endParaRPr>
          </a:p>
          <a:p>
            <a:pPr algn="just">
              <a:lnSpc>
                <a:spcPct val="150000"/>
              </a:lnSpc>
            </a:pPr>
            <a:r>
              <a:rPr lang="da-DK" sz="1800">
                <a:latin typeface="+mj-lt"/>
                <a:ea typeface="Dotum" panose="020B0600000101010101" pitchFamily="34" charset="-127"/>
                <a:cs typeface="Times New Roman" panose="02020603050405020304" pitchFamily="18" charset="0"/>
              </a:rPr>
              <a:t>Vì, có những tam giác đều đồng dạng nhưng không đồng dạng phối cảnh.</a:t>
            </a:r>
            <a:endParaRPr lang="en-US" sz="1800">
              <a:effectLst/>
              <a:latin typeface="+mj-lt"/>
              <a:ea typeface="Arial" panose="020B0604020202020204" pitchFamily="34" charset="0"/>
              <a:cs typeface="Times New Roman" panose="02020603050405020304" pitchFamily="18" charset="0"/>
            </a:endParaRPr>
          </a:p>
        </p:txBody>
      </p:sp>
      <p:sp>
        <p:nvSpPr>
          <p:cNvPr id="33" name="Rectangle 32"/>
          <p:cNvSpPr/>
          <p:nvPr/>
        </p:nvSpPr>
        <p:spPr>
          <a:xfrm>
            <a:off x="4169156" y="3304565"/>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chemeClr val="bg1">
                    <a:lumMod val="25000"/>
                  </a:schemeClr>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chemeClr val="bg1">
                  <a:lumMod val="25000"/>
                </a:schemeClr>
              </a:solidFill>
              <a:effectLst/>
              <a:uLnTx/>
              <a:uFillTx/>
              <a:latin typeface="Calibri"/>
              <a:ea typeface="+mn-ea"/>
              <a:cs typeface="Arial"/>
              <a:sym typeface="Arial"/>
            </a:endParaRPr>
          </a:p>
        </p:txBody>
      </p:sp>
    </p:spTree>
    <p:extLst>
      <p:ext uri="{BB962C8B-B14F-4D97-AF65-F5344CB8AC3E}">
        <p14:creationId xmlns:p14="http://schemas.microsoft.com/office/powerpoint/2010/main" val="252335213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anim calcmode="lin" valueType="num">
                                      <p:cBhvr>
                                        <p:cTn id="13" dur="500" fill="hold"/>
                                        <p:tgtEl>
                                          <p:spTgt spid="31"/>
                                        </p:tgtEl>
                                        <p:attrNameLst>
                                          <p:attrName>ppt_x</p:attrName>
                                        </p:attrNameLst>
                                      </p:cBhvr>
                                      <p:tavLst>
                                        <p:tav tm="0">
                                          <p:val>
                                            <p:strVal val="#ppt_x"/>
                                          </p:val>
                                        </p:tav>
                                        <p:tav tm="100000">
                                          <p:val>
                                            <p:strVal val="#ppt_x"/>
                                          </p:val>
                                        </p:tav>
                                      </p:tavLst>
                                    </p:anim>
                                    <p:anim calcmode="lin" valueType="num">
                                      <p:cBhvr>
                                        <p:cTn id="14" dur="5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anim calcmode="lin" valueType="num">
                                      <p:cBhvr>
                                        <p:cTn id="18" dur="500" fill="hold"/>
                                        <p:tgtEl>
                                          <p:spTgt spid="30"/>
                                        </p:tgtEl>
                                        <p:attrNameLst>
                                          <p:attrName>ppt_x</p:attrName>
                                        </p:attrNameLst>
                                      </p:cBhvr>
                                      <p:tavLst>
                                        <p:tav tm="0">
                                          <p:val>
                                            <p:strVal val="#ppt_x"/>
                                          </p:val>
                                        </p:tav>
                                        <p:tav tm="100000">
                                          <p:val>
                                            <p:strVal val="#ppt_x"/>
                                          </p:val>
                                        </p:tav>
                                      </p:tavLst>
                                    </p:anim>
                                    <p:anim calcmode="lin" valueType="num">
                                      <p:cBhvr>
                                        <p:cTn id="19" dur="500" fill="hold"/>
                                        <p:tgtEl>
                                          <p:spTgt spid="3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anim calcmode="lin" valueType="num">
                                      <p:cBhvr>
                                        <p:cTn id="28" dur="500" fill="hold"/>
                                        <p:tgtEl>
                                          <p:spTgt spid="32"/>
                                        </p:tgtEl>
                                        <p:attrNameLst>
                                          <p:attrName>ppt_x</p:attrName>
                                        </p:attrNameLst>
                                      </p:cBhvr>
                                      <p:tavLst>
                                        <p:tav tm="0">
                                          <p:val>
                                            <p:strVal val="#ppt_x"/>
                                          </p:val>
                                        </p:tav>
                                        <p:tav tm="100000">
                                          <p:val>
                                            <p:strVal val="#ppt_x"/>
                                          </p:val>
                                        </p:tav>
                                      </p:tavLst>
                                    </p:anim>
                                    <p:anim calcmode="lin" valueType="num">
                                      <p:cBhvr>
                                        <p:cTn id="29" dur="500" fill="hold"/>
                                        <p:tgtEl>
                                          <p:spTgt spid="3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anim calcmode="lin" valueType="num">
                                      <p:cBhvr>
                                        <p:cTn id="33" dur="500" fill="hold"/>
                                        <p:tgtEl>
                                          <p:spTgt spid="9"/>
                                        </p:tgtEl>
                                        <p:attrNameLst>
                                          <p:attrName>ppt_x</p:attrName>
                                        </p:attrNameLst>
                                      </p:cBhvr>
                                      <p:tavLst>
                                        <p:tav tm="0">
                                          <p:val>
                                            <p:strVal val="#ppt_x"/>
                                          </p:val>
                                        </p:tav>
                                        <p:tav tm="100000">
                                          <p:val>
                                            <p:strVal val="#ppt_x"/>
                                          </p:val>
                                        </p:tav>
                                      </p:tavLst>
                                    </p:anim>
                                    <p:anim calcmode="lin" valueType="num">
                                      <p:cBhvr>
                                        <p:cTn id="3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randombar(horizontal)">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0">
                                            <p:txEl>
                                              <p:pRg st="0" end="0"/>
                                            </p:txEl>
                                          </p:spTgt>
                                        </p:tgtEl>
                                        <p:attrNameLst>
                                          <p:attrName>style.visibility</p:attrName>
                                        </p:attrNameLst>
                                      </p:cBhvr>
                                      <p:to>
                                        <p:strVal val="visible"/>
                                      </p:to>
                                    </p:set>
                                    <p:animEffect transition="in" filter="wipe(down)">
                                      <p:cBhvr>
                                        <p:cTn id="44" dur="500"/>
                                        <p:tgtEl>
                                          <p:spTgt spid="1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49"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P spid="30" grpId="0" animBg="1"/>
      <p:bldP spid="9"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36"/>
          <p:cNvSpPr txBox="1">
            <a:spLocks noGrp="1"/>
          </p:cNvSpPr>
          <p:nvPr>
            <p:ph type="title"/>
          </p:nvPr>
        </p:nvSpPr>
        <p:spPr>
          <a:xfrm>
            <a:off x="1482049" y="910425"/>
            <a:ext cx="6367800" cy="2529300"/>
          </a:xfrm>
          <a:prstGeom prst="rect">
            <a:avLst/>
          </a:prstGeom>
        </p:spPr>
        <p:txBody>
          <a:bodyPr spcFirstLastPara="1" wrap="square" lIns="91425" tIns="91425" rIns="91425" bIns="91425" anchor="ctr" anchorCtr="0">
            <a:noAutofit/>
          </a:bodyPr>
          <a:lstStyle/>
          <a:p>
            <a:pPr lvl="0"/>
            <a:r>
              <a:rPr lang="en-US" sz="7000" b="1" smtClean="0">
                <a:latin typeface="+mn-lt"/>
              </a:rPr>
              <a:t>LUYỆN TẬP</a:t>
            </a:r>
            <a:endParaRPr sz="7000" b="1">
              <a:latin typeface="+mn-lt"/>
            </a:endParaRPr>
          </a:p>
        </p:txBody>
      </p:sp>
      <p:sp>
        <p:nvSpPr>
          <p:cNvPr id="489" name="Google Shape;489;p36"/>
          <p:cNvSpPr/>
          <p:nvPr/>
        </p:nvSpPr>
        <p:spPr>
          <a:xfrm>
            <a:off x="1207200" y="1216725"/>
            <a:ext cx="180900" cy="18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 name="Google Shape;490;p36"/>
          <p:cNvSpPr/>
          <p:nvPr/>
        </p:nvSpPr>
        <p:spPr>
          <a:xfrm>
            <a:off x="793425" y="916000"/>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36"/>
          <p:cNvSpPr/>
          <p:nvPr/>
        </p:nvSpPr>
        <p:spPr>
          <a:xfrm>
            <a:off x="3049625" y="3836400"/>
            <a:ext cx="180900" cy="1809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36"/>
          <p:cNvSpPr/>
          <p:nvPr/>
        </p:nvSpPr>
        <p:spPr>
          <a:xfrm>
            <a:off x="1994100" y="4334150"/>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36"/>
          <p:cNvSpPr/>
          <p:nvPr/>
        </p:nvSpPr>
        <p:spPr>
          <a:xfrm rot="1542219">
            <a:off x="5836488" y="618727"/>
            <a:ext cx="455136" cy="393548"/>
          </a:xfrm>
          <a:prstGeom prst="triangle">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36"/>
          <p:cNvSpPr/>
          <p:nvPr/>
        </p:nvSpPr>
        <p:spPr>
          <a:xfrm rot="-2016959">
            <a:off x="705445" y="2435908"/>
            <a:ext cx="514790" cy="444732"/>
          </a:xfrm>
          <a:prstGeom prst="triangle">
            <a:avLst>
              <a:gd name="adj"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36"/>
          <p:cNvSpPr/>
          <p:nvPr/>
        </p:nvSpPr>
        <p:spPr>
          <a:xfrm>
            <a:off x="7886425" y="910425"/>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36"/>
          <p:cNvSpPr/>
          <p:nvPr/>
        </p:nvSpPr>
        <p:spPr>
          <a:xfrm>
            <a:off x="8075525" y="4295300"/>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36"/>
          <p:cNvSpPr/>
          <p:nvPr/>
        </p:nvSpPr>
        <p:spPr>
          <a:xfrm>
            <a:off x="8075525" y="1874700"/>
            <a:ext cx="180900" cy="18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36"/>
          <p:cNvSpPr/>
          <p:nvPr/>
        </p:nvSpPr>
        <p:spPr>
          <a:xfrm rot="-1914717">
            <a:off x="4286277" y="4334247"/>
            <a:ext cx="214523" cy="185298"/>
          </a:xfrm>
          <a:prstGeom prst="triangle">
            <a:avLst>
              <a:gd name="adj" fmla="val 50000"/>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99" name="Google Shape;499;p36"/>
          <p:cNvGrpSpPr/>
          <p:nvPr/>
        </p:nvGrpSpPr>
        <p:grpSpPr>
          <a:xfrm rot="-619221">
            <a:off x="5886300" y="3801766"/>
            <a:ext cx="1948784" cy="1435106"/>
            <a:chOff x="-3855762" y="2975650"/>
            <a:chExt cx="1843338" cy="1357500"/>
          </a:xfrm>
        </p:grpSpPr>
        <p:sp>
          <p:nvSpPr>
            <p:cNvPr id="500" name="Google Shape;500;p36"/>
            <p:cNvSpPr/>
            <p:nvPr/>
          </p:nvSpPr>
          <p:spPr>
            <a:xfrm>
              <a:off x="-3855750" y="2975650"/>
              <a:ext cx="1843325" cy="1357500"/>
            </a:xfrm>
            <a:custGeom>
              <a:avLst/>
              <a:gdLst/>
              <a:ahLst/>
              <a:cxnLst/>
              <a:rect l="l" t="t" r="r" b="b"/>
              <a:pathLst>
                <a:path w="73733" h="54300" extrusionOk="0">
                  <a:moveTo>
                    <a:pt x="18565" y="1"/>
                  </a:moveTo>
                  <a:cubicBezTo>
                    <a:pt x="7740" y="1"/>
                    <a:pt x="0" y="6639"/>
                    <a:pt x="109" y="15774"/>
                  </a:cubicBezTo>
                  <a:cubicBezTo>
                    <a:pt x="109" y="20334"/>
                    <a:pt x="1691" y="26305"/>
                    <a:pt x="3878" y="30865"/>
                  </a:cubicBezTo>
                  <a:lnTo>
                    <a:pt x="19155" y="25700"/>
                  </a:lnTo>
                  <a:cubicBezTo>
                    <a:pt x="18178" y="23622"/>
                    <a:pt x="17371" y="21047"/>
                    <a:pt x="17371" y="19558"/>
                  </a:cubicBezTo>
                  <a:cubicBezTo>
                    <a:pt x="17278" y="17170"/>
                    <a:pt x="19062" y="15479"/>
                    <a:pt x="21543" y="15479"/>
                  </a:cubicBezTo>
                  <a:lnTo>
                    <a:pt x="22846" y="15479"/>
                  </a:lnTo>
                  <a:lnTo>
                    <a:pt x="18876" y="54300"/>
                  </a:lnTo>
                  <a:lnTo>
                    <a:pt x="37223" y="54300"/>
                  </a:lnTo>
                  <a:lnTo>
                    <a:pt x="41209" y="15479"/>
                  </a:lnTo>
                  <a:lnTo>
                    <a:pt x="44870" y="15479"/>
                  </a:lnTo>
                  <a:lnTo>
                    <a:pt x="44870" y="54284"/>
                  </a:lnTo>
                  <a:lnTo>
                    <a:pt x="63202" y="54284"/>
                  </a:lnTo>
                  <a:lnTo>
                    <a:pt x="63202" y="15479"/>
                  </a:lnTo>
                  <a:lnTo>
                    <a:pt x="73733" y="15479"/>
                  </a:lnTo>
                  <a:lnTo>
                    <a:pt x="73640" y="1"/>
                  </a:lnTo>
                  <a:close/>
                </a:path>
              </a:pathLst>
            </a:custGeom>
            <a:solidFill>
              <a:schemeClr val="accent2"/>
            </a:solidFill>
            <a:ln w="228600" cap="flat" cmpd="sng">
              <a:solidFill>
                <a:schemeClr val="accent4"/>
              </a:solidFill>
              <a:prstDash val="solid"/>
              <a:round/>
              <a:headEnd type="none" w="sm" len="sm"/>
              <a:tailEnd type="none" w="sm" len="sm"/>
            </a:ln>
            <a:effectLst>
              <a:outerShdw blurRad="85725" dist="19050" dir="462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36"/>
            <p:cNvSpPr/>
            <p:nvPr/>
          </p:nvSpPr>
          <p:spPr>
            <a:xfrm>
              <a:off x="-3855762" y="2975650"/>
              <a:ext cx="1843325" cy="1357500"/>
            </a:xfrm>
            <a:custGeom>
              <a:avLst/>
              <a:gdLst/>
              <a:ahLst/>
              <a:cxnLst/>
              <a:rect l="l" t="t" r="r" b="b"/>
              <a:pathLst>
                <a:path w="73733" h="54300" extrusionOk="0">
                  <a:moveTo>
                    <a:pt x="18565" y="1"/>
                  </a:moveTo>
                  <a:cubicBezTo>
                    <a:pt x="7740" y="1"/>
                    <a:pt x="0" y="6639"/>
                    <a:pt x="109" y="15774"/>
                  </a:cubicBezTo>
                  <a:cubicBezTo>
                    <a:pt x="109" y="20334"/>
                    <a:pt x="1691" y="26305"/>
                    <a:pt x="3878" y="30865"/>
                  </a:cubicBezTo>
                  <a:lnTo>
                    <a:pt x="19155" y="25700"/>
                  </a:lnTo>
                  <a:cubicBezTo>
                    <a:pt x="18178" y="23622"/>
                    <a:pt x="17371" y="21047"/>
                    <a:pt x="17371" y="19558"/>
                  </a:cubicBezTo>
                  <a:cubicBezTo>
                    <a:pt x="17278" y="17170"/>
                    <a:pt x="19062" y="15479"/>
                    <a:pt x="21543" y="15479"/>
                  </a:cubicBezTo>
                  <a:lnTo>
                    <a:pt x="22846" y="15479"/>
                  </a:lnTo>
                  <a:lnTo>
                    <a:pt x="18876" y="54300"/>
                  </a:lnTo>
                  <a:lnTo>
                    <a:pt x="37223" y="54300"/>
                  </a:lnTo>
                  <a:lnTo>
                    <a:pt x="41209" y="15479"/>
                  </a:lnTo>
                  <a:lnTo>
                    <a:pt x="44870" y="15479"/>
                  </a:lnTo>
                  <a:lnTo>
                    <a:pt x="44870" y="54284"/>
                  </a:lnTo>
                  <a:lnTo>
                    <a:pt x="63202" y="54284"/>
                  </a:lnTo>
                  <a:lnTo>
                    <a:pt x="63202" y="15479"/>
                  </a:lnTo>
                  <a:lnTo>
                    <a:pt x="73733" y="15479"/>
                  </a:lnTo>
                  <a:lnTo>
                    <a:pt x="73640"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8362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05762" y="0"/>
            <a:ext cx="2445512" cy="673135"/>
          </a:xfrm>
          <a:prstGeom prst="rect">
            <a:avLst/>
          </a:prstGeom>
        </p:spPr>
      </p:pic>
      <p:pic>
        <p:nvPicPr>
          <p:cNvPr id="34" name="Picture 33"/>
          <p:cNvPicPr>
            <a:picLocks noChangeAspect="1"/>
          </p:cNvPicPr>
          <p:nvPr/>
        </p:nvPicPr>
        <p:blipFill>
          <a:blip r:embed="rId3"/>
          <a:stretch>
            <a:fillRect/>
          </a:stretch>
        </p:blipFill>
        <p:spPr>
          <a:xfrm>
            <a:off x="5638776" y="4470365"/>
            <a:ext cx="2445512" cy="673135"/>
          </a:xfrm>
          <a:prstGeom prst="rect">
            <a:avLst/>
          </a:prstGeom>
        </p:spPr>
      </p:pic>
      <p:pic>
        <p:nvPicPr>
          <p:cNvPr id="3" name="Picture 2"/>
          <p:cNvPicPr>
            <a:picLocks noChangeAspect="1"/>
          </p:cNvPicPr>
          <p:nvPr/>
        </p:nvPicPr>
        <p:blipFill>
          <a:blip r:embed="rId4"/>
          <a:stretch>
            <a:fillRect/>
          </a:stretch>
        </p:blipFill>
        <p:spPr>
          <a:xfrm>
            <a:off x="2420342" y="1486152"/>
            <a:ext cx="4709988" cy="1433039"/>
          </a:xfrm>
          <a:prstGeom prst="rect">
            <a:avLst/>
          </a:prstGeom>
        </p:spPr>
      </p:pic>
      <p:sp>
        <p:nvSpPr>
          <p:cNvPr id="4" name="Rectangle 3"/>
          <p:cNvSpPr/>
          <p:nvPr/>
        </p:nvSpPr>
        <p:spPr>
          <a:xfrm>
            <a:off x="475043" y="871022"/>
            <a:ext cx="8304028" cy="496996"/>
          </a:xfrm>
          <a:prstGeom prst="rect">
            <a:avLst/>
          </a:prstGeom>
        </p:spPr>
        <p:txBody>
          <a:bodyPr wrap="square">
            <a:spAutoFit/>
          </a:bodyPr>
          <a:lstStyle/>
          <a:p>
            <a:pPr marR="30480" algn="ctr">
              <a:lnSpc>
                <a:spcPct val="150000"/>
              </a:lnSpc>
              <a:spcBef>
                <a:spcPts val="600"/>
              </a:spcBef>
              <a:spcAft>
                <a:spcPts val="600"/>
              </a:spcAft>
            </a:pPr>
            <a:r>
              <a:rPr lang="fr-FR" sz="2000" b="1">
                <a:latin typeface="+mn-lt"/>
                <a:ea typeface="Times New Roman" panose="02020603050405020304" pitchFamily="18" charset="0"/>
                <a:cs typeface="Times New Roman" panose="02020603050405020304" pitchFamily="18" charset="0"/>
              </a:rPr>
              <a:t>Câu 1. </a:t>
            </a:r>
            <a:r>
              <a:rPr lang="fr-FR" sz="2000">
                <a:latin typeface="+mn-lt"/>
                <a:ea typeface="Times New Roman" panose="02020603050405020304" pitchFamily="18" charset="0"/>
                <a:cs typeface="Times New Roman" panose="02020603050405020304" pitchFamily="18" charset="0"/>
              </a:rPr>
              <a:t>Trong hình sau, những hình nào là cặp hình </a:t>
            </a:r>
            <a:r>
              <a:rPr lang="fr-FR" sz="2000">
                <a:latin typeface="+mn-lt"/>
                <a:ea typeface="Times New Roman" panose="02020603050405020304" pitchFamily="18" charset="0"/>
                <a:cs typeface="Times New Roman" panose="02020603050405020304" pitchFamily="18" charset="0"/>
              </a:rPr>
              <a:t>đồng </a:t>
            </a:r>
            <a:r>
              <a:rPr lang="fr-FR" sz="2000" smtClean="0">
                <a:latin typeface="+mn-lt"/>
                <a:ea typeface="Times New Roman" panose="02020603050405020304" pitchFamily="18" charset="0"/>
                <a:cs typeface="Times New Roman" panose="02020603050405020304" pitchFamily="18" charset="0"/>
              </a:rPr>
              <a:t>dạng?</a:t>
            </a:r>
            <a:endParaRPr lang="en-US" sz="2000">
              <a:effectLst/>
              <a:latin typeface="+mn-lt"/>
              <a:ea typeface="Times New Roman" panose="02020603050405020304" pitchFamily="18" charset="0"/>
            </a:endParaRPr>
          </a:p>
        </p:txBody>
      </p:sp>
      <p:sp>
        <p:nvSpPr>
          <p:cNvPr id="5" name="Rectangle 4"/>
          <p:cNvSpPr/>
          <p:nvPr/>
        </p:nvSpPr>
        <p:spPr>
          <a:xfrm>
            <a:off x="1066776" y="3024383"/>
            <a:ext cx="4572000" cy="1958934"/>
          </a:xfrm>
          <a:prstGeom prst="rect">
            <a:avLst/>
          </a:prstGeom>
        </p:spPr>
        <p:txBody>
          <a:bodyPr>
            <a:spAutoFit/>
          </a:bodyPr>
          <a:lstStyle/>
          <a:p>
            <a:pPr marR="30480" algn="just">
              <a:lnSpc>
                <a:spcPct val="150000"/>
              </a:lnSpc>
              <a:spcBef>
                <a:spcPts val="100"/>
              </a:spcBef>
              <a:spcAft>
                <a:spcPts val="100"/>
              </a:spcAft>
            </a:pPr>
            <a:r>
              <a:rPr lang="fr-FR" sz="2000">
                <a:latin typeface="+mj-lt"/>
                <a:ea typeface="Times New Roman" panose="02020603050405020304" pitchFamily="18" charset="0"/>
                <a:cs typeface="Times New Roman" panose="02020603050405020304" pitchFamily="18" charset="0"/>
              </a:rPr>
              <a:t>A. Hình a và Hình c ; Hình b và Hình d</a:t>
            </a:r>
            <a:endParaRPr lang="en-US" sz="2000">
              <a:latin typeface="+mj-lt"/>
              <a:ea typeface="Times New Roman" panose="02020603050405020304" pitchFamily="18" charset="0"/>
            </a:endParaRPr>
          </a:p>
          <a:p>
            <a:pPr marR="30480" algn="just">
              <a:lnSpc>
                <a:spcPct val="150000"/>
              </a:lnSpc>
              <a:spcBef>
                <a:spcPts val="100"/>
              </a:spcBef>
              <a:spcAft>
                <a:spcPts val="100"/>
              </a:spcAft>
            </a:pPr>
            <a:r>
              <a:rPr lang="fr-FR" sz="2000">
                <a:latin typeface="+mj-lt"/>
                <a:ea typeface="Times New Roman" panose="02020603050405020304" pitchFamily="18" charset="0"/>
                <a:cs typeface="Times New Roman" panose="02020603050405020304" pitchFamily="18" charset="0"/>
              </a:rPr>
              <a:t>B. Hình a và Hình d ; Hình b và Hình c</a:t>
            </a:r>
            <a:endParaRPr lang="en-US" sz="2000">
              <a:latin typeface="+mj-lt"/>
              <a:ea typeface="Times New Roman" panose="02020603050405020304" pitchFamily="18" charset="0"/>
            </a:endParaRPr>
          </a:p>
          <a:p>
            <a:pPr marR="30480" algn="just">
              <a:lnSpc>
                <a:spcPct val="150000"/>
              </a:lnSpc>
              <a:spcBef>
                <a:spcPts val="100"/>
              </a:spcBef>
              <a:spcAft>
                <a:spcPts val="100"/>
              </a:spcAft>
            </a:pPr>
            <a:r>
              <a:rPr lang="fr-FR" sz="2000">
                <a:latin typeface="+mj-lt"/>
                <a:ea typeface="Times New Roman" panose="02020603050405020304" pitchFamily="18" charset="0"/>
                <a:cs typeface="Times New Roman" panose="02020603050405020304" pitchFamily="18" charset="0"/>
              </a:rPr>
              <a:t>C. Hình b và hình a ; Hình a và Hình c</a:t>
            </a:r>
            <a:endParaRPr lang="en-US" sz="2000">
              <a:latin typeface="+mj-lt"/>
              <a:ea typeface="Times New Roman" panose="02020603050405020304" pitchFamily="18" charset="0"/>
            </a:endParaRPr>
          </a:p>
          <a:p>
            <a:pPr marR="30480" algn="just">
              <a:lnSpc>
                <a:spcPct val="150000"/>
              </a:lnSpc>
              <a:spcBef>
                <a:spcPts val="100"/>
              </a:spcBef>
              <a:spcAft>
                <a:spcPts val="100"/>
              </a:spcAft>
            </a:pPr>
            <a:r>
              <a:rPr lang="fr-FR" sz="2000">
                <a:latin typeface="+mj-lt"/>
                <a:ea typeface="Times New Roman" panose="02020603050405020304" pitchFamily="18" charset="0"/>
                <a:cs typeface="Times New Roman" panose="02020603050405020304" pitchFamily="18" charset="0"/>
              </a:rPr>
              <a:t>D. Hình d và hình c ; Hình b và Hình a</a:t>
            </a:r>
            <a:endParaRPr lang="en-US" sz="2000">
              <a:effectLst/>
              <a:latin typeface="+mj-lt"/>
              <a:ea typeface="Times New Roman" panose="02020603050405020304" pitchFamily="18" charset="0"/>
            </a:endParaRPr>
          </a:p>
        </p:txBody>
      </p:sp>
      <p:pic>
        <p:nvPicPr>
          <p:cNvPr id="6" name="Picture 5"/>
          <p:cNvPicPr>
            <a:picLocks noChangeAspect="1"/>
          </p:cNvPicPr>
          <p:nvPr/>
        </p:nvPicPr>
        <p:blipFill>
          <a:blip r:embed="rId5"/>
          <a:stretch>
            <a:fillRect/>
          </a:stretch>
        </p:blipFill>
        <p:spPr>
          <a:xfrm>
            <a:off x="8084288" y="4188651"/>
            <a:ext cx="831780" cy="794666"/>
          </a:xfrm>
          <a:prstGeom prst="rect">
            <a:avLst/>
          </a:prstGeom>
        </p:spPr>
      </p:pic>
      <p:sp>
        <p:nvSpPr>
          <p:cNvPr id="50" name="TextBox 49"/>
          <p:cNvSpPr txBox="1"/>
          <p:nvPr/>
        </p:nvSpPr>
        <p:spPr>
          <a:xfrm>
            <a:off x="2021385" y="265423"/>
            <a:ext cx="504907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smtClean="0">
                <a:ln>
                  <a:noFill/>
                </a:ln>
                <a:solidFill>
                  <a:srgbClr val="C00000"/>
                </a:solidFill>
                <a:effectLst/>
                <a:uLnTx/>
                <a:uFillTx/>
                <a:latin typeface="Arial"/>
                <a:cs typeface="Arial"/>
                <a:sym typeface="Arial"/>
              </a:rPr>
              <a:t>CÂU HỎI TRẮC NGHIỆM</a:t>
            </a:r>
          </a:p>
        </p:txBody>
      </p:sp>
      <p:sp>
        <p:nvSpPr>
          <p:cNvPr id="7" name="Rounded Rectangle 6"/>
          <p:cNvSpPr/>
          <p:nvPr/>
        </p:nvSpPr>
        <p:spPr>
          <a:xfrm>
            <a:off x="1002978" y="3047958"/>
            <a:ext cx="4696071" cy="55648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0"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05762" y="0"/>
            <a:ext cx="2445512" cy="673135"/>
          </a:xfrm>
          <a:prstGeom prst="rect">
            <a:avLst/>
          </a:prstGeom>
        </p:spPr>
      </p:pic>
      <p:pic>
        <p:nvPicPr>
          <p:cNvPr id="34" name="Picture 33"/>
          <p:cNvPicPr>
            <a:picLocks noChangeAspect="1"/>
          </p:cNvPicPr>
          <p:nvPr/>
        </p:nvPicPr>
        <p:blipFill>
          <a:blip r:embed="rId3"/>
          <a:stretch>
            <a:fillRect/>
          </a:stretch>
        </p:blipFill>
        <p:spPr>
          <a:xfrm>
            <a:off x="5638776" y="4470365"/>
            <a:ext cx="2445512" cy="673135"/>
          </a:xfrm>
          <a:prstGeom prst="rect">
            <a:avLst/>
          </a:prstGeom>
        </p:spPr>
      </p:pic>
      <p:sp>
        <p:nvSpPr>
          <p:cNvPr id="36" name="TextBox 35"/>
          <p:cNvSpPr txBox="1"/>
          <p:nvPr/>
        </p:nvSpPr>
        <p:spPr>
          <a:xfrm>
            <a:off x="2021385" y="265423"/>
            <a:ext cx="504907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smtClean="0">
                <a:ln>
                  <a:noFill/>
                </a:ln>
                <a:solidFill>
                  <a:srgbClr val="C00000"/>
                </a:solidFill>
                <a:effectLst/>
                <a:uLnTx/>
                <a:uFillTx/>
                <a:latin typeface="Arial"/>
                <a:cs typeface="Arial"/>
                <a:sym typeface="Arial"/>
              </a:rPr>
              <a:t>CÂU HỎI TRẮC NGHIỆM</a:t>
            </a:r>
          </a:p>
        </p:txBody>
      </p:sp>
      <mc:AlternateContent xmlns:mc="http://schemas.openxmlformats.org/markup-compatibility/2006">
        <mc:Choice xmlns:a14="http://schemas.microsoft.com/office/drawing/2010/main" Requires="a14">
          <p:sp>
            <p:nvSpPr>
              <p:cNvPr id="4" name="Rectangle 3"/>
              <p:cNvSpPr/>
              <p:nvPr/>
            </p:nvSpPr>
            <p:spPr>
              <a:xfrm>
                <a:off x="475043" y="871022"/>
                <a:ext cx="8062901" cy="1246688"/>
              </a:xfrm>
              <a:prstGeom prst="rect">
                <a:avLst/>
              </a:prstGeom>
            </p:spPr>
            <p:txBody>
              <a:bodyPr wrap="square">
                <a:spAutoFit/>
              </a:bodyPr>
              <a:lstStyle/>
              <a:p>
                <a:pPr marR="30480" algn="just">
                  <a:lnSpc>
                    <a:spcPct val="150000"/>
                  </a:lnSpc>
                  <a:spcBef>
                    <a:spcPts val="600"/>
                  </a:spcBef>
                  <a:spcAft>
                    <a:spcPts val="600"/>
                  </a:spcAft>
                </a:pPr>
                <a:r>
                  <a:rPr lang="fr-FR" sz="2000" b="1">
                    <a:latin typeface="+mn-lt"/>
                    <a:ea typeface="Times New Roman" panose="02020603050405020304" pitchFamily="18" charset="0"/>
                    <a:cs typeface="Times New Roman" panose="02020603050405020304" pitchFamily="18" charset="0"/>
                  </a:rPr>
                  <a:t>Câu 2</a:t>
                </a:r>
                <a:r>
                  <a:rPr lang="fr-FR" sz="2000">
                    <a:effectLst/>
                    <a:latin typeface="+mn-lt"/>
                    <a:ea typeface="Times New Roman" panose="02020603050405020304" pitchFamily="18" charset="0"/>
                    <a:cs typeface="Times New Roman" panose="02020603050405020304" pitchFamily="18" charset="0"/>
                  </a:rPr>
                  <a:t>. Cho hai tứ giác ABCD và A’B’C’D’, bốn đường thẳng AA’, BB’, CC’, DD’ cùng đi qua điểm O. Nếu </a:t>
                </a:r>
                <a14:m>
                  <m:oMath xmlns:m="http://schemas.openxmlformats.org/officeDocument/2006/math">
                    <m:f>
                      <m:fPr>
                        <m:ctrlPr>
                          <a:rPr lang="en-US" sz="2000" i="1">
                            <a:effectLst/>
                            <a:latin typeface="+mn-lt"/>
                            <a:ea typeface="Times New Roman" panose="02020603050405020304" pitchFamily="18" charset="0"/>
                            <a:cs typeface="Times New Roman" panose="02020603050405020304" pitchFamily="18" charset="0"/>
                          </a:rPr>
                        </m:ctrlPr>
                      </m:fPr>
                      <m:num>
                        <m:r>
                          <a:rPr lang="en-US" sz="2000" i="1">
                            <a:effectLst/>
                            <a:latin typeface="+mn-lt"/>
                            <a:ea typeface="Times New Roman" panose="02020603050405020304" pitchFamily="18" charset="0"/>
                            <a:cs typeface="Times New Roman" panose="02020603050405020304" pitchFamily="18" charset="0"/>
                          </a:rPr>
                          <m:t>𝑂𝐴</m:t>
                        </m:r>
                        <m:r>
                          <a:rPr lang="fr-FR" sz="2000" i="1">
                            <a:effectLst/>
                            <a:latin typeface="+mn-lt"/>
                            <a:ea typeface="Times New Roman" panose="02020603050405020304" pitchFamily="18" charset="0"/>
                            <a:cs typeface="Times New Roman" panose="02020603050405020304" pitchFamily="18" charset="0"/>
                          </a:rPr>
                          <m:t>′</m:t>
                        </m:r>
                      </m:num>
                      <m:den>
                        <m:r>
                          <a:rPr lang="en-US" sz="2000" i="1">
                            <a:effectLst/>
                            <a:latin typeface="+mn-lt"/>
                            <a:ea typeface="Times New Roman" panose="02020603050405020304" pitchFamily="18" charset="0"/>
                            <a:cs typeface="Times New Roman" panose="02020603050405020304" pitchFamily="18" charset="0"/>
                          </a:rPr>
                          <m:t>𝑂𝐴</m:t>
                        </m:r>
                      </m:den>
                    </m:f>
                    <m:r>
                      <a:rPr lang="fr-FR" sz="2000" i="1">
                        <a:effectLst/>
                        <a:latin typeface="+mn-lt"/>
                        <a:ea typeface="Times New Roman" panose="02020603050405020304" pitchFamily="18" charset="0"/>
                        <a:cs typeface="Times New Roman" panose="02020603050405020304" pitchFamily="18" charset="0"/>
                      </a:rPr>
                      <m:t>=</m:t>
                    </m:r>
                    <m:f>
                      <m:fPr>
                        <m:ctrlPr>
                          <a:rPr lang="en-US" sz="2000" i="1">
                            <a:effectLst/>
                            <a:latin typeface="+mn-lt"/>
                            <a:ea typeface="Times New Roman" panose="02020603050405020304" pitchFamily="18" charset="0"/>
                            <a:cs typeface="Times New Roman" panose="02020603050405020304" pitchFamily="18" charset="0"/>
                          </a:rPr>
                        </m:ctrlPr>
                      </m:fPr>
                      <m:num>
                        <m:r>
                          <a:rPr lang="fr-FR" sz="2000" i="1">
                            <a:effectLst/>
                            <a:latin typeface="+mn-lt"/>
                            <a:ea typeface="Times New Roman" panose="02020603050405020304" pitchFamily="18" charset="0"/>
                            <a:cs typeface="Times New Roman" panose="02020603050405020304" pitchFamily="18" charset="0"/>
                          </a:rPr>
                          <m:t>1</m:t>
                        </m:r>
                      </m:num>
                      <m:den>
                        <m:r>
                          <a:rPr lang="fr-FR" sz="2000" i="1">
                            <a:effectLst/>
                            <a:latin typeface="+mn-lt"/>
                            <a:ea typeface="Times New Roman" panose="02020603050405020304" pitchFamily="18" charset="0"/>
                            <a:cs typeface="Times New Roman" panose="02020603050405020304" pitchFamily="18" charset="0"/>
                          </a:rPr>
                          <m:t>2</m:t>
                        </m:r>
                      </m:den>
                    </m:f>
                  </m:oMath>
                </a14:m>
                <a:r>
                  <a:rPr lang="en-US" sz="2000">
                    <a:effectLst/>
                    <a:latin typeface="+mn-lt"/>
                    <a:ea typeface="Times New Roman" panose="02020603050405020304" pitchFamily="18" charset="0"/>
                    <a:cs typeface="Times New Roman" panose="02020603050405020304" pitchFamily="18" charset="0"/>
                  </a:rPr>
                  <a:t> </a:t>
                </a:r>
                <a:r>
                  <a:rPr lang="fr-FR" sz="2000">
                    <a:effectLst/>
                    <a:latin typeface="+mn-lt"/>
                    <a:ea typeface="Times New Roman" panose="02020603050405020304" pitchFamily="18" charset="0"/>
                    <a:cs typeface="Times New Roman" panose="02020603050405020304" pitchFamily="18" charset="0"/>
                  </a:rPr>
                  <a:t>thì </a:t>
                </a:r>
                <a14:m>
                  <m:oMath xmlns:m="http://schemas.openxmlformats.org/officeDocument/2006/math">
                    <m:f>
                      <m:fPr>
                        <m:ctrlPr>
                          <a:rPr lang="en-US" sz="2000" i="1">
                            <a:effectLst/>
                            <a:latin typeface="+mn-lt"/>
                            <a:ea typeface="Times New Roman" panose="02020603050405020304" pitchFamily="18" charset="0"/>
                            <a:cs typeface="Times New Roman" panose="02020603050405020304" pitchFamily="18" charset="0"/>
                          </a:rPr>
                        </m:ctrlPr>
                      </m:fPr>
                      <m:num>
                        <m:r>
                          <a:rPr lang="en-US" sz="2000" i="1">
                            <a:effectLst/>
                            <a:latin typeface="+mn-lt"/>
                            <a:ea typeface="Times New Roman" panose="02020603050405020304" pitchFamily="18" charset="0"/>
                            <a:cs typeface="Times New Roman" panose="02020603050405020304" pitchFamily="18" charset="0"/>
                          </a:rPr>
                          <m:t>𝑂𝐶</m:t>
                        </m:r>
                        <m:r>
                          <a:rPr lang="fr-FR" sz="2000" i="1">
                            <a:effectLst/>
                            <a:latin typeface="+mn-lt"/>
                            <a:ea typeface="Times New Roman" panose="02020603050405020304" pitchFamily="18" charset="0"/>
                            <a:cs typeface="Times New Roman" panose="02020603050405020304" pitchFamily="18" charset="0"/>
                          </a:rPr>
                          <m:t>′</m:t>
                        </m:r>
                      </m:num>
                      <m:den>
                        <m:r>
                          <a:rPr lang="en-US" sz="2000" i="1">
                            <a:effectLst/>
                            <a:latin typeface="+mn-lt"/>
                            <a:ea typeface="Times New Roman" panose="02020603050405020304" pitchFamily="18" charset="0"/>
                            <a:cs typeface="Times New Roman" panose="02020603050405020304" pitchFamily="18" charset="0"/>
                          </a:rPr>
                          <m:t>𝑂𝐶</m:t>
                        </m:r>
                      </m:den>
                    </m:f>
                    <m:r>
                      <a:rPr lang="fr-FR" sz="2000" i="1">
                        <a:effectLst/>
                        <a:latin typeface="+mn-lt"/>
                        <a:ea typeface="Times New Roman" panose="02020603050405020304" pitchFamily="18" charset="0"/>
                        <a:cs typeface="Times New Roman" panose="02020603050405020304" pitchFamily="18" charset="0"/>
                      </a:rPr>
                      <m:t>=?</m:t>
                    </m:r>
                  </m:oMath>
                </a14:m>
                <a:endParaRPr lang="en-US" sz="1800">
                  <a:effectLst/>
                  <a:latin typeface="+mn-lt"/>
                  <a:ea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475043" y="871022"/>
                <a:ext cx="8062901" cy="1246688"/>
              </a:xfrm>
              <a:prstGeom prst="rect">
                <a:avLst/>
              </a:prstGeom>
              <a:blipFill>
                <a:blip r:embed="rId4"/>
                <a:stretch>
                  <a:fillRect l="-831" r="-302"/>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a:off x="8084288" y="4188651"/>
            <a:ext cx="831780" cy="794666"/>
          </a:xfrm>
          <a:prstGeom prst="rect">
            <a:avLst/>
          </a:prstGeom>
        </p:spPr>
      </p:pic>
      <p:pic>
        <p:nvPicPr>
          <p:cNvPr id="8" name="Picture 7"/>
          <p:cNvPicPr>
            <a:picLocks noChangeAspect="1"/>
          </p:cNvPicPr>
          <p:nvPr/>
        </p:nvPicPr>
        <p:blipFill>
          <a:blip r:embed="rId6"/>
          <a:stretch>
            <a:fillRect/>
          </a:stretch>
        </p:blipFill>
        <p:spPr>
          <a:xfrm>
            <a:off x="633947" y="2416755"/>
            <a:ext cx="3587934" cy="1892397"/>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5161061" y="2341482"/>
                <a:ext cx="3691209" cy="1750992"/>
              </a:xfrm>
              <a:prstGeom prst="rect">
                <a:avLst/>
              </a:prstGeom>
            </p:spPr>
            <p:txBody>
              <a:bodyPr wrap="square">
                <a:spAutoFit/>
              </a:bodyPr>
              <a:lstStyle/>
              <a:p>
                <a:pPr marR="30480">
                  <a:lnSpc>
                    <a:spcPct val="200000"/>
                  </a:lnSpc>
                  <a:spcBef>
                    <a:spcPts val="600"/>
                  </a:spcBef>
                  <a:spcAft>
                    <a:spcPts val="600"/>
                  </a:spcAft>
                </a:pPr>
                <a:r>
                  <a:rPr lang="fr-FR" sz="2000" smtClean="0">
                    <a:latin typeface="+mj-lt"/>
                    <a:ea typeface="Times New Roman" panose="02020603050405020304" pitchFamily="18" charset="0"/>
                    <a:cs typeface="Times New Roman" panose="02020603050405020304" pitchFamily="18" charset="0"/>
                  </a:rPr>
                  <a:t>A. </a:t>
                </a:r>
                <a14:m>
                  <m:oMath xmlns:m="http://schemas.openxmlformats.org/officeDocument/2006/math">
                    <m:f>
                      <m:fPr>
                        <m:ctrlPr>
                          <a:rPr lang="en-US" sz="2000" i="1">
                            <a:effectLst/>
                            <a:latin typeface="+mj-lt"/>
                            <a:ea typeface="Times New Roman" panose="02020603050405020304" pitchFamily="18" charset="0"/>
                            <a:cs typeface="Times New Roman" panose="02020603050405020304" pitchFamily="18" charset="0"/>
                          </a:rPr>
                        </m:ctrlPr>
                      </m:fPr>
                      <m:num>
                        <m:r>
                          <a:rPr lang="fr-FR" sz="2000" i="1">
                            <a:effectLst/>
                            <a:latin typeface="+mj-lt"/>
                            <a:ea typeface="Times New Roman" panose="02020603050405020304" pitchFamily="18" charset="0"/>
                            <a:cs typeface="Times New Roman" panose="02020603050405020304" pitchFamily="18" charset="0"/>
                          </a:rPr>
                          <m:t>2</m:t>
                        </m:r>
                      </m:num>
                      <m:den>
                        <m:r>
                          <a:rPr lang="fr-FR" sz="2000" i="1">
                            <a:effectLst/>
                            <a:latin typeface="+mj-lt"/>
                            <a:ea typeface="Times New Roman" panose="02020603050405020304" pitchFamily="18" charset="0"/>
                            <a:cs typeface="Times New Roman" panose="02020603050405020304" pitchFamily="18" charset="0"/>
                          </a:rPr>
                          <m:t>3</m:t>
                        </m:r>
                      </m:den>
                    </m:f>
                  </m:oMath>
                </a14:m>
                <a:r>
                  <a:rPr lang="fr-FR" sz="2000">
                    <a:effectLst/>
                    <a:latin typeface="+mj-lt"/>
                    <a:ea typeface="Times New Roman" panose="02020603050405020304" pitchFamily="18" charset="0"/>
                    <a:cs typeface="Times New Roman" panose="02020603050405020304" pitchFamily="18" charset="0"/>
                  </a:rPr>
                  <a:t>	</a:t>
                </a:r>
                <a:r>
                  <a:rPr lang="fr-FR" sz="2000">
                    <a:effectLst/>
                    <a:latin typeface="+mj-lt"/>
                    <a:ea typeface="Times New Roman" panose="02020603050405020304" pitchFamily="18" charset="0"/>
                    <a:cs typeface="Times New Roman" panose="02020603050405020304" pitchFamily="18" charset="0"/>
                  </a:rPr>
                  <a:t>	</a:t>
                </a:r>
                <a:r>
                  <a:rPr lang="fr-FR" sz="2000" smtClean="0">
                    <a:effectLst/>
                    <a:latin typeface="+mj-lt"/>
                    <a:ea typeface="Times New Roman" panose="02020603050405020304" pitchFamily="18" charset="0"/>
                    <a:cs typeface="Times New Roman" panose="02020603050405020304" pitchFamily="18" charset="0"/>
                  </a:rPr>
                  <a:t>B</a:t>
                </a:r>
                <a:r>
                  <a:rPr lang="fr-FR" sz="2000">
                    <a:effectLst/>
                    <a:latin typeface="+mj-lt"/>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effectLst/>
                            <a:latin typeface="+mj-lt"/>
                            <a:ea typeface="Times New Roman" panose="02020603050405020304" pitchFamily="18" charset="0"/>
                            <a:cs typeface="Times New Roman" panose="02020603050405020304" pitchFamily="18" charset="0"/>
                          </a:rPr>
                        </m:ctrlPr>
                      </m:fPr>
                      <m:num>
                        <m:r>
                          <a:rPr lang="fr-FR" sz="2000" i="1">
                            <a:effectLst/>
                            <a:latin typeface="+mj-lt"/>
                            <a:ea typeface="Times New Roman" panose="02020603050405020304" pitchFamily="18" charset="0"/>
                            <a:cs typeface="Times New Roman" panose="02020603050405020304" pitchFamily="18" charset="0"/>
                          </a:rPr>
                          <m:t>1</m:t>
                        </m:r>
                      </m:num>
                      <m:den>
                        <m:r>
                          <a:rPr lang="fr-FR" sz="2000" i="1">
                            <a:effectLst/>
                            <a:latin typeface="+mj-lt"/>
                            <a:ea typeface="Times New Roman" panose="02020603050405020304" pitchFamily="18" charset="0"/>
                            <a:cs typeface="Times New Roman" panose="02020603050405020304" pitchFamily="18" charset="0"/>
                          </a:rPr>
                          <m:t>2</m:t>
                        </m:r>
                      </m:den>
                    </m:f>
                  </m:oMath>
                </a14:m>
                <a:r>
                  <a:rPr lang="fr-FR" sz="2000">
                    <a:effectLst/>
                    <a:latin typeface="+mj-lt"/>
                    <a:ea typeface="Times New Roman" panose="02020603050405020304" pitchFamily="18" charset="0"/>
                    <a:cs typeface="Times New Roman" panose="02020603050405020304" pitchFamily="18" charset="0"/>
                  </a:rPr>
                  <a:t>	</a:t>
                </a:r>
                <a:endParaRPr lang="fr-FR" sz="2000" smtClean="0">
                  <a:effectLst/>
                  <a:latin typeface="+mj-lt"/>
                  <a:ea typeface="Times New Roman" panose="02020603050405020304" pitchFamily="18" charset="0"/>
                  <a:cs typeface="Times New Roman" panose="02020603050405020304" pitchFamily="18" charset="0"/>
                </a:endParaRPr>
              </a:p>
              <a:p>
                <a:pPr marR="30480">
                  <a:lnSpc>
                    <a:spcPct val="200000"/>
                  </a:lnSpc>
                  <a:spcBef>
                    <a:spcPts val="600"/>
                  </a:spcBef>
                  <a:spcAft>
                    <a:spcPts val="600"/>
                  </a:spcAft>
                </a:pPr>
                <a:r>
                  <a:rPr lang="fr-FR" sz="2000" smtClean="0">
                    <a:effectLst/>
                    <a:latin typeface="+mj-lt"/>
                    <a:ea typeface="Times New Roman" panose="02020603050405020304" pitchFamily="18" charset="0"/>
                    <a:cs typeface="Times New Roman" panose="02020603050405020304" pitchFamily="18" charset="0"/>
                  </a:rPr>
                  <a:t>C</a:t>
                </a:r>
                <a:r>
                  <a:rPr lang="fr-FR" sz="200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fr-FR" sz="2000" i="1">
                        <a:effectLst/>
                        <a:latin typeface="+mj-lt"/>
                        <a:ea typeface="Times New Roman" panose="02020603050405020304" pitchFamily="18" charset="0"/>
                        <a:cs typeface="Times New Roman" panose="02020603050405020304" pitchFamily="18" charset="0"/>
                      </a:rPr>
                      <m:t>1</m:t>
                    </m:r>
                  </m:oMath>
                </a14:m>
                <a:r>
                  <a:rPr lang="fr-FR" sz="2000">
                    <a:effectLst/>
                    <a:latin typeface="+mj-lt"/>
                    <a:ea typeface="Times New Roman" panose="02020603050405020304" pitchFamily="18" charset="0"/>
                    <a:cs typeface="Times New Roman" panose="02020603050405020304" pitchFamily="18" charset="0"/>
                  </a:rPr>
                  <a:t>	</a:t>
                </a:r>
                <a:r>
                  <a:rPr lang="fr-FR" sz="2000">
                    <a:effectLst/>
                    <a:latin typeface="+mj-lt"/>
                    <a:ea typeface="Times New Roman" panose="02020603050405020304" pitchFamily="18" charset="0"/>
                    <a:cs typeface="Times New Roman" panose="02020603050405020304" pitchFamily="18" charset="0"/>
                  </a:rPr>
                  <a:t>	</a:t>
                </a:r>
                <a:r>
                  <a:rPr lang="fr-FR" sz="2000" smtClean="0">
                    <a:effectLst/>
                    <a:latin typeface="+mj-lt"/>
                    <a:ea typeface="Times New Roman" panose="02020603050405020304" pitchFamily="18" charset="0"/>
                    <a:cs typeface="Times New Roman" panose="02020603050405020304" pitchFamily="18" charset="0"/>
                  </a:rPr>
                  <a:t>D</a:t>
                </a:r>
                <a:r>
                  <a:rPr lang="fr-FR" sz="200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fr-FR" sz="2000" i="1">
                        <a:effectLst/>
                        <a:latin typeface="+mj-lt"/>
                        <a:ea typeface="Times New Roman" panose="02020603050405020304" pitchFamily="18" charset="0"/>
                        <a:cs typeface="Times New Roman" panose="02020603050405020304" pitchFamily="18" charset="0"/>
                      </a:rPr>
                      <m:t>2</m:t>
                    </m:r>
                  </m:oMath>
                </a14:m>
                <a:endParaRPr lang="en-US" sz="2000">
                  <a:effectLst/>
                  <a:latin typeface="+mj-lt"/>
                  <a:ea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5161061" y="2341482"/>
                <a:ext cx="3691209" cy="1750992"/>
              </a:xfrm>
              <a:prstGeom prst="rect">
                <a:avLst/>
              </a:prstGeom>
              <a:blipFill>
                <a:blip r:embed="rId7"/>
                <a:stretch>
                  <a:fillRect l="-1818"/>
                </a:stretch>
              </a:blipFill>
            </p:spPr>
            <p:txBody>
              <a:bodyPr/>
              <a:lstStyle/>
              <a:p>
                <a:r>
                  <a:rPr lang="en-US">
                    <a:noFill/>
                  </a:rPr>
                  <a:t> </a:t>
                </a:r>
              </a:p>
            </p:txBody>
          </p:sp>
        </mc:Fallback>
      </mc:AlternateContent>
      <p:sp>
        <p:nvSpPr>
          <p:cNvPr id="12" name="Rounded Rectangle 11"/>
          <p:cNvSpPr/>
          <p:nvPr/>
        </p:nvSpPr>
        <p:spPr>
          <a:xfrm>
            <a:off x="6549655" y="2495601"/>
            <a:ext cx="1534633" cy="82175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421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05762" y="0"/>
            <a:ext cx="2445512" cy="673135"/>
          </a:xfrm>
          <a:prstGeom prst="rect">
            <a:avLst/>
          </a:prstGeom>
        </p:spPr>
      </p:pic>
      <p:pic>
        <p:nvPicPr>
          <p:cNvPr id="34" name="Picture 33"/>
          <p:cNvPicPr>
            <a:picLocks noChangeAspect="1"/>
          </p:cNvPicPr>
          <p:nvPr/>
        </p:nvPicPr>
        <p:blipFill>
          <a:blip r:embed="rId3"/>
          <a:stretch>
            <a:fillRect/>
          </a:stretch>
        </p:blipFill>
        <p:spPr>
          <a:xfrm>
            <a:off x="5638776" y="4470365"/>
            <a:ext cx="2445512" cy="673135"/>
          </a:xfrm>
          <a:prstGeom prst="rect">
            <a:avLst/>
          </a:prstGeom>
        </p:spPr>
      </p:pic>
      <p:sp>
        <p:nvSpPr>
          <p:cNvPr id="4" name="Rectangle 3"/>
          <p:cNvSpPr/>
          <p:nvPr/>
        </p:nvSpPr>
        <p:spPr>
          <a:xfrm>
            <a:off x="514473" y="966715"/>
            <a:ext cx="8062901" cy="553998"/>
          </a:xfrm>
          <a:prstGeom prst="rect">
            <a:avLst/>
          </a:prstGeom>
        </p:spPr>
        <p:txBody>
          <a:bodyPr wrap="square">
            <a:spAutoFit/>
          </a:bodyPr>
          <a:lstStyle/>
          <a:p>
            <a:pPr marR="30480" lvl="0" algn="ctr">
              <a:lnSpc>
                <a:spcPct val="150000"/>
              </a:lnSpc>
              <a:spcBef>
                <a:spcPts val="600"/>
              </a:spcBef>
              <a:spcAft>
                <a:spcPts val="600"/>
              </a:spcAft>
            </a:pPr>
            <a:r>
              <a:rPr kumimoji="0" lang="fr-FR" sz="20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Câu </a:t>
            </a:r>
            <a:r>
              <a:rPr kumimoji="0" lang="fr-FR" sz="20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3</a:t>
            </a:r>
            <a:r>
              <a:rPr kumimoji="0" lang="fr-FR" sz="20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lang="fr-FR" sz="2000" smtClean="0">
                <a:ea typeface="Times New Roman" panose="02020603050405020304" pitchFamily="18" charset="0"/>
                <a:cs typeface="Times New Roman" panose="02020603050405020304" pitchFamily="18" charset="0"/>
              </a:rPr>
              <a:t>Hình </a:t>
            </a:r>
            <a:r>
              <a:rPr lang="fr-FR" sz="2000">
                <a:ea typeface="Times New Roman" panose="02020603050405020304" pitchFamily="18" charset="0"/>
                <a:cs typeface="Times New Roman" panose="02020603050405020304" pitchFamily="18" charset="0"/>
              </a:rPr>
              <a:t>nào đồng dạng phối cảnh với tam giác OCD?</a:t>
            </a:r>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p:txBody>
      </p:sp>
      <p:pic>
        <p:nvPicPr>
          <p:cNvPr id="6" name="Picture 5"/>
          <p:cNvPicPr>
            <a:picLocks noChangeAspect="1"/>
          </p:cNvPicPr>
          <p:nvPr/>
        </p:nvPicPr>
        <p:blipFill>
          <a:blip r:embed="rId4"/>
          <a:stretch>
            <a:fillRect/>
          </a:stretch>
        </p:blipFill>
        <p:spPr>
          <a:xfrm>
            <a:off x="8084288" y="4188651"/>
            <a:ext cx="831780" cy="794666"/>
          </a:xfrm>
          <a:prstGeom prst="rect">
            <a:avLst/>
          </a:prstGeom>
        </p:spPr>
      </p:pic>
      <p:sp>
        <p:nvSpPr>
          <p:cNvPr id="9" name="Rectangle 8"/>
          <p:cNvSpPr/>
          <p:nvPr/>
        </p:nvSpPr>
        <p:spPr>
          <a:xfrm>
            <a:off x="5096048" y="2108369"/>
            <a:ext cx="3691209" cy="1651158"/>
          </a:xfrm>
          <a:prstGeom prst="rect">
            <a:avLst/>
          </a:prstGeom>
        </p:spPr>
        <p:txBody>
          <a:bodyPr wrap="square">
            <a:spAutoFit/>
          </a:bodyPr>
          <a:lstStyle/>
          <a:p>
            <a:pPr marR="30480" lvl="0">
              <a:lnSpc>
                <a:spcPct val="250000"/>
              </a:lnSpc>
              <a:spcBef>
                <a:spcPts val="600"/>
              </a:spcBef>
              <a:spcAft>
                <a:spcPts val="600"/>
              </a:spcAft>
            </a:pPr>
            <a:r>
              <a:rPr lang="fr-FR" sz="2000" smtClean="0">
                <a:ea typeface="Times New Roman" panose="02020603050405020304" pitchFamily="18" charset="0"/>
                <a:cs typeface="Times New Roman" panose="02020603050405020304" pitchFamily="18" charset="0"/>
              </a:rPr>
              <a:t>A. OMN</a:t>
            </a:r>
            <a:r>
              <a:rPr lang="fr-FR" sz="2000">
                <a:ea typeface="Times New Roman" panose="02020603050405020304" pitchFamily="18" charset="0"/>
                <a:cs typeface="Times New Roman" panose="02020603050405020304" pitchFamily="18" charset="0"/>
              </a:rPr>
              <a:t>		B. OAD</a:t>
            </a:r>
            <a:r>
              <a:rPr lang="fr-FR" sz="2000">
                <a:ea typeface="Times New Roman" panose="02020603050405020304" pitchFamily="18" charset="0"/>
                <a:cs typeface="Times New Roman" panose="02020603050405020304" pitchFamily="18" charset="0"/>
              </a:rPr>
              <a:t>	</a:t>
            </a:r>
            <a:endParaRPr lang="fr-FR" sz="2000" smtClean="0">
              <a:ea typeface="Times New Roman" panose="02020603050405020304" pitchFamily="18" charset="0"/>
              <a:cs typeface="Times New Roman" panose="02020603050405020304" pitchFamily="18" charset="0"/>
            </a:endParaRPr>
          </a:p>
          <a:p>
            <a:pPr marR="30480" lvl="0">
              <a:lnSpc>
                <a:spcPct val="250000"/>
              </a:lnSpc>
              <a:spcBef>
                <a:spcPts val="600"/>
              </a:spcBef>
              <a:spcAft>
                <a:spcPts val="600"/>
              </a:spcAft>
            </a:pPr>
            <a:r>
              <a:rPr lang="fr-FR" sz="2000" smtClean="0">
                <a:ea typeface="Times New Roman" panose="02020603050405020304" pitchFamily="18" charset="0"/>
                <a:cs typeface="Times New Roman" panose="02020603050405020304" pitchFamily="18" charset="0"/>
              </a:rPr>
              <a:t>C</a:t>
            </a:r>
            <a:r>
              <a:rPr lang="fr-FR" sz="2000">
                <a:ea typeface="Times New Roman" panose="02020603050405020304" pitchFamily="18" charset="0"/>
                <a:cs typeface="Times New Roman" panose="02020603050405020304" pitchFamily="18" charset="0"/>
              </a:rPr>
              <a:t>. OPQ		D. MNP</a:t>
            </a:r>
            <a:endParaRPr kumimoji="0" lang="en-US" sz="20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p:txBody>
      </p:sp>
      <p:sp>
        <p:nvSpPr>
          <p:cNvPr id="10" name="TextBox 9"/>
          <p:cNvSpPr txBox="1"/>
          <p:nvPr/>
        </p:nvSpPr>
        <p:spPr>
          <a:xfrm>
            <a:off x="2021385" y="265423"/>
            <a:ext cx="504907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smtClean="0">
                <a:ln>
                  <a:noFill/>
                </a:ln>
                <a:solidFill>
                  <a:srgbClr val="C00000"/>
                </a:solidFill>
                <a:effectLst/>
                <a:uLnTx/>
                <a:uFillTx/>
                <a:latin typeface="Arial"/>
                <a:cs typeface="Arial"/>
                <a:sym typeface="Arial"/>
              </a:rPr>
              <a:t>CÂU HỎI TRẮC NGHIỆM</a:t>
            </a:r>
          </a:p>
        </p:txBody>
      </p:sp>
      <p:pic>
        <p:nvPicPr>
          <p:cNvPr id="3" name="Picture 2"/>
          <p:cNvPicPr>
            <a:picLocks noChangeAspect="1"/>
          </p:cNvPicPr>
          <p:nvPr/>
        </p:nvPicPr>
        <p:blipFill>
          <a:blip r:embed="rId5"/>
          <a:stretch>
            <a:fillRect/>
          </a:stretch>
        </p:blipFill>
        <p:spPr>
          <a:xfrm>
            <a:off x="917163" y="1901230"/>
            <a:ext cx="3598231" cy="2199729"/>
          </a:xfrm>
          <a:prstGeom prst="rect">
            <a:avLst/>
          </a:prstGeom>
        </p:spPr>
      </p:pic>
      <p:sp>
        <p:nvSpPr>
          <p:cNvPr id="11" name="Rounded Rectangle 10"/>
          <p:cNvSpPr/>
          <p:nvPr/>
        </p:nvSpPr>
        <p:spPr>
          <a:xfrm>
            <a:off x="4871459" y="3118139"/>
            <a:ext cx="1534633" cy="82175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24684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12" name="TextBox 11"/>
          <p:cNvSpPr txBox="1"/>
          <p:nvPr/>
        </p:nvSpPr>
        <p:spPr>
          <a:xfrm>
            <a:off x="3335493" y="238344"/>
            <a:ext cx="2775163" cy="584775"/>
          </a:xfrm>
          <a:prstGeom prst="rect">
            <a:avLst/>
          </a:prstGeom>
          <a:noFill/>
        </p:spPr>
        <p:txBody>
          <a:bodyPr wrap="square" rtlCol="0">
            <a:spAutoFit/>
          </a:bodyPr>
          <a:lstStyle/>
          <a:p>
            <a:pPr algn="ctr">
              <a:buClr>
                <a:srgbClr val="000000"/>
              </a:buClr>
              <a:buFont typeface="Arial"/>
              <a:buNone/>
            </a:pPr>
            <a:r>
              <a:rPr lang="en-US" sz="3200" b="1" kern="0" dirty="0" smtClean="0">
                <a:solidFill>
                  <a:srgbClr val="C00000"/>
                </a:solidFill>
                <a:latin typeface="Arial" panose="020B0604020202020204" pitchFamily="34" charset="0"/>
                <a:cs typeface="Arial" panose="020B0604020202020204" pitchFamily="34" charset="0"/>
                <a:sym typeface="Arial"/>
              </a:rPr>
              <a:t>KHỞI ĐỘNG</a:t>
            </a:r>
            <a:endParaRPr lang="en-US" sz="3200" b="1" kern="0" dirty="0">
              <a:solidFill>
                <a:srgbClr val="C00000"/>
              </a:solidFill>
              <a:latin typeface="Arial" panose="020B0604020202020204" pitchFamily="34" charset="0"/>
              <a:cs typeface="Arial" panose="020B0604020202020204" pitchFamily="34" charset="0"/>
              <a:sym typeface="Arial"/>
            </a:endParaRPr>
          </a:p>
        </p:txBody>
      </p:sp>
      <p:sp>
        <p:nvSpPr>
          <p:cNvPr id="7" name="Rectangle 6"/>
          <p:cNvSpPr/>
          <p:nvPr/>
        </p:nvSpPr>
        <p:spPr>
          <a:xfrm>
            <a:off x="4079019" y="4397071"/>
            <a:ext cx="644056" cy="564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245532" y="722645"/>
            <a:ext cx="285217" cy="438173"/>
          </a:xfrm>
          <a:prstGeom prst="rect">
            <a:avLst/>
          </a:prstGeom>
        </p:spPr>
      </p:pic>
      <p:sp>
        <p:nvSpPr>
          <p:cNvPr id="19" name="Rectangle 18"/>
          <p:cNvSpPr/>
          <p:nvPr/>
        </p:nvSpPr>
        <p:spPr>
          <a:xfrm>
            <a:off x="367746" y="831070"/>
            <a:ext cx="8259418" cy="1408078"/>
          </a:xfrm>
          <a:prstGeom prst="rect">
            <a:avLst/>
          </a:prstGeom>
        </p:spPr>
        <p:txBody>
          <a:bodyPr wrap="square">
            <a:spAutoFit/>
          </a:bodyPr>
          <a:lstStyle/>
          <a:p>
            <a:pPr algn="just">
              <a:lnSpc>
                <a:spcPct val="150000"/>
              </a:lnSpc>
              <a:spcBef>
                <a:spcPts val="600"/>
              </a:spcBef>
              <a:spcAft>
                <a:spcPts val="600"/>
              </a:spcAft>
            </a:pPr>
            <a:r>
              <a:rPr lang="da-DK" sz="1900">
                <a:latin typeface="+mj-lt"/>
                <a:ea typeface="Calibri" panose="020F0502020204030204" pitchFamily="34" charset="0"/>
                <a:cs typeface="Times New Roman" panose="02020603050405020304" pitchFamily="18" charset="0"/>
              </a:rPr>
              <a:t>Ta thấy rằng hai hình phẳng bằng nhau, tức là hai hình có thể chồng khít lên nhau, thì sẽ có hình dạng và kích thước giống nhau. Ngoài ra, còn có những hình có kích thước khác nhau nhưng vẫn có hình dạng </a:t>
            </a:r>
            <a:r>
              <a:rPr lang="da-DK" sz="1900">
                <a:latin typeface="+mj-lt"/>
                <a:ea typeface="Calibri" panose="020F0502020204030204" pitchFamily="34" charset="0"/>
                <a:cs typeface="Times New Roman" panose="02020603050405020304" pitchFamily="18" charset="0"/>
              </a:rPr>
              <a:t>giống </a:t>
            </a:r>
            <a:r>
              <a:rPr lang="da-DK" sz="1900" smtClean="0">
                <a:latin typeface="+mj-lt"/>
                <a:ea typeface="Calibri" panose="020F0502020204030204" pitchFamily="34" charset="0"/>
                <a:cs typeface="Times New Roman" panose="02020603050405020304" pitchFamily="18" charset="0"/>
              </a:rPr>
              <a:t>nhau</a:t>
            </a:r>
            <a:endParaRPr lang="en-US" sz="1900">
              <a:effectLst/>
              <a:latin typeface="+mj-lt"/>
              <a:ea typeface="Arial" panose="020B0604020202020204" pitchFamily="34"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3142" y="2365155"/>
            <a:ext cx="3366560" cy="2596459"/>
          </a:xfrm>
          <a:prstGeom prst="rect">
            <a:avLst/>
          </a:prstGeom>
        </p:spPr>
      </p:pic>
      <p:sp>
        <p:nvSpPr>
          <p:cNvPr id="8" name="Rectangle 7"/>
          <p:cNvSpPr/>
          <p:nvPr/>
        </p:nvSpPr>
        <p:spPr>
          <a:xfrm>
            <a:off x="367746" y="2159635"/>
            <a:ext cx="4572000" cy="1846659"/>
          </a:xfrm>
          <a:prstGeom prst="rect">
            <a:avLst/>
          </a:prstGeom>
        </p:spPr>
        <p:txBody>
          <a:bodyPr>
            <a:spAutoFit/>
          </a:bodyPr>
          <a:lstStyle/>
          <a:p>
            <a:pPr lvl="0" algn="just">
              <a:lnSpc>
                <a:spcPct val="150000"/>
              </a:lnSpc>
              <a:spcBef>
                <a:spcPts val="600"/>
              </a:spcBef>
              <a:spcAft>
                <a:spcPts val="600"/>
              </a:spcAft>
            </a:pPr>
            <a:r>
              <a:rPr lang="da-DK" sz="1900">
                <a:ea typeface="Calibri" panose="020F0502020204030204" pitchFamily="34" charset="0"/>
                <a:cs typeface="Times New Roman" panose="02020603050405020304" pitchFamily="18" charset="0"/>
              </a:rPr>
              <a:t>(ví dụ hình chụp những chú cá trong Hình 9.57). Trong các hình đơn giản đã được học, có những hình nào có tính chất đó? </a:t>
            </a:r>
            <a:endParaRPr lang="en-US" sz="1900">
              <a:ea typeface="Arial" panose="020B060402020202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05762" y="0"/>
            <a:ext cx="2445512" cy="673135"/>
          </a:xfrm>
          <a:prstGeom prst="rect">
            <a:avLst/>
          </a:prstGeom>
        </p:spPr>
      </p:pic>
      <p:pic>
        <p:nvPicPr>
          <p:cNvPr id="34" name="Picture 33"/>
          <p:cNvPicPr>
            <a:picLocks noChangeAspect="1"/>
          </p:cNvPicPr>
          <p:nvPr/>
        </p:nvPicPr>
        <p:blipFill>
          <a:blip r:embed="rId3"/>
          <a:stretch>
            <a:fillRect/>
          </a:stretch>
        </p:blipFill>
        <p:spPr>
          <a:xfrm>
            <a:off x="5638776" y="4470365"/>
            <a:ext cx="2445512" cy="673135"/>
          </a:xfrm>
          <a:prstGeom prst="rect">
            <a:avLst/>
          </a:prstGeom>
        </p:spPr>
      </p:pic>
      <p:sp>
        <p:nvSpPr>
          <p:cNvPr id="4" name="Rectangle 3"/>
          <p:cNvSpPr/>
          <p:nvPr/>
        </p:nvSpPr>
        <p:spPr>
          <a:xfrm>
            <a:off x="514473" y="966715"/>
            <a:ext cx="8062901" cy="553998"/>
          </a:xfrm>
          <a:prstGeom prst="rect">
            <a:avLst/>
          </a:prstGeom>
        </p:spPr>
        <p:txBody>
          <a:bodyPr wrap="square">
            <a:spAutoFit/>
          </a:bodyPr>
          <a:lstStyle/>
          <a:p>
            <a:pPr marR="30480" lvl="0" algn="ctr">
              <a:lnSpc>
                <a:spcPct val="150000"/>
              </a:lnSpc>
              <a:spcBef>
                <a:spcPts val="600"/>
              </a:spcBef>
              <a:spcAft>
                <a:spcPts val="600"/>
              </a:spcAft>
            </a:pPr>
            <a:r>
              <a:rPr kumimoji="0" lang="fr-FR" sz="20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Câu </a:t>
            </a:r>
            <a:r>
              <a:rPr kumimoji="0" lang="fr-FR" sz="20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4</a:t>
            </a:r>
            <a:r>
              <a:rPr lang="fr-FR" sz="2000" smtClean="0">
                <a:ea typeface="Times New Roman" panose="02020603050405020304" pitchFamily="18" charset="0"/>
                <a:cs typeface="Times New Roman" panose="02020603050405020304" pitchFamily="18" charset="0"/>
              </a:rPr>
              <a:t>. Hình </a:t>
            </a:r>
            <a:r>
              <a:rPr lang="fr-FR" sz="2000">
                <a:ea typeface="Times New Roman" panose="02020603050405020304" pitchFamily="18" charset="0"/>
                <a:cs typeface="Times New Roman" panose="02020603050405020304" pitchFamily="18" charset="0"/>
              </a:rPr>
              <a:t>nào đồng dạng phối cảnh với tam giác OAB?</a:t>
            </a:r>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p:txBody>
      </p:sp>
      <p:pic>
        <p:nvPicPr>
          <p:cNvPr id="6" name="Picture 5"/>
          <p:cNvPicPr>
            <a:picLocks noChangeAspect="1"/>
          </p:cNvPicPr>
          <p:nvPr/>
        </p:nvPicPr>
        <p:blipFill>
          <a:blip r:embed="rId4"/>
          <a:stretch>
            <a:fillRect/>
          </a:stretch>
        </p:blipFill>
        <p:spPr>
          <a:xfrm>
            <a:off x="8084288" y="4188651"/>
            <a:ext cx="831780" cy="794666"/>
          </a:xfrm>
          <a:prstGeom prst="rect">
            <a:avLst/>
          </a:prstGeom>
        </p:spPr>
      </p:pic>
      <p:sp>
        <p:nvSpPr>
          <p:cNvPr id="9" name="Rectangle 8"/>
          <p:cNvSpPr/>
          <p:nvPr/>
        </p:nvSpPr>
        <p:spPr>
          <a:xfrm>
            <a:off x="5096048" y="2108369"/>
            <a:ext cx="3691209" cy="1651158"/>
          </a:xfrm>
          <a:prstGeom prst="rect">
            <a:avLst/>
          </a:prstGeom>
        </p:spPr>
        <p:txBody>
          <a:bodyPr wrap="square">
            <a:spAutoFit/>
          </a:bodyPr>
          <a:lstStyle/>
          <a:p>
            <a:pPr marR="30480" lvl="0">
              <a:lnSpc>
                <a:spcPct val="250000"/>
              </a:lnSpc>
              <a:spcBef>
                <a:spcPts val="600"/>
              </a:spcBef>
              <a:spcAft>
                <a:spcPts val="600"/>
              </a:spcAft>
            </a:pPr>
            <a:r>
              <a:rPr lang="fr-FR" sz="2000" smtClean="0">
                <a:ea typeface="Times New Roman" panose="02020603050405020304" pitchFamily="18" charset="0"/>
                <a:cs typeface="Times New Roman" panose="02020603050405020304" pitchFamily="18" charset="0"/>
              </a:rPr>
              <a:t>A. OMQ</a:t>
            </a:r>
            <a:r>
              <a:rPr lang="fr-FR" sz="2000">
                <a:ea typeface="Times New Roman" panose="02020603050405020304" pitchFamily="18" charset="0"/>
                <a:cs typeface="Times New Roman" panose="02020603050405020304" pitchFamily="18" charset="0"/>
              </a:rPr>
              <a:t>	</a:t>
            </a:r>
            <a:r>
              <a:rPr lang="fr-FR" sz="2000" smtClean="0">
                <a:ea typeface="Times New Roman" panose="02020603050405020304" pitchFamily="18" charset="0"/>
                <a:cs typeface="Times New Roman" panose="02020603050405020304" pitchFamily="18" charset="0"/>
              </a:rPr>
              <a:t>B</a:t>
            </a:r>
            <a:r>
              <a:rPr lang="fr-FR" sz="2000">
                <a:ea typeface="Times New Roman" panose="02020603050405020304" pitchFamily="18" charset="0"/>
                <a:cs typeface="Times New Roman" panose="02020603050405020304" pitchFamily="18" charset="0"/>
              </a:rPr>
              <a:t>. OMN</a:t>
            </a:r>
            <a:r>
              <a:rPr lang="fr-FR" sz="2000">
                <a:ea typeface="Times New Roman" panose="02020603050405020304" pitchFamily="18" charset="0"/>
                <a:cs typeface="Times New Roman" panose="02020603050405020304" pitchFamily="18" charset="0"/>
              </a:rPr>
              <a:t>	</a:t>
            </a:r>
            <a:endParaRPr lang="fr-FR" sz="2000" smtClean="0">
              <a:ea typeface="Times New Roman" panose="02020603050405020304" pitchFamily="18" charset="0"/>
              <a:cs typeface="Times New Roman" panose="02020603050405020304" pitchFamily="18" charset="0"/>
            </a:endParaRPr>
          </a:p>
          <a:p>
            <a:pPr marR="30480" lvl="0">
              <a:lnSpc>
                <a:spcPct val="250000"/>
              </a:lnSpc>
              <a:spcBef>
                <a:spcPts val="600"/>
              </a:spcBef>
              <a:spcAft>
                <a:spcPts val="600"/>
              </a:spcAft>
            </a:pPr>
            <a:r>
              <a:rPr lang="fr-FR" sz="2000" smtClean="0">
                <a:ea typeface="Times New Roman" panose="02020603050405020304" pitchFamily="18" charset="0"/>
                <a:cs typeface="Times New Roman" panose="02020603050405020304" pitchFamily="18" charset="0"/>
              </a:rPr>
              <a:t>C</a:t>
            </a:r>
            <a:r>
              <a:rPr lang="fr-FR" sz="2000">
                <a:ea typeface="Times New Roman" panose="02020603050405020304" pitchFamily="18" charset="0"/>
                <a:cs typeface="Times New Roman" panose="02020603050405020304" pitchFamily="18" charset="0"/>
              </a:rPr>
              <a:t>. ONP		D. OAD</a:t>
            </a:r>
            <a:endParaRPr kumimoji="0" lang="en-US" sz="20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p:txBody>
      </p:sp>
      <p:sp>
        <p:nvSpPr>
          <p:cNvPr id="10" name="TextBox 9"/>
          <p:cNvSpPr txBox="1"/>
          <p:nvPr/>
        </p:nvSpPr>
        <p:spPr>
          <a:xfrm>
            <a:off x="2021385" y="265423"/>
            <a:ext cx="504907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smtClean="0">
                <a:ln>
                  <a:noFill/>
                </a:ln>
                <a:solidFill>
                  <a:srgbClr val="C00000"/>
                </a:solidFill>
                <a:effectLst/>
                <a:uLnTx/>
                <a:uFillTx/>
                <a:latin typeface="Arial"/>
                <a:cs typeface="Arial"/>
                <a:sym typeface="Arial"/>
              </a:rPr>
              <a:t>CÂU HỎI TRẮC NGHIỆM</a:t>
            </a:r>
          </a:p>
        </p:txBody>
      </p:sp>
      <p:pic>
        <p:nvPicPr>
          <p:cNvPr id="3" name="Picture 2"/>
          <p:cNvPicPr>
            <a:picLocks noChangeAspect="1"/>
          </p:cNvPicPr>
          <p:nvPr/>
        </p:nvPicPr>
        <p:blipFill>
          <a:blip r:embed="rId5"/>
          <a:stretch>
            <a:fillRect/>
          </a:stretch>
        </p:blipFill>
        <p:spPr>
          <a:xfrm>
            <a:off x="917163" y="1901230"/>
            <a:ext cx="3598231" cy="2199729"/>
          </a:xfrm>
          <a:prstGeom prst="rect">
            <a:avLst/>
          </a:prstGeom>
        </p:spPr>
      </p:pic>
      <p:sp>
        <p:nvSpPr>
          <p:cNvPr id="11" name="Rounded Rectangle 10"/>
          <p:cNvSpPr/>
          <p:nvPr/>
        </p:nvSpPr>
        <p:spPr>
          <a:xfrm>
            <a:off x="6666613" y="2231551"/>
            <a:ext cx="1534633" cy="82175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0065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05762" y="0"/>
            <a:ext cx="2445512" cy="673135"/>
          </a:xfrm>
          <a:prstGeom prst="rect">
            <a:avLst/>
          </a:prstGeom>
        </p:spPr>
      </p:pic>
      <p:pic>
        <p:nvPicPr>
          <p:cNvPr id="34" name="Picture 33"/>
          <p:cNvPicPr>
            <a:picLocks noChangeAspect="1"/>
          </p:cNvPicPr>
          <p:nvPr/>
        </p:nvPicPr>
        <p:blipFill>
          <a:blip r:embed="rId3"/>
          <a:stretch>
            <a:fillRect/>
          </a:stretch>
        </p:blipFill>
        <p:spPr>
          <a:xfrm>
            <a:off x="5638776" y="4470365"/>
            <a:ext cx="2445512" cy="673135"/>
          </a:xfrm>
          <a:prstGeom prst="rect">
            <a:avLst/>
          </a:prstGeom>
        </p:spPr>
      </p:pic>
      <p:sp>
        <p:nvSpPr>
          <p:cNvPr id="4" name="Rectangle 3"/>
          <p:cNvSpPr/>
          <p:nvPr/>
        </p:nvSpPr>
        <p:spPr>
          <a:xfrm>
            <a:off x="514473" y="966715"/>
            <a:ext cx="8062901" cy="553998"/>
          </a:xfrm>
          <a:prstGeom prst="rect">
            <a:avLst/>
          </a:prstGeom>
        </p:spPr>
        <p:txBody>
          <a:bodyPr wrap="square">
            <a:spAutoFit/>
          </a:bodyPr>
          <a:lstStyle/>
          <a:p>
            <a:pPr marL="0" marR="30480" lvl="0" indent="0" algn="ctr" defTabSz="914400" rtl="0" eaLnBrk="1" fontAlgn="auto" latinLnBrk="0" hangingPunct="1">
              <a:lnSpc>
                <a:spcPct val="150000"/>
              </a:lnSpc>
              <a:spcBef>
                <a:spcPts val="600"/>
              </a:spcBef>
              <a:spcAft>
                <a:spcPts val="600"/>
              </a:spcAft>
              <a:buClr>
                <a:srgbClr val="000000"/>
              </a:buClr>
              <a:buSzTx/>
              <a:buFont typeface="Arial"/>
              <a:buNone/>
              <a:tabLst/>
              <a:defRPr/>
            </a:pPr>
            <a:r>
              <a:rPr kumimoji="0" lang="fr-FR" sz="20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Câu </a:t>
            </a:r>
            <a:r>
              <a:rPr kumimoji="0" lang="fr-FR" sz="20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5</a:t>
            </a:r>
            <a:r>
              <a:rPr kumimoji="0" lang="fr-FR" sz="20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Hình </a:t>
            </a:r>
            <a:r>
              <a:rPr kumimoji="0" lang="fr-FR" sz="20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nào đồng dạng phối cảnh với tam giác OAB?</a:t>
            </a:r>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p:txBody>
      </p:sp>
      <p:pic>
        <p:nvPicPr>
          <p:cNvPr id="6" name="Picture 5"/>
          <p:cNvPicPr>
            <a:picLocks noChangeAspect="1"/>
          </p:cNvPicPr>
          <p:nvPr/>
        </p:nvPicPr>
        <p:blipFill>
          <a:blip r:embed="rId4"/>
          <a:stretch>
            <a:fillRect/>
          </a:stretch>
        </p:blipFill>
        <p:spPr>
          <a:xfrm>
            <a:off x="8084288" y="4188651"/>
            <a:ext cx="831780" cy="794666"/>
          </a:xfrm>
          <a:prstGeom prst="rect">
            <a:avLst/>
          </a:prstGeom>
        </p:spPr>
      </p:pic>
      <p:sp>
        <p:nvSpPr>
          <p:cNvPr id="9" name="Rectangle 8"/>
          <p:cNvSpPr/>
          <p:nvPr/>
        </p:nvSpPr>
        <p:spPr>
          <a:xfrm>
            <a:off x="5096048" y="2108369"/>
            <a:ext cx="3691209" cy="1785104"/>
          </a:xfrm>
          <a:prstGeom prst="rect">
            <a:avLst/>
          </a:prstGeom>
        </p:spPr>
        <p:txBody>
          <a:bodyPr wrap="square">
            <a:spAutoFit/>
          </a:bodyPr>
          <a:lstStyle/>
          <a:p>
            <a:pPr marR="30480" lvl="0">
              <a:lnSpc>
                <a:spcPct val="250000"/>
              </a:lnSpc>
              <a:spcBef>
                <a:spcPts val="600"/>
              </a:spcBef>
              <a:spcAft>
                <a:spcPts val="600"/>
              </a:spcAft>
            </a:pPr>
            <a:r>
              <a:rPr lang="fr-FR" sz="2000" smtClean="0">
                <a:ea typeface="Times New Roman" panose="02020603050405020304" pitchFamily="18" charset="0"/>
                <a:cs typeface="Times New Roman" panose="02020603050405020304" pitchFamily="18" charset="0"/>
              </a:rPr>
              <a:t>A. OPQ</a:t>
            </a:r>
            <a:r>
              <a:rPr lang="fr-FR" sz="2000">
                <a:ea typeface="Times New Roman" panose="02020603050405020304" pitchFamily="18" charset="0"/>
                <a:cs typeface="Times New Roman" panose="02020603050405020304" pitchFamily="18" charset="0"/>
              </a:rPr>
              <a:t>		B. OAD</a:t>
            </a:r>
            <a:r>
              <a:rPr lang="fr-FR" sz="2000">
                <a:ea typeface="Times New Roman" panose="02020603050405020304" pitchFamily="18" charset="0"/>
                <a:cs typeface="Times New Roman" panose="02020603050405020304" pitchFamily="18" charset="0"/>
              </a:rPr>
              <a:t>	</a:t>
            </a:r>
            <a:endParaRPr lang="fr-FR" sz="2000" smtClean="0">
              <a:ea typeface="Times New Roman" panose="02020603050405020304" pitchFamily="18" charset="0"/>
              <a:cs typeface="Times New Roman" panose="02020603050405020304" pitchFamily="18" charset="0"/>
            </a:endParaRPr>
          </a:p>
          <a:p>
            <a:pPr marR="30480" lvl="0">
              <a:lnSpc>
                <a:spcPct val="250000"/>
              </a:lnSpc>
              <a:spcBef>
                <a:spcPts val="600"/>
              </a:spcBef>
              <a:spcAft>
                <a:spcPts val="600"/>
              </a:spcAft>
            </a:pPr>
            <a:r>
              <a:rPr lang="fr-FR" sz="2000" smtClean="0">
                <a:ea typeface="Times New Roman" panose="02020603050405020304" pitchFamily="18" charset="0"/>
                <a:cs typeface="Times New Roman" panose="02020603050405020304" pitchFamily="18" charset="0"/>
              </a:rPr>
              <a:t>C</a:t>
            </a:r>
            <a:r>
              <a:rPr lang="fr-FR" sz="2000">
                <a:ea typeface="Times New Roman" panose="02020603050405020304" pitchFamily="18" charset="0"/>
                <a:cs typeface="Times New Roman" panose="02020603050405020304" pitchFamily="18" charset="0"/>
              </a:rPr>
              <a:t>. OMN</a:t>
            </a:r>
            <a:r>
              <a:rPr lang="fr-FR" sz="2000">
                <a:ea typeface="Times New Roman" panose="02020603050405020304" pitchFamily="18" charset="0"/>
                <a:cs typeface="Times New Roman" panose="02020603050405020304" pitchFamily="18" charset="0"/>
              </a:rPr>
              <a:t>	</a:t>
            </a:r>
            <a:r>
              <a:rPr lang="fr-FR" sz="2000" smtClean="0">
                <a:ea typeface="Times New Roman" panose="02020603050405020304" pitchFamily="18" charset="0"/>
                <a:cs typeface="Times New Roman" panose="02020603050405020304" pitchFamily="18" charset="0"/>
              </a:rPr>
              <a:t>D</a:t>
            </a:r>
            <a:r>
              <a:rPr lang="fr-FR" sz="2000">
                <a:ea typeface="Times New Roman" panose="02020603050405020304" pitchFamily="18" charset="0"/>
                <a:cs typeface="Times New Roman" panose="02020603050405020304" pitchFamily="18" charset="0"/>
              </a:rPr>
              <a:t>. ONP</a:t>
            </a:r>
            <a:endParaRPr kumimoji="0" lang="en-US" sz="20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p:txBody>
      </p:sp>
      <p:sp>
        <p:nvSpPr>
          <p:cNvPr id="10" name="TextBox 9"/>
          <p:cNvSpPr txBox="1"/>
          <p:nvPr/>
        </p:nvSpPr>
        <p:spPr>
          <a:xfrm>
            <a:off x="2021385" y="265423"/>
            <a:ext cx="504907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smtClean="0">
                <a:ln>
                  <a:noFill/>
                </a:ln>
                <a:solidFill>
                  <a:srgbClr val="C00000"/>
                </a:solidFill>
                <a:effectLst/>
                <a:uLnTx/>
                <a:uFillTx/>
                <a:latin typeface="Arial"/>
                <a:cs typeface="Arial"/>
                <a:sym typeface="Arial"/>
              </a:rPr>
              <a:t>CÂU HỎI TRẮC NGHIỆM</a:t>
            </a:r>
          </a:p>
        </p:txBody>
      </p:sp>
      <p:pic>
        <p:nvPicPr>
          <p:cNvPr id="3" name="Picture 2"/>
          <p:cNvPicPr>
            <a:picLocks noChangeAspect="1"/>
          </p:cNvPicPr>
          <p:nvPr/>
        </p:nvPicPr>
        <p:blipFill>
          <a:blip r:embed="rId5"/>
          <a:stretch>
            <a:fillRect/>
          </a:stretch>
        </p:blipFill>
        <p:spPr>
          <a:xfrm>
            <a:off x="917163" y="1901230"/>
            <a:ext cx="3598231" cy="2199729"/>
          </a:xfrm>
          <a:prstGeom prst="rect">
            <a:avLst/>
          </a:prstGeom>
        </p:spPr>
      </p:pic>
      <p:sp>
        <p:nvSpPr>
          <p:cNvPr id="11" name="Rounded Rectangle 10"/>
          <p:cNvSpPr/>
          <p:nvPr/>
        </p:nvSpPr>
        <p:spPr>
          <a:xfrm>
            <a:off x="6687878" y="3096873"/>
            <a:ext cx="1534633" cy="82175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13230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6" name="Rectangle 25"/>
          <p:cNvSpPr/>
          <p:nvPr/>
        </p:nvSpPr>
        <p:spPr>
          <a:xfrm>
            <a:off x="5432306" y="4127087"/>
            <a:ext cx="2654524" cy="1025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sp>
        <p:nvSpPr>
          <p:cNvPr id="11" name="Rectangle 10"/>
          <p:cNvSpPr/>
          <p:nvPr/>
        </p:nvSpPr>
        <p:spPr>
          <a:xfrm>
            <a:off x="2206290" y="4075144"/>
            <a:ext cx="2654524" cy="1025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sp>
        <p:nvSpPr>
          <p:cNvPr id="13" name="Rectangle 12"/>
          <p:cNvSpPr/>
          <p:nvPr/>
        </p:nvSpPr>
        <p:spPr>
          <a:xfrm>
            <a:off x="879028" y="88605"/>
            <a:ext cx="2654524" cy="4111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14" name="Rectangle 13"/>
              <p:cNvSpPr/>
              <p:nvPr/>
            </p:nvSpPr>
            <p:spPr>
              <a:xfrm>
                <a:off x="126067" y="170171"/>
                <a:ext cx="8858441" cy="1163780"/>
              </a:xfrm>
              <a:prstGeom prst="rect">
                <a:avLst/>
              </a:prstGeom>
            </p:spPr>
            <p:txBody>
              <a:bodyPr wrap="square">
                <a:spAutoFit/>
              </a:bodyPr>
              <a:lstStyle/>
              <a:p>
                <a:pPr lvl="0" algn="just">
                  <a:lnSpc>
                    <a:spcPct val="150000"/>
                  </a:lnSpc>
                  <a:buClrTx/>
                </a:pPr>
                <a:r>
                  <a:rPr kumimoji="0" lang="en-US" sz="2100" b="1" i="0" u="none" strike="noStrike" kern="1200" cap="none" spc="0" normalizeH="0" baseline="0" noProof="0" smtClean="0">
                    <a:ln>
                      <a:noFill/>
                    </a:ln>
                    <a:solidFill>
                      <a:srgbClr val="C00000"/>
                    </a:solidFill>
                    <a:effectLst/>
                    <a:uLnTx/>
                    <a:uFillTx/>
                    <a:latin typeface="Arial"/>
                    <a:ea typeface="Times New Roman" panose="02020603050405020304" pitchFamily="18" charset="0"/>
                    <a:cs typeface="Arial" panose="020B0604020202020204" pitchFamily="34" charset="0"/>
                    <a:sym typeface="Arial"/>
                  </a:rPr>
                  <a:t>Bài tập 9.29 </a:t>
                </a:r>
                <a:r>
                  <a:rPr kumimoji="0" lang="en-US" sz="2100" b="1" i="0" u="none" strike="noStrike" kern="1200" cap="none" spc="0" normalizeH="0" baseline="0" noProof="0">
                    <a:ln>
                      <a:noFill/>
                    </a:ln>
                    <a:solidFill>
                      <a:srgbClr val="C00000"/>
                    </a:solidFill>
                    <a:effectLst/>
                    <a:uLnTx/>
                    <a:uFillTx/>
                    <a:latin typeface="Arial"/>
                    <a:ea typeface="Times New Roman" panose="02020603050405020304" pitchFamily="18" charset="0"/>
                    <a:cs typeface="Arial" panose="020B0604020202020204" pitchFamily="34" charset="0"/>
                    <a:sym typeface="Arial"/>
                  </a:rPr>
                  <a:t>(</a:t>
                </a:r>
                <a:r>
                  <a:rPr kumimoji="0" lang="en-US" sz="2100" b="1" i="0" u="none" strike="noStrike" kern="1200" cap="none" spc="0" normalizeH="0" baseline="0" noProof="0" smtClean="0">
                    <a:ln>
                      <a:noFill/>
                    </a:ln>
                    <a:solidFill>
                      <a:srgbClr val="C00000"/>
                    </a:solidFill>
                    <a:effectLst/>
                    <a:uLnTx/>
                    <a:uFillTx/>
                    <a:latin typeface="Arial"/>
                    <a:ea typeface="Times New Roman" panose="02020603050405020304" pitchFamily="18" charset="0"/>
                    <a:cs typeface="Arial" panose="020B0604020202020204" pitchFamily="34" charset="0"/>
                    <a:sym typeface="Arial"/>
                  </a:rPr>
                  <a:t>SGK–tr107)</a:t>
                </a:r>
                <a:r>
                  <a:rPr kumimoji="0" lang="en-US" sz="2100" b="1" i="0" u="none" strike="noStrike" kern="1200" cap="none" spc="0" normalizeH="0" baseline="0" noProof="0" smtClean="0">
                    <a:ln>
                      <a:noFill/>
                    </a:ln>
                    <a:solidFill>
                      <a:srgbClr val="C00000"/>
                    </a:solidFill>
                    <a:effectLst/>
                    <a:uLnTx/>
                    <a:uFillTx/>
                    <a:latin typeface="Arial"/>
                    <a:ea typeface="+mn-ea"/>
                    <a:cs typeface="Arial" panose="020B0604020202020204" pitchFamily="34" charset="0"/>
                    <a:sym typeface="Arial"/>
                  </a:rPr>
                  <a:t> </a:t>
                </a:r>
                <a:r>
                  <a:rPr lang="vi-VN" sz="1800">
                    <a:latin typeface="Arial" panose="020B0604020202020204" pitchFamily="34" charset="0"/>
                    <a:ea typeface="Calibri" panose="020F0502020204030204" pitchFamily="34" charset="0"/>
                    <a:cs typeface="Times New Roman" panose="02020603050405020304" pitchFamily="18" charset="0"/>
                  </a:rPr>
                  <a:t>Lấy một điểm O nằm ngoài một đoạn thẳng AB. Hãy vẽ hình đồng dạng phối cảnh tâm O của đoạn thẳng </a:t>
                </a:r>
                <a:r>
                  <a:rPr lang="vi-VN" sz="1800">
                    <a:latin typeface="Arial" panose="020B0604020202020204" pitchFamily="34" charset="0"/>
                    <a:ea typeface="Calibri" panose="020F0502020204030204" pitchFamily="34" charset="0"/>
                    <a:cs typeface="Times New Roman" panose="02020603050405020304" pitchFamily="18" charset="0"/>
                  </a:rPr>
                  <a:t>AB </a:t>
                </a:r>
                <a:r>
                  <a:rPr lang="vi-VN" sz="1800" smtClean="0">
                    <a:latin typeface="Arial" panose="020B0604020202020204" pitchFamily="34" charset="0"/>
                    <a:ea typeface="Calibri" panose="020F0502020204030204" pitchFamily="34" charset="0"/>
                    <a:cs typeface="Times New Roman" panose="02020603050405020304" pitchFamily="18" charset="0"/>
                  </a:rPr>
                  <a:t>theo </a:t>
                </a:r>
                <a:r>
                  <a:rPr lang="vi-VN" sz="1800">
                    <a:latin typeface="Arial" panose="020B0604020202020204" pitchFamily="34" charset="0"/>
                    <a:ea typeface="Calibri" panose="020F0502020204030204" pitchFamily="34" charset="0"/>
                    <a:cs typeface="Times New Roman" panose="02020603050405020304" pitchFamily="18" charset="0"/>
                  </a:rPr>
                  <a:t>tỉ số đồng </a:t>
                </a:r>
                <a:r>
                  <a:rPr lang="vi-VN" sz="1800">
                    <a:latin typeface="Arial" panose="020B0604020202020204" pitchFamily="34" charset="0"/>
                    <a:ea typeface="Calibri" panose="020F0502020204030204" pitchFamily="34" charset="0"/>
                    <a:cs typeface="Times New Roman" panose="02020603050405020304" pitchFamily="18" charset="0"/>
                  </a:rPr>
                  <a:t>dạng </a:t>
                </a:r>
                <a14:m>
                  <m:oMath xmlns:m="http://schemas.openxmlformats.org/officeDocument/2006/math">
                    <m:f>
                      <m:fPr>
                        <m:ctrlPr>
                          <a:rPr lang="vi-VN" sz="1800" i="1" smtClean="0">
                            <a:latin typeface="Cambria Math" panose="02040503050406030204" pitchFamily="18" charset="0"/>
                            <a:ea typeface="Calibri" panose="020F0502020204030204" pitchFamily="34" charset="0"/>
                            <a:cs typeface="Times New Roman" panose="02020603050405020304" pitchFamily="18" charset="0"/>
                          </a:rPr>
                        </m:ctrlPr>
                      </m:fPr>
                      <m:num>
                        <m:r>
                          <a:rPr lang="en-US" sz="1800" b="0" i="1" smtClean="0">
                            <a:latin typeface="Cambria Math" panose="02040503050406030204" pitchFamily="18" charset="0"/>
                            <a:ea typeface="Calibri" panose="020F0502020204030204" pitchFamily="34" charset="0"/>
                            <a:cs typeface="Times New Roman" panose="02020603050405020304" pitchFamily="18" charset="0"/>
                          </a:rPr>
                          <m:t>1</m:t>
                        </m:r>
                      </m:num>
                      <m:den>
                        <m:r>
                          <a:rPr lang="en-US" sz="1800" b="0" i="1" smtClean="0">
                            <a:latin typeface="Cambria Math" panose="02040503050406030204" pitchFamily="18" charset="0"/>
                            <a:ea typeface="Calibri" panose="020F0502020204030204" pitchFamily="34" charset="0"/>
                            <a:cs typeface="Times New Roman" panose="02020603050405020304" pitchFamily="18" charset="0"/>
                          </a:rPr>
                          <m:t>2</m:t>
                        </m:r>
                      </m:den>
                    </m:f>
                    <m:r>
                      <a:rPr lang="en-US" sz="1800" b="0" i="1" smtClean="0">
                        <a:latin typeface="Cambria Math" panose="02040503050406030204" pitchFamily="18" charset="0"/>
                        <a:ea typeface="Calibri" panose="020F0502020204030204" pitchFamily="34" charset="0"/>
                        <a:cs typeface="Times New Roman" panose="02020603050405020304" pitchFamily="18" charset="0"/>
                      </a:rPr>
                      <m:t>.</m:t>
                    </m:r>
                  </m:oMath>
                </a14:m>
                <a:endParaRPr lang="vi-VN" sz="1800">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126067" y="170171"/>
                <a:ext cx="8858441" cy="1163780"/>
              </a:xfrm>
              <a:prstGeom prst="rect">
                <a:avLst/>
              </a:prstGeom>
              <a:blipFill>
                <a:blip r:embed="rId3"/>
                <a:stretch>
                  <a:fillRect l="-826" r="-551"/>
                </a:stretch>
              </a:blipFill>
            </p:spPr>
            <p:txBody>
              <a:bodyPr/>
              <a:lstStyle/>
              <a:p>
                <a:r>
                  <a:rPr lang="en-US">
                    <a:noFill/>
                  </a:rPr>
                  <a:t> </a:t>
                </a:r>
              </a:p>
            </p:txBody>
          </p:sp>
        </mc:Fallback>
      </mc:AlternateContent>
      <p:sp>
        <p:nvSpPr>
          <p:cNvPr id="12" name="Rectangle 11"/>
          <p:cNvSpPr/>
          <p:nvPr/>
        </p:nvSpPr>
        <p:spPr>
          <a:xfrm>
            <a:off x="4223186" y="1274774"/>
            <a:ext cx="697627" cy="456535"/>
          </a:xfrm>
          <a:prstGeom prst="rect">
            <a:avLst/>
          </a:prstGeom>
        </p:spPr>
        <p:txBody>
          <a:bodyPr wrap="non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1" i="1" u="sng" strike="noStrike" kern="0" cap="none" spc="0" normalizeH="0" baseline="0" noProof="0" smtClean="0">
                <a:ln>
                  <a:noFill/>
                </a:ln>
                <a:solidFill>
                  <a:srgbClr val="E7F6FD">
                    <a:lumMod val="25000"/>
                  </a:srgbClr>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1" i="1" u="sng" strike="noStrike" kern="0" cap="none" spc="0" normalizeH="0" baseline="0" noProof="0">
              <a:ln>
                <a:noFill/>
              </a:ln>
              <a:solidFill>
                <a:srgbClr val="E7F6FD">
                  <a:lumMod val="25000"/>
                </a:srgbClr>
              </a:solidFill>
              <a:effectLst/>
              <a:uLnTx/>
              <a:uFillTx/>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mc:Choice xmlns:a14="http://schemas.microsoft.com/office/drawing/2010/main" Requires="a14">
          <p:sp>
            <p:nvSpPr>
              <p:cNvPr id="4" name="Rectangle 3"/>
              <p:cNvSpPr/>
              <p:nvPr/>
            </p:nvSpPr>
            <p:spPr>
              <a:xfrm>
                <a:off x="244931" y="1874474"/>
                <a:ext cx="5413497" cy="2567626"/>
              </a:xfrm>
              <a:prstGeom prst="rect">
                <a:avLst/>
              </a:prstGeom>
            </p:spPr>
            <p:txBody>
              <a:bodyPr wrap="square">
                <a:spAutoFit/>
              </a:bodyPr>
              <a:lstStyle/>
              <a:p>
                <a:pPr algn="just">
                  <a:lnSpc>
                    <a:spcPct val="150000"/>
                  </a:lnSpc>
                  <a:spcBef>
                    <a:spcPts val="600"/>
                  </a:spcBef>
                  <a:spcAft>
                    <a:spcPts val="600"/>
                  </a:spcAft>
                </a:pPr>
                <a:r>
                  <a:rPr lang="fr-FR" sz="1800">
                    <a:latin typeface="+mn-lt"/>
                    <a:ea typeface="Calibri" panose="020F0502020204030204" pitchFamily="34" charset="0"/>
                    <a:cs typeface="Times New Roman" panose="02020603050405020304" pitchFamily="18" charset="0"/>
                  </a:rPr>
                  <a:t>Trên các tia </a:t>
                </a:r>
                <a14:m>
                  <m:oMath xmlns:m="http://schemas.openxmlformats.org/officeDocument/2006/math">
                    <m:r>
                      <a:rPr lang="fr-FR" sz="1800" i="1">
                        <a:effectLst/>
                        <a:latin typeface="+mn-lt"/>
                        <a:ea typeface="Calibri" panose="020F0502020204030204" pitchFamily="34" charset="0"/>
                        <a:cs typeface="Times New Roman" panose="02020603050405020304" pitchFamily="18" charset="0"/>
                      </a:rPr>
                      <m:t>𝑂𝐴</m:t>
                    </m:r>
                    <m:r>
                      <a:rPr lang="fr-FR" sz="1800" i="1">
                        <a:effectLst/>
                        <a:latin typeface="+mn-lt"/>
                        <a:ea typeface="Calibri" panose="020F0502020204030204" pitchFamily="34" charset="0"/>
                        <a:cs typeface="Times New Roman" panose="02020603050405020304" pitchFamily="18" charset="0"/>
                      </a:rPr>
                      <m:t>, </m:t>
                    </m:r>
                    <m:r>
                      <a:rPr lang="fr-FR" sz="1800" i="1">
                        <a:effectLst/>
                        <a:latin typeface="+mn-lt"/>
                        <a:ea typeface="Calibri" panose="020F0502020204030204" pitchFamily="34" charset="0"/>
                        <a:cs typeface="Times New Roman" panose="02020603050405020304" pitchFamily="18" charset="0"/>
                      </a:rPr>
                      <m:t>𝑂𝐵</m:t>
                    </m:r>
                  </m:oMath>
                </a14:m>
                <a:r>
                  <a:rPr lang="fr-FR" sz="1800">
                    <a:effectLst/>
                    <a:latin typeface="+mn-lt"/>
                    <a:ea typeface="Calibri" panose="020F0502020204030204" pitchFamily="34" charset="0"/>
                    <a:cs typeface="Times New Roman" panose="02020603050405020304" pitchFamily="18" charset="0"/>
                  </a:rPr>
                  <a:t> lấy các điểm </a:t>
                </a:r>
                <a14:m>
                  <m:oMath xmlns:m="http://schemas.openxmlformats.org/officeDocument/2006/math">
                    <m:sSup>
                      <m:sSupPr>
                        <m:ctrlPr>
                          <a:rPr lang="en-US" sz="1800" i="1">
                            <a:effectLst/>
                            <a:latin typeface="+mn-lt"/>
                            <a:ea typeface="Calibri" panose="020F0502020204030204" pitchFamily="34" charset="0"/>
                            <a:cs typeface="Times New Roman" panose="02020603050405020304" pitchFamily="18" charset="0"/>
                          </a:rPr>
                        </m:ctrlPr>
                      </m:sSupPr>
                      <m:e>
                        <m:r>
                          <a:rPr lang="fr-FR" sz="1800" i="1">
                            <a:effectLst/>
                            <a:latin typeface="+mn-lt"/>
                            <a:ea typeface="Calibri" panose="020F0502020204030204" pitchFamily="34" charset="0"/>
                            <a:cs typeface="Times New Roman" panose="02020603050405020304" pitchFamily="18" charset="0"/>
                          </a:rPr>
                          <m:t>𝐴</m:t>
                        </m:r>
                      </m:e>
                      <m:sup>
                        <m:r>
                          <a:rPr lang="fr-FR" sz="1800" i="1">
                            <a:effectLst/>
                            <a:latin typeface="+mn-lt"/>
                            <a:ea typeface="Calibri" panose="020F0502020204030204" pitchFamily="34" charset="0"/>
                            <a:cs typeface="Times New Roman" panose="02020603050405020304" pitchFamily="18" charset="0"/>
                          </a:rPr>
                          <m:t>′</m:t>
                        </m:r>
                      </m:sup>
                    </m:sSup>
                    <m:r>
                      <a:rPr lang="fr-FR" sz="1800" i="1">
                        <a:effectLst/>
                        <a:latin typeface="+mn-lt"/>
                        <a:ea typeface="Calibri" panose="020F0502020204030204" pitchFamily="34" charset="0"/>
                        <a:cs typeface="Times New Roman" panose="02020603050405020304" pitchFamily="18" charset="0"/>
                      </a:rPr>
                      <m:t>, </m:t>
                    </m:r>
                    <m:r>
                      <a:rPr lang="fr-FR" sz="1800" i="1">
                        <a:effectLst/>
                        <a:latin typeface="+mn-lt"/>
                        <a:ea typeface="Calibri" panose="020F0502020204030204" pitchFamily="34" charset="0"/>
                        <a:cs typeface="Times New Roman" panose="02020603050405020304" pitchFamily="18" charset="0"/>
                      </a:rPr>
                      <m:t>𝐵</m:t>
                    </m:r>
                    <m:r>
                      <a:rPr lang="fr-FR" sz="1800" i="1">
                        <a:effectLst/>
                        <a:latin typeface="+mn-lt"/>
                        <a:ea typeface="Calibri" panose="020F0502020204030204" pitchFamily="34" charset="0"/>
                        <a:cs typeface="Times New Roman" panose="02020603050405020304" pitchFamily="18" charset="0"/>
                      </a:rPr>
                      <m:t>′</m:t>
                    </m:r>
                  </m:oMath>
                </a14:m>
                <a:r>
                  <a:rPr lang="fr-FR" sz="1800">
                    <a:effectLst/>
                    <a:latin typeface="+mn-lt"/>
                    <a:ea typeface="Calibri" panose="020F0502020204030204" pitchFamily="34" charset="0"/>
                    <a:cs typeface="Times New Roman" panose="02020603050405020304" pitchFamily="18" charset="0"/>
                  </a:rPr>
                  <a:t> sao cho </a:t>
                </a:r>
                <a14:m>
                  <m:oMath xmlns:m="http://schemas.openxmlformats.org/officeDocument/2006/math">
                    <m:r>
                      <a:rPr lang="fr-FR" sz="1800" i="1">
                        <a:effectLst/>
                        <a:latin typeface="+mn-lt"/>
                        <a:ea typeface="Calibri" panose="020F0502020204030204" pitchFamily="34" charset="0"/>
                        <a:cs typeface="Times New Roman" panose="02020603050405020304" pitchFamily="18" charset="0"/>
                      </a:rPr>
                      <m:t>𝑂</m:t>
                    </m:r>
                    <m:sSup>
                      <m:sSupPr>
                        <m:ctrlPr>
                          <a:rPr lang="en-US" sz="1800" i="1">
                            <a:effectLst/>
                            <a:latin typeface="+mn-lt"/>
                            <a:ea typeface="Calibri" panose="020F0502020204030204" pitchFamily="34" charset="0"/>
                            <a:cs typeface="Times New Roman" panose="02020603050405020304" pitchFamily="18" charset="0"/>
                          </a:rPr>
                        </m:ctrlPr>
                      </m:sSupPr>
                      <m:e>
                        <m:r>
                          <a:rPr lang="fr-FR" sz="1800" i="1">
                            <a:effectLst/>
                            <a:latin typeface="+mn-lt"/>
                            <a:ea typeface="Calibri" panose="020F0502020204030204" pitchFamily="34" charset="0"/>
                            <a:cs typeface="Times New Roman" panose="02020603050405020304" pitchFamily="18" charset="0"/>
                          </a:rPr>
                          <m:t>𝐴</m:t>
                        </m:r>
                      </m:e>
                      <m:sup>
                        <m:r>
                          <a:rPr lang="fr-FR" sz="1800" i="1">
                            <a:effectLst/>
                            <a:latin typeface="+mn-lt"/>
                            <a:ea typeface="Calibri" panose="020F0502020204030204" pitchFamily="34" charset="0"/>
                            <a:cs typeface="Times New Roman" panose="02020603050405020304" pitchFamily="18" charset="0"/>
                          </a:rPr>
                          <m:t>′</m:t>
                        </m:r>
                      </m:sup>
                    </m:sSup>
                    <m:r>
                      <a:rPr lang="fr-FR" sz="1800" i="1">
                        <a:effectLst/>
                        <a:latin typeface="+mn-lt"/>
                        <a:ea typeface="Calibri" panose="020F0502020204030204" pitchFamily="34" charset="0"/>
                        <a:cs typeface="Times New Roman" panose="02020603050405020304" pitchFamily="18" charset="0"/>
                      </a:rPr>
                      <m:t>=</m:t>
                    </m:r>
                    <m:f>
                      <m:fPr>
                        <m:ctrlPr>
                          <a:rPr lang="en-US" sz="1800" i="1">
                            <a:effectLst/>
                            <a:latin typeface="+mn-lt"/>
                            <a:ea typeface="Calibri" panose="020F0502020204030204" pitchFamily="34" charset="0"/>
                            <a:cs typeface="Times New Roman" panose="02020603050405020304" pitchFamily="18" charset="0"/>
                          </a:rPr>
                        </m:ctrlPr>
                      </m:fPr>
                      <m:num>
                        <m:r>
                          <a:rPr lang="fr-FR" sz="1800" i="1">
                            <a:effectLst/>
                            <a:latin typeface="+mn-lt"/>
                            <a:ea typeface="Calibri" panose="020F0502020204030204" pitchFamily="34" charset="0"/>
                            <a:cs typeface="Times New Roman" panose="02020603050405020304" pitchFamily="18" charset="0"/>
                          </a:rPr>
                          <m:t>1</m:t>
                        </m:r>
                      </m:num>
                      <m:den>
                        <m:r>
                          <a:rPr lang="fr-FR" sz="1800" i="1">
                            <a:effectLst/>
                            <a:latin typeface="+mn-lt"/>
                            <a:ea typeface="Calibri" panose="020F0502020204030204" pitchFamily="34" charset="0"/>
                            <a:cs typeface="Times New Roman" panose="02020603050405020304" pitchFamily="18" charset="0"/>
                          </a:rPr>
                          <m:t>2</m:t>
                        </m:r>
                      </m:den>
                    </m:f>
                    <m:r>
                      <a:rPr lang="fr-FR" sz="1800" i="1">
                        <a:effectLst/>
                        <a:latin typeface="+mn-lt"/>
                        <a:ea typeface="Calibri" panose="020F0502020204030204" pitchFamily="34" charset="0"/>
                        <a:cs typeface="Times New Roman" panose="02020603050405020304" pitchFamily="18" charset="0"/>
                      </a:rPr>
                      <m:t>𝑂𝐴</m:t>
                    </m:r>
                    <m:r>
                      <a:rPr lang="fr-FR" sz="1800" i="1">
                        <a:effectLst/>
                        <a:latin typeface="+mn-lt"/>
                        <a:ea typeface="Calibri" panose="020F0502020204030204" pitchFamily="34" charset="0"/>
                        <a:cs typeface="Times New Roman" panose="02020603050405020304" pitchFamily="18" charset="0"/>
                      </a:rPr>
                      <m:t>;</m:t>
                    </m:r>
                    <m:r>
                      <a:rPr lang="fr-FR" sz="1800" i="1">
                        <a:effectLst/>
                        <a:latin typeface="+mn-lt"/>
                        <a:ea typeface="Calibri" panose="020F0502020204030204" pitchFamily="34" charset="0"/>
                        <a:cs typeface="Times New Roman" panose="02020603050405020304" pitchFamily="18" charset="0"/>
                      </a:rPr>
                      <m:t>𝑂</m:t>
                    </m:r>
                    <m:sSup>
                      <m:sSupPr>
                        <m:ctrlPr>
                          <a:rPr lang="en-US" sz="1800" i="1">
                            <a:effectLst/>
                            <a:latin typeface="+mn-lt"/>
                            <a:ea typeface="Calibri" panose="020F0502020204030204" pitchFamily="34" charset="0"/>
                            <a:cs typeface="Times New Roman" panose="02020603050405020304" pitchFamily="18" charset="0"/>
                          </a:rPr>
                        </m:ctrlPr>
                      </m:sSupPr>
                      <m:e>
                        <m:r>
                          <a:rPr lang="fr-FR" sz="1800" i="1">
                            <a:effectLst/>
                            <a:latin typeface="+mn-lt"/>
                            <a:ea typeface="Calibri" panose="020F0502020204030204" pitchFamily="34" charset="0"/>
                            <a:cs typeface="Times New Roman" panose="02020603050405020304" pitchFamily="18" charset="0"/>
                          </a:rPr>
                          <m:t>𝐵</m:t>
                        </m:r>
                      </m:e>
                      <m:sup>
                        <m:r>
                          <a:rPr lang="fr-FR" sz="1800" i="1">
                            <a:effectLst/>
                            <a:latin typeface="+mn-lt"/>
                            <a:ea typeface="Calibri" panose="020F0502020204030204" pitchFamily="34" charset="0"/>
                            <a:cs typeface="Times New Roman" panose="02020603050405020304" pitchFamily="18" charset="0"/>
                          </a:rPr>
                          <m:t>′</m:t>
                        </m:r>
                      </m:sup>
                    </m:sSup>
                    <m:r>
                      <a:rPr lang="fr-FR" sz="1800" i="1">
                        <a:effectLst/>
                        <a:latin typeface="+mn-lt"/>
                        <a:ea typeface="Calibri" panose="020F0502020204030204" pitchFamily="34" charset="0"/>
                        <a:cs typeface="Times New Roman" panose="02020603050405020304" pitchFamily="18" charset="0"/>
                      </a:rPr>
                      <m:t>=</m:t>
                    </m:r>
                    <m:f>
                      <m:fPr>
                        <m:ctrlPr>
                          <a:rPr lang="en-US" sz="1800" i="1">
                            <a:effectLst/>
                            <a:latin typeface="+mn-lt"/>
                            <a:ea typeface="Calibri" panose="020F0502020204030204" pitchFamily="34" charset="0"/>
                            <a:cs typeface="Times New Roman" panose="02020603050405020304" pitchFamily="18" charset="0"/>
                          </a:rPr>
                        </m:ctrlPr>
                      </m:fPr>
                      <m:num>
                        <m:r>
                          <a:rPr lang="fr-FR" sz="1800" i="1">
                            <a:effectLst/>
                            <a:latin typeface="+mn-lt"/>
                            <a:ea typeface="Calibri" panose="020F0502020204030204" pitchFamily="34" charset="0"/>
                            <a:cs typeface="Times New Roman" panose="02020603050405020304" pitchFamily="18" charset="0"/>
                          </a:rPr>
                          <m:t>1</m:t>
                        </m:r>
                      </m:num>
                      <m:den>
                        <m:r>
                          <a:rPr lang="fr-FR" sz="1800" i="1">
                            <a:effectLst/>
                            <a:latin typeface="+mn-lt"/>
                            <a:ea typeface="Calibri" panose="020F0502020204030204" pitchFamily="34" charset="0"/>
                            <a:cs typeface="Times New Roman" panose="02020603050405020304" pitchFamily="18" charset="0"/>
                          </a:rPr>
                          <m:t>2</m:t>
                        </m:r>
                      </m:den>
                    </m:f>
                    <m:r>
                      <a:rPr lang="fr-FR" sz="1800" i="1">
                        <a:effectLst/>
                        <a:latin typeface="+mn-lt"/>
                        <a:ea typeface="Calibri" panose="020F0502020204030204" pitchFamily="34" charset="0"/>
                        <a:cs typeface="Times New Roman" panose="02020603050405020304" pitchFamily="18" charset="0"/>
                      </a:rPr>
                      <m:t>𝑂𝐵</m:t>
                    </m:r>
                  </m:oMath>
                </a14:m>
                <a:r>
                  <a:rPr lang="fr-FR" sz="1800">
                    <a:effectLst/>
                    <a:latin typeface="+mn-lt"/>
                    <a:ea typeface="Calibri" panose="020F0502020204030204" pitchFamily="34" charset="0"/>
                    <a:cs typeface="Times New Roman" panose="02020603050405020304" pitchFamily="18" charset="0"/>
                  </a:rPr>
                  <a:t> (hay </a:t>
                </a:r>
                <a14:m>
                  <m:oMath xmlns:m="http://schemas.openxmlformats.org/officeDocument/2006/math">
                    <m:sSup>
                      <m:sSupPr>
                        <m:ctrlPr>
                          <a:rPr lang="en-US" sz="1800" i="1">
                            <a:effectLst/>
                            <a:latin typeface="+mn-lt"/>
                            <a:ea typeface="Calibri" panose="020F0502020204030204" pitchFamily="34" charset="0"/>
                            <a:cs typeface="Times New Roman" panose="02020603050405020304" pitchFamily="18" charset="0"/>
                          </a:rPr>
                        </m:ctrlPr>
                      </m:sSupPr>
                      <m:e>
                        <m:r>
                          <a:rPr lang="fr-FR" sz="1800" i="1">
                            <a:effectLst/>
                            <a:latin typeface="+mn-lt"/>
                            <a:ea typeface="Calibri" panose="020F0502020204030204" pitchFamily="34" charset="0"/>
                            <a:cs typeface="Times New Roman" panose="02020603050405020304" pitchFamily="18" charset="0"/>
                          </a:rPr>
                          <m:t>𝐴</m:t>
                        </m:r>
                      </m:e>
                      <m:sup>
                        <m:r>
                          <a:rPr lang="fr-FR" sz="1800" i="1">
                            <a:effectLst/>
                            <a:latin typeface="+mn-lt"/>
                            <a:ea typeface="Calibri" panose="020F0502020204030204" pitchFamily="34" charset="0"/>
                            <a:cs typeface="Times New Roman" panose="02020603050405020304" pitchFamily="18" charset="0"/>
                          </a:rPr>
                          <m:t>′</m:t>
                        </m:r>
                      </m:sup>
                    </m:sSup>
                    <m:r>
                      <a:rPr lang="fr-FR" sz="1800" i="1">
                        <a:effectLst/>
                        <a:latin typeface="+mn-lt"/>
                        <a:ea typeface="Calibri" panose="020F0502020204030204" pitchFamily="34" charset="0"/>
                        <a:cs typeface="Times New Roman" panose="02020603050405020304" pitchFamily="18" charset="0"/>
                      </a:rPr>
                      <m:t>, </m:t>
                    </m:r>
                    <m:r>
                      <a:rPr lang="fr-FR" sz="1800" i="1">
                        <a:effectLst/>
                        <a:latin typeface="+mn-lt"/>
                        <a:ea typeface="Calibri" panose="020F0502020204030204" pitchFamily="34" charset="0"/>
                        <a:cs typeface="Times New Roman" panose="02020603050405020304" pitchFamily="18" charset="0"/>
                      </a:rPr>
                      <m:t>𝐵</m:t>
                    </m:r>
                    <m:r>
                      <a:rPr lang="fr-FR" sz="1800" i="1">
                        <a:effectLst/>
                        <a:latin typeface="+mn-lt"/>
                        <a:ea typeface="Calibri" panose="020F0502020204030204" pitchFamily="34" charset="0"/>
                        <a:cs typeface="Times New Roman" panose="02020603050405020304" pitchFamily="18" charset="0"/>
                      </a:rPr>
                      <m:t>′</m:t>
                    </m:r>
                  </m:oMath>
                </a14:m>
                <a:r>
                  <a:rPr lang="fr-FR" sz="1800">
                    <a:effectLst/>
                    <a:latin typeface="+mn-lt"/>
                    <a:ea typeface="Calibri" panose="020F0502020204030204" pitchFamily="34" charset="0"/>
                    <a:cs typeface="Times New Roman" panose="02020603050405020304" pitchFamily="18" charset="0"/>
                  </a:rPr>
                  <a:t> lần lượt là trung điểm các đoạn </a:t>
                </a:r>
                <a14:m>
                  <m:oMath xmlns:m="http://schemas.openxmlformats.org/officeDocument/2006/math">
                    <m:r>
                      <a:rPr lang="fr-FR" sz="1800" i="1">
                        <a:effectLst/>
                        <a:latin typeface="+mn-lt"/>
                        <a:ea typeface="Calibri" panose="020F0502020204030204" pitchFamily="34" charset="0"/>
                        <a:cs typeface="Times New Roman" panose="02020603050405020304" pitchFamily="18" charset="0"/>
                      </a:rPr>
                      <m:t>𝑂𝐴</m:t>
                    </m:r>
                    <m:r>
                      <a:rPr lang="fr-FR" sz="1800" i="1">
                        <a:effectLst/>
                        <a:latin typeface="+mn-lt"/>
                        <a:ea typeface="Calibri" panose="020F0502020204030204" pitchFamily="34" charset="0"/>
                        <a:cs typeface="Times New Roman" panose="02020603050405020304" pitchFamily="18" charset="0"/>
                      </a:rPr>
                      <m:t>, </m:t>
                    </m:r>
                    <m:r>
                      <a:rPr lang="fr-FR" sz="1800" i="1">
                        <a:effectLst/>
                        <a:latin typeface="+mn-lt"/>
                        <a:ea typeface="Calibri" panose="020F0502020204030204" pitchFamily="34" charset="0"/>
                        <a:cs typeface="Times New Roman" panose="02020603050405020304" pitchFamily="18" charset="0"/>
                      </a:rPr>
                      <m:t>𝑂𝐵</m:t>
                    </m:r>
                  </m:oMath>
                </a14:m>
                <a:r>
                  <a:rPr lang="fr-FR" sz="1800">
                    <a:effectLst/>
                    <a:latin typeface="+mn-lt"/>
                    <a:ea typeface="Calibri" panose="020F0502020204030204" pitchFamily="34" charset="0"/>
                    <a:cs typeface="Times New Roman" panose="02020603050405020304" pitchFamily="18" charset="0"/>
                  </a:rPr>
                  <a:t>). Khi đó đoạn thẳng </a:t>
                </a:r>
                <a14:m>
                  <m:oMath xmlns:m="http://schemas.openxmlformats.org/officeDocument/2006/math">
                    <m:r>
                      <a:rPr lang="fr-FR" sz="1800" i="1">
                        <a:effectLst/>
                        <a:latin typeface="+mn-lt"/>
                        <a:ea typeface="Calibri" panose="020F0502020204030204" pitchFamily="34" charset="0"/>
                        <a:cs typeface="Times New Roman" panose="02020603050405020304" pitchFamily="18" charset="0"/>
                      </a:rPr>
                      <m:t>𝐴</m:t>
                    </m:r>
                    <m:r>
                      <a:rPr lang="fr-FR" sz="1800" i="1">
                        <a:effectLst/>
                        <a:latin typeface="+mn-lt"/>
                        <a:ea typeface="Calibri" panose="020F0502020204030204" pitchFamily="34" charset="0"/>
                        <a:cs typeface="Times New Roman" panose="02020603050405020304" pitchFamily="18" charset="0"/>
                      </a:rPr>
                      <m:t>′</m:t>
                    </m:r>
                    <m:r>
                      <a:rPr lang="fr-FR" sz="1800" i="1">
                        <a:effectLst/>
                        <a:latin typeface="+mn-lt"/>
                        <a:ea typeface="Calibri" panose="020F0502020204030204" pitchFamily="34" charset="0"/>
                        <a:cs typeface="Times New Roman" panose="02020603050405020304" pitchFamily="18" charset="0"/>
                      </a:rPr>
                      <m:t>𝐵</m:t>
                    </m:r>
                    <m:r>
                      <a:rPr lang="fr-FR" sz="1800" i="1">
                        <a:effectLst/>
                        <a:latin typeface="+mn-lt"/>
                        <a:ea typeface="Calibri" panose="020F0502020204030204" pitchFamily="34" charset="0"/>
                        <a:cs typeface="Times New Roman" panose="02020603050405020304" pitchFamily="18" charset="0"/>
                      </a:rPr>
                      <m:t>′</m:t>
                    </m:r>
                  </m:oMath>
                </a14:m>
                <a:r>
                  <a:rPr lang="fr-FR" sz="1800">
                    <a:effectLst/>
                    <a:latin typeface="+mn-lt"/>
                    <a:ea typeface="Calibri" panose="020F0502020204030204" pitchFamily="34" charset="0"/>
                    <a:cs typeface="Times New Roman" panose="02020603050405020304" pitchFamily="18" charset="0"/>
                  </a:rPr>
                  <a:t> là hình đồng dạng phối cảnh của đoạn thẳng </a:t>
                </a:r>
                <a14:m>
                  <m:oMath xmlns:m="http://schemas.openxmlformats.org/officeDocument/2006/math">
                    <m:r>
                      <a:rPr lang="fr-FR" sz="1800" i="1">
                        <a:effectLst/>
                        <a:latin typeface="+mn-lt"/>
                        <a:ea typeface="Calibri" panose="020F0502020204030204" pitchFamily="34" charset="0"/>
                        <a:cs typeface="Times New Roman" panose="02020603050405020304" pitchFamily="18" charset="0"/>
                      </a:rPr>
                      <m:t>𝐴𝐵</m:t>
                    </m:r>
                  </m:oMath>
                </a14:m>
                <a:r>
                  <a:rPr lang="fr-FR" sz="1800">
                    <a:effectLst/>
                    <a:latin typeface="+mn-lt"/>
                    <a:ea typeface="Calibri" panose="020F0502020204030204" pitchFamily="34" charset="0"/>
                    <a:cs typeface="Times New Roman" panose="02020603050405020304" pitchFamily="18" charset="0"/>
                  </a:rPr>
                  <a:t> với tâm phối cảnh </a:t>
                </a:r>
                <a14:m>
                  <m:oMath xmlns:m="http://schemas.openxmlformats.org/officeDocument/2006/math">
                    <m:r>
                      <a:rPr lang="fr-FR" sz="1800" i="1">
                        <a:effectLst/>
                        <a:latin typeface="+mn-lt"/>
                        <a:ea typeface="Calibri" panose="020F0502020204030204" pitchFamily="34" charset="0"/>
                        <a:cs typeface="Times New Roman" panose="02020603050405020304" pitchFamily="18" charset="0"/>
                      </a:rPr>
                      <m:t>𝑂</m:t>
                    </m:r>
                  </m:oMath>
                </a14:m>
                <a:r>
                  <a:rPr lang="fr-FR" sz="1800">
                    <a:effectLst/>
                    <a:latin typeface="+mn-lt"/>
                    <a:ea typeface="Calibri" panose="020F0502020204030204" pitchFamily="34" charset="0"/>
                    <a:cs typeface="Times New Roman" panose="02020603050405020304" pitchFamily="18" charset="0"/>
                  </a:rPr>
                  <a:t> và tỉ số đồng dạng </a:t>
                </a:r>
                <a14:m>
                  <m:oMath xmlns:m="http://schemas.openxmlformats.org/officeDocument/2006/math">
                    <m:f>
                      <m:fPr>
                        <m:ctrlPr>
                          <a:rPr lang="en-US" sz="1800" i="1">
                            <a:effectLst/>
                            <a:latin typeface="+mn-lt"/>
                            <a:ea typeface="Calibri" panose="020F0502020204030204" pitchFamily="34" charset="0"/>
                            <a:cs typeface="Times New Roman" panose="02020603050405020304" pitchFamily="18" charset="0"/>
                          </a:rPr>
                        </m:ctrlPr>
                      </m:fPr>
                      <m:num>
                        <m:r>
                          <a:rPr lang="fr-FR" sz="1800" i="1">
                            <a:effectLst/>
                            <a:latin typeface="+mn-lt"/>
                            <a:ea typeface="Calibri" panose="020F0502020204030204" pitchFamily="34" charset="0"/>
                            <a:cs typeface="Times New Roman" panose="02020603050405020304" pitchFamily="18" charset="0"/>
                          </a:rPr>
                          <m:t>1</m:t>
                        </m:r>
                      </m:num>
                      <m:den>
                        <m:r>
                          <a:rPr lang="fr-FR" sz="1800" i="1">
                            <a:effectLst/>
                            <a:latin typeface="+mn-lt"/>
                            <a:ea typeface="Calibri" panose="020F0502020204030204" pitchFamily="34" charset="0"/>
                            <a:cs typeface="Times New Roman" panose="02020603050405020304" pitchFamily="18" charset="0"/>
                          </a:rPr>
                          <m:t>2</m:t>
                        </m:r>
                      </m:den>
                    </m:f>
                  </m:oMath>
                </a14:m>
                <a:r>
                  <a:rPr lang="fr-FR" sz="1800">
                    <a:effectLst/>
                    <a:latin typeface="+mn-lt"/>
                    <a:ea typeface="Calibri" panose="020F0502020204030204" pitchFamily="34" charset="0"/>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244931" y="1874474"/>
                <a:ext cx="5413497" cy="2567626"/>
              </a:xfrm>
              <a:prstGeom prst="rect">
                <a:avLst/>
              </a:prstGeom>
              <a:blipFill>
                <a:blip r:embed="rId4"/>
                <a:stretch>
                  <a:fillRect l="-901" r="-1014"/>
                </a:stretch>
              </a:blipFill>
            </p:spPr>
            <p:txBody>
              <a:bodyPr/>
              <a:lstStyle/>
              <a:p>
                <a:r>
                  <a:rPr lang="en-US">
                    <a:noFill/>
                  </a:rPr>
                  <a:t> </a:t>
                </a:r>
              </a:p>
            </p:txBody>
          </p:sp>
        </mc:Fallback>
      </mc:AlternateContent>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5884551" y="2058597"/>
            <a:ext cx="2949140" cy="2598463"/>
          </a:xfrm>
          <a:prstGeom prst="rect">
            <a:avLst/>
          </a:prstGeom>
        </p:spPr>
      </p:pic>
    </p:spTree>
    <p:extLst>
      <p:ext uri="{BB962C8B-B14F-4D97-AF65-F5344CB8AC3E}">
        <p14:creationId xmlns:p14="http://schemas.microsoft.com/office/powerpoint/2010/main" val="267888707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36"/>
          <p:cNvSpPr txBox="1">
            <a:spLocks noGrp="1"/>
          </p:cNvSpPr>
          <p:nvPr>
            <p:ph type="title"/>
          </p:nvPr>
        </p:nvSpPr>
        <p:spPr>
          <a:xfrm>
            <a:off x="1482049" y="910425"/>
            <a:ext cx="6367800" cy="2529300"/>
          </a:xfrm>
          <a:prstGeom prst="rect">
            <a:avLst/>
          </a:prstGeom>
        </p:spPr>
        <p:txBody>
          <a:bodyPr spcFirstLastPara="1" wrap="square" lIns="91425" tIns="91425" rIns="91425" bIns="91425" anchor="ctr" anchorCtr="0">
            <a:noAutofit/>
          </a:bodyPr>
          <a:lstStyle/>
          <a:p>
            <a:pPr lvl="0"/>
            <a:r>
              <a:rPr lang="en-US" sz="7000" b="1" smtClean="0">
                <a:latin typeface="+mn-lt"/>
              </a:rPr>
              <a:t>VẬN DỤNG</a:t>
            </a:r>
            <a:endParaRPr sz="7000" b="1">
              <a:latin typeface="+mn-lt"/>
            </a:endParaRPr>
          </a:p>
        </p:txBody>
      </p:sp>
      <p:sp>
        <p:nvSpPr>
          <p:cNvPr id="489" name="Google Shape;489;p36"/>
          <p:cNvSpPr/>
          <p:nvPr/>
        </p:nvSpPr>
        <p:spPr>
          <a:xfrm>
            <a:off x="1207200" y="1216725"/>
            <a:ext cx="180900" cy="18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 name="Google Shape;490;p36"/>
          <p:cNvSpPr/>
          <p:nvPr/>
        </p:nvSpPr>
        <p:spPr>
          <a:xfrm>
            <a:off x="793425" y="916000"/>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36"/>
          <p:cNvSpPr/>
          <p:nvPr/>
        </p:nvSpPr>
        <p:spPr>
          <a:xfrm>
            <a:off x="3049625" y="3836400"/>
            <a:ext cx="180900" cy="1809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36"/>
          <p:cNvSpPr/>
          <p:nvPr/>
        </p:nvSpPr>
        <p:spPr>
          <a:xfrm>
            <a:off x="1994100" y="4334150"/>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36"/>
          <p:cNvSpPr/>
          <p:nvPr/>
        </p:nvSpPr>
        <p:spPr>
          <a:xfrm rot="1542219">
            <a:off x="5836488" y="618727"/>
            <a:ext cx="455136" cy="393548"/>
          </a:xfrm>
          <a:prstGeom prst="triangle">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36"/>
          <p:cNvSpPr/>
          <p:nvPr/>
        </p:nvSpPr>
        <p:spPr>
          <a:xfrm rot="-2016959">
            <a:off x="705445" y="2435908"/>
            <a:ext cx="514790" cy="444732"/>
          </a:xfrm>
          <a:prstGeom prst="triangle">
            <a:avLst>
              <a:gd name="adj"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36"/>
          <p:cNvSpPr/>
          <p:nvPr/>
        </p:nvSpPr>
        <p:spPr>
          <a:xfrm>
            <a:off x="7886425" y="910425"/>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36"/>
          <p:cNvSpPr/>
          <p:nvPr/>
        </p:nvSpPr>
        <p:spPr>
          <a:xfrm>
            <a:off x="8075525" y="4295300"/>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36"/>
          <p:cNvSpPr/>
          <p:nvPr/>
        </p:nvSpPr>
        <p:spPr>
          <a:xfrm>
            <a:off x="8075525" y="1874700"/>
            <a:ext cx="180900" cy="18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36"/>
          <p:cNvSpPr/>
          <p:nvPr/>
        </p:nvSpPr>
        <p:spPr>
          <a:xfrm rot="-1914717">
            <a:off x="4286277" y="4334247"/>
            <a:ext cx="214523" cy="185298"/>
          </a:xfrm>
          <a:prstGeom prst="triangle">
            <a:avLst>
              <a:gd name="adj" fmla="val 50000"/>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99" name="Google Shape;499;p36"/>
          <p:cNvGrpSpPr/>
          <p:nvPr/>
        </p:nvGrpSpPr>
        <p:grpSpPr>
          <a:xfrm rot="-619221">
            <a:off x="5886300" y="3801766"/>
            <a:ext cx="1948784" cy="1435106"/>
            <a:chOff x="-3855762" y="2975650"/>
            <a:chExt cx="1843338" cy="1357500"/>
          </a:xfrm>
        </p:grpSpPr>
        <p:sp>
          <p:nvSpPr>
            <p:cNvPr id="500" name="Google Shape;500;p36"/>
            <p:cNvSpPr/>
            <p:nvPr/>
          </p:nvSpPr>
          <p:spPr>
            <a:xfrm>
              <a:off x="-3855750" y="2975650"/>
              <a:ext cx="1843325" cy="1357500"/>
            </a:xfrm>
            <a:custGeom>
              <a:avLst/>
              <a:gdLst/>
              <a:ahLst/>
              <a:cxnLst/>
              <a:rect l="l" t="t" r="r" b="b"/>
              <a:pathLst>
                <a:path w="73733" h="54300" extrusionOk="0">
                  <a:moveTo>
                    <a:pt x="18565" y="1"/>
                  </a:moveTo>
                  <a:cubicBezTo>
                    <a:pt x="7740" y="1"/>
                    <a:pt x="0" y="6639"/>
                    <a:pt x="109" y="15774"/>
                  </a:cubicBezTo>
                  <a:cubicBezTo>
                    <a:pt x="109" y="20334"/>
                    <a:pt x="1691" y="26305"/>
                    <a:pt x="3878" y="30865"/>
                  </a:cubicBezTo>
                  <a:lnTo>
                    <a:pt x="19155" y="25700"/>
                  </a:lnTo>
                  <a:cubicBezTo>
                    <a:pt x="18178" y="23622"/>
                    <a:pt x="17371" y="21047"/>
                    <a:pt x="17371" y="19558"/>
                  </a:cubicBezTo>
                  <a:cubicBezTo>
                    <a:pt x="17278" y="17170"/>
                    <a:pt x="19062" y="15479"/>
                    <a:pt x="21543" y="15479"/>
                  </a:cubicBezTo>
                  <a:lnTo>
                    <a:pt x="22846" y="15479"/>
                  </a:lnTo>
                  <a:lnTo>
                    <a:pt x="18876" y="54300"/>
                  </a:lnTo>
                  <a:lnTo>
                    <a:pt x="37223" y="54300"/>
                  </a:lnTo>
                  <a:lnTo>
                    <a:pt x="41209" y="15479"/>
                  </a:lnTo>
                  <a:lnTo>
                    <a:pt x="44870" y="15479"/>
                  </a:lnTo>
                  <a:lnTo>
                    <a:pt x="44870" y="54284"/>
                  </a:lnTo>
                  <a:lnTo>
                    <a:pt x="63202" y="54284"/>
                  </a:lnTo>
                  <a:lnTo>
                    <a:pt x="63202" y="15479"/>
                  </a:lnTo>
                  <a:lnTo>
                    <a:pt x="73733" y="15479"/>
                  </a:lnTo>
                  <a:lnTo>
                    <a:pt x="73640" y="1"/>
                  </a:lnTo>
                  <a:close/>
                </a:path>
              </a:pathLst>
            </a:custGeom>
            <a:solidFill>
              <a:schemeClr val="accent2"/>
            </a:solidFill>
            <a:ln w="228600" cap="flat" cmpd="sng">
              <a:solidFill>
                <a:schemeClr val="accent4"/>
              </a:solidFill>
              <a:prstDash val="solid"/>
              <a:round/>
              <a:headEnd type="none" w="sm" len="sm"/>
              <a:tailEnd type="none" w="sm" len="sm"/>
            </a:ln>
            <a:effectLst>
              <a:outerShdw blurRad="85725" dist="19050" dir="462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36"/>
            <p:cNvSpPr/>
            <p:nvPr/>
          </p:nvSpPr>
          <p:spPr>
            <a:xfrm>
              <a:off x="-3855762" y="2975650"/>
              <a:ext cx="1843325" cy="1357500"/>
            </a:xfrm>
            <a:custGeom>
              <a:avLst/>
              <a:gdLst/>
              <a:ahLst/>
              <a:cxnLst/>
              <a:rect l="l" t="t" r="r" b="b"/>
              <a:pathLst>
                <a:path w="73733" h="54300" extrusionOk="0">
                  <a:moveTo>
                    <a:pt x="18565" y="1"/>
                  </a:moveTo>
                  <a:cubicBezTo>
                    <a:pt x="7740" y="1"/>
                    <a:pt x="0" y="6639"/>
                    <a:pt x="109" y="15774"/>
                  </a:cubicBezTo>
                  <a:cubicBezTo>
                    <a:pt x="109" y="20334"/>
                    <a:pt x="1691" y="26305"/>
                    <a:pt x="3878" y="30865"/>
                  </a:cubicBezTo>
                  <a:lnTo>
                    <a:pt x="19155" y="25700"/>
                  </a:lnTo>
                  <a:cubicBezTo>
                    <a:pt x="18178" y="23622"/>
                    <a:pt x="17371" y="21047"/>
                    <a:pt x="17371" y="19558"/>
                  </a:cubicBezTo>
                  <a:cubicBezTo>
                    <a:pt x="17278" y="17170"/>
                    <a:pt x="19062" y="15479"/>
                    <a:pt x="21543" y="15479"/>
                  </a:cubicBezTo>
                  <a:lnTo>
                    <a:pt x="22846" y="15479"/>
                  </a:lnTo>
                  <a:lnTo>
                    <a:pt x="18876" y="54300"/>
                  </a:lnTo>
                  <a:lnTo>
                    <a:pt x="37223" y="54300"/>
                  </a:lnTo>
                  <a:lnTo>
                    <a:pt x="41209" y="15479"/>
                  </a:lnTo>
                  <a:lnTo>
                    <a:pt x="44870" y="15479"/>
                  </a:lnTo>
                  <a:lnTo>
                    <a:pt x="44870" y="54284"/>
                  </a:lnTo>
                  <a:lnTo>
                    <a:pt x="63202" y="54284"/>
                  </a:lnTo>
                  <a:lnTo>
                    <a:pt x="63202" y="15479"/>
                  </a:lnTo>
                  <a:lnTo>
                    <a:pt x="73733" y="15479"/>
                  </a:lnTo>
                  <a:lnTo>
                    <a:pt x="73640"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909537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333"/>
        <p:cNvGrpSpPr/>
        <p:nvPr/>
      </p:nvGrpSpPr>
      <p:grpSpPr>
        <a:xfrm>
          <a:off x="0" y="0"/>
          <a:ext cx="0" cy="0"/>
          <a:chOff x="0" y="0"/>
          <a:chExt cx="0" cy="0"/>
        </a:xfrm>
      </p:grpSpPr>
      <p:sp>
        <p:nvSpPr>
          <p:cNvPr id="6" name="Rectangle 5"/>
          <p:cNvSpPr/>
          <p:nvPr/>
        </p:nvSpPr>
        <p:spPr>
          <a:xfrm>
            <a:off x="210312" y="173736"/>
            <a:ext cx="8750808" cy="4818888"/>
          </a:xfrm>
          <a:prstGeom prst="rect">
            <a:avLst/>
          </a:prstGeom>
          <a:solidFill>
            <a:schemeClr val="accent4"/>
          </a:solidFill>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pic>
        <p:nvPicPr>
          <p:cNvPr id="9" name="Picture 8"/>
          <p:cNvPicPr>
            <a:picLocks noChangeAspect="1"/>
          </p:cNvPicPr>
          <p:nvPr/>
        </p:nvPicPr>
        <p:blipFill>
          <a:blip r:embed="rId3"/>
          <a:stretch>
            <a:fillRect/>
          </a:stretch>
        </p:blipFill>
        <p:spPr>
          <a:xfrm>
            <a:off x="210312" y="4469330"/>
            <a:ext cx="857547" cy="514528"/>
          </a:xfrm>
          <a:prstGeom prst="rect">
            <a:avLst/>
          </a:prstGeom>
        </p:spPr>
      </p:pic>
      <p:sp>
        <p:nvSpPr>
          <p:cNvPr id="14" name="Google Shape;619;p40"/>
          <p:cNvSpPr/>
          <p:nvPr/>
        </p:nvSpPr>
        <p:spPr>
          <a:xfrm rot="1121146">
            <a:off x="8637838" y="4484991"/>
            <a:ext cx="455088" cy="393708"/>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19;p40"/>
          <p:cNvSpPr/>
          <p:nvPr/>
        </p:nvSpPr>
        <p:spPr>
          <a:xfrm rot="3608607">
            <a:off x="132924" y="62524"/>
            <a:ext cx="455088" cy="393708"/>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Rectangle 11"/>
          <p:cNvSpPr/>
          <p:nvPr/>
        </p:nvSpPr>
        <p:spPr>
          <a:xfrm>
            <a:off x="397207" y="310664"/>
            <a:ext cx="8398284" cy="992579"/>
          </a:xfrm>
          <a:prstGeom prst="rect">
            <a:avLst/>
          </a:prstGeom>
        </p:spPr>
        <p:txBody>
          <a:bodyPr wrap="square">
            <a:spAutoFit/>
          </a:bodyPr>
          <a:lstStyle/>
          <a:p>
            <a:pPr lvl="0" algn="just">
              <a:lnSpc>
                <a:spcPct val="150000"/>
              </a:lnSpc>
              <a:buClrTx/>
            </a:pPr>
            <a:r>
              <a:rPr kumimoji="0" lang="en-US" sz="2100" b="1" i="0" u="none" strike="noStrike" kern="1200" cap="none" spc="0" normalizeH="0" baseline="0" noProof="0" smtClean="0">
                <a:ln>
                  <a:noFill/>
                </a:ln>
                <a:solidFill>
                  <a:srgbClr val="C00000"/>
                </a:solidFill>
                <a:effectLst/>
                <a:uLnTx/>
                <a:uFillTx/>
                <a:latin typeface="Arial"/>
                <a:ea typeface="Times New Roman" panose="02020603050405020304" pitchFamily="18" charset="0"/>
                <a:cs typeface="Arial" panose="020B0604020202020204" pitchFamily="34" charset="0"/>
                <a:sym typeface="Arial"/>
              </a:rPr>
              <a:t>Bài tập 9.30 </a:t>
            </a:r>
            <a:r>
              <a:rPr kumimoji="0" lang="en-US" sz="2100" b="1" i="0" u="none" strike="noStrike" kern="1200" cap="none" spc="0" normalizeH="0" baseline="0" noProof="0">
                <a:ln>
                  <a:noFill/>
                </a:ln>
                <a:solidFill>
                  <a:srgbClr val="C00000"/>
                </a:solidFill>
                <a:effectLst/>
                <a:uLnTx/>
                <a:uFillTx/>
                <a:latin typeface="Arial"/>
                <a:ea typeface="Times New Roman" panose="02020603050405020304" pitchFamily="18" charset="0"/>
                <a:cs typeface="Arial" panose="020B0604020202020204" pitchFamily="34" charset="0"/>
                <a:sym typeface="Arial"/>
              </a:rPr>
              <a:t>(</a:t>
            </a:r>
            <a:r>
              <a:rPr kumimoji="0" lang="en-US" sz="2100" b="1" i="0" u="none" strike="noStrike" kern="1200" cap="none" spc="0" normalizeH="0" baseline="0" noProof="0" smtClean="0">
                <a:ln>
                  <a:noFill/>
                </a:ln>
                <a:solidFill>
                  <a:srgbClr val="C00000"/>
                </a:solidFill>
                <a:effectLst/>
                <a:uLnTx/>
                <a:uFillTx/>
                <a:latin typeface="Arial"/>
                <a:ea typeface="Times New Roman" panose="02020603050405020304" pitchFamily="18" charset="0"/>
                <a:cs typeface="Arial" panose="020B0604020202020204" pitchFamily="34" charset="0"/>
                <a:sym typeface="Arial"/>
              </a:rPr>
              <a:t>SGK–tr107)</a:t>
            </a:r>
            <a:r>
              <a:rPr kumimoji="0" lang="en-US" sz="2100" b="1" i="0" u="none" strike="noStrike" kern="1200" cap="none" spc="0" normalizeH="0" baseline="0" noProof="0" smtClean="0">
                <a:ln>
                  <a:noFill/>
                </a:ln>
                <a:solidFill>
                  <a:srgbClr val="C00000"/>
                </a:solidFill>
                <a:effectLst/>
                <a:uLnTx/>
                <a:uFillTx/>
                <a:latin typeface="Arial"/>
                <a:ea typeface="+mn-ea"/>
                <a:cs typeface="Arial" panose="020B0604020202020204" pitchFamily="34" charset="0"/>
                <a:sym typeface="Arial"/>
              </a:rPr>
              <a:t> </a:t>
            </a:r>
            <a:r>
              <a:rPr lang="vi-VN" sz="1800">
                <a:latin typeface="Arial" panose="020B0604020202020204" pitchFamily="34" charset="0"/>
                <a:ea typeface="Calibri" panose="020F0502020204030204" pitchFamily="34" charset="0"/>
                <a:cs typeface="Times New Roman" panose="02020603050405020304" pitchFamily="18" charset="0"/>
              </a:rPr>
              <a:t>Biết rằng mỗi hình dưới đây đồng dạng với một hình khác, hãy tìm các cặp hình đồng dạng </a:t>
            </a:r>
            <a:r>
              <a:rPr lang="vi-VN" sz="1800">
                <a:latin typeface="Arial" panose="020B0604020202020204" pitchFamily="34" charset="0"/>
                <a:ea typeface="Calibri" panose="020F0502020204030204" pitchFamily="34" charset="0"/>
                <a:cs typeface="Times New Roman" panose="02020603050405020304" pitchFamily="18" charset="0"/>
              </a:rPr>
              <a:t>đó</a:t>
            </a:r>
            <a:r>
              <a:rPr lang="vi-VN" sz="1800" smtClean="0">
                <a:latin typeface="Arial" panose="020B0604020202020204" pitchFamily="34" charset="0"/>
                <a:ea typeface="Calibri" panose="020F0502020204030204" pitchFamily="34" charset="0"/>
                <a:cs typeface="Times New Roman" panose="02020603050405020304" pitchFamily="18" charset="0"/>
              </a:rPr>
              <a:t>.</a:t>
            </a:r>
            <a:endParaRPr lang="vi-VN" sz="1800">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1340802" y="1320003"/>
            <a:ext cx="6511092" cy="2066723"/>
          </a:xfrm>
          <a:prstGeom prst="rect">
            <a:avLst/>
          </a:prstGeom>
        </p:spPr>
      </p:pic>
      <p:sp>
        <p:nvSpPr>
          <p:cNvPr id="16" name="Rectangle 15"/>
          <p:cNvSpPr/>
          <p:nvPr/>
        </p:nvSpPr>
        <p:spPr>
          <a:xfrm>
            <a:off x="1255895" y="4047365"/>
            <a:ext cx="6900410" cy="507831"/>
          </a:xfrm>
          <a:prstGeom prst="rect">
            <a:avLst/>
          </a:prstGeom>
        </p:spPr>
        <p:txBody>
          <a:bodyPr wrap="square">
            <a:spAutoFit/>
          </a:bodyPr>
          <a:lstStyle/>
          <a:p>
            <a:pPr algn="just">
              <a:lnSpc>
                <a:spcPct val="150000"/>
              </a:lnSpc>
              <a:spcBef>
                <a:spcPts val="600"/>
              </a:spcBef>
              <a:spcAft>
                <a:spcPts val="600"/>
              </a:spcAft>
            </a:pPr>
            <a:r>
              <a:rPr lang="fr-FR" sz="1800">
                <a:latin typeface="+mj-lt"/>
                <a:ea typeface="Calibri" panose="020F0502020204030204" pitchFamily="34" charset="0"/>
                <a:cs typeface="Times New Roman" panose="02020603050405020304" pitchFamily="18" charset="0"/>
              </a:rPr>
              <a:t>Hai cặp hình đồng dạng là : Hình a và Hình c ; Hình b và Hình d.</a:t>
            </a:r>
            <a:endParaRPr lang="en-US" sz="1800">
              <a:effectLst/>
              <a:latin typeface="+mj-lt"/>
              <a:ea typeface="Arial" panose="020B0604020202020204" pitchFamily="34" charset="0"/>
              <a:cs typeface="Times New Roman" panose="02020603050405020304" pitchFamily="18" charset="0"/>
            </a:endParaRPr>
          </a:p>
        </p:txBody>
      </p:sp>
      <p:sp>
        <p:nvSpPr>
          <p:cNvPr id="17" name="Rectangle 16"/>
          <p:cNvSpPr/>
          <p:nvPr/>
        </p:nvSpPr>
        <p:spPr>
          <a:xfrm>
            <a:off x="4357286" y="3521976"/>
            <a:ext cx="697627" cy="456535"/>
          </a:xfrm>
          <a:prstGeom prst="rect">
            <a:avLst/>
          </a:prstGeom>
        </p:spPr>
        <p:txBody>
          <a:bodyPr wrap="non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1" i="1" u="sng" strike="noStrike" kern="0" cap="none" spc="0" normalizeH="0" baseline="0" noProof="0" smtClean="0">
                <a:ln>
                  <a:noFill/>
                </a:ln>
                <a:solidFill>
                  <a:srgbClr val="E7F6FD">
                    <a:lumMod val="25000"/>
                  </a:srgbClr>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1" i="1" u="sng" strike="noStrike" kern="0" cap="none" spc="0" normalizeH="0" baseline="0" noProof="0">
              <a:ln>
                <a:noFill/>
              </a:ln>
              <a:solidFill>
                <a:srgbClr val="E7F6FD">
                  <a:lumMod val="25000"/>
                </a:srgbClr>
              </a:solidFill>
              <a:effectLst/>
              <a:uLnTx/>
              <a:uFillTx/>
              <a:latin typeface="Arial"/>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417024168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333"/>
        <p:cNvGrpSpPr/>
        <p:nvPr/>
      </p:nvGrpSpPr>
      <p:grpSpPr>
        <a:xfrm>
          <a:off x="0" y="0"/>
          <a:ext cx="0" cy="0"/>
          <a:chOff x="0" y="0"/>
          <a:chExt cx="0" cy="0"/>
        </a:xfrm>
      </p:grpSpPr>
      <p:sp>
        <p:nvSpPr>
          <p:cNvPr id="6" name="Rectangle 5"/>
          <p:cNvSpPr/>
          <p:nvPr/>
        </p:nvSpPr>
        <p:spPr>
          <a:xfrm>
            <a:off x="210312" y="173736"/>
            <a:ext cx="8750808" cy="4818888"/>
          </a:xfrm>
          <a:prstGeom prst="rect">
            <a:avLst/>
          </a:prstGeom>
          <a:solidFill>
            <a:schemeClr val="accent4"/>
          </a:solidFill>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sp>
        <p:nvSpPr>
          <p:cNvPr id="14" name="Google Shape;619;p40"/>
          <p:cNvSpPr/>
          <p:nvPr/>
        </p:nvSpPr>
        <p:spPr>
          <a:xfrm rot="1121146">
            <a:off x="8637838" y="4484991"/>
            <a:ext cx="455088" cy="393708"/>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619;p40"/>
          <p:cNvSpPr/>
          <p:nvPr/>
        </p:nvSpPr>
        <p:spPr>
          <a:xfrm rot="3608607">
            <a:off x="166680" y="4616088"/>
            <a:ext cx="455088" cy="393708"/>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Rectangle 11"/>
          <p:cNvSpPr/>
          <p:nvPr/>
        </p:nvSpPr>
        <p:spPr>
          <a:xfrm>
            <a:off x="397207" y="310664"/>
            <a:ext cx="8398284" cy="941283"/>
          </a:xfrm>
          <a:prstGeom prst="rect">
            <a:avLst/>
          </a:prstGeom>
        </p:spPr>
        <p:txBody>
          <a:bodyPr wrap="square">
            <a:spAutoFit/>
          </a:bodyPr>
          <a:lstStyle/>
          <a:p>
            <a:pPr lvl="0" algn="just">
              <a:lnSpc>
                <a:spcPct val="150000"/>
              </a:lnSpc>
              <a:buClrTx/>
            </a:pPr>
            <a:r>
              <a:rPr kumimoji="0" lang="en-US" sz="2100" b="1" i="0" u="none" strike="noStrike" kern="1200" cap="none" spc="0" normalizeH="0" baseline="0" noProof="0" smtClean="0">
                <a:ln>
                  <a:noFill/>
                </a:ln>
                <a:solidFill>
                  <a:srgbClr val="C00000"/>
                </a:solidFill>
                <a:effectLst/>
                <a:uLnTx/>
                <a:uFillTx/>
                <a:latin typeface="Arial"/>
                <a:ea typeface="Times New Roman" panose="02020603050405020304" pitchFamily="18" charset="0"/>
                <a:cs typeface="Arial" panose="020B0604020202020204" pitchFamily="34" charset="0"/>
                <a:sym typeface="Arial"/>
              </a:rPr>
              <a:t>Bài tập 9.31 </a:t>
            </a:r>
            <a:r>
              <a:rPr kumimoji="0" lang="en-US" sz="2100" b="1" i="0" u="none" strike="noStrike" kern="1200" cap="none" spc="0" normalizeH="0" baseline="0" noProof="0">
                <a:ln>
                  <a:noFill/>
                </a:ln>
                <a:solidFill>
                  <a:srgbClr val="C00000"/>
                </a:solidFill>
                <a:effectLst/>
                <a:uLnTx/>
                <a:uFillTx/>
                <a:latin typeface="Arial"/>
                <a:ea typeface="Times New Roman" panose="02020603050405020304" pitchFamily="18" charset="0"/>
                <a:cs typeface="Arial" panose="020B0604020202020204" pitchFamily="34" charset="0"/>
                <a:sym typeface="Arial"/>
              </a:rPr>
              <a:t>(</a:t>
            </a:r>
            <a:r>
              <a:rPr kumimoji="0" lang="en-US" sz="2100" b="1" i="0" u="none" strike="noStrike" kern="1200" cap="none" spc="0" normalizeH="0" baseline="0" noProof="0" smtClean="0">
                <a:ln>
                  <a:noFill/>
                </a:ln>
                <a:solidFill>
                  <a:srgbClr val="C00000"/>
                </a:solidFill>
                <a:effectLst/>
                <a:uLnTx/>
                <a:uFillTx/>
                <a:latin typeface="Arial"/>
                <a:ea typeface="Times New Roman" panose="02020603050405020304" pitchFamily="18" charset="0"/>
                <a:cs typeface="Arial" panose="020B0604020202020204" pitchFamily="34" charset="0"/>
                <a:sym typeface="Arial"/>
              </a:rPr>
              <a:t>SGK–tr107)</a:t>
            </a:r>
            <a:r>
              <a:rPr kumimoji="0" lang="en-US" sz="2100" b="1" i="0" u="none" strike="noStrike" kern="1200" cap="none" spc="0" normalizeH="0" baseline="0" noProof="0" smtClean="0">
                <a:ln>
                  <a:noFill/>
                </a:ln>
                <a:solidFill>
                  <a:srgbClr val="C00000"/>
                </a:solidFill>
                <a:effectLst/>
                <a:uLnTx/>
                <a:uFillTx/>
                <a:latin typeface="Arial"/>
                <a:ea typeface="+mn-ea"/>
                <a:cs typeface="Arial" panose="020B0604020202020204" pitchFamily="34" charset="0"/>
                <a:sym typeface="Arial"/>
              </a:rPr>
              <a:t> </a:t>
            </a:r>
            <a:r>
              <a:rPr lang="vi-VN" sz="1800">
                <a:latin typeface="Arial" panose="020B0604020202020204" pitchFamily="34" charset="0"/>
                <a:ea typeface="Calibri" panose="020F0502020204030204" pitchFamily="34" charset="0"/>
                <a:cs typeface="Times New Roman" panose="02020603050405020304" pitchFamily="18" charset="0"/>
              </a:rPr>
              <a:t>Trong các cặp hình đồng dạng dưới đây, cặp hình nào là đồng dạng </a:t>
            </a:r>
            <a:r>
              <a:rPr lang="vi-VN" sz="1800">
                <a:latin typeface="Arial" panose="020B0604020202020204" pitchFamily="34" charset="0"/>
                <a:ea typeface="Calibri" panose="020F0502020204030204" pitchFamily="34" charset="0"/>
                <a:cs typeface="Times New Roman" panose="02020603050405020304" pitchFamily="18" charset="0"/>
              </a:rPr>
              <a:t>phối </a:t>
            </a:r>
            <a:r>
              <a:rPr lang="vi-VN" sz="1800" smtClean="0">
                <a:latin typeface="Arial" panose="020B0604020202020204" pitchFamily="34" charset="0"/>
                <a:ea typeface="Calibri" panose="020F0502020204030204" pitchFamily="34" charset="0"/>
                <a:cs typeface="Times New Roman" panose="02020603050405020304" pitchFamily="18" charset="0"/>
              </a:rPr>
              <a:t>cảnh</a:t>
            </a:r>
            <a:endParaRPr lang="vi-VN" sz="1800">
              <a:latin typeface="Arial" panose="020B060402020202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948333" y="3956165"/>
            <a:ext cx="7079248" cy="923330"/>
          </a:xfrm>
          <a:prstGeom prst="rect">
            <a:avLst/>
          </a:prstGeom>
        </p:spPr>
        <p:txBody>
          <a:bodyPr wrap="square">
            <a:spAutoFit/>
          </a:bodyPr>
          <a:lstStyle/>
          <a:p>
            <a:pPr lvl="0" algn="just">
              <a:lnSpc>
                <a:spcPct val="150000"/>
              </a:lnSpc>
              <a:spcBef>
                <a:spcPts val="600"/>
              </a:spcBef>
              <a:spcAft>
                <a:spcPts val="600"/>
              </a:spcAft>
            </a:pPr>
            <a:r>
              <a:rPr lang="fr-FR" sz="1800">
                <a:ea typeface="Calibri" panose="020F0502020204030204" pitchFamily="34" charset="0"/>
                <a:cs typeface="Times New Roman" panose="02020603050405020304" pitchFamily="18" charset="0"/>
              </a:rPr>
              <a:t>Cặp hình lục giác đều và cặp hình vuông là các cặp </a:t>
            </a:r>
            <a:r>
              <a:rPr lang="fr-FR" sz="1800">
                <a:ea typeface="Calibri" panose="020F0502020204030204" pitchFamily="34" charset="0"/>
                <a:cs typeface="Times New Roman" panose="02020603050405020304" pitchFamily="18" charset="0"/>
              </a:rPr>
              <a:t>hình </a:t>
            </a:r>
            <a:r>
              <a:rPr lang="fr-FR" sz="1800" smtClean="0">
                <a:ea typeface="Calibri" panose="020F0502020204030204" pitchFamily="34" charset="0"/>
                <a:cs typeface="Times New Roman" panose="02020603050405020304" pitchFamily="18" charset="0"/>
              </a:rPr>
              <a:t>đồng </a:t>
            </a:r>
            <a:r>
              <a:rPr lang="fr-FR" sz="1800">
                <a:ea typeface="Calibri" panose="020F0502020204030204" pitchFamily="34" charset="0"/>
                <a:cs typeface="Times New Roman" panose="02020603050405020304" pitchFamily="18" charset="0"/>
              </a:rPr>
              <a:t>dạng phối cảnh.</a:t>
            </a:r>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p:sp>
        <p:nvSpPr>
          <p:cNvPr id="17" name="Rectangle 16"/>
          <p:cNvSpPr/>
          <p:nvPr/>
        </p:nvSpPr>
        <p:spPr>
          <a:xfrm>
            <a:off x="4247535" y="3439837"/>
            <a:ext cx="697627" cy="456535"/>
          </a:xfrm>
          <a:prstGeom prst="rect">
            <a:avLst/>
          </a:prstGeom>
        </p:spPr>
        <p:txBody>
          <a:bodyPr wrap="non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1" i="1" u="sng" strike="noStrike" kern="0" cap="none" spc="0" normalizeH="0" baseline="0" noProof="0" smtClean="0">
                <a:ln>
                  <a:noFill/>
                </a:ln>
                <a:solidFill>
                  <a:srgbClr val="E7F6FD">
                    <a:lumMod val="25000"/>
                  </a:srgbClr>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1" i="1" u="sng" strike="noStrike" kern="0" cap="none" spc="0" normalizeH="0" baseline="0" noProof="0">
              <a:ln>
                <a:noFill/>
              </a:ln>
              <a:solidFill>
                <a:srgbClr val="E7F6FD">
                  <a:lumMod val="25000"/>
                </a:srgbClr>
              </a:solidFill>
              <a:effectLst/>
              <a:uLnTx/>
              <a:uFillTx/>
              <a:latin typeface="Arial"/>
              <a:ea typeface="Calibri" panose="020F0502020204030204" pitchFamily="34" charset="0"/>
              <a:cs typeface="Times New Roman" panose="02020603050405020304" pitchFamily="18" charset="0"/>
              <a:sym typeface="Aria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48333" y="1318100"/>
            <a:ext cx="7251865" cy="2257143"/>
          </a:xfrm>
          <a:prstGeom prst="rect">
            <a:avLst/>
          </a:prstGeom>
        </p:spPr>
      </p:pic>
      <p:pic>
        <p:nvPicPr>
          <p:cNvPr id="3" name="Picture 2"/>
          <p:cNvPicPr>
            <a:picLocks noChangeAspect="1"/>
          </p:cNvPicPr>
          <p:nvPr/>
        </p:nvPicPr>
        <p:blipFill>
          <a:blip r:embed="rId5"/>
          <a:stretch>
            <a:fillRect/>
          </a:stretch>
        </p:blipFill>
        <p:spPr>
          <a:xfrm rot="3062054">
            <a:off x="265468" y="3009640"/>
            <a:ext cx="712138" cy="822262"/>
          </a:xfrm>
          <a:prstGeom prst="rect">
            <a:avLst/>
          </a:prstGeom>
        </p:spPr>
      </p:pic>
    </p:spTree>
    <p:extLst>
      <p:ext uri="{BB962C8B-B14F-4D97-AF65-F5344CB8AC3E}">
        <p14:creationId xmlns:p14="http://schemas.microsoft.com/office/powerpoint/2010/main" val="1535079852"/>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74" name="TextBox 73"/>
          <p:cNvSpPr txBox="1"/>
          <p:nvPr/>
        </p:nvSpPr>
        <p:spPr>
          <a:xfrm>
            <a:off x="2289086" y="583137"/>
            <a:ext cx="484838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a:ln>
                  <a:noFill/>
                </a:ln>
                <a:solidFill>
                  <a:srgbClr val="C00000"/>
                </a:solidFill>
                <a:effectLst/>
                <a:uLnTx/>
                <a:uFillTx/>
                <a:latin typeface="Arial" panose="020B0604020202020204" pitchFamily="34" charset="0"/>
                <a:cs typeface="Arial" panose="020B0604020202020204" pitchFamily="34" charset="0"/>
                <a:sym typeface="Arial"/>
              </a:rPr>
              <a:t>HƯỚNG DẪN VỀ NHÀ</a:t>
            </a:r>
            <a:endParaRPr kumimoji="0" lang="vi-VN" sz="32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Arial"/>
            </a:endParaRPr>
          </a:p>
        </p:txBody>
      </p:sp>
      <p:sp>
        <p:nvSpPr>
          <p:cNvPr id="75" name="Rectangle 74"/>
          <p:cNvSpPr/>
          <p:nvPr/>
        </p:nvSpPr>
        <p:spPr>
          <a:xfrm>
            <a:off x="1536880" y="1416711"/>
            <a:ext cx="3838711" cy="517193"/>
          </a:xfrm>
          <a:prstGeom prst="rect">
            <a:avLst/>
          </a:prstGeom>
        </p:spPr>
        <p:txBody>
          <a:bodyPr wrap="square">
            <a:spAutoFit/>
          </a:bodyPr>
          <a:lstStyle/>
          <a:p>
            <a:pPr marL="342900" marR="0" lvl="0" indent="-342900" algn="just" defTabSz="457200" rtl="0" eaLnBrk="1" fontAlgn="auto" latinLnBrk="0" hangingPunct="1">
              <a:lnSpc>
                <a:spcPct val="150000"/>
              </a:lnSpc>
              <a:spcBef>
                <a:spcPts val="0"/>
              </a:spcBef>
              <a:spcAft>
                <a:spcPts val="0"/>
              </a:spcAft>
              <a:buClr>
                <a:srgbClr val="000000"/>
              </a:buClr>
              <a:buSzTx/>
              <a:buFont typeface="Wingdings" panose="05000000000000000000" pitchFamily="2" charset="2"/>
              <a:buChar char="q"/>
              <a:tabLst/>
              <a:defRPr/>
            </a:pPr>
            <a:r>
              <a:rPr kumimoji="0" lang="en-US" sz="2100" b="0" i="0" u="none" strike="noStrike" kern="0" cap="none" spc="0" normalizeH="0" baseline="0" noProof="0" dirty="0" err="1">
                <a:ln>
                  <a:noFill/>
                </a:ln>
                <a:solidFill>
                  <a:srgbClr val="000000"/>
                </a:solidFill>
                <a:effectLst/>
                <a:uLnTx/>
                <a:uFillTx/>
                <a:latin typeface="Arial"/>
                <a:ea typeface="+mn-ea"/>
                <a:cs typeface="Arial"/>
                <a:sym typeface="Arial"/>
              </a:rPr>
              <a:t>Ôn</a:t>
            </a:r>
            <a:r>
              <a:rPr kumimoji="0" lang="en-US" sz="21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rgbClr val="000000"/>
                </a:solidFill>
                <a:effectLst/>
                <a:uLnTx/>
                <a:uFillTx/>
                <a:latin typeface="Arial"/>
                <a:ea typeface="+mn-ea"/>
                <a:cs typeface="Arial"/>
                <a:sym typeface="Arial"/>
              </a:rPr>
              <a:t>tập</a:t>
            </a:r>
            <a:r>
              <a:rPr kumimoji="0" lang="en-US" sz="21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rgbClr val="000000"/>
                </a:solidFill>
                <a:effectLst/>
                <a:uLnTx/>
                <a:uFillTx/>
                <a:latin typeface="Arial"/>
                <a:ea typeface="+mn-ea"/>
                <a:cs typeface="Arial"/>
                <a:sym typeface="Arial"/>
              </a:rPr>
              <a:t>kiến</a:t>
            </a:r>
            <a:r>
              <a:rPr kumimoji="0" lang="en-US" sz="21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rgbClr val="000000"/>
                </a:solidFill>
                <a:effectLst/>
                <a:uLnTx/>
                <a:uFillTx/>
                <a:latin typeface="Arial"/>
                <a:ea typeface="+mn-ea"/>
                <a:cs typeface="Arial"/>
                <a:sym typeface="Arial"/>
              </a:rPr>
              <a:t>thức</a:t>
            </a:r>
            <a:r>
              <a:rPr kumimoji="0" lang="en-US" sz="21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rgbClr val="000000"/>
                </a:solidFill>
                <a:effectLst/>
                <a:uLnTx/>
                <a:uFillTx/>
                <a:latin typeface="Arial"/>
                <a:ea typeface="+mn-ea"/>
                <a:cs typeface="Arial"/>
                <a:sym typeface="Arial"/>
              </a:rPr>
              <a:t>đã</a:t>
            </a:r>
            <a:r>
              <a:rPr kumimoji="0" lang="en-US" sz="21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rgbClr val="000000"/>
                </a:solidFill>
                <a:effectLst/>
                <a:uLnTx/>
                <a:uFillTx/>
                <a:latin typeface="Arial"/>
                <a:ea typeface="+mn-ea"/>
                <a:cs typeface="Arial"/>
                <a:sym typeface="Arial"/>
              </a:rPr>
              <a:t>học</a:t>
            </a:r>
            <a:r>
              <a:rPr kumimoji="0" lang="en-US" sz="2100" b="0" i="0" u="none" strike="noStrike" kern="0" cap="none" spc="0" normalizeH="0" baseline="0" noProof="0" dirty="0">
                <a:ln>
                  <a:noFill/>
                </a:ln>
                <a:solidFill>
                  <a:srgbClr val="000000"/>
                </a:solidFill>
                <a:effectLst/>
                <a:uLnTx/>
                <a:uFillTx/>
                <a:latin typeface="Arial"/>
                <a:ea typeface="+mn-ea"/>
                <a:cs typeface="Arial"/>
                <a:sym typeface="Arial"/>
              </a:rPr>
              <a:t>.</a:t>
            </a:r>
          </a:p>
        </p:txBody>
      </p:sp>
      <p:sp>
        <p:nvSpPr>
          <p:cNvPr id="76" name="Rectangle 75"/>
          <p:cNvSpPr/>
          <p:nvPr/>
        </p:nvSpPr>
        <p:spPr>
          <a:xfrm>
            <a:off x="1536880" y="2338870"/>
            <a:ext cx="4138565" cy="517193"/>
          </a:xfrm>
          <a:prstGeom prst="rect">
            <a:avLst/>
          </a:prstGeom>
        </p:spPr>
        <p:txBody>
          <a:bodyPr wrap="square">
            <a:spAutoFit/>
          </a:bodyPr>
          <a:lstStyle/>
          <a:p>
            <a:pPr marL="342900" marR="0" lvl="0" indent="-342900" algn="l" defTabSz="457200" rtl="0" eaLnBrk="1" fontAlgn="auto" latinLnBrk="0" hangingPunct="1">
              <a:lnSpc>
                <a:spcPct val="150000"/>
              </a:lnSpc>
              <a:spcBef>
                <a:spcPts val="0"/>
              </a:spcBef>
              <a:spcAft>
                <a:spcPts val="400"/>
              </a:spcAft>
              <a:buClr>
                <a:srgbClr val="000000"/>
              </a:buClr>
              <a:buSzTx/>
              <a:buFont typeface="Wingdings" panose="05000000000000000000" pitchFamily="2" charset="2"/>
              <a:buChar char="q"/>
              <a:tabLst/>
              <a:defRPr/>
            </a:pPr>
            <a:r>
              <a:rPr kumimoji="0" lang="vi-VN" sz="21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Hoàn thành bài tập trong SBT.</a:t>
            </a:r>
            <a:endParaRPr kumimoji="0" lang="en-US" sz="2100" b="1" i="1" u="none" strike="noStrike" kern="0" cap="none" spc="0" normalizeH="0" baseline="0" noProof="0" dirty="0">
              <a:ln>
                <a:noFill/>
              </a:ln>
              <a:solidFill>
                <a:srgbClr val="000000"/>
              </a:solidFill>
              <a:effectLst/>
              <a:uLnTx/>
              <a:uFillTx/>
              <a:latin typeface="Arial"/>
              <a:ea typeface="DengXian"/>
              <a:cs typeface="Times New Roman" panose="02020603050405020304" pitchFamily="18" charset="0"/>
              <a:sym typeface="Arial"/>
            </a:endParaRPr>
          </a:p>
        </p:txBody>
      </p:sp>
      <p:sp>
        <p:nvSpPr>
          <p:cNvPr id="77" name="Rectangle 76"/>
          <p:cNvSpPr/>
          <p:nvPr/>
        </p:nvSpPr>
        <p:spPr>
          <a:xfrm>
            <a:off x="1547513" y="3298797"/>
            <a:ext cx="6352801" cy="577081"/>
          </a:xfrm>
          <a:prstGeom prst="rect">
            <a:avLst/>
          </a:prstGeom>
        </p:spPr>
        <p:txBody>
          <a:bodyPr wrap="square">
            <a:spAutoFit/>
          </a:bodyPr>
          <a:lstStyle/>
          <a:p>
            <a:pPr marL="342900" lvl="0" indent="-342900" defTabSz="457200">
              <a:lnSpc>
                <a:spcPct val="150000"/>
              </a:lnSpc>
              <a:buClrTx/>
              <a:buFont typeface="Wingdings" panose="05000000000000000000" pitchFamily="2" charset="2"/>
              <a:buChar char="q"/>
              <a:defRPr/>
            </a:pP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Đọc</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và</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chuẩn</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bị</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trước</a:t>
            </a:r>
            <a:r>
              <a:rPr kumimoji="0" lang="en-US" sz="21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lang="vi-VN" sz="2100" b="1" kern="1200">
                <a:solidFill>
                  <a:prstClr val="black"/>
                </a:solidFill>
                <a:latin typeface="Arial" panose="020B0604020202020204" pitchFamily="34" charset="0"/>
                <a:ea typeface="Times New Roman" panose="02020603050405020304" pitchFamily="18" charset="0"/>
                <a:cs typeface="Arial" panose="020B0604020202020204" pitchFamily="34" charset="0"/>
              </a:rPr>
              <a:t>Bài </a:t>
            </a:r>
            <a:r>
              <a:rPr lang="vi-VN" sz="2100" b="1" kern="1200">
                <a:solidFill>
                  <a:prstClr val="black"/>
                </a:solidFill>
                <a:latin typeface="Arial" panose="020B0604020202020204" pitchFamily="34" charset="0"/>
                <a:ea typeface="Times New Roman" panose="02020603050405020304" pitchFamily="18" charset="0"/>
                <a:cs typeface="Arial" panose="020B0604020202020204" pitchFamily="34" charset="0"/>
              </a:rPr>
              <a:t>Luyện </a:t>
            </a:r>
            <a:r>
              <a:rPr lang="vi-VN" sz="2100" b="1" kern="1200">
                <a:solidFill>
                  <a:prstClr val="black"/>
                </a:solidFill>
                <a:latin typeface="Arial" panose="020B0604020202020204" pitchFamily="34" charset="0"/>
                <a:ea typeface="Times New Roman" panose="02020603050405020304" pitchFamily="18" charset="0"/>
                <a:cs typeface="Arial" panose="020B0604020202020204" pitchFamily="34" charset="0"/>
              </a:rPr>
              <a:t>tập </a:t>
            </a:r>
            <a:r>
              <a:rPr lang="vi-VN" sz="21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chung</a:t>
            </a:r>
            <a:r>
              <a:rPr lang="en-US" sz="21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kumimoji="0" lang="en-US"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31453095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randombar(horizontal)">
                                      <p:cBhvr>
                                        <p:cTn id="17" dur="500"/>
                                        <p:tgtEl>
                                          <p:spTgt spid="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down)">
                                      <p:cBhvr>
                                        <p:cTn id="2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P spid="7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6" name="Google Shape;726;p44"/>
          <p:cNvSpPr/>
          <p:nvPr/>
        </p:nvSpPr>
        <p:spPr>
          <a:xfrm rot="4062540">
            <a:off x="8346636" y="3735483"/>
            <a:ext cx="241227" cy="208803"/>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4"/>
          <p:cNvSpPr/>
          <p:nvPr/>
        </p:nvSpPr>
        <p:spPr>
          <a:xfrm>
            <a:off x="2066629" y="567741"/>
            <a:ext cx="384900" cy="3936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
        <p:nvSpPr>
          <p:cNvPr id="728" name="Google Shape;728;p44"/>
          <p:cNvSpPr/>
          <p:nvPr/>
        </p:nvSpPr>
        <p:spPr>
          <a:xfrm>
            <a:off x="2928774" y="154266"/>
            <a:ext cx="180900" cy="1809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4"/>
          <p:cNvSpPr/>
          <p:nvPr/>
        </p:nvSpPr>
        <p:spPr>
          <a:xfrm>
            <a:off x="108599" y="129616"/>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4"/>
          <p:cNvSpPr/>
          <p:nvPr/>
        </p:nvSpPr>
        <p:spPr>
          <a:xfrm>
            <a:off x="2774655" y="4793918"/>
            <a:ext cx="180900" cy="1809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4"/>
          <p:cNvSpPr/>
          <p:nvPr/>
        </p:nvSpPr>
        <p:spPr>
          <a:xfrm>
            <a:off x="1510305" y="4696118"/>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4"/>
          <p:cNvSpPr/>
          <p:nvPr/>
        </p:nvSpPr>
        <p:spPr>
          <a:xfrm rot="-2016074">
            <a:off x="3925191" y="3423"/>
            <a:ext cx="214669" cy="185464"/>
          </a:xfrm>
          <a:prstGeom prst="triangle">
            <a:avLst>
              <a:gd name="adj"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4"/>
          <p:cNvSpPr/>
          <p:nvPr/>
        </p:nvSpPr>
        <p:spPr>
          <a:xfrm rot="1542219">
            <a:off x="1141812" y="233493"/>
            <a:ext cx="455136" cy="393548"/>
          </a:xfrm>
          <a:prstGeom prst="triangle">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4"/>
          <p:cNvSpPr/>
          <p:nvPr/>
        </p:nvSpPr>
        <p:spPr>
          <a:xfrm rot="-2016074">
            <a:off x="321185" y="2754938"/>
            <a:ext cx="214669" cy="185464"/>
          </a:xfrm>
          <a:prstGeom prst="triangle">
            <a:avLst>
              <a:gd name="adj" fmla="val 500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4"/>
          <p:cNvSpPr/>
          <p:nvPr/>
        </p:nvSpPr>
        <p:spPr>
          <a:xfrm>
            <a:off x="7924275" y="910425"/>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4"/>
          <p:cNvSpPr/>
          <p:nvPr/>
        </p:nvSpPr>
        <p:spPr>
          <a:xfrm>
            <a:off x="7857643" y="4262024"/>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4"/>
          <p:cNvSpPr/>
          <p:nvPr/>
        </p:nvSpPr>
        <p:spPr>
          <a:xfrm>
            <a:off x="564110" y="3980768"/>
            <a:ext cx="384900" cy="393600"/>
          </a:xfrm>
          <a:prstGeom prst="ellipse">
            <a:avLst/>
          </a:prstGeom>
          <a:noFill/>
          <a:ln w="19050" cap="flat" cmpd="sng">
            <a:solidFill>
              <a:schemeClr val="accent4"/>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
        <p:nvSpPr>
          <p:cNvPr id="738" name="Google Shape;738;p44"/>
          <p:cNvSpPr/>
          <p:nvPr/>
        </p:nvSpPr>
        <p:spPr>
          <a:xfrm>
            <a:off x="8204175" y="1915500"/>
            <a:ext cx="180900" cy="180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4"/>
          <p:cNvSpPr/>
          <p:nvPr/>
        </p:nvSpPr>
        <p:spPr>
          <a:xfrm rot="-2016074">
            <a:off x="6015398" y="4453931"/>
            <a:ext cx="214669" cy="185464"/>
          </a:xfrm>
          <a:prstGeom prst="triangle">
            <a:avLst>
              <a:gd name="adj"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0" name="Google Shape;740;p44"/>
          <p:cNvGrpSpPr/>
          <p:nvPr/>
        </p:nvGrpSpPr>
        <p:grpSpPr>
          <a:xfrm rot="-619317">
            <a:off x="7158545" y="276558"/>
            <a:ext cx="1159421" cy="853791"/>
            <a:chOff x="-3855762" y="2975650"/>
            <a:chExt cx="1843338" cy="1357500"/>
          </a:xfrm>
        </p:grpSpPr>
        <p:sp>
          <p:nvSpPr>
            <p:cNvPr id="741" name="Google Shape;741;p44"/>
            <p:cNvSpPr/>
            <p:nvPr/>
          </p:nvSpPr>
          <p:spPr>
            <a:xfrm>
              <a:off x="-3855750" y="2975650"/>
              <a:ext cx="1843325" cy="1357500"/>
            </a:xfrm>
            <a:custGeom>
              <a:avLst/>
              <a:gdLst/>
              <a:ahLst/>
              <a:cxnLst/>
              <a:rect l="l" t="t" r="r" b="b"/>
              <a:pathLst>
                <a:path w="73733" h="54300" extrusionOk="0">
                  <a:moveTo>
                    <a:pt x="18565" y="1"/>
                  </a:moveTo>
                  <a:cubicBezTo>
                    <a:pt x="7740" y="1"/>
                    <a:pt x="0" y="6639"/>
                    <a:pt x="109" y="15774"/>
                  </a:cubicBezTo>
                  <a:cubicBezTo>
                    <a:pt x="109" y="20334"/>
                    <a:pt x="1691" y="26305"/>
                    <a:pt x="3878" y="30865"/>
                  </a:cubicBezTo>
                  <a:lnTo>
                    <a:pt x="19155" y="25700"/>
                  </a:lnTo>
                  <a:cubicBezTo>
                    <a:pt x="18178" y="23622"/>
                    <a:pt x="17371" y="21047"/>
                    <a:pt x="17371" y="19558"/>
                  </a:cubicBezTo>
                  <a:cubicBezTo>
                    <a:pt x="17278" y="17170"/>
                    <a:pt x="19062" y="15479"/>
                    <a:pt x="21543" y="15479"/>
                  </a:cubicBezTo>
                  <a:lnTo>
                    <a:pt x="22846" y="15479"/>
                  </a:lnTo>
                  <a:lnTo>
                    <a:pt x="18876" y="54300"/>
                  </a:lnTo>
                  <a:lnTo>
                    <a:pt x="37223" y="54300"/>
                  </a:lnTo>
                  <a:lnTo>
                    <a:pt x="41209" y="15479"/>
                  </a:lnTo>
                  <a:lnTo>
                    <a:pt x="44870" y="15479"/>
                  </a:lnTo>
                  <a:lnTo>
                    <a:pt x="44870" y="54284"/>
                  </a:lnTo>
                  <a:lnTo>
                    <a:pt x="63202" y="54284"/>
                  </a:lnTo>
                  <a:lnTo>
                    <a:pt x="63202" y="15479"/>
                  </a:lnTo>
                  <a:lnTo>
                    <a:pt x="73733" y="15479"/>
                  </a:lnTo>
                  <a:lnTo>
                    <a:pt x="73640" y="1"/>
                  </a:lnTo>
                  <a:close/>
                </a:path>
              </a:pathLst>
            </a:custGeom>
            <a:solidFill>
              <a:schemeClr val="accent2"/>
            </a:solidFill>
            <a:ln w="228600" cap="flat" cmpd="sng">
              <a:solidFill>
                <a:schemeClr val="accent4"/>
              </a:solidFill>
              <a:prstDash val="solid"/>
              <a:round/>
              <a:headEnd type="none" w="sm" len="sm"/>
              <a:tailEnd type="none" w="sm" len="sm"/>
            </a:ln>
            <a:effectLst>
              <a:outerShdw blurRad="85725" dist="19050" dir="462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742" name="Google Shape;742;p44"/>
            <p:cNvSpPr/>
            <p:nvPr/>
          </p:nvSpPr>
          <p:spPr>
            <a:xfrm>
              <a:off x="-3855762" y="2975650"/>
              <a:ext cx="1843325" cy="1357500"/>
            </a:xfrm>
            <a:custGeom>
              <a:avLst/>
              <a:gdLst/>
              <a:ahLst/>
              <a:cxnLst/>
              <a:rect l="l" t="t" r="r" b="b"/>
              <a:pathLst>
                <a:path w="73733" h="54300" extrusionOk="0">
                  <a:moveTo>
                    <a:pt x="18565" y="1"/>
                  </a:moveTo>
                  <a:cubicBezTo>
                    <a:pt x="7740" y="1"/>
                    <a:pt x="0" y="6639"/>
                    <a:pt x="109" y="15774"/>
                  </a:cubicBezTo>
                  <a:cubicBezTo>
                    <a:pt x="109" y="20334"/>
                    <a:pt x="1691" y="26305"/>
                    <a:pt x="3878" y="30865"/>
                  </a:cubicBezTo>
                  <a:lnTo>
                    <a:pt x="19155" y="25700"/>
                  </a:lnTo>
                  <a:cubicBezTo>
                    <a:pt x="18178" y="23622"/>
                    <a:pt x="17371" y="21047"/>
                    <a:pt x="17371" y="19558"/>
                  </a:cubicBezTo>
                  <a:cubicBezTo>
                    <a:pt x="17278" y="17170"/>
                    <a:pt x="19062" y="15479"/>
                    <a:pt x="21543" y="15479"/>
                  </a:cubicBezTo>
                  <a:lnTo>
                    <a:pt x="22846" y="15479"/>
                  </a:lnTo>
                  <a:lnTo>
                    <a:pt x="18876" y="54300"/>
                  </a:lnTo>
                  <a:lnTo>
                    <a:pt x="37223" y="54300"/>
                  </a:lnTo>
                  <a:lnTo>
                    <a:pt x="41209" y="15479"/>
                  </a:lnTo>
                  <a:lnTo>
                    <a:pt x="44870" y="15479"/>
                  </a:lnTo>
                  <a:lnTo>
                    <a:pt x="44870" y="54284"/>
                  </a:lnTo>
                  <a:lnTo>
                    <a:pt x="63202" y="54284"/>
                  </a:lnTo>
                  <a:lnTo>
                    <a:pt x="63202" y="15479"/>
                  </a:lnTo>
                  <a:lnTo>
                    <a:pt x="73733" y="15479"/>
                  </a:lnTo>
                  <a:lnTo>
                    <a:pt x="73640"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grpSp>
      <p:sp>
        <p:nvSpPr>
          <p:cNvPr id="23" name="Google Shape;2831;p46"/>
          <p:cNvSpPr txBox="1">
            <a:spLocks noGrp="1"/>
          </p:cNvSpPr>
          <p:nvPr>
            <p:ph type="title"/>
          </p:nvPr>
        </p:nvSpPr>
        <p:spPr>
          <a:xfrm>
            <a:off x="1353254" y="1947133"/>
            <a:ext cx="6504389" cy="1036800"/>
          </a:xfrm>
          <a:prstGeom prst="rect">
            <a:avLst/>
          </a:prstGeom>
        </p:spPr>
        <p:txBody>
          <a:bodyPr spcFirstLastPara="1" wrap="square" lIns="91425" tIns="91425" rIns="91425" bIns="91425" anchor="ctr" anchorCtr="0">
            <a:noAutofit/>
          </a:bodyPr>
          <a:lstStyle/>
          <a:p>
            <a:pPr lvl="0">
              <a:lnSpc>
                <a:spcPct val="150000"/>
              </a:lnSpc>
            </a:pPr>
            <a:r>
              <a:rPr lang="vi-VN" sz="4500" b="1">
                <a:solidFill>
                  <a:srgbClr val="C00000"/>
                </a:solidFill>
                <a:latin typeface="+mn-lt"/>
              </a:rPr>
              <a:t>CẢM ƠN CÁC EM ĐÃ CHÚ Ý LẮNG </a:t>
            </a:r>
            <a:r>
              <a:rPr lang="vi-VN" sz="4500" b="1" smtClean="0">
                <a:solidFill>
                  <a:srgbClr val="C00000"/>
                </a:solidFill>
                <a:latin typeface="+mn-lt"/>
              </a:rPr>
              <a:t>NGHE!</a:t>
            </a:r>
            <a:endParaRPr lang="vi-VN" sz="4500" b="1">
              <a:solidFill>
                <a:srgbClr val="C00000"/>
              </a:solidFill>
              <a:latin typeface="+mn-lt"/>
            </a:endParaRPr>
          </a:p>
        </p:txBody>
      </p:sp>
    </p:spTree>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17" name="Google Shape;317;p31"/>
          <p:cNvSpPr/>
          <p:nvPr/>
        </p:nvSpPr>
        <p:spPr>
          <a:xfrm rot="4062540">
            <a:off x="7708000" y="4274333"/>
            <a:ext cx="241227" cy="208803"/>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p:nvPr/>
        </p:nvSpPr>
        <p:spPr>
          <a:xfrm>
            <a:off x="506090" y="4421561"/>
            <a:ext cx="384900" cy="3936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
        <p:nvSpPr>
          <p:cNvPr id="319" name="Google Shape;319;p31"/>
          <p:cNvSpPr/>
          <p:nvPr/>
        </p:nvSpPr>
        <p:spPr>
          <a:xfrm>
            <a:off x="496946" y="2956148"/>
            <a:ext cx="180900" cy="18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a:off x="1978899" y="4903740"/>
            <a:ext cx="180900" cy="18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rot="-2016074">
            <a:off x="33384" y="2039907"/>
            <a:ext cx="214669" cy="185464"/>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1"/>
          <p:cNvSpPr/>
          <p:nvPr/>
        </p:nvSpPr>
        <p:spPr>
          <a:xfrm>
            <a:off x="7240282" y="4585049"/>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1"/>
          <p:cNvSpPr/>
          <p:nvPr/>
        </p:nvSpPr>
        <p:spPr>
          <a:xfrm rot="-2016074">
            <a:off x="5628287" y="4950706"/>
            <a:ext cx="214669" cy="185464"/>
          </a:xfrm>
          <a:prstGeom prst="triangle">
            <a:avLst>
              <a:gd name="adj" fmla="val 500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60;p35"/>
          <p:cNvSpPr txBox="1">
            <a:spLocks/>
          </p:cNvSpPr>
          <p:nvPr/>
        </p:nvSpPr>
        <p:spPr>
          <a:xfrm>
            <a:off x="506090" y="519485"/>
            <a:ext cx="8057480" cy="2304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Black Han Sans"/>
              <a:buNone/>
              <a:defRPr sz="4000" b="0" i="0" u="none" strike="noStrike" cap="none">
                <a:solidFill>
                  <a:schemeClr val="dk1"/>
                </a:solidFill>
                <a:latin typeface="Black Han Sans"/>
                <a:ea typeface="Black Han Sans"/>
                <a:cs typeface="Black Han Sans"/>
                <a:sym typeface="Black Han Sans"/>
              </a:defRPr>
            </a:lvl1pPr>
            <a:lvl2pPr marR="0" lvl="1" algn="ctr" rtl="0">
              <a:lnSpc>
                <a:spcPct val="100000"/>
              </a:lnSpc>
              <a:spcBef>
                <a:spcPts val="0"/>
              </a:spcBef>
              <a:spcAft>
                <a:spcPts val="0"/>
              </a:spcAft>
              <a:buClr>
                <a:schemeClr val="dk1"/>
              </a:buClr>
              <a:buSzPts val="3600"/>
              <a:buFont typeface="Black Han Sans"/>
              <a:buNone/>
              <a:defRPr sz="3600" b="0" i="0" u="none" strike="noStrike" cap="none">
                <a:solidFill>
                  <a:schemeClr val="dk1"/>
                </a:solidFill>
                <a:latin typeface="Black Han Sans"/>
                <a:ea typeface="Black Han Sans"/>
                <a:cs typeface="Black Han Sans"/>
                <a:sym typeface="Black Han Sans"/>
              </a:defRPr>
            </a:lvl2pPr>
            <a:lvl3pPr marR="0" lvl="2" algn="ctr" rtl="0">
              <a:lnSpc>
                <a:spcPct val="100000"/>
              </a:lnSpc>
              <a:spcBef>
                <a:spcPts val="0"/>
              </a:spcBef>
              <a:spcAft>
                <a:spcPts val="0"/>
              </a:spcAft>
              <a:buClr>
                <a:schemeClr val="dk1"/>
              </a:buClr>
              <a:buSzPts val="3600"/>
              <a:buFont typeface="Black Han Sans"/>
              <a:buNone/>
              <a:defRPr sz="3600" b="0" i="0" u="none" strike="noStrike" cap="none">
                <a:solidFill>
                  <a:schemeClr val="dk1"/>
                </a:solidFill>
                <a:latin typeface="Black Han Sans"/>
                <a:ea typeface="Black Han Sans"/>
                <a:cs typeface="Black Han Sans"/>
                <a:sym typeface="Black Han Sans"/>
              </a:defRPr>
            </a:lvl3pPr>
            <a:lvl4pPr marR="0" lvl="3" algn="ctr" rtl="0">
              <a:lnSpc>
                <a:spcPct val="100000"/>
              </a:lnSpc>
              <a:spcBef>
                <a:spcPts val="0"/>
              </a:spcBef>
              <a:spcAft>
                <a:spcPts val="0"/>
              </a:spcAft>
              <a:buClr>
                <a:schemeClr val="dk1"/>
              </a:buClr>
              <a:buSzPts val="3600"/>
              <a:buFont typeface="Black Han Sans"/>
              <a:buNone/>
              <a:defRPr sz="3600" b="0" i="0" u="none" strike="noStrike" cap="none">
                <a:solidFill>
                  <a:schemeClr val="dk1"/>
                </a:solidFill>
                <a:latin typeface="Black Han Sans"/>
                <a:ea typeface="Black Han Sans"/>
                <a:cs typeface="Black Han Sans"/>
                <a:sym typeface="Black Han Sans"/>
              </a:defRPr>
            </a:lvl4pPr>
            <a:lvl5pPr marR="0" lvl="4" algn="ctr" rtl="0">
              <a:lnSpc>
                <a:spcPct val="100000"/>
              </a:lnSpc>
              <a:spcBef>
                <a:spcPts val="0"/>
              </a:spcBef>
              <a:spcAft>
                <a:spcPts val="0"/>
              </a:spcAft>
              <a:buClr>
                <a:schemeClr val="dk1"/>
              </a:buClr>
              <a:buSzPts val="3600"/>
              <a:buFont typeface="Black Han Sans"/>
              <a:buNone/>
              <a:defRPr sz="3600" b="0" i="0" u="none" strike="noStrike" cap="none">
                <a:solidFill>
                  <a:schemeClr val="dk1"/>
                </a:solidFill>
                <a:latin typeface="Black Han Sans"/>
                <a:ea typeface="Black Han Sans"/>
                <a:cs typeface="Black Han Sans"/>
                <a:sym typeface="Black Han Sans"/>
              </a:defRPr>
            </a:lvl5pPr>
            <a:lvl6pPr marR="0" lvl="5" algn="ctr" rtl="0">
              <a:lnSpc>
                <a:spcPct val="100000"/>
              </a:lnSpc>
              <a:spcBef>
                <a:spcPts val="0"/>
              </a:spcBef>
              <a:spcAft>
                <a:spcPts val="0"/>
              </a:spcAft>
              <a:buClr>
                <a:schemeClr val="dk1"/>
              </a:buClr>
              <a:buSzPts val="3600"/>
              <a:buFont typeface="Black Han Sans"/>
              <a:buNone/>
              <a:defRPr sz="3600" b="0" i="0" u="none" strike="noStrike" cap="none">
                <a:solidFill>
                  <a:schemeClr val="dk1"/>
                </a:solidFill>
                <a:latin typeface="Black Han Sans"/>
                <a:ea typeface="Black Han Sans"/>
                <a:cs typeface="Black Han Sans"/>
                <a:sym typeface="Black Han Sans"/>
              </a:defRPr>
            </a:lvl6pPr>
            <a:lvl7pPr marR="0" lvl="6" algn="ctr" rtl="0">
              <a:lnSpc>
                <a:spcPct val="100000"/>
              </a:lnSpc>
              <a:spcBef>
                <a:spcPts val="0"/>
              </a:spcBef>
              <a:spcAft>
                <a:spcPts val="0"/>
              </a:spcAft>
              <a:buClr>
                <a:schemeClr val="dk1"/>
              </a:buClr>
              <a:buSzPts val="3600"/>
              <a:buFont typeface="Black Han Sans"/>
              <a:buNone/>
              <a:defRPr sz="3600" b="0" i="0" u="none" strike="noStrike" cap="none">
                <a:solidFill>
                  <a:schemeClr val="dk1"/>
                </a:solidFill>
                <a:latin typeface="Black Han Sans"/>
                <a:ea typeface="Black Han Sans"/>
                <a:cs typeface="Black Han Sans"/>
                <a:sym typeface="Black Han Sans"/>
              </a:defRPr>
            </a:lvl7pPr>
            <a:lvl8pPr marR="0" lvl="7" algn="ctr" rtl="0">
              <a:lnSpc>
                <a:spcPct val="100000"/>
              </a:lnSpc>
              <a:spcBef>
                <a:spcPts val="0"/>
              </a:spcBef>
              <a:spcAft>
                <a:spcPts val="0"/>
              </a:spcAft>
              <a:buClr>
                <a:schemeClr val="dk1"/>
              </a:buClr>
              <a:buSzPts val="3600"/>
              <a:buFont typeface="Black Han Sans"/>
              <a:buNone/>
              <a:defRPr sz="3600" b="0" i="0" u="none" strike="noStrike" cap="none">
                <a:solidFill>
                  <a:schemeClr val="dk1"/>
                </a:solidFill>
                <a:latin typeface="Black Han Sans"/>
                <a:ea typeface="Black Han Sans"/>
                <a:cs typeface="Black Han Sans"/>
                <a:sym typeface="Black Han Sans"/>
              </a:defRPr>
            </a:lvl8pPr>
            <a:lvl9pPr marR="0" lvl="8" algn="ctr" rtl="0">
              <a:lnSpc>
                <a:spcPct val="100000"/>
              </a:lnSpc>
              <a:spcBef>
                <a:spcPts val="0"/>
              </a:spcBef>
              <a:spcAft>
                <a:spcPts val="0"/>
              </a:spcAft>
              <a:buClr>
                <a:schemeClr val="dk1"/>
              </a:buClr>
              <a:buSzPts val="3600"/>
              <a:buFont typeface="Black Han Sans"/>
              <a:buNone/>
              <a:defRPr sz="3600" b="0" i="0" u="none" strike="noStrike" cap="none">
                <a:solidFill>
                  <a:schemeClr val="dk1"/>
                </a:solidFill>
                <a:latin typeface="Black Han Sans"/>
                <a:ea typeface="Black Han Sans"/>
                <a:cs typeface="Black Han Sans"/>
                <a:sym typeface="Black Han Sans"/>
              </a:defRPr>
            </a:lvl9pPr>
          </a:lstStyle>
          <a:p>
            <a:pPr>
              <a:lnSpc>
                <a:spcPct val="150000"/>
              </a:lnSpc>
            </a:pPr>
            <a:r>
              <a:rPr lang="vi-VN" sz="4300" b="1">
                <a:solidFill>
                  <a:srgbClr val="D51460"/>
                </a:solidFill>
                <a:latin typeface="+mn-lt"/>
              </a:rPr>
              <a:t>CHƯƠNG IX. TAM </a:t>
            </a:r>
            <a:r>
              <a:rPr lang="vi-VN" sz="4300" b="1">
                <a:solidFill>
                  <a:srgbClr val="D51460"/>
                </a:solidFill>
                <a:latin typeface="+mn-lt"/>
              </a:rPr>
              <a:t>GIÁC </a:t>
            </a:r>
            <a:endParaRPr lang="en-US" sz="4300" b="1" smtClean="0">
              <a:solidFill>
                <a:srgbClr val="D51460"/>
              </a:solidFill>
              <a:latin typeface="+mn-lt"/>
            </a:endParaRPr>
          </a:p>
          <a:p>
            <a:pPr>
              <a:lnSpc>
                <a:spcPct val="150000"/>
              </a:lnSpc>
            </a:pPr>
            <a:r>
              <a:rPr lang="vi-VN" sz="4300" b="1" smtClean="0">
                <a:solidFill>
                  <a:srgbClr val="D51460"/>
                </a:solidFill>
                <a:latin typeface="+mn-lt"/>
              </a:rPr>
              <a:t>ĐỒNG </a:t>
            </a:r>
            <a:r>
              <a:rPr lang="vi-VN" sz="4300" b="1">
                <a:solidFill>
                  <a:srgbClr val="D51460"/>
                </a:solidFill>
                <a:latin typeface="+mn-lt"/>
              </a:rPr>
              <a:t>DẠNG</a:t>
            </a:r>
            <a:endParaRPr lang="vi-VN" sz="4300">
              <a:solidFill>
                <a:srgbClr val="D51460"/>
              </a:solidFill>
            </a:endParaRPr>
          </a:p>
        </p:txBody>
      </p:sp>
      <p:sp>
        <p:nvSpPr>
          <p:cNvPr id="28" name="Rectangle 27"/>
          <p:cNvSpPr/>
          <p:nvPr/>
        </p:nvSpPr>
        <p:spPr>
          <a:xfrm>
            <a:off x="902498" y="2823785"/>
            <a:ext cx="7366550" cy="942053"/>
          </a:xfrm>
          <a:prstGeom prst="rect">
            <a:avLst/>
          </a:prstGeom>
        </p:spPr>
        <p:txBody>
          <a:bodyPr wrap="square">
            <a:spAutoFit/>
          </a:bodyPr>
          <a:lstStyle/>
          <a:p>
            <a:pPr algn="ctr">
              <a:lnSpc>
                <a:spcPct val="150000"/>
              </a:lnSpc>
            </a:pPr>
            <a:r>
              <a:rPr lang="vi-VN" sz="4200" b="1">
                <a:solidFill>
                  <a:schemeClr val="tx1">
                    <a:lumMod val="60000"/>
                    <a:lumOff val="40000"/>
                  </a:schemeClr>
                </a:solidFill>
                <a:sym typeface="Lilita One"/>
              </a:rPr>
              <a:t>BÀI 37. HÌNH ĐỒNG DẠNG </a:t>
            </a:r>
            <a:endParaRPr lang="en-US" sz="4200" b="1">
              <a:solidFill>
                <a:schemeClr val="tx1">
                  <a:lumMod val="60000"/>
                  <a:lumOff val="4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44" name="Rectangle 43"/>
          <p:cNvSpPr/>
          <p:nvPr/>
        </p:nvSpPr>
        <p:spPr>
          <a:xfrm>
            <a:off x="5756520" y="4180060"/>
            <a:ext cx="1979303" cy="943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73736" y="27432"/>
            <a:ext cx="3483864" cy="15087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8071104" y="3712464"/>
            <a:ext cx="835152" cy="943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1"/>
          <p:cNvSpPr txBox="1">
            <a:spLocks/>
          </p:cNvSpPr>
          <p:nvPr/>
        </p:nvSpPr>
        <p:spPr>
          <a:xfrm>
            <a:off x="365270" y="261539"/>
            <a:ext cx="843655" cy="451277"/>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HĐ 1</a:t>
            </a: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2" name="Rectangle 1"/>
          <p:cNvSpPr/>
          <p:nvPr/>
        </p:nvSpPr>
        <p:spPr>
          <a:xfrm>
            <a:off x="1304811" y="94507"/>
            <a:ext cx="7569641" cy="785343"/>
          </a:xfrm>
          <a:prstGeom prst="rect">
            <a:avLst/>
          </a:prstGeom>
        </p:spPr>
        <p:txBody>
          <a:bodyPr wrap="square">
            <a:spAutoFit/>
          </a:bodyPr>
          <a:lstStyle/>
          <a:p>
            <a:pPr algn="just">
              <a:lnSpc>
                <a:spcPct val="150000"/>
              </a:lnSpc>
            </a:pPr>
            <a:r>
              <a:rPr lang="vi-VN" sz="1600">
                <a:latin typeface="+mn-lt"/>
              </a:rPr>
              <a:t>Lấy điểm O và vẽ tam giác A'B'C' như Hình 9.58. Trên các tia OA', OB', OC', lấy các điểm A, B, C sao cho OA = 2OA', OB = 2OB', OC = </a:t>
            </a:r>
            <a:r>
              <a:rPr lang="vi-VN" sz="1600">
                <a:latin typeface="+mn-lt"/>
              </a:rPr>
              <a:t>2OC</a:t>
            </a:r>
            <a:r>
              <a:rPr lang="vi-VN" sz="1600" smtClean="0">
                <a:latin typeface="+mn-lt"/>
              </a:rPr>
              <a:t>'</a:t>
            </a:r>
            <a:endParaRPr lang="en-US" sz="1600">
              <a:latin typeface="+mn-lt"/>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674629" y="982361"/>
            <a:ext cx="3818900" cy="2162452"/>
          </a:xfrm>
          <a:prstGeom prst="rect">
            <a:avLst/>
          </a:prstGeom>
        </p:spPr>
      </p:pic>
      <p:sp>
        <p:nvSpPr>
          <p:cNvPr id="18" name="Rectangle 17"/>
          <p:cNvSpPr/>
          <p:nvPr/>
        </p:nvSpPr>
        <p:spPr>
          <a:xfrm>
            <a:off x="8748" y="3614386"/>
            <a:ext cx="3483864" cy="15087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93707" y="3152764"/>
            <a:ext cx="8580745" cy="1938992"/>
          </a:xfrm>
          <a:prstGeom prst="rect">
            <a:avLst/>
          </a:prstGeom>
        </p:spPr>
        <p:txBody>
          <a:bodyPr wrap="square">
            <a:spAutoFit/>
          </a:bodyPr>
          <a:lstStyle/>
          <a:p>
            <a:pPr marL="285750" indent="-285750" algn="just">
              <a:lnSpc>
                <a:spcPct val="150000"/>
              </a:lnSpc>
              <a:buFontTx/>
              <a:buChar char="-"/>
            </a:pPr>
            <a:r>
              <a:rPr lang="vi-VN" sz="1600" smtClean="0">
                <a:latin typeface="+mn-lt"/>
              </a:rPr>
              <a:t>Hãy </a:t>
            </a:r>
            <a:r>
              <a:rPr lang="vi-VN" sz="1600">
                <a:latin typeface="+mn-lt"/>
              </a:rPr>
              <a:t>giải thích vì sao </a:t>
            </a:r>
            <a:r>
              <a:rPr lang="el-GR" sz="1600">
                <a:latin typeface="+mn-lt"/>
              </a:rPr>
              <a:t>Δ</a:t>
            </a:r>
            <a:r>
              <a:rPr lang="vi-VN" sz="1600">
                <a:latin typeface="+mn-lt"/>
              </a:rPr>
              <a:t>ABC ∽ </a:t>
            </a:r>
            <a:r>
              <a:rPr lang="el-GR" sz="1600">
                <a:latin typeface="+mn-lt"/>
              </a:rPr>
              <a:t>Δ</a:t>
            </a:r>
            <a:r>
              <a:rPr lang="vi-VN" sz="1600">
                <a:latin typeface="+mn-lt"/>
              </a:rPr>
              <a:t>A'B'C' với tỉ số đồng dạng </a:t>
            </a:r>
            <a:r>
              <a:rPr lang="vi-VN" sz="1600">
                <a:latin typeface="+mn-lt"/>
              </a:rPr>
              <a:t>bằng </a:t>
            </a:r>
            <a:r>
              <a:rPr lang="vi-VN" sz="1600" smtClean="0">
                <a:latin typeface="+mn-lt"/>
              </a:rPr>
              <a:t>2</a:t>
            </a:r>
            <a:r>
              <a:rPr lang="en-US" sz="1600" smtClean="0">
                <a:latin typeface="+mn-lt"/>
              </a:rPr>
              <a:t>.</a:t>
            </a:r>
            <a:endParaRPr lang="en-US" sz="1600">
              <a:latin typeface="+mn-lt"/>
            </a:endParaRPr>
          </a:p>
          <a:p>
            <a:pPr marL="285750" indent="-285750" algn="just">
              <a:lnSpc>
                <a:spcPct val="150000"/>
              </a:lnSpc>
              <a:buFontTx/>
              <a:buChar char="-"/>
            </a:pPr>
            <a:r>
              <a:rPr lang="vi-VN" sz="1600" smtClean="0">
                <a:latin typeface="+mn-lt"/>
              </a:rPr>
              <a:t>Dùng </a:t>
            </a:r>
            <a:r>
              <a:rPr lang="vi-VN" sz="1600">
                <a:latin typeface="+mn-lt"/>
              </a:rPr>
              <a:t>thước thẳng, em hãy kiểm </a:t>
            </a:r>
            <a:r>
              <a:rPr lang="vi-VN" sz="1600">
                <a:latin typeface="+mn-lt"/>
              </a:rPr>
              <a:t>tra </a:t>
            </a:r>
            <a:r>
              <a:rPr lang="vi-VN" sz="1600" smtClean="0">
                <a:latin typeface="+mn-lt"/>
              </a:rPr>
              <a:t>xem</a:t>
            </a:r>
            <a:r>
              <a:rPr lang="en-US" sz="1600" smtClean="0">
                <a:latin typeface="+mn-lt"/>
              </a:rPr>
              <a:t> hai</a:t>
            </a:r>
            <a:r>
              <a:rPr lang="vi-VN" sz="1600" smtClean="0">
                <a:latin typeface="+mn-lt"/>
              </a:rPr>
              <a:t> </a:t>
            </a:r>
            <a:r>
              <a:rPr lang="vi-VN" sz="1600">
                <a:latin typeface="+mn-lt"/>
              </a:rPr>
              <a:t>đường thẳng MM', NN' nối các trung </a:t>
            </a:r>
            <a:r>
              <a:rPr lang="vi-VN" sz="1600">
                <a:latin typeface="+mn-lt"/>
              </a:rPr>
              <a:t>điểm </a:t>
            </a:r>
            <a:r>
              <a:rPr lang="en-US" sz="1600" smtClean="0">
                <a:latin typeface="+mn-lt"/>
              </a:rPr>
              <a:t>các cạnh của hai tam giác </a:t>
            </a:r>
            <a:r>
              <a:rPr lang="vi-VN" sz="1600" smtClean="0">
                <a:latin typeface="+mn-lt"/>
              </a:rPr>
              <a:t>có </a:t>
            </a:r>
            <a:r>
              <a:rPr lang="vi-VN" sz="1600">
                <a:latin typeface="+mn-lt"/>
              </a:rPr>
              <a:t>đi qua O không?</a:t>
            </a:r>
          </a:p>
          <a:p>
            <a:pPr algn="just">
              <a:lnSpc>
                <a:spcPct val="150000"/>
              </a:lnSpc>
            </a:pPr>
            <a:r>
              <a:rPr lang="vi-VN" sz="1600">
                <a:latin typeface="+mn-lt"/>
              </a:rPr>
              <a:t>Trong Hình 9.58, ta nói tam giác ABC là hình phóng to (2 lần) của tam giác A'B'C' </a:t>
            </a:r>
            <a:r>
              <a:rPr lang="vi-VN" sz="1600">
                <a:latin typeface="+mn-lt"/>
              </a:rPr>
              <a:t>và </a:t>
            </a:r>
            <a:r>
              <a:rPr lang="en-US" sz="1600" smtClean="0">
                <a:latin typeface="+mn-lt"/>
              </a:rPr>
              <a:t>         </a:t>
            </a:r>
            <a:r>
              <a:rPr lang="vi-VN" sz="1600" smtClean="0">
                <a:latin typeface="+mn-lt"/>
              </a:rPr>
              <a:t>tam </a:t>
            </a:r>
            <a:r>
              <a:rPr lang="vi-VN" sz="1600">
                <a:latin typeface="+mn-lt"/>
              </a:rPr>
              <a:t>giác A'B'C' là hình thu nhỏ (2 lần) của tam </a:t>
            </a:r>
            <a:r>
              <a:rPr lang="vi-VN" sz="1600">
                <a:latin typeface="+mn-lt"/>
              </a:rPr>
              <a:t>giác </a:t>
            </a:r>
            <a:r>
              <a:rPr lang="vi-VN" sz="1600" smtClean="0">
                <a:latin typeface="+mn-lt"/>
              </a:rPr>
              <a:t>ABC</a:t>
            </a:r>
            <a:r>
              <a:rPr lang="en-US" sz="1600" smtClean="0">
                <a:latin typeface="+mn-lt"/>
              </a:rPr>
              <a:t>.</a:t>
            </a:r>
            <a:endParaRPr lang="vi-VN" sz="1600">
              <a:latin typeface="+mn-lt"/>
            </a:endParaRPr>
          </a:p>
        </p:txBody>
      </p:sp>
    </p:spTree>
    <p:extLst>
      <p:ext uri="{BB962C8B-B14F-4D97-AF65-F5344CB8AC3E}">
        <p14:creationId xmlns:p14="http://schemas.microsoft.com/office/powerpoint/2010/main" val="334650398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anim calcmode="lin" valueType="num">
                                      <p:cBhvr>
                                        <p:cTn id="23" dur="500" fill="hold"/>
                                        <p:tgtEl>
                                          <p:spTgt spid="19"/>
                                        </p:tgtEl>
                                        <p:attrNameLst>
                                          <p:attrName>ppt_x</p:attrName>
                                        </p:attrNameLst>
                                      </p:cBhvr>
                                      <p:tavLst>
                                        <p:tav tm="0">
                                          <p:val>
                                            <p:strVal val="#ppt_x"/>
                                          </p:val>
                                        </p:tav>
                                        <p:tav tm="100000">
                                          <p:val>
                                            <p:strVal val="#ppt_x"/>
                                          </p:val>
                                        </p:tav>
                                      </p:tavLst>
                                    </p:anim>
                                    <p:anim calcmode="lin" valueType="num">
                                      <p:cBhvr>
                                        <p:cTn id="2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44" name="Rectangle 43"/>
          <p:cNvSpPr/>
          <p:nvPr/>
        </p:nvSpPr>
        <p:spPr>
          <a:xfrm>
            <a:off x="5756520" y="4180060"/>
            <a:ext cx="1979303" cy="943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sp>
        <p:nvSpPr>
          <p:cNvPr id="37" name="Rectangle 36"/>
          <p:cNvSpPr/>
          <p:nvPr/>
        </p:nvSpPr>
        <p:spPr>
          <a:xfrm>
            <a:off x="173736" y="27432"/>
            <a:ext cx="3483864" cy="15087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sp>
        <p:nvSpPr>
          <p:cNvPr id="40" name="Rectangle 39"/>
          <p:cNvSpPr/>
          <p:nvPr/>
        </p:nvSpPr>
        <p:spPr>
          <a:xfrm>
            <a:off x="8071104" y="3712464"/>
            <a:ext cx="835152" cy="943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sp>
        <p:nvSpPr>
          <p:cNvPr id="10" name="Rectangle 9"/>
          <p:cNvSpPr/>
          <p:nvPr/>
        </p:nvSpPr>
        <p:spPr>
          <a:xfrm>
            <a:off x="921986" y="294397"/>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4" name="Rectangle 3"/>
              <p:cNvSpPr/>
              <p:nvPr/>
            </p:nvSpPr>
            <p:spPr>
              <a:xfrm>
                <a:off x="921986" y="764615"/>
                <a:ext cx="7282207" cy="4112985"/>
              </a:xfrm>
              <a:prstGeom prst="rect">
                <a:avLst/>
              </a:prstGeom>
            </p:spPr>
            <p:txBody>
              <a:bodyPr wrap="square">
                <a:spAutoFit/>
              </a:bodyPr>
              <a:lstStyle/>
              <a:p>
                <a:pPr marL="285750" indent="-285750" algn="just">
                  <a:lnSpc>
                    <a:spcPct val="150000"/>
                  </a:lnSpc>
                  <a:buFontTx/>
                  <a:buChar char="-"/>
                </a:pPr>
                <a:r>
                  <a:rPr lang="da-DK" sz="1900" smtClean="0">
                    <a:latin typeface="+mj-lt"/>
                    <a:ea typeface="Dotum" panose="020B0600000101010101" pitchFamily="34" charset="-127"/>
                    <a:cs typeface="Times New Roman" panose="02020603050405020304" pitchFamily="18" charset="0"/>
                  </a:rPr>
                  <a:t>Theo </a:t>
                </a:r>
                <a:r>
                  <a:rPr lang="da-DK" sz="1900">
                    <a:latin typeface="+mj-lt"/>
                    <a:ea typeface="Dotum" panose="020B0600000101010101" pitchFamily="34" charset="-127"/>
                    <a:cs typeface="Times New Roman" panose="02020603050405020304" pitchFamily="18" charset="0"/>
                  </a:rPr>
                  <a:t>giả thiết ta có: </a:t>
                </a:r>
                <a14:m>
                  <m:oMath xmlns:m="http://schemas.openxmlformats.org/officeDocument/2006/math">
                    <m:r>
                      <a:rPr lang="da-DK" sz="1900" i="1">
                        <a:effectLst/>
                        <a:latin typeface="+mj-lt"/>
                        <a:ea typeface="Dotum" panose="020B0600000101010101" pitchFamily="34" charset="-127"/>
                        <a:cs typeface="Times New Roman" panose="02020603050405020304" pitchFamily="18" charset="0"/>
                      </a:rPr>
                      <m:t>𝑂𝐴</m:t>
                    </m:r>
                    <m:r>
                      <a:rPr lang="da-DK" sz="1900" i="1">
                        <a:effectLst/>
                        <a:latin typeface="+mj-lt"/>
                        <a:ea typeface="Dotum" panose="020B0600000101010101" pitchFamily="34" charset="-127"/>
                        <a:cs typeface="Times New Roman" panose="02020603050405020304" pitchFamily="18" charset="0"/>
                      </a:rPr>
                      <m:t>=2</m:t>
                    </m:r>
                    <m:r>
                      <a:rPr lang="da-DK" sz="1900" i="1">
                        <a:effectLst/>
                        <a:latin typeface="+mj-lt"/>
                        <a:ea typeface="Dotum" panose="020B0600000101010101" pitchFamily="34" charset="-127"/>
                        <a:cs typeface="Times New Roman" panose="02020603050405020304" pitchFamily="18" charset="0"/>
                      </a:rPr>
                      <m:t>𝑂</m:t>
                    </m:r>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𝐴</m:t>
                        </m:r>
                      </m:e>
                      <m:sup>
                        <m:r>
                          <a:rPr lang="da-DK" sz="1900" i="1">
                            <a:effectLst/>
                            <a:latin typeface="+mj-lt"/>
                            <a:ea typeface="Dotum" panose="020B0600000101010101" pitchFamily="34" charset="-127"/>
                            <a:cs typeface="Times New Roman" panose="02020603050405020304" pitchFamily="18" charset="0"/>
                          </a:rPr>
                          <m:t>′</m:t>
                        </m:r>
                      </m:sup>
                    </m:sSup>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𝑂𝑁</m:t>
                    </m:r>
                    <m:r>
                      <a:rPr lang="da-DK" sz="1900" i="1">
                        <a:effectLst/>
                        <a:latin typeface="+mj-lt"/>
                        <a:ea typeface="Dotum" panose="020B0600000101010101" pitchFamily="34" charset="-127"/>
                        <a:cs typeface="Times New Roman" panose="02020603050405020304" pitchFamily="18" charset="0"/>
                      </a:rPr>
                      <m:t>=2</m:t>
                    </m:r>
                    <m:r>
                      <a:rPr lang="da-DK" sz="1900" i="1">
                        <a:effectLst/>
                        <a:latin typeface="+mj-lt"/>
                        <a:ea typeface="Dotum" panose="020B0600000101010101" pitchFamily="34" charset="-127"/>
                        <a:cs typeface="Times New Roman" panose="02020603050405020304" pitchFamily="18" charset="0"/>
                      </a:rPr>
                      <m:t>𝑂</m:t>
                    </m:r>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𝐵</m:t>
                        </m:r>
                      </m:e>
                      <m:sup>
                        <m:r>
                          <a:rPr lang="da-DK" sz="1900" i="1">
                            <a:effectLst/>
                            <a:latin typeface="+mj-lt"/>
                            <a:ea typeface="Dotum" panose="020B0600000101010101" pitchFamily="34" charset="-127"/>
                            <a:cs typeface="Times New Roman" panose="02020603050405020304" pitchFamily="18" charset="0"/>
                          </a:rPr>
                          <m:t>′</m:t>
                        </m:r>
                      </m:sup>
                    </m:sSup>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𝑂𝐶</m:t>
                    </m:r>
                    <m:r>
                      <a:rPr lang="da-DK" sz="1900" i="1">
                        <a:effectLst/>
                        <a:latin typeface="+mj-lt"/>
                        <a:ea typeface="Dotum" panose="020B0600000101010101" pitchFamily="34" charset="-127"/>
                        <a:cs typeface="Times New Roman" panose="02020603050405020304" pitchFamily="18" charset="0"/>
                      </a:rPr>
                      <m:t>=2</m:t>
                    </m:r>
                    <m:r>
                      <a:rPr lang="da-DK" sz="1900" i="1">
                        <a:effectLst/>
                        <a:latin typeface="+mj-lt"/>
                        <a:ea typeface="Dotum" panose="020B0600000101010101" pitchFamily="34" charset="-127"/>
                        <a:cs typeface="Times New Roman" panose="02020603050405020304" pitchFamily="18" charset="0"/>
                      </a:rPr>
                      <m:t>𝑂𝐶</m:t>
                    </m:r>
                    <m:r>
                      <a:rPr lang="da-DK" sz="1900" i="1">
                        <a:effectLst/>
                        <a:latin typeface="+mj-lt"/>
                        <a:ea typeface="Dotum" panose="020B0600000101010101" pitchFamily="34" charset="-127"/>
                        <a:cs typeface="Times New Roman" panose="02020603050405020304" pitchFamily="18" charset="0"/>
                      </a:rPr>
                      <m:t>′</m:t>
                    </m:r>
                  </m:oMath>
                </a14:m>
                <a:r>
                  <a:rPr lang="da-DK" sz="1900">
                    <a:effectLst/>
                    <a:latin typeface="+mj-lt"/>
                    <a:ea typeface="Dotum" panose="020B0600000101010101" pitchFamily="34" charset="-127"/>
                    <a:cs typeface="Times New Roman" panose="02020603050405020304" pitchFamily="18" charset="0"/>
                  </a:rPr>
                  <a:t>.</a:t>
                </a:r>
                <a:endParaRPr lang="da-DK" sz="1900" smtClean="0">
                  <a:effectLst/>
                  <a:latin typeface="+mj-lt"/>
                  <a:ea typeface="Dotum" panose="020B0600000101010101" pitchFamily="34" charset="-127"/>
                  <a:cs typeface="Times New Roman" panose="02020603050405020304" pitchFamily="18" charset="0"/>
                </a:endParaRPr>
              </a:p>
              <a:p>
                <a:pPr algn="just">
                  <a:lnSpc>
                    <a:spcPct val="150000"/>
                  </a:lnSpc>
                </a:pPr>
                <a:r>
                  <a:rPr lang="da-DK" sz="1900" smtClean="0">
                    <a:effectLst/>
                    <a:latin typeface="+mj-lt"/>
                    <a:ea typeface="Dotum" panose="020B0600000101010101" pitchFamily="34" charset="-127"/>
                    <a:cs typeface="Times New Roman" panose="02020603050405020304" pitchFamily="18" charset="0"/>
                  </a:rPr>
                  <a:t>Suy </a:t>
                </a:r>
                <a:r>
                  <a:rPr lang="da-DK" sz="1900">
                    <a:effectLst/>
                    <a:latin typeface="+mj-lt"/>
                    <a:ea typeface="Dotum" panose="020B0600000101010101" pitchFamily="34" charset="-127"/>
                    <a:cs typeface="Times New Roman" panose="02020603050405020304" pitchFamily="18" charset="0"/>
                  </a:rPr>
                  <a:t>ra: </a:t>
                </a:r>
                <a14:m>
                  <m:oMath xmlns:m="http://schemas.openxmlformats.org/officeDocument/2006/math">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𝐴</m:t>
                        </m:r>
                      </m:e>
                      <m:sup>
                        <m:r>
                          <a:rPr lang="da-DK" sz="1900" i="1">
                            <a:effectLst/>
                            <a:latin typeface="+mj-lt"/>
                            <a:ea typeface="Dotum" panose="020B0600000101010101" pitchFamily="34" charset="-127"/>
                            <a:cs typeface="Times New Roman" panose="02020603050405020304" pitchFamily="18" charset="0"/>
                          </a:rPr>
                          <m:t>′</m:t>
                        </m:r>
                      </m:sup>
                    </m:sSup>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𝐵</m:t>
                        </m:r>
                      </m:e>
                      <m:sup>
                        <m:r>
                          <a:rPr lang="da-DK" sz="1900" i="1">
                            <a:effectLst/>
                            <a:latin typeface="+mj-lt"/>
                            <a:ea typeface="Dotum" panose="020B0600000101010101" pitchFamily="34" charset="-127"/>
                            <a:cs typeface="Times New Roman" panose="02020603050405020304" pitchFamily="18" charset="0"/>
                          </a:rPr>
                          <m:t>′</m:t>
                        </m:r>
                      </m:sup>
                    </m:sSup>
                    <m:r>
                      <a:rPr lang="da-DK" sz="1900" i="1">
                        <a:effectLst/>
                        <a:latin typeface="+mj-lt"/>
                        <a:ea typeface="Dotum" panose="020B0600000101010101" pitchFamily="34" charset="-127"/>
                        <a:cs typeface="Times New Roman" panose="02020603050405020304" pitchFamily="18" charset="0"/>
                      </a:rPr>
                      <m:t>;</m:t>
                    </m:r>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𝐴</m:t>
                        </m:r>
                      </m:e>
                      <m:sup>
                        <m:r>
                          <a:rPr lang="da-DK" sz="1900" i="1">
                            <a:effectLst/>
                            <a:latin typeface="+mj-lt"/>
                            <a:ea typeface="Dotum" panose="020B0600000101010101" pitchFamily="34" charset="-127"/>
                            <a:cs typeface="Times New Roman" panose="02020603050405020304" pitchFamily="18" charset="0"/>
                          </a:rPr>
                          <m:t>′</m:t>
                        </m:r>
                      </m:sup>
                    </m:sSup>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𝐶</m:t>
                        </m:r>
                      </m:e>
                      <m:sup>
                        <m:r>
                          <a:rPr lang="da-DK" sz="1900" i="1">
                            <a:effectLst/>
                            <a:latin typeface="+mj-lt"/>
                            <a:ea typeface="Dotum" panose="020B0600000101010101" pitchFamily="34" charset="-127"/>
                            <a:cs typeface="Times New Roman" panose="02020603050405020304" pitchFamily="18" charset="0"/>
                          </a:rPr>
                          <m:t>′</m:t>
                        </m:r>
                      </m:sup>
                    </m:sSup>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𝐵</m:t>
                    </m:r>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𝐶</m:t>
                    </m:r>
                    <m:r>
                      <a:rPr lang="da-DK" sz="1900" i="1">
                        <a:effectLst/>
                        <a:latin typeface="+mj-lt"/>
                        <a:ea typeface="Dotum" panose="020B0600000101010101" pitchFamily="34" charset="-127"/>
                        <a:cs typeface="Times New Roman" panose="02020603050405020304" pitchFamily="18" charset="0"/>
                      </a:rPr>
                      <m:t>′</m:t>
                    </m:r>
                  </m:oMath>
                </a14:m>
                <a:r>
                  <a:rPr lang="da-DK" sz="1900">
                    <a:effectLst/>
                    <a:latin typeface="+mj-lt"/>
                    <a:ea typeface="Dotum" panose="020B0600000101010101" pitchFamily="34" charset="-127"/>
                    <a:cs typeface="Times New Roman" panose="02020603050405020304" pitchFamily="18" charset="0"/>
                  </a:rPr>
                  <a:t> lần lượt là đường trung bình của </a:t>
                </a:r>
                <a14:m>
                  <m:oMath xmlns:m="http://schemas.openxmlformats.org/officeDocument/2006/math">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𝑂𝐴𝐵</m:t>
                    </m:r>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𝑂𝐴𝐶</m:t>
                    </m:r>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𝑂𝐵𝐶</m:t>
                    </m:r>
                  </m:oMath>
                </a14:m>
                <a:r>
                  <a:rPr lang="da-DK" sz="1900">
                    <a:effectLst/>
                    <a:latin typeface="+mj-lt"/>
                    <a:ea typeface="Dotum" panose="020B0600000101010101" pitchFamily="34" charset="-127"/>
                    <a:cs typeface="Times New Roman" panose="02020603050405020304" pitchFamily="18" charset="0"/>
                  </a:rPr>
                  <a:t>.</a:t>
                </a:r>
                <a:endParaRPr lang="en-US" sz="1900">
                  <a:effectLst/>
                  <a:latin typeface="+mj-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1900" i="1">
                              <a:effectLst/>
                              <a:latin typeface="+mj-lt"/>
                              <a:ea typeface="Dotum" panose="020B0600000101010101" pitchFamily="34" charset="-127"/>
                              <a:cs typeface="Times New Roman" panose="02020603050405020304" pitchFamily="18" charset="0"/>
                            </a:rPr>
                          </m:ctrlPr>
                        </m:fPr>
                        <m:num>
                          <m:r>
                            <a:rPr lang="da-DK" sz="1900" i="1">
                              <a:effectLst/>
                              <a:latin typeface="+mj-lt"/>
                              <a:ea typeface="Dotum" panose="020B0600000101010101" pitchFamily="34" charset="-127"/>
                              <a:cs typeface="Times New Roman" panose="02020603050405020304" pitchFamily="18" charset="0"/>
                            </a:rPr>
                            <m:t>𝐴𝐵</m:t>
                          </m:r>
                        </m:num>
                        <m:den>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𝐴</m:t>
                              </m:r>
                            </m:e>
                            <m:sup>
                              <m:r>
                                <a:rPr lang="da-DK" sz="1900" i="1">
                                  <a:effectLst/>
                                  <a:latin typeface="+mj-lt"/>
                                  <a:ea typeface="Dotum" panose="020B0600000101010101" pitchFamily="34" charset="-127"/>
                                  <a:cs typeface="Times New Roman" panose="02020603050405020304" pitchFamily="18" charset="0"/>
                                </a:rPr>
                                <m:t>′</m:t>
                              </m:r>
                            </m:sup>
                          </m:sSup>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𝐵</m:t>
                              </m:r>
                            </m:e>
                            <m:sup>
                              <m:r>
                                <a:rPr lang="da-DK" sz="1900" i="1">
                                  <a:effectLst/>
                                  <a:latin typeface="+mj-lt"/>
                                  <a:ea typeface="Dotum" panose="020B0600000101010101" pitchFamily="34" charset="-127"/>
                                  <a:cs typeface="Times New Roman" panose="02020603050405020304" pitchFamily="18" charset="0"/>
                                </a:rPr>
                                <m:t>′</m:t>
                              </m:r>
                            </m:sup>
                          </m:sSup>
                        </m:den>
                      </m:f>
                      <m:r>
                        <a:rPr lang="da-DK" sz="1900" i="1">
                          <a:effectLst/>
                          <a:latin typeface="+mj-lt"/>
                          <a:ea typeface="Dotum" panose="020B0600000101010101" pitchFamily="34" charset="-127"/>
                          <a:cs typeface="Times New Roman" panose="02020603050405020304" pitchFamily="18" charset="0"/>
                        </a:rPr>
                        <m:t>=</m:t>
                      </m:r>
                      <m:f>
                        <m:fPr>
                          <m:ctrlPr>
                            <a:rPr lang="en-US" sz="1900" i="1">
                              <a:effectLst/>
                              <a:latin typeface="+mj-lt"/>
                              <a:ea typeface="Dotum" panose="020B0600000101010101" pitchFamily="34" charset="-127"/>
                              <a:cs typeface="Times New Roman" panose="02020603050405020304" pitchFamily="18" charset="0"/>
                            </a:rPr>
                          </m:ctrlPr>
                        </m:fPr>
                        <m:num>
                          <m:r>
                            <a:rPr lang="da-DK" sz="1900" i="1">
                              <a:effectLst/>
                              <a:latin typeface="+mj-lt"/>
                              <a:ea typeface="Dotum" panose="020B0600000101010101" pitchFamily="34" charset="-127"/>
                              <a:cs typeface="Times New Roman" panose="02020603050405020304" pitchFamily="18" charset="0"/>
                            </a:rPr>
                            <m:t>𝐵𝐶</m:t>
                          </m:r>
                        </m:num>
                        <m:den>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𝐵</m:t>
                              </m:r>
                            </m:e>
                            <m:sup>
                              <m:r>
                                <a:rPr lang="da-DK" sz="1900" i="1">
                                  <a:effectLst/>
                                  <a:latin typeface="+mj-lt"/>
                                  <a:ea typeface="Dotum" panose="020B0600000101010101" pitchFamily="34" charset="-127"/>
                                  <a:cs typeface="Times New Roman" panose="02020603050405020304" pitchFamily="18" charset="0"/>
                                </a:rPr>
                                <m:t>′</m:t>
                              </m:r>
                            </m:sup>
                          </m:sSup>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𝐶</m:t>
                              </m:r>
                            </m:e>
                            <m:sup>
                              <m:r>
                                <a:rPr lang="da-DK" sz="1900" i="1">
                                  <a:effectLst/>
                                  <a:latin typeface="+mj-lt"/>
                                  <a:ea typeface="Dotum" panose="020B0600000101010101" pitchFamily="34" charset="-127"/>
                                  <a:cs typeface="Times New Roman" panose="02020603050405020304" pitchFamily="18" charset="0"/>
                                </a:rPr>
                                <m:t>′</m:t>
                              </m:r>
                            </m:sup>
                          </m:sSup>
                        </m:den>
                      </m:f>
                      <m:r>
                        <a:rPr lang="da-DK" sz="1900" i="1">
                          <a:effectLst/>
                          <a:latin typeface="+mj-lt"/>
                          <a:ea typeface="Dotum" panose="020B0600000101010101" pitchFamily="34" charset="-127"/>
                          <a:cs typeface="Times New Roman" panose="02020603050405020304" pitchFamily="18" charset="0"/>
                        </a:rPr>
                        <m:t>=</m:t>
                      </m:r>
                      <m:f>
                        <m:fPr>
                          <m:ctrlPr>
                            <a:rPr lang="en-US" sz="1900" i="1">
                              <a:effectLst/>
                              <a:latin typeface="+mj-lt"/>
                              <a:ea typeface="Dotum" panose="020B0600000101010101" pitchFamily="34" charset="-127"/>
                              <a:cs typeface="Times New Roman" panose="02020603050405020304" pitchFamily="18" charset="0"/>
                            </a:rPr>
                          </m:ctrlPr>
                        </m:fPr>
                        <m:num>
                          <m:r>
                            <a:rPr lang="da-DK" sz="1900" i="1">
                              <a:effectLst/>
                              <a:latin typeface="+mj-lt"/>
                              <a:ea typeface="Dotum" panose="020B0600000101010101" pitchFamily="34" charset="-127"/>
                              <a:cs typeface="Times New Roman" panose="02020603050405020304" pitchFamily="18" charset="0"/>
                            </a:rPr>
                            <m:t>𝐴𝐶</m:t>
                          </m:r>
                        </m:num>
                        <m:den>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𝐴</m:t>
                              </m:r>
                            </m:e>
                            <m:sup>
                              <m:r>
                                <a:rPr lang="da-DK" sz="1900" i="1">
                                  <a:effectLst/>
                                  <a:latin typeface="+mj-lt"/>
                                  <a:ea typeface="Dotum" panose="020B0600000101010101" pitchFamily="34" charset="-127"/>
                                  <a:cs typeface="Times New Roman" panose="02020603050405020304" pitchFamily="18" charset="0"/>
                                </a:rPr>
                                <m:t>′</m:t>
                              </m:r>
                            </m:sup>
                          </m:sSup>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𝐶</m:t>
                              </m:r>
                            </m:e>
                            <m:sup>
                              <m:r>
                                <a:rPr lang="da-DK" sz="1900" i="1">
                                  <a:effectLst/>
                                  <a:latin typeface="+mj-lt"/>
                                  <a:ea typeface="Dotum" panose="020B0600000101010101" pitchFamily="34" charset="-127"/>
                                  <a:cs typeface="Times New Roman" panose="02020603050405020304" pitchFamily="18" charset="0"/>
                                </a:rPr>
                                <m:t>′</m:t>
                              </m:r>
                            </m:sup>
                          </m:sSup>
                        </m:den>
                      </m:f>
                      <m:r>
                        <a:rPr lang="da-DK" sz="1900" i="1">
                          <a:effectLst/>
                          <a:latin typeface="+mj-lt"/>
                          <a:ea typeface="Dotum" panose="020B0600000101010101" pitchFamily="34" charset="-127"/>
                          <a:cs typeface="Times New Roman" panose="02020603050405020304" pitchFamily="18" charset="0"/>
                        </a:rPr>
                        <m:t>=2</m:t>
                      </m:r>
                    </m:oMath>
                  </m:oMathPara>
                </a14:m>
                <a:endParaRPr lang="da-DK" sz="1900" smtClean="0">
                  <a:effectLst/>
                  <a:latin typeface="+mj-lt"/>
                  <a:ea typeface="Dotum" panose="020B0600000101010101" pitchFamily="34" charset="-127"/>
                  <a:cs typeface="Times New Roman" panose="02020603050405020304" pitchFamily="18" charset="0"/>
                </a:endParaRPr>
              </a:p>
              <a:p>
                <a:pPr algn="just">
                  <a:lnSpc>
                    <a:spcPct val="150000"/>
                  </a:lnSpc>
                </a:pPr>
                <a:r>
                  <a:rPr lang="da-DK" sz="1900" smtClean="0">
                    <a:effectLst/>
                    <a:latin typeface="+mj-lt"/>
                    <a:ea typeface="Dotum" panose="020B0600000101010101" pitchFamily="34" charset="-127"/>
                    <a:cs typeface="Times New Roman" panose="02020603050405020304" pitchFamily="18" charset="0"/>
                  </a:rPr>
                  <a:t>nên </a:t>
                </a:r>
                <a14:m>
                  <m:oMath xmlns:m="http://schemas.openxmlformats.org/officeDocument/2006/math">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𝐴𝐵𝐶</m:t>
                    </m:r>
                    <m:r>
                      <a:rPr lang="da-DK" sz="1900" i="1">
                        <a:effectLst/>
                        <a:latin typeface="+mj-lt"/>
                        <a:ea typeface="Dotum" panose="020B0600000101010101" pitchFamily="34" charset="-127"/>
                        <a:cs typeface="Times New Roman" panose="02020603050405020304" pitchFamily="18" charset="0"/>
                      </a:rPr>
                      <m:t>  ∆</m:t>
                    </m:r>
                    <m:r>
                      <a:rPr lang="da-DK" sz="1900" i="1">
                        <a:effectLst/>
                        <a:latin typeface="+mj-lt"/>
                        <a:ea typeface="Arial" panose="020B0604020202020204" pitchFamily="34" charset="0"/>
                        <a:cs typeface="Times New Roman" panose="02020603050405020304" pitchFamily="18" charset="0"/>
                      </a:rPr>
                      <m:t>𝐴</m:t>
                    </m:r>
                    <m:r>
                      <a:rPr lang="da-DK" sz="1900" i="1">
                        <a:effectLst/>
                        <a:latin typeface="+mj-lt"/>
                        <a:ea typeface="Arial" panose="020B0604020202020204" pitchFamily="34" charset="0"/>
                        <a:cs typeface="Times New Roman" panose="02020603050405020304" pitchFamily="18" charset="0"/>
                      </a:rPr>
                      <m:t>′</m:t>
                    </m:r>
                    <m:r>
                      <a:rPr lang="da-DK" sz="1900" i="1">
                        <a:effectLst/>
                        <a:latin typeface="+mj-lt"/>
                        <a:ea typeface="Arial" panose="020B0604020202020204" pitchFamily="34" charset="0"/>
                        <a:cs typeface="Times New Roman" panose="02020603050405020304" pitchFamily="18" charset="0"/>
                      </a:rPr>
                      <m:t>𝐵</m:t>
                    </m:r>
                    <m:r>
                      <a:rPr lang="da-DK" sz="1900" i="1">
                        <a:effectLst/>
                        <a:latin typeface="+mj-lt"/>
                        <a:ea typeface="Arial" panose="020B0604020202020204" pitchFamily="34" charset="0"/>
                        <a:cs typeface="Times New Roman" panose="02020603050405020304" pitchFamily="18" charset="0"/>
                      </a:rPr>
                      <m:t>′</m:t>
                    </m:r>
                    <m:r>
                      <a:rPr lang="da-DK" sz="1900" i="1">
                        <a:effectLst/>
                        <a:latin typeface="+mj-lt"/>
                        <a:ea typeface="Arial" panose="020B0604020202020204" pitchFamily="34" charset="0"/>
                        <a:cs typeface="Times New Roman" panose="02020603050405020304" pitchFamily="18" charset="0"/>
                      </a:rPr>
                      <m:t>𝐶</m:t>
                    </m:r>
                    <m:r>
                      <a:rPr lang="da-DK" sz="1900" i="1">
                        <a:effectLst/>
                        <a:latin typeface="+mj-lt"/>
                        <a:ea typeface="Arial" panose="020B0604020202020204" pitchFamily="34" charset="0"/>
                        <a:cs typeface="Times New Roman" panose="02020603050405020304" pitchFamily="18" charset="0"/>
                      </a:rPr>
                      <m:t>′</m:t>
                    </m:r>
                  </m:oMath>
                </a14:m>
                <a:r>
                  <a:rPr lang="da-DK" sz="1900">
                    <a:effectLst/>
                    <a:latin typeface="+mj-lt"/>
                    <a:ea typeface="Dotum" panose="020B0600000101010101" pitchFamily="34" charset="-127"/>
                    <a:cs typeface="Times New Roman" panose="02020603050405020304" pitchFamily="18" charset="0"/>
                  </a:rPr>
                  <a:t> với tỉ số đồng dạng bằng 2.</a:t>
                </a:r>
                <a:endParaRPr lang="en-US" sz="1900">
                  <a:effectLst/>
                  <a:latin typeface="+mj-lt"/>
                  <a:ea typeface="Arial" panose="020B0604020202020204" pitchFamily="34" charset="0"/>
                  <a:cs typeface="Times New Roman" panose="02020603050405020304" pitchFamily="18" charset="0"/>
                </a:endParaRPr>
              </a:p>
              <a:p>
                <a:pPr marL="285750" indent="-285750" algn="just">
                  <a:lnSpc>
                    <a:spcPct val="150000"/>
                  </a:lnSpc>
                  <a:buFontTx/>
                  <a:buChar char="-"/>
                </a:pPr>
                <a14:m>
                  <m:oMath xmlns:m="http://schemas.openxmlformats.org/officeDocument/2006/math">
                    <m:r>
                      <a:rPr lang="da-DK" sz="1900" i="1">
                        <a:effectLst/>
                        <a:latin typeface="+mj-lt"/>
                        <a:ea typeface="Dotum" panose="020B0600000101010101" pitchFamily="34" charset="-127"/>
                        <a:cs typeface="Times New Roman" panose="02020603050405020304" pitchFamily="18" charset="0"/>
                      </a:rPr>
                      <m:t>𝑀</m:t>
                    </m:r>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𝑀</m:t>
                        </m:r>
                      </m:e>
                      <m:sup>
                        <m:r>
                          <a:rPr lang="da-DK" sz="1900" i="1">
                            <a:effectLst/>
                            <a:latin typeface="+mj-lt"/>
                            <a:ea typeface="Dotum" panose="020B0600000101010101" pitchFamily="34" charset="-127"/>
                            <a:cs typeface="Times New Roman" panose="02020603050405020304" pitchFamily="18" charset="0"/>
                          </a:rPr>
                          <m:t>′</m:t>
                        </m:r>
                      </m:sup>
                    </m:sSup>
                    <m:r>
                      <a:rPr lang="da-DK" sz="1900" i="1">
                        <a:effectLst/>
                        <a:latin typeface="+mj-lt"/>
                        <a:ea typeface="Dotum" panose="020B0600000101010101" pitchFamily="34" charset="-127"/>
                        <a:cs typeface="Times New Roman" panose="02020603050405020304" pitchFamily="18" charset="0"/>
                      </a:rPr>
                      <m:t>, </m:t>
                    </m:r>
                    <m:r>
                      <a:rPr lang="da-DK" sz="1900" i="1">
                        <a:effectLst/>
                        <a:latin typeface="+mj-lt"/>
                        <a:ea typeface="Dotum" panose="020B0600000101010101" pitchFamily="34" charset="-127"/>
                        <a:cs typeface="Times New Roman" panose="02020603050405020304" pitchFamily="18" charset="0"/>
                      </a:rPr>
                      <m:t>𝑁𝑁</m:t>
                    </m:r>
                    <m:r>
                      <a:rPr lang="da-DK" sz="1900" i="1">
                        <a:effectLst/>
                        <a:latin typeface="+mj-lt"/>
                        <a:ea typeface="Dotum" panose="020B0600000101010101" pitchFamily="34" charset="-127"/>
                        <a:cs typeface="Times New Roman" panose="02020603050405020304" pitchFamily="18" charset="0"/>
                      </a:rPr>
                      <m:t>′</m:t>
                    </m:r>
                  </m:oMath>
                </a14:m>
                <a:r>
                  <a:rPr lang="da-DK" sz="1900">
                    <a:effectLst/>
                    <a:latin typeface="+mj-lt"/>
                    <a:ea typeface="Dotum" panose="020B0600000101010101" pitchFamily="34" charset="-127"/>
                    <a:cs typeface="Times New Roman" panose="02020603050405020304" pitchFamily="18" charset="0"/>
                  </a:rPr>
                  <a:t> cùng đi qua điểm</a:t>
                </a:r>
                <a:r>
                  <a:rPr lang="da-DK" sz="1900" i="1">
                    <a:effectLst/>
                    <a:latin typeface="+mj-lt"/>
                    <a:ea typeface="Dotum" panose="020B0600000101010101" pitchFamily="34" charset="-127"/>
                    <a:cs typeface="Times New Roman" panose="02020603050405020304" pitchFamily="18" charset="0"/>
                  </a:rPr>
                  <a:t> </a:t>
                </a:r>
                <a14:m>
                  <m:oMath xmlns:m="http://schemas.openxmlformats.org/officeDocument/2006/math">
                    <m:r>
                      <a:rPr lang="da-DK" sz="1900" i="1">
                        <a:effectLst/>
                        <a:latin typeface="+mj-lt"/>
                        <a:ea typeface="Dotum" panose="020B0600000101010101" pitchFamily="34" charset="-127"/>
                        <a:cs typeface="Times New Roman" panose="02020603050405020304" pitchFamily="18" charset="0"/>
                      </a:rPr>
                      <m:t>𝑂</m:t>
                    </m:r>
                  </m:oMath>
                </a14:m>
                <a:r>
                  <a:rPr lang="da-DK" sz="1900" i="1" smtClean="0">
                    <a:effectLst/>
                    <a:latin typeface="+mj-lt"/>
                    <a:ea typeface="Dotum" panose="020B0600000101010101" pitchFamily="34" charset="-127"/>
                    <a:cs typeface="Times New Roman" panose="02020603050405020304" pitchFamily="18" charset="0"/>
                  </a:rPr>
                  <a:t>.</a:t>
                </a:r>
                <a:endParaRPr lang="en-US" sz="1900">
                  <a:effectLst/>
                  <a:latin typeface="+mj-lt"/>
                  <a:ea typeface="Arial" panose="020B0604020202020204" pitchFamily="34" charset="0"/>
                  <a:cs typeface="Times New Roman" panose="02020603050405020304" pitchFamily="18" charset="0"/>
                </a:endParaRPr>
              </a:p>
              <a:p>
                <a:pPr marL="285750" indent="-285750" algn="just">
                  <a:lnSpc>
                    <a:spcPct val="150000"/>
                  </a:lnSpc>
                  <a:buFontTx/>
                  <a:buChar char="-"/>
                </a:pPr>
                <a:r>
                  <a:rPr lang="da-DK" sz="1900" smtClean="0">
                    <a:effectLst/>
                    <a:latin typeface="+mj-lt"/>
                    <a:ea typeface="Dotum" panose="020B0600000101010101" pitchFamily="34" charset="-127"/>
                    <a:cs typeface="Times New Roman" panose="02020603050405020304" pitchFamily="18" charset="0"/>
                  </a:rPr>
                  <a:t>Hình </a:t>
                </a:r>
                <a:r>
                  <a:rPr lang="da-DK" sz="1900">
                    <a:effectLst/>
                    <a:latin typeface="+mj-lt"/>
                    <a:ea typeface="Dotum" panose="020B0600000101010101" pitchFamily="34" charset="-127"/>
                    <a:cs typeface="Times New Roman" panose="02020603050405020304" pitchFamily="18" charset="0"/>
                  </a:rPr>
                  <a:t>9.58: </a:t>
                </a:r>
                <a14:m>
                  <m:oMath xmlns:m="http://schemas.openxmlformats.org/officeDocument/2006/math">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𝐴𝐵𝐶</m:t>
                    </m:r>
                  </m:oMath>
                </a14:m>
                <a:r>
                  <a:rPr lang="da-DK" sz="1900">
                    <a:effectLst/>
                    <a:latin typeface="+mj-lt"/>
                    <a:ea typeface="Dotum" panose="020B0600000101010101" pitchFamily="34" charset="-127"/>
                    <a:cs typeface="Times New Roman" panose="02020603050405020304" pitchFamily="18" charset="0"/>
                  </a:rPr>
                  <a:t> là hình phóng to 2 lần của </a:t>
                </a:r>
                <a14:m>
                  <m:oMath xmlns:m="http://schemas.openxmlformats.org/officeDocument/2006/math">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𝐴</m:t>
                    </m:r>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𝐵</m:t>
                    </m:r>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𝐶</m:t>
                    </m:r>
                    <m:r>
                      <a:rPr lang="da-DK" sz="1900" i="1">
                        <a:effectLst/>
                        <a:latin typeface="+mj-lt"/>
                        <a:ea typeface="Dotum" panose="020B0600000101010101" pitchFamily="34" charset="-127"/>
                        <a:cs typeface="Times New Roman" panose="02020603050405020304" pitchFamily="18" charset="0"/>
                      </a:rPr>
                      <m:t>′</m:t>
                    </m:r>
                  </m:oMath>
                </a14:m>
                <a:r>
                  <a:rPr lang="da-DK" sz="1900">
                    <a:effectLst/>
                    <a:latin typeface="+mj-lt"/>
                    <a:ea typeface="Dotum" panose="020B0600000101010101" pitchFamily="34" charset="-127"/>
                    <a:cs typeface="Times New Roman" panose="02020603050405020304" pitchFamily="18" charset="0"/>
                  </a:rPr>
                  <a:t> và </a:t>
                </a:r>
                <a14:m>
                  <m:oMath xmlns:m="http://schemas.openxmlformats.org/officeDocument/2006/math">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𝐴</m:t>
                    </m:r>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𝐵</m:t>
                    </m:r>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𝐶</m:t>
                    </m:r>
                    <m:r>
                      <a:rPr lang="da-DK" sz="1900" i="1">
                        <a:effectLst/>
                        <a:latin typeface="+mj-lt"/>
                        <a:ea typeface="Dotum" panose="020B0600000101010101" pitchFamily="34" charset="-127"/>
                        <a:cs typeface="Times New Roman" panose="02020603050405020304" pitchFamily="18" charset="0"/>
                      </a:rPr>
                      <m:t>′</m:t>
                    </m:r>
                  </m:oMath>
                </a14:m>
                <a:r>
                  <a:rPr lang="da-DK" sz="1900">
                    <a:effectLst/>
                    <a:latin typeface="+mj-lt"/>
                    <a:ea typeface="Dotum" panose="020B0600000101010101" pitchFamily="34" charset="-127"/>
                    <a:cs typeface="Times New Roman" panose="02020603050405020304" pitchFamily="18" charset="0"/>
                  </a:rPr>
                  <a:t> là hình thu nhỏ 2 lần của </a:t>
                </a:r>
                <a14:m>
                  <m:oMath xmlns:m="http://schemas.openxmlformats.org/officeDocument/2006/math">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𝐴𝐵𝐶</m:t>
                    </m:r>
                  </m:oMath>
                </a14:m>
                <a:r>
                  <a:rPr lang="da-DK" sz="1900" smtClean="0">
                    <a:effectLst/>
                    <a:latin typeface="+mj-lt"/>
                    <a:ea typeface="Dotum" panose="020B0600000101010101" pitchFamily="34" charset="-127"/>
                    <a:cs typeface="Times New Roman" panose="02020603050405020304" pitchFamily="18" charset="0"/>
                  </a:rPr>
                  <a:t>.</a:t>
                </a:r>
              </a:p>
            </p:txBody>
          </p:sp>
        </mc:Choice>
        <mc:Fallback>
          <p:sp>
            <p:nvSpPr>
              <p:cNvPr id="4" name="Rectangle 3"/>
              <p:cNvSpPr>
                <a:spLocks noRot="1" noChangeAspect="1" noMove="1" noResize="1" noEditPoints="1" noAdjustHandles="1" noChangeArrowheads="1" noChangeShapeType="1" noTextEdit="1"/>
              </p:cNvSpPr>
              <p:nvPr/>
            </p:nvSpPr>
            <p:spPr>
              <a:xfrm>
                <a:off x="921986" y="764615"/>
                <a:ext cx="7282207" cy="4112985"/>
              </a:xfrm>
              <a:prstGeom prst="rect">
                <a:avLst/>
              </a:prstGeom>
              <a:blipFill>
                <a:blip r:embed="rId3"/>
                <a:stretch>
                  <a:fillRect l="-753" r="-837" b="-148"/>
                </a:stretch>
              </a:blipFill>
            </p:spPr>
            <p:txBody>
              <a:bodyPr/>
              <a:lstStyle/>
              <a:p>
                <a:r>
                  <a:rPr lang="en-US">
                    <a:noFill/>
                  </a:rPr>
                  <a:t> </a:t>
                </a:r>
              </a:p>
            </p:txBody>
          </p:sp>
        </mc:Fallback>
      </mc:AlternateContent>
    </p:spTree>
    <p:extLst>
      <p:ext uri="{BB962C8B-B14F-4D97-AF65-F5344CB8AC3E}">
        <p14:creationId xmlns:p14="http://schemas.microsoft.com/office/powerpoint/2010/main" val="11917244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up)">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down)">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52"/>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5475767" y="2430568"/>
            <a:ext cx="3499696" cy="2594790"/>
          </a:xfrm>
          <a:prstGeom prst="rect">
            <a:avLst/>
          </a:prstGeom>
        </p:spPr>
      </p:pic>
      <p:pic>
        <p:nvPicPr>
          <p:cNvPr id="31" name="Picture 30"/>
          <p:cNvPicPr>
            <a:picLocks noChangeAspect="1"/>
          </p:cNvPicPr>
          <p:nvPr/>
        </p:nvPicPr>
        <p:blipFill>
          <a:blip r:embed="rId5"/>
          <a:stretch>
            <a:fillRect/>
          </a:stretch>
        </p:blipFill>
        <p:spPr>
          <a:xfrm>
            <a:off x="354637" y="4223809"/>
            <a:ext cx="777986" cy="666009"/>
          </a:xfrm>
          <a:prstGeom prst="rect">
            <a:avLst/>
          </a:prstGeom>
        </p:spPr>
      </p:pic>
      <p:sp>
        <p:nvSpPr>
          <p:cNvPr id="82" name="Google Shape;493;p36"/>
          <p:cNvSpPr/>
          <p:nvPr/>
        </p:nvSpPr>
        <p:spPr>
          <a:xfrm rot="1542219">
            <a:off x="8610658" y="186876"/>
            <a:ext cx="455136" cy="393548"/>
          </a:xfrm>
          <a:prstGeom prst="triangle">
            <a:avLst>
              <a:gd name="adj" fmla="val 50000"/>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21"/>
          <p:cNvSpPr txBox="1">
            <a:spLocks/>
          </p:cNvSpPr>
          <p:nvPr/>
        </p:nvSpPr>
        <p:spPr>
          <a:xfrm>
            <a:off x="375903" y="219009"/>
            <a:ext cx="843655" cy="451277"/>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HĐ </a:t>
            </a:r>
            <a:r>
              <a:rPr kumimoji="0" lang="nl-NL"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2</a:t>
            </a: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2" name="Rectangle 1"/>
              <p:cNvSpPr/>
              <p:nvPr/>
            </p:nvSpPr>
            <p:spPr>
              <a:xfrm>
                <a:off x="268320" y="770136"/>
                <a:ext cx="8590186" cy="2113014"/>
              </a:xfrm>
              <a:prstGeom prst="rect">
                <a:avLst/>
              </a:prstGeom>
            </p:spPr>
            <p:txBody>
              <a:bodyPr wrap="square">
                <a:spAutoFit/>
              </a:bodyPr>
              <a:lstStyle/>
              <a:p>
                <a:pPr algn="just">
                  <a:lnSpc>
                    <a:spcPct val="150000"/>
                  </a:lnSpc>
                </a:pPr>
                <a:r>
                  <a:rPr lang="vi-VN" sz="1700">
                    <a:latin typeface="+mn-lt"/>
                  </a:rPr>
                  <a:t>Hình 9.59 là hai bức hình chân dung của mội cậu bé với kích thước 2 x 3 </a:t>
                </a:r>
                <a:r>
                  <a:rPr lang="vi-VN" sz="1700">
                    <a:latin typeface="+mn-lt"/>
                  </a:rPr>
                  <a:t>(</a:t>
                </a:r>
                <a:r>
                  <a:rPr lang="vi-VN" sz="1700" smtClean="0">
                    <a:latin typeface="+mn-lt"/>
                  </a:rPr>
                  <a:t>hình </a:t>
                </a:r>
                <a14:m>
                  <m:oMath xmlns:m="http://schemas.openxmlformats.org/officeDocument/2006/math">
                    <m:r>
                      <a:rPr lang="da-DK" sz="1800" i="1">
                        <a:latin typeface="Cambria Math" panose="02040503050406030204" pitchFamily="18" charset="0"/>
                        <a:ea typeface="Dotum" panose="020B0600000101010101" pitchFamily="34" charset="-127"/>
                        <a:cs typeface="Times New Roman" panose="02020603050405020304" pitchFamily="18" charset="0"/>
                      </a:rPr>
                      <m:t>𝒯</m:t>
                    </m:r>
                  </m:oMath>
                </a14:m>
                <a:r>
                  <a:rPr lang="vi-VN" sz="1700" smtClean="0">
                    <a:latin typeface="+mn-lt"/>
                  </a:rPr>
                  <a:t>) </a:t>
                </a:r>
                <a:r>
                  <a:rPr lang="vi-VN" sz="1700">
                    <a:latin typeface="+mn-lt"/>
                  </a:rPr>
                  <a:t>và </a:t>
                </a:r>
                <a:r>
                  <a:rPr lang="en-US" sz="1700" smtClean="0">
                    <a:latin typeface="+mn-lt"/>
                  </a:rPr>
                  <a:t>   </a:t>
                </a:r>
                <a:r>
                  <a:rPr lang="vi-VN" sz="1700" smtClean="0">
                    <a:latin typeface="+mn-lt"/>
                  </a:rPr>
                  <a:t>4 </a:t>
                </a:r>
                <a:r>
                  <a:rPr lang="vi-VN" sz="1700">
                    <a:latin typeface="+mn-lt"/>
                  </a:rPr>
                  <a:t>x 6 (</a:t>
                </a:r>
                <a:r>
                  <a:rPr lang="vi-VN" sz="1700">
                    <a:latin typeface="+mn-lt"/>
                  </a:rPr>
                  <a:t>hình </a:t>
                </a:r>
                <a14:m>
                  <m:oMath xmlns:m="http://schemas.openxmlformats.org/officeDocument/2006/math">
                    <m:r>
                      <a:rPr lang="da-DK" sz="1800" i="1">
                        <a:latin typeface="Cambria Math" panose="02040503050406030204" pitchFamily="18" charset="0"/>
                        <a:ea typeface="Dotum" panose="020B0600000101010101" pitchFamily="34" charset="-127"/>
                        <a:cs typeface="Times New Roman" panose="02020603050405020304" pitchFamily="18" charset="0"/>
                      </a:rPr>
                      <m:t>𝒯</m:t>
                    </m:r>
                    <m:r>
                      <a:rPr lang="da-DK" sz="1800" i="1">
                        <a:latin typeface="Cambria Math" panose="02040503050406030204" pitchFamily="18" charset="0"/>
                        <a:ea typeface="Dotum" panose="020B0600000101010101" pitchFamily="34" charset="-127"/>
                        <a:cs typeface="Times New Roman" panose="02020603050405020304" pitchFamily="18" charset="0"/>
                      </a:rPr>
                      <m:t>′</m:t>
                    </m:r>
                  </m:oMath>
                </a14:m>
                <a:r>
                  <a:rPr lang="vi-VN" sz="1700" smtClean="0">
                    <a:latin typeface="+mn-lt"/>
                  </a:rPr>
                  <a:t>) </a:t>
                </a:r>
                <a:r>
                  <a:rPr lang="vi-VN" sz="1700">
                    <a:latin typeface="+mn-lt"/>
                  </a:rPr>
                  <a:t>được đặt cạnh nhau theo chiều thẳng đứng. Ta thấy các đường thẳng AA', BB' nối các điểm tương ứng trên hai bức chân dung cùng đi qua một điểm O. Dùng thước thẳng, em hãy kiểm tra xem một đường thẳng nối hai điểm tương ứng tuỳ ý trên hai hình (ví dụ C và C') có đi qua điểm O </a:t>
                </a:r>
                <a:r>
                  <a:rPr lang="vi-VN" sz="1700">
                    <a:latin typeface="+mn-lt"/>
                  </a:rPr>
                  <a:t>không</a:t>
                </a:r>
                <a:r>
                  <a:rPr lang="vi-VN" sz="1700" smtClean="0">
                    <a:latin typeface="+mn-lt"/>
                  </a:rPr>
                  <a:t>?</a:t>
                </a:r>
                <a:endParaRPr lang="vi-VN" sz="1700">
                  <a:latin typeface="+mn-lt"/>
                </a:endParaRPr>
              </a:p>
            </p:txBody>
          </p:sp>
        </mc:Choice>
        <mc:Fallback>
          <p:sp>
            <p:nvSpPr>
              <p:cNvPr id="2" name="Rectangle 1"/>
              <p:cNvSpPr>
                <a:spLocks noRot="1" noChangeAspect="1" noMove="1" noResize="1" noEditPoints="1" noAdjustHandles="1" noChangeArrowheads="1" noChangeShapeType="1" noTextEdit="1"/>
              </p:cNvSpPr>
              <p:nvPr/>
            </p:nvSpPr>
            <p:spPr>
              <a:xfrm>
                <a:off x="268320" y="770136"/>
                <a:ext cx="8590186" cy="2113014"/>
              </a:xfrm>
              <a:prstGeom prst="rect">
                <a:avLst/>
              </a:prstGeom>
              <a:blipFill>
                <a:blip r:embed="rId6"/>
                <a:stretch>
                  <a:fillRect l="-426" r="-4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268320" y="2786703"/>
                <a:ext cx="4572000" cy="1489895"/>
              </a:xfrm>
              <a:prstGeom prst="rect">
                <a:avLst/>
              </a:prstGeom>
            </p:spPr>
            <p:txBody>
              <a:bodyPr>
                <a:spAutoFit/>
              </a:bodyPr>
              <a:lstStyle/>
              <a:p>
                <a:pPr lvl="0" algn="just">
                  <a:lnSpc>
                    <a:spcPct val="150000"/>
                  </a:lnSpc>
                </a:pPr>
                <a:r>
                  <a:rPr lang="vi-VN" sz="1700" smtClean="0">
                    <a:latin typeface="Arial" panose="020B0604020202020204" pitchFamily="34" charset="0"/>
                  </a:rPr>
                  <a:t>Ta cũng có nói hình </a:t>
                </a:r>
                <a14:m>
                  <m:oMath xmlns:m="http://schemas.openxmlformats.org/officeDocument/2006/math">
                    <m:r>
                      <a:rPr lang="da-DK" sz="1800" i="1">
                        <a:latin typeface="Cambria Math" panose="02040503050406030204" pitchFamily="18" charset="0"/>
                        <a:ea typeface="Dotum" panose="020B0600000101010101" pitchFamily="34" charset="-127"/>
                        <a:cs typeface="Times New Roman" panose="02020603050405020304" pitchFamily="18" charset="0"/>
                      </a:rPr>
                      <m:t>𝒯</m:t>
                    </m:r>
                    <m:r>
                      <a:rPr lang="da-DK" sz="1800" i="1">
                        <a:latin typeface="Cambria Math" panose="02040503050406030204" pitchFamily="18" charset="0"/>
                        <a:ea typeface="Dotum" panose="020B0600000101010101" pitchFamily="34" charset="-127"/>
                        <a:cs typeface="Times New Roman" panose="02020603050405020304" pitchFamily="18" charset="0"/>
                      </a:rPr>
                      <m:t>′</m:t>
                    </m:r>
                  </m:oMath>
                </a14:m>
                <a:r>
                  <a:rPr lang="vi-VN" sz="1700" smtClean="0">
                    <a:latin typeface="Arial" panose="020B0604020202020204" pitchFamily="34" charset="0"/>
                  </a:rPr>
                  <a:t> là hình phóng to của hình </a:t>
                </a:r>
                <a14:m>
                  <m:oMath xmlns:m="http://schemas.openxmlformats.org/officeDocument/2006/math">
                    <m:r>
                      <a:rPr lang="da-DK" sz="1800" i="1">
                        <a:latin typeface="Cambria Math" panose="02040503050406030204" pitchFamily="18" charset="0"/>
                        <a:ea typeface="Dotum" panose="020B0600000101010101" pitchFamily="34" charset="-127"/>
                        <a:cs typeface="Times New Roman" panose="02020603050405020304" pitchFamily="18" charset="0"/>
                      </a:rPr>
                      <m:t>𝒯</m:t>
                    </m:r>
                  </m:oMath>
                </a14:m>
                <a:r>
                  <a:rPr lang="vi-VN" sz="1700" smtClean="0">
                    <a:latin typeface="Arial" panose="020B0604020202020204" pitchFamily="34" charset="0"/>
                  </a:rPr>
                  <a:t> với tỉ số 6 : 3 = 2, hình </a:t>
                </a:r>
                <a14:m>
                  <m:oMath xmlns:m="http://schemas.openxmlformats.org/officeDocument/2006/math">
                    <m:r>
                      <a:rPr lang="da-DK" sz="1800" i="1">
                        <a:latin typeface="Cambria Math" panose="02040503050406030204" pitchFamily="18" charset="0"/>
                        <a:ea typeface="Dotum" panose="020B0600000101010101" pitchFamily="34" charset="-127"/>
                        <a:cs typeface="Times New Roman" panose="02020603050405020304" pitchFamily="18" charset="0"/>
                      </a:rPr>
                      <m:t>𝒯</m:t>
                    </m:r>
                  </m:oMath>
                </a14:m>
                <a:r>
                  <a:rPr lang="vi-VN" sz="1700" smtClean="0">
                    <a:latin typeface="Arial" panose="020B0604020202020204" pitchFamily="34" charset="0"/>
                  </a:rPr>
                  <a:t> là hình thu nhỏ của hình </a:t>
                </a:r>
                <a14:m>
                  <m:oMath xmlns:m="http://schemas.openxmlformats.org/officeDocument/2006/math">
                    <m:r>
                      <a:rPr lang="da-DK" sz="1800" i="1">
                        <a:latin typeface="Cambria Math" panose="02040503050406030204" pitchFamily="18" charset="0"/>
                        <a:ea typeface="Dotum" panose="020B0600000101010101" pitchFamily="34" charset="-127"/>
                        <a:cs typeface="Times New Roman" panose="02020603050405020304" pitchFamily="18" charset="0"/>
                      </a:rPr>
                      <m:t>𝒯</m:t>
                    </m:r>
                    <m:r>
                      <a:rPr lang="da-DK" sz="1800" i="1">
                        <a:latin typeface="Cambria Math" panose="02040503050406030204" pitchFamily="18" charset="0"/>
                        <a:ea typeface="Dotum" panose="020B0600000101010101" pitchFamily="34" charset="-127"/>
                        <a:cs typeface="Times New Roman" panose="02020603050405020304" pitchFamily="18" charset="0"/>
                      </a:rPr>
                      <m:t>′</m:t>
                    </m:r>
                  </m:oMath>
                </a14:m>
                <a:r>
                  <a:rPr lang="vi-VN" sz="1700" smtClean="0">
                    <a:latin typeface="Arial" panose="020B0604020202020204" pitchFamily="34" charset="0"/>
                  </a:rPr>
                  <a:t> với tỉ số 3:6 =</a:t>
                </a:r>
                <a:r>
                  <a:rPr lang="vi-VN" sz="1700">
                    <a:latin typeface="Arial" panose="020B0604020202020204" pitchFamily="34" charset="0"/>
                  </a:rPr>
                  <a:t> </a:t>
                </a:r>
                <a14:m>
                  <m:oMath xmlns:m="http://schemas.openxmlformats.org/officeDocument/2006/math">
                    <m:f>
                      <m:fPr>
                        <m:ctrlPr>
                          <a:rPr lang="vi-VN" sz="1700" i="1" smtClean="0">
                            <a:latin typeface="Cambria Math" panose="02040503050406030204" pitchFamily="18" charset="0"/>
                          </a:rPr>
                        </m:ctrlPr>
                      </m:fPr>
                      <m:num>
                        <m:r>
                          <a:rPr lang="en-US" sz="1700" b="0" i="1" smtClean="0">
                            <a:latin typeface="Cambria Math" panose="02040503050406030204" pitchFamily="18" charset="0"/>
                          </a:rPr>
                          <m:t>1</m:t>
                        </m:r>
                      </m:num>
                      <m:den>
                        <m:r>
                          <a:rPr lang="en-US" sz="1700" b="0" i="1" smtClean="0">
                            <a:latin typeface="Cambria Math" panose="02040503050406030204" pitchFamily="18" charset="0"/>
                          </a:rPr>
                          <m:t>2</m:t>
                        </m:r>
                      </m:den>
                    </m:f>
                  </m:oMath>
                </a14:m>
                <a:endParaRPr lang="vi-VN" sz="1700">
                  <a:latin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268320" y="2786703"/>
                <a:ext cx="4572000" cy="1489895"/>
              </a:xfrm>
              <a:prstGeom prst="rect">
                <a:avLst/>
              </a:prstGeom>
              <a:blipFill>
                <a:blip r:embed="rId7"/>
                <a:stretch>
                  <a:fillRect l="-800" r="-9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2264108" y="4356364"/>
                <a:ext cx="2999635" cy="484748"/>
              </a:xfrm>
              <a:prstGeom prst="rect">
                <a:avLst/>
              </a:prstGeom>
              <a:solidFill>
                <a:schemeClr val="tx2">
                  <a:lumMod val="20000"/>
                  <a:lumOff val="80000"/>
                </a:schemeClr>
              </a:solidFill>
            </p:spPr>
            <p:style>
              <a:lnRef idx="3">
                <a:schemeClr val="lt1"/>
              </a:lnRef>
              <a:fillRef idx="1">
                <a:schemeClr val="accent2"/>
              </a:fillRef>
              <a:effectRef idx="1">
                <a:schemeClr val="accent2"/>
              </a:effectRef>
              <a:fontRef idx="minor">
                <a:schemeClr val="lt1"/>
              </a:fontRef>
            </p:style>
            <p:txBody>
              <a:bodyPr wrap="square">
                <a:spAutoFit/>
              </a:bodyPr>
              <a:lstStyle/>
              <a:p>
                <a:pPr algn="ctr">
                  <a:lnSpc>
                    <a:spcPct val="150000"/>
                  </a:lnSpc>
                  <a:spcBef>
                    <a:spcPts val="600"/>
                  </a:spcBef>
                  <a:spcAft>
                    <a:spcPts val="600"/>
                  </a:spcAft>
                </a:pPr>
                <a:r>
                  <a:rPr lang="da-DK" sz="1700" smtClean="0">
                    <a:solidFill>
                      <a:schemeClr val="tx1">
                        <a:lumMod val="50000"/>
                      </a:schemeClr>
                    </a:solidFill>
                    <a:latin typeface="+mn-lt"/>
                    <a:ea typeface="Dotum" panose="020B0600000101010101" pitchFamily="34" charset="-127"/>
                    <a:cs typeface="Times New Roman" panose="02020603050405020304" pitchFamily="18" charset="0"/>
                  </a:rPr>
                  <a:t>Đường </a:t>
                </a:r>
                <a:r>
                  <a:rPr lang="da-DK" sz="1700">
                    <a:solidFill>
                      <a:schemeClr val="tx1">
                        <a:lumMod val="50000"/>
                      </a:schemeClr>
                    </a:solidFill>
                    <a:latin typeface="+mn-lt"/>
                    <a:ea typeface="Dotum" panose="020B0600000101010101" pitchFamily="34" charset="-127"/>
                    <a:cs typeface="Times New Roman" panose="02020603050405020304" pitchFamily="18" charset="0"/>
                  </a:rPr>
                  <a:t>thẳng </a:t>
                </a:r>
                <a14:m>
                  <m:oMath xmlns:m="http://schemas.openxmlformats.org/officeDocument/2006/math">
                    <m:r>
                      <a:rPr lang="da-DK" sz="1700" i="1">
                        <a:solidFill>
                          <a:schemeClr val="tx1">
                            <a:lumMod val="50000"/>
                          </a:schemeClr>
                        </a:solidFill>
                        <a:effectLst/>
                        <a:latin typeface="+mn-lt"/>
                        <a:ea typeface="Dotum" panose="020B0600000101010101" pitchFamily="34" charset="-127"/>
                        <a:cs typeface="Times New Roman" panose="02020603050405020304" pitchFamily="18" charset="0"/>
                      </a:rPr>
                      <m:t>𝐶𝐶</m:t>
                    </m:r>
                    <m:r>
                      <a:rPr lang="da-DK" sz="1700" i="1">
                        <a:solidFill>
                          <a:schemeClr val="tx1">
                            <a:lumMod val="50000"/>
                          </a:schemeClr>
                        </a:solidFill>
                        <a:effectLst/>
                        <a:latin typeface="+mn-lt"/>
                        <a:ea typeface="Dotum" panose="020B0600000101010101" pitchFamily="34" charset="-127"/>
                        <a:cs typeface="Times New Roman" panose="02020603050405020304" pitchFamily="18" charset="0"/>
                      </a:rPr>
                      <m:t>′</m:t>
                    </m:r>
                  </m:oMath>
                </a14:m>
                <a:r>
                  <a:rPr lang="da-DK" sz="1700">
                    <a:solidFill>
                      <a:schemeClr val="tx1">
                        <a:lumMod val="50000"/>
                      </a:schemeClr>
                    </a:solidFill>
                    <a:effectLst/>
                    <a:latin typeface="+mn-lt"/>
                    <a:ea typeface="Dotum" panose="020B0600000101010101" pitchFamily="34" charset="-127"/>
                    <a:cs typeface="Times New Roman" panose="02020603050405020304" pitchFamily="18" charset="0"/>
                  </a:rPr>
                  <a:t> đi qua </a:t>
                </a:r>
                <a14:m>
                  <m:oMath xmlns:m="http://schemas.openxmlformats.org/officeDocument/2006/math">
                    <m:r>
                      <a:rPr lang="da-DK" sz="1700" i="1">
                        <a:solidFill>
                          <a:schemeClr val="tx1">
                            <a:lumMod val="50000"/>
                          </a:schemeClr>
                        </a:solidFill>
                        <a:effectLst/>
                        <a:latin typeface="+mn-lt"/>
                        <a:ea typeface="Dotum" panose="020B0600000101010101" pitchFamily="34" charset="-127"/>
                        <a:cs typeface="Times New Roman" panose="02020603050405020304" pitchFamily="18" charset="0"/>
                      </a:rPr>
                      <m:t>𝑂</m:t>
                    </m:r>
                  </m:oMath>
                </a14:m>
                <a:r>
                  <a:rPr lang="da-DK" sz="1700">
                    <a:solidFill>
                      <a:schemeClr val="tx1">
                        <a:lumMod val="50000"/>
                      </a:schemeClr>
                    </a:solidFill>
                    <a:effectLst/>
                    <a:latin typeface="+mn-lt"/>
                    <a:ea typeface="Dotum" panose="020B0600000101010101" pitchFamily="34" charset="-127"/>
                    <a:cs typeface="Times New Roman" panose="02020603050405020304" pitchFamily="18" charset="0"/>
                  </a:rPr>
                  <a:t>.</a:t>
                </a:r>
                <a:endParaRPr lang="en-US" sz="1700">
                  <a:solidFill>
                    <a:schemeClr val="tx1">
                      <a:lumMod val="50000"/>
                    </a:schemeClr>
                  </a:solidFill>
                  <a:effectLst/>
                  <a:latin typeface="+mn-lt"/>
                  <a:ea typeface="Arial" panose="020B060402020202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2264108" y="4356364"/>
                <a:ext cx="2999635" cy="484748"/>
              </a:xfrm>
              <a:prstGeom prst="rect">
                <a:avLst/>
              </a:prstGeom>
              <a:blipFill>
                <a:blip r:embed="rId8"/>
                <a:stretch>
                  <a:fillRect/>
                </a:stretch>
              </a:blipFill>
            </p:spPr>
            <p:txBody>
              <a:bodyPr/>
              <a:lstStyle/>
              <a:p>
                <a:r>
                  <a:rPr lang="en-US">
                    <a:noFill/>
                  </a:rPr>
                  <a:t> </a:t>
                </a:r>
              </a:p>
            </p:txBody>
          </p:sp>
        </mc:Fallback>
      </mc:AlternateContent>
      <p:sp>
        <p:nvSpPr>
          <p:cNvPr id="8" name="Right Arrow 7"/>
          <p:cNvSpPr/>
          <p:nvPr/>
        </p:nvSpPr>
        <p:spPr>
          <a:xfrm>
            <a:off x="1743740" y="4486940"/>
            <a:ext cx="308344" cy="2232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5" grpId="0"/>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333"/>
        <p:cNvGrpSpPr/>
        <p:nvPr/>
      </p:nvGrpSpPr>
      <p:grpSpPr>
        <a:xfrm>
          <a:off x="0" y="0"/>
          <a:ext cx="0" cy="0"/>
          <a:chOff x="0" y="0"/>
          <a:chExt cx="0" cy="0"/>
        </a:xfrm>
      </p:grpSpPr>
      <p:sp>
        <p:nvSpPr>
          <p:cNvPr id="6" name="Rectangle 5"/>
          <p:cNvSpPr/>
          <p:nvPr/>
        </p:nvSpPr>
        <p:spPr>
          <a:xfrm>
            <a:off x="210312" y="173736"/>
            <a:ext cx="8750808" cy="4818888"/>
          </a:xfrm>
          <a:prstGeom prst="rect">
            <a:avLst/>
          </a:prstGeom>
          <a:solidFill>
            <a:schemeClr val="accent4"/>
          </a:solidFill>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pic>
        <p:nvPicPr>
          <p:cNvPr id="9" name="Picture 8"/>
          <p:cNvPicPr>
            <a:picLocks noChangeAspect="1"/>
          </p:cNvPicPr>
          <p:nvPr/>
        </p:nvPicPr>
        <p:blipFill>
          <a:blip r:embed="rId3"/>
          <a:stretch>
            <a:fillRect/>
          </a:stretch>
        </p:blipFill>
        <p:spPr>
          <a:xfrm>
            <a:off x="210312" y="4443198"/>
            <a:ext cx="857547" cy="514528"/>
          </a:xfrm>
          <a:prstGeom prst="rect">
            <a:avLst/>
          </a:prstGeom>
        </p:spPr>
      </p:pic>
      <p:pic>
        <p:nvPicPr>
          <p:cNvPr id="10" name="Picture 9"/>
          <p:cNvPicPr>
            <a:picLocks noChangeAspect="1"/>
          </p:cNvPicPr>
          <p:nvPr/>
        </p:nvPicPr>
        <p:blipFill>
          <a:blip r:embed="rId4"/>
          <a:stretch>
            <a:fillRect/>
          </a:stretch>
        </p:blipFill>
        <p:spPr>
          <a:xfrm>
            <a:off x="8414516" y="470946"/>
            <a:ext cx="493439" cy="493439"/>
          </a:xfrm>
          <a:prstGeom prst="rect">
            <a:avLst/>
          </a:prstGeom>
        </p:spPr>
      </p:pic>
      <p:sp>
        <p:nvSpPr>
          <p:cNvPr id="11" name="TextBox 10"/>
          <p:cNvSpPr txBox="1"/>
          <p:nvPr/>
        </p:nvSpPr>
        <p:spPr>
          <a:xfrm>
            <a:off x="3292963" y="447095"/>
            <a:ext cx="2775163"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smtClean="0">
                <a:ln>
                  <a:noFill/>
                </a:ln>
                <a:solidFill>
                  <a:srgbClr val="C00000"/>
                </a:solidFill>
                <a:effectLst/>
                <a:uLnTx/>
                <a:uFillTx/>
                <a:latin typeface="Arial" panose="020B0604020202020204" pitchFamily="34" charset="0"/>
                <a:cs typeface="Arial" panose="020B0604020202020204" pitchFamily="34" charset="0"/>
                <a:sym typeface="Arial"/>
              </a:rPr>
              <a:t>KHÁI NIỆM</a:t>
            </a:r>
            <a:endParaRPr kumimoji="0" lang="en-US" sz="27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3" name="Rectangle 2"/>
              <p:cNvSpPr/>
              <p:nvPr/>
            </p:nvSpPr>
            <p:spPr>
              <a:xfrm>
                <a:off x="609139" y="1047519"/>
                <a:ext cx="7953153" cy="3619581"/>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
                  <a:tabLst/>
                  <a:defRPr/>
                </a:pPr>
                <a:r>
                  <a:rPr lang="da-DK" sz="2000" smtClean="0">
                    <a:ea typeface="Dotum" panose="020B0600000101010101" pitchFamily="34" charset="-127"/>
                    <a:cs typeface="Times New Roman" panose="02020603050405020304" pitchFamily="18" charset="0"/>
                  </a:rPr>
                  <a:t>Các </a:t>
                </a:r>
                <a:r>
                  <a:rPr lang="da-DK" sz="2000">
                    <a:ea typeface="Dotum" panose="020B0600000101010101" pitchFamily="34" charset="-127"/>
                    <a:cs typeface="Times New Roman" panose="02020603050405020304" pitchFamily="18" charset="0"/>
                  </a:rPr>
                  <a:t>c</a:t>
                </a:r>
                <a:r>
                  <a:rPr kumimoji="0" lang="da-DK" sz="2000" b="0" i="0" u="none" strike="noStrike" kern="0" cap="none" spc="0" normalizeH="0" baseline="0" noProof="0" smtClean="0">
                    <a:ln>
                      <a:noFill/>
                    </a:ln>
                    <a:solidFill>
                      <a:srgbClr val="000000"/>
                    </a:solidFill>
                    <a:effectLst/>
                    <a:uLnTx/>
                    <a:uFillTx/>
                    <a:latin typeface="Arial"/>
                    <a:ea typeface="Dotum" panose="020B0600000101010101" pitchFamily="34" charset="-127"/>
                    <a:cs typeface="Times New Roman" panose="02020603050405020304" pitchFamily="18" charset="0"/>
                    <a:sym typeface="Arial"/>
                  </a:rPr>
                  <a:t>ặp </a:t>
                </a:r>
                <a:r>
                  <a:rPr kumimoji="0" lang="da-DK" sz="20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a:t>hình phóng to – thu nhỏ được gọi là cặp hình đồng dạng phối </a:t>
                </a:r>
                <a:r>
                  <a:rPr kumimoji="0" lang="da-DK" sz="2000" b="0" i="0" u="none" strike="noStrike" kern="0" cap="none" spc="0" normalizeH="0" baseline="0" noProof="0" smtClean="0">
                    <a:ln>
                      <a:noFill/>
                    </a:ln>
                    <a:solidFill>
                      <a:srgbClr val="000000"/>
                    </a:solidFill>
                    <a:effectLst/>
                    <a:uLnTx/>
                    <a:uFillTx/>
                    <a:latin typeface="Arial"/>
                    <a:ea typeface="Dotum" panose="020B0600000101010101" pitchFamily="34" charset="-127"/>
                    <a:cs typeface="Times New Roman" panose="02020603050405020304" pitchFamily="18" charset="0"/>
                    <a:sym typeface="Arial"/>
                  </a:rPr>
                  <a:t>cảnh.</a:t>
                </a:r>
                <a:r>
                  <a:rPr lang="en-US" sz="2000" noProof="0">
                    <a:ea typeface="Dotum" panose="020B0600000101010101" pitchFamily="34" charset="-127"/>
                    <a:cs typeface="Times New Roman" panose="02020603050405020304" pitchFamily="18" charset="0"/>
                  </a:rPr>
                  <a:t> </a:t>
                </a:r>
                <a:r>
                  <a:rPr lang="da-DK" sz="2000" smtClean="0">
                    <a:ea typeface="Dotum" panose="020B0600000101010101" pitchFamily="34" charset="-127"/>
                    <a:cs typeface="Times New Roman" panose="02020603050405020304" pitchFamily="18" charset="0"/>
                  </a:rPr>
                  <a:t>Điểm đồng quy O trong mỗi hình được gọi là tâm phối cảnh của các cặp hình. Trong hình 9.59, ta nói hình </a:t>
                </a:r>
                <a14:m>
                  <m:oMath xmlns:m="http://schemas.openxmlformats.org/officeDocument/2006/math">
                    <m:r>
                      <a:rPr lang="da-DK" sz="2000" i="1">
                        <a:latin typeface="Cambria Math" panose="02040503050406030204" pitchFamily="18" charset="0"/>
                        <a:ea typeface="Dotum" panose="020B0600000101010101" pitchFamily="34" charset="-127"/>
                        <a:cs typeface="Times New Roman" panose="02020603050405020304" pitchFamily="18" charset="0"/>
                      </a:rPr>
                      <m:t>𝒯</m:t>
                    </m:r>
                    <m:r>
                      <a:rPr lang="da-DK" sz="2000" i="1">
                        <a:latin typeface="Cambria Math" panose="02040503050406030204" pitchFamily="18" charset="0"/>
                        <a:ea typeface="Dotum" panose="020B0600000101010101" pitchFamily="34" charset="-127"/>
                        <a:cs typeface="Times New Roman" panose="02020603050405020304" pitchFamily="18" charset="0"/>
                      </a:rPr>
                      <m:t>′</m:t>
                    </m:r>
                  </m:oMath>
                </a14:m>
                <a:r>
                  <a:rPr lang="da-DK" sz="2000" smtClean="0">
                    <a:ea typeface="Dotum" panose="020B0600000101010101" pitchFamily="34" charset="-127"/>
                    <a:cs typeface="Times New Roman" panose="02020603050405020304" pitchFamily="18" charset="0"/>
                  </a:rPr>
                  <a:t> </a:t>
                </a:r>
                <a:r>
                  <a:rPr kumimoji="0" lang="da-DK" sz="2000" b="0" i="0" u="none" strike="noStrike" kern="0" cap="none" spc="0" normalizeH="0" baseline="0" noProof="0" smtClean="0">
                    <a:ln>
                      <a:noFill/>
                    </a:ln>
                    <a:solidFill>
                      <a:srgbClr val="000000"/>
                    </a:solidFill>
                    <a:effectLst/>
                    <a:uLnTx/>
                    <a:uFillTx/>
                    <a:latin typeface="Arial"/>
                    <a:ea typeface="Dotum" panose="020B0600000101010101" pitchFamily="34" charset="-127"/>
                    <a:cs typeface="Times New Roman" panose="02020603050405020304" pitchFamily="18" charset="0"/>
                    <a:sym typeface="Arial"/>
                  </a:rPr>
                  <a:t>đồng </a:t>
                </a:r>
                <a:r>
                  <a:rPr kumimoji="0" lang="da-DK" sz="20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a:t>dạng phối </a:t>
                </a:r>
                <a:r>
                  <a:rPr kumimoji="0" lang="da-DK" sz="2000" b="0" i="0" u="none" strike="noStrike" kern="0" cap="none" spc="0" normalizeH="0" baseline="0" noProof="0" smtClean="0">
                    <a:ln>
                      <a:noFill/>
                    </a:ln>
                    <a:solidFill>
                      <a:srgbClr val="000000"/>
                    </a:solidFill>
                    <a:effectLst/>
                    <a:uLnTx/>
                    <a:uFillTx/>
                    <a:latin typeface="Arial"/>
                    <a:ea typeface="Dotum" panose="020B0600000101010101" pitchFamily="34" charset="-127"/>
                    <a:cs typeface="Times New Roman" panose="02020603050405020304" pitchFamily="18" charset="0"/>
                    <a:sym typeface="Arial"/>
                  </a:rPr>
                  <a:t>cảnh với</a:t>
                </a:r>
                <a:r>
                  <a:rPr kumimoji="0" lang="da-DK" sz="2000" b="0" i="0" u="none" strike="noStrike" kern="0" cap="none" spc="0" normalizeH="0" noProof="0" smtClean="0">
                    <a:ln>
                      <a:noFill/>
                    </a:ln>
                    <a:solidFill>
                      <a:srgbClr val="000000"/>
                    </a:solidFill>
                    <a:effectLst/>
                    <a:uLnTx/>
                    <a:uFillTx/>
                    <a:latin typeface="Arial"/>
                    <a:ea typeface="Dotum" panose="020B0600000101010101" pitchFamily="34" charset="-127"/>
                    <a:cs typeface="Times New Roman" panose="02020603050405020304" pitchFamily="18" charset="0"/>
                    <a:sym typeface="Arial"/>
                  </a:rPr>
                  <a:t> hình </a:t>
                </a:r>
                <a14:m>
                  <m:oMath xmlns:m="http://schemas.openxmlformats.org/officeDocument/2006/math">
                    <m:r>
                      <a:rPr lang="da-DK" sz="2000" i="1">
                        <a:latin typeface="Cambria Math" panose="02040503050406030204" pitchFamily="18" charset="0"/>
                        <a:ea typeface="Dotum" panose="020B0600000101010101" pitchFamily="34" charset="-127"/>
                        <a:cs typeface="Times New Roman" panose="02020603050405020304" pitchFamily="18" charset="0"/>
                      </a:rPr>
                      <m:t>𝒯</m:t>
                    </m:r>
                  </m:oMath>
                </a14:m>
                <a:r>
                  <a:rPr kumimoji="0" lang="da-DK" sz="2000" b="0" i="0" u="none" strike="noStrike" kern="0" cap="none" spc="0" normalizeH="0" baseline="0" noProof="0" smtClean="0">
                    <a:ln>
                      <a:noFill/>
                    </a:ln>
                    <a:solidFill>
                      <a:srgbClr val="000000"/>
                    </a:solidFill>
                    <a:effectLst/>
                    <a:uLnTx/>
                    <a:uFillTx/>
                    <a:latin typeface="Arial"/>
                    <a:ea typeface="Dotum" panose="020B0600000101010101" pitchFamily="34" charset="-127"/>
                    <a:cs typeface="Times New Roman" panose="02020603050405020304" pitchFamily="18" charset="0"/>
                    <a:sym typeface="Arial"/>
                  </a:rPr>
                  <a:t> theo</a:t>
                </a:r>
                <a:r>
                  <a:rPr kumimoji="0" lang="da-DK" sz="2000" b="0" i="0" u="none" strike="noStrike" kern="0" cap="none" spc="0" normalizeH="0" noProof="0" smtClean="0">
                    <a:ln>
                      <a:noFill/>
                    </a:ln>
                    <a:solidFill>
                      <a:srgbClr val="000000"/>
                    </a:solidFill>
                    <a:effectLst/>
                    <a:uLnTx/>
                    <a:uFillTx/>
                    <a:latin typeface="Arial"/>
                    <a:ea typeface="Dotum" panose="020B0600000101010101" pitchFamily="34" charset="-127"/>
                    <a:cs typeface="Times New Roman" panose="02020603050405020304" pitchFamily="18" charset="0"/>
                    <a:sym typeface="Arial"/>
                  </a:rPr>
                  <a:t> tỉ số đồng dạng</a:t>
                </a:r>
                <a:r>
                  <a:rPr kumimoji="0" lang="da-DK" sz="2000" b="0" i="0" u="none" strike="noStrike" kern="0" cap="none" spc="0" normalizeH="0" baseline="0" noProof="0" smtClean="0">
                    <a:ln>
                      <a:noFill/>
                    </a:ln>
                    <a:solidFill>
                      <a:srgbClr val="000000"/>
                    </a:solidFill>
                    <a:effectLst/>
                    <a:uLnTx/>
                    <a:uFillTx/>
                    <a:latin typeface="Arial"/>
                    <a:ea typeface="Dotum" panose="020B0600000101010101" pitchFamily="34" charset="-127"/>
                    <a:cs typeface="Times New Roman" panose="02020603050405020304" pitchFamily="18" charset="0"/>
                    <a:sym typeface="Arial"/>
                  </a:rPr>
                  <a:t> </a:t>
                </a:r>
                <a14:m>
                  <m:oMath xmlns:m="http://schemas.openxmlformats.org/officeDocument/2006/math">
                    <m:r>
                      <a:rPr kumimoji="0" lang="da-DK" sz="2000" b="0" i="1" u="none" strike="noStrike" kern="0" cap="none" spc="0" normalizeH="0" baseline="0" noProof="0">
                        <a:ln>
                          <a:noFill/>
                        </a:ln>
                        <a:solidFill>
                          <a:srgbClr val="000000"/>
                        </a:solidFill>
                        <a:effectLst/>
                        <a:uLnTx/>
                        <a:uFillTx/>
                        <a:latin typeface="+mj-lt"/>
                        <a:ea typeface="Dotum" panose="020B0600000101010101" pitchFamily="34" charset="-127"/>
                        <a:cs typeface="Times New Roman" panose="02020603050405020304" pitchFamily="18" charset="0"/>
                        <a:sym typeface="Arial"/>
                      </a:rPr>
                      <m:t>𝑘</m:t>
                    </m:r>
                    <m:r>
                      <a:rPr kumimoji="0" lang="da-DK" sz="2000" b="0" i="1" u="none" strike="noStrike" kern="0" cap="none" spc="0" normalizeH="0" baseline="0" noProof="0">
                        <a:ln>
                          <a:noFill/>
                        </a:ln>
                        <a:solidFill>
                          <a:srgbClr val="000000"/>
                        </a:solidFill>
                        <a:effectLst/>
                        <a:uLnTx/>
                        <a:uFillTx/>
                        <a:latin typeface="+mj-lt"/>
                        <a:ea typeface="Dotum" panose="020B0600000101010101" pitchFamily="34" charset="-127"/>
                        <a:cs typeface="Times New Roman" panose="02020603050405020304" pitchFamily="18" charset="0"/>
                        <a:sym typeface="Arial"/>
                      </a:rPr>
                      <m:t>=</m:t>
                    </m:r>
                    <m:f>
                      <m:fPr>
                        <m:ctrlPr>
                          <a:rPr kumimoji="0" lang="en-US" sz="2000" b="0" i="1" u="none" strike="noStrike" kern="0" cap="none" spc="0" normalizeH="0" baseline="0" noProof="0">
                            <a:ln>
                              <a:noFill/>
                            </a:ln>
                            <a:solidFill>
                              <a:srgbClr val="000000"/>
                            </a:solidFill>
                            <a:effectLst/>
                            <a:uLnTx/>
                            <a:uFillTx/>
                            <a:latin typeface="+mj-lt"/>
                            <a:ea typeface="Dotum" panose="020B0600000101010101" pitchFamily="34" charset="-127"/>
                            <a:cs typeface="Times New Roman" panose="02020603050405020304" pitchFamily="18" charset="0"/>
                            <a:sym typeface="Arial"/>
                          </a:rPr>
                        </m:ctrlPr>
                      </m:fPr>
                      <m:num>
                        <m:r>
                          <a:rPr kumimoji="0" lang="da-DK" sz="2000" b="0" i="1" u="none" strike="noStrike" kern="0" cap="none" spc="0" normalizeH="0" baseline="0" noProof="0">
                            <a:ln>
                              <a:noFill/>
                            </a:ln>
                            <a:solidFill>
                              <a:srgbClr val="000000"/>
                            </a:solidFill>
                            <a:effectLst/>
                            <a:uLnTx/>
                            <a:uFillTx/>
                            <a:latin typeface="+mj-lt"/>
                            <a:ea typeface="Dotum" panose="020B0600000101010101" pitchFamily="34" charset="-127"/>
                            <a:cs typeface="Times New Roman" panose="02020603050405020304" pitchFamily="18" charset="0"/>
                            <a:sym typeface="Arial"/>
                          </a:rPr>
                          <m:t>𝑂</m:t>
                        </m:r>
                        <m:sSup>
                          <m:sSupPr>
                            <m:ctrlPr>
                              <a:rPr kumimoji="0" lang="en-US" sz="2000" b="0" i="1" u="none" strike="noStrike" kern="0" cap="none" spc="0" normalizeH="0" baseline="0" noProof="0">
                                <a:ln>
                                  <a:noFill/>
                                </a:ln>
                                <a:solidFill>
                                  <a:srgbClr val="000000"/>
                                </a:solidFill>
                                <a:effectLst/>
                                <a:uLnTx/>
                                <a:uFillTx/>
                                <a:latin typeface="+mj-lt"/>
                                <a:ea typeface="Dotum" panose="020B0600000101010101" pitchFamily="34" charset="-127"/>
                                <a:cs typeface="Times New Roman" panose="02020603050405020304" pitchFamily="18" charset="0"/>
                                <a:sym typeface="Arial"/>
                              </a:rPr>
                            </m:ctrlPr>
                          </m:sSupPr>
                          <m:e>
                            <m:r>
                              <a:rPr kumimoji="0" lang="da-DK" sz="2000" b="0" i="1" u="none" strike="noStrike" kern="0" cap="none" spc="0" normalizeH="0" baseline="0" noProof="0">
                                <a:ln>
                                  <a:noFill/>
                                </a:ln>
                                <a:solidFill>
                                  <a:srgbClr val="000000"/>
                                </a:solidFill>
                                <a:effectLst/>
                                <a:uLnTx/>
                                <a:uFillTx/>
                                <a:latin typeface="+mj-lt"/>
                                <a:ea typeface="Dotum" panose="020B0600000101010101" pitchFamily="34" charset="-127"/>
                                <a:cs typeface="Times New Roman" panose="02020603050405020304" pitchFamily="18" charset="0"/>
                                <a:sym typeface="Arial"/>
                              </a:rPr>
                              <m:t>𝐴</m:t>
                            </m:r>
                          </m:e>
                          <m:sup>
                            <m:r>
                              <a:rPr kumimoji="0" lang="da-DK" sz="2000" b="0" i="1" u="none" strike="noStrike" kern="0" cap="none" spc="0" normalizeH="0" baseline="0" noProof="0">
                                <a:ln>
                                  <a:noFill/>
                                </a:ln>
                                <a:solidFill>
                                  <a:srgbClr val="000000"/>
                                </a:solidFill>
                                <a:effectLst/>
                                <a:uLnTx/>
                                <a:uFillTx/>
                                <a:latin typeface="+mj-lt"/>
                                <a:ea typeface="Dotum" panose="020B0600000101010101" pitchFamily="34" charset="-127"/>
                                <a:cs typeface="Times New Roman" panose="02020603050405020304" pitchFamily="18" charset="0"/>
                                <a:sym typeface="Arial"/>
                              </a:rPr>
                              <m:t>′</m:t>
                            </m:r>
                          </m:sup>
                        </m:sSup>
                      </m:num>
                      <m:den>
                        <m:r>
                          <a:rPr kumimoji="0" lang="da-DK" sz="2000" b="0" i="1" u="none" strike="noStrike" kern="0" cap="none" spc="0" normalizeH="0" baseline="0" noProof="0">
                            <a:ln>
                              <a:noFill/>
                            </a:ln>
                            <a:solidFill>
                              <a:srgbClr val="000000"/>
                            </a:solidFill>
                            <a:effectLst/>
                            <a:uLnTx/>
                            <a:uFillTx/>
                            <a:latin typeface="+mj-lt"/>
                            <a:ea typeface="Dotum" panose="020B0600000101010101" pitchFamily="34" charset="-127"/>
                            <a:cs typeface="Times New Roman" panose="02020603050405020304" pitchFamily="18" charset="0"/>
                            <a:sym typeface="Arial"/>
                          </a:rPr>
                          <m:t>𝑂𝐴</m:t>
                        </m:r>
                      </m:den>
                    </m:f>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oMath>
                </a14:m>
                <a:endParaRPr kumimoji="0" lang="en-US" sz="2000" b="0" i="0" u="none"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342900" lvl="0" indent="-342900" algn="just">
                  <a:lnSpc>
                    <a:spcPct val="150000"/>
                  </a:lnSpc>
                  <a:buFont typeface="Wingdings" panose="05000000000000000000" pitchFamily="2" charset="2"/>
                  <a:buChar char="§"/>
                </a:pPr>
                <a:r>
                  <a:rPr lang="da-DK" sz="2000">
                    <a:ea typeface="Dotum" panose="020B0600000101010101" pitchFamily="34" charset="-127"/>
                    <a:cs typeface="Times New Roman" panose="02020603050405020304" pitchFamily="18" charset="0"/>
                  </a:rPr>
                  <a:t>Các cặp hình phóng to – thu </a:t>
                </a:r>
                <a:r>
                  <a:rPr lang="da-DK" sz="2000">
                    <a:ea typeface="Dotum" panose="020B0600000101010101" pitchFamily="34" charset="-127"/>
                    <a:cs typeface="Times New Roman" panose="02020603050405020304" pitchFamily="18" charset="0"/>
                  </a:rPr>
                  <a:t>nhỏ </a:t>
                </a:r>
                <a:r>
                  <a:rPr lang="da-DK" sz="2000" smtClean="0">
                    <a:ea typeface="Dotum" panose="020B0600000101010101" pitchFamily="34" charset="-127"/>
                    <a:cs typeface="Times New Roman" panose="02020603050405020304" pitchFamily="18" charset="0"/>
                  </a:rPr>
                  <a:t>nếu thay đổi vị trí của một hình thì ta thấy chúng vẫn có hình dạng giống nhau (H.9.60). Khi đó chúng được gọi là hình </a:t>
                </a:r>
                <a:r>
                  <a:rPr lang="da-DK" sz="2000">
                    <a:ea typeface="Dotum" panose="020B0600000101010101" pitchFamily="34" charset="-127"/>
                    <a:cs typeface="Times New Roman" panose="02020603050405020304" pitchFamily="18" charset="0"/>
                  </a:rPr>
                  <a:t>đồng </a:t>
                </a:r>
                <a:r>
                  <a:rPr lang="da-DK" sz="2000" smtClean="0">
                    <a:ea typeface="Dotum" panose="020B0600000101010101" pitchFamily="34" charset="-127"/>
                    <a:cs typeface="Times New Roman" panose="02020603050405020304" pitchFamily="18" charset="0"/>
                  </a:rPr>
                  <a:t>dạng.</a:t>
                </a:r>
                <a:endParaRPr kumimoji="0" lang="en-US" sz="20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p:sp>
            <p:nvSpPr>
              <p:cNvPr id="3" name="Rectangle 2"/>
              <p:cNvSpPr>
                <a:spLocks noRot="1" noChangeAspect="1" noMove="1" noResize="1" noEditPoints="1" noAdjustHandles="1" noChangeArrowheads="1" noChangeShapeType="1" noTextEdit="1"/>
              </p:cNvSpPr>
              <p:nvPr/>
            </p:nvSpPr>
            <p:spPr>
              <a:xfrm>
                <a:off x="609139" y="1047519"/>
                <a:ext cx="7953153" cy="3619581"/>
              </a:xfrm>
              <a:prstGeom prst="rect">
                <a:avLst/>
              </a:prstGeom>
              <a:blipFill>
                <a:blip r:embed="rId5"/>
                <a:stretch>
                  <a:fillRect l="-690" r="-690" b="-505"/>
                </a:stretch>
              </a:blipFill>
            </p:spPr>
            <p:txBody>
              <a:bodyPr/>
              <a:lstStyle/>
              <a:p>
                <a:r>
                  <a:rPr lang="en-US">
                    <a:noFill/>
                  </a:rPr>
                  <a:t> </a:t>
                </a:r>
              </a:p>
            </p:txBody>
          </p:sp>
        </mc:Fallback>
      </mc:AlternateContent>
    </p:spTree>
    <p:extLst>
      <p:ext uri="{BB962C8B-B14F-4D97-AF65-F5344CB8AC3E}">
        <p14:creationId xmlns:p14="http://schemas.microsoft.com/office/powerpoint/2010/main" val="2549147311"/>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333"/>
        <p:cNvGrpSpPr/>
        <p:nvPr/>
      </p:nvGrpSpPr>
      <p:grpSpPr>
        <a:xfrm>
          <a:off x="0" y="0"/>
          <a:ext cx="0" cy="0"/>
          <a:chOff x="0" y="0"/>
          <a:chExt cx="0" cy="0"/>
        </a:xfrm>
      </p:grpSpPr>
      <p:sp>
        <p:nvSpPr>
          <p:cNvPr id="6" name="Rectangle 5"/>
          <p:cNvSpPr/>
          <p:nvPr/>
        </p:nvSpPr>
        <p:spPr>
          <a:xfrm>
            <a:off x="210312" y="173736"/>
            <a:ext cx="8750808" cy="4818888"/>
          </a:xfrm>
          <a:prstGeom prst="rect">
            <a:avLst/>
          </a:prstGeom>
          <a:solidFill>
            <a:schemeClr val="accent4"/>
          </a:solidFill>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pic>
        <p:nvPicPr>
          <p:cNvPr id="9" name="Picture 8"/>
          <p:cNvPicPr>
            <a:picLocks noChangeAspect="1"/>
          </p:cNvPicPr>
          <p:nvPr/>
        </p:nvPicPr>
        <p:blipFill>
          <a:blip r:embed="rId3"/>
          <a:stretch>
            <a:fillRect/>
          </a:stretch>
        </p:blipFill>
        <p:spPr>
          <a:xfrm>
            <a:off x="210312" y="4443198"/>
            <a:ext cx="857547" cy="514528"/>
          </a:xfrm>
          <a:prstGeom prst="rect">
            <a:avLst/>
          </a:prstGeom>
        </p:spPr>
      </p:pic>
      <p:pic>
        <p:nvPicPr>
          <p:cNvPr id="10" name="Picture 9"/>
          <p:cNvPicPr>
            <a:picLocks noChangeAspect="1"/>
          </p:cNvPicPr>
          <p:nvPr/>
        </p:nvPicPr>
        <p:blipFill>
          <a:blip r:embed="rId4"/>
          <a:stretch>
            <a:fillRect/>
          </a:stretch>
        </p:blipFill>
        <p:spPr>
          <a:xfrm>
            <a:off x="8460130" y="299459"/>
            <a:ext cx="493439" cy="493439"/>
          </a:xfrm>
          <a:prstGeom prst="rect">
            <a:avLst/>
          </a:prstGeom>
        </p:spPr>
      </p:pic>
      <p:sp>
        <p:nvSpPr>
          <p:cNvPr id="11" name="TextBox 10"/>
          <p:cNvSpPr txBox="1"/>
          <p:nvPr/>
        </p:nvSpPr>
        <p:spPr>
          <a:xfrm>
            <a:off x="3292962" y="273214"/>
            <a:ext cx="2775163"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smtClean="0">
                <a:ln>
                  <a:noFill/>
                </a:ln>
                <a:solidFill>
                  <a:srgbClr val="C00000"/>
                </a:solidFill>
                <a:effectLst/>
                <a:uLnTx/>
                <a:uFillTx/>
                <a:latin typeface="Arial" panose="020B0604020202020204" pitchFamily="34" charset="0"/>
                <a:cs typeface="Arial" panose="020B0604020202020204" pitchFamily="34" charset="0"/>
                <a:sym typeface="Arial"/>
              </a:rPr>
              <a:t>KHÁI NIỆM</a:t>
            </a:r>
            <a:endParaRPr kumimoji="0" lang="en-US" sz="27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3" name="Rectangle 2"/>
              <p:cNvSpPr/>
              <p:nvPr/>
            </p:nvSpPr>
            <p:spPr>
              <a:xfrm>
                <a:off x="609139" y="792898"/>
                <a:ext cx="7953153" cy="1015663"/>
              </a:xfrm>
              <a:prstGeom prst="rect">
                <a:avLst/>
              </a:prstGeom>
            </p:spPr>
            <p:txBody>
              <a:bodyPr wrap="square">
                <a:spAutoFit/>
              </a:bodyPr>
              <a:lstStyle/>
              <a:p>
                <a:pPr marL="342900" lvl="0" indent="-342900" algn="just">
                  <a:lnSpc>
                    <a:spcPct val="150000"/>
                  </a:lnSpc>
                  <a:buFont typeface="Wingdings" panose="05000000000000000000" pitchFamily="2" charset="2"/>
                  <a:buChar char="§"/>
                </a:pPr>
                <a:r>
                  <a:rPr lang="da-DK" sz="2000" smtClean="0">
                    <a:ea typeface="Dotum" panose="020B0600000101010101" pitchFamily="34" charset="-127"/>
                    <a:cs typeface="Times New Roman" panose="02020603050405020304" pitchFamily="18" charset="0"/>
                  </a:rPr>
                  <a:t>Cụ thể một hình </a:t>
                </a:r>
                <a14:m>
                  <m:oMath xmlns:m="http://schemas.openxmlformats.org/officeDocument/2006/math">
                    <m:r>
                      <a:rPr lang="da-DK" sz="2000" i="1">
                        <a:latin typeface="Cambria Math" panose="02040503050406030204" pitchFamily="18" charset="0"/>
                        <a:ea typeface="Dotum" panose="020B0600000101010101" pitchFamily="34" charset="-127"/>
                        <a:cs typeface="Times New Roman" panose="02020603050405020304" pitchFamily="18" charset="0"/>
                      </a:rPr>
                      <m:t>ℋ</m:t>
                    </m:r>
                    <m:r>
                      <a:rPr lang="da-DK" sz="2000" i="1">
                        <a:latin typeface="Cambria Math" panose="02040503050406030204" pitchFamily="18" charset="0"/>
                        <a:ea typeface="Dotum" panose="020B0600000101010101" pitchFamily="34" charset="-127"/>
                        <a:cs typeface="Times New Roman" panose="02020603050405020304" pitchFamily="18" charset="0"/>
                      </a:rPr>
                      <m:t>′</m:t>
                    </m:r>
                  </m:oMath>
                </a14:m>
                <a:r>
                  <a:rPr lang="da-DK" sz="2000">
                    <a:ea typeface="Dotum" panose="020B0600000101010101" pitchFamily="34" charset="-127"/>
                    <a:cs typeface="Times New Roman" panose="02020603050405020304" pitchFamily="18" charset="0"/>
                  </a:rPr>
                  <a:t> được gọi là đồng dạng với </a:t>
                </a:r>
                <a14:m>
                  <m:oMath xmlns:m="http://schemas.openxmlformats.org/officeDocument/2006/math">
                    <m:r>
                      <a:rPr lang="da-DK" sz="2000" i="1">
                        <a:latin typeface="Cambria Math" panose="02040503050406030204" pitchFamily="18" charset="0"/>
                        <a:ea typeface="Dotum" panose="020B0600000101010101" pitchFamily="34" charset="-127"/>
                        <a:cs typeface="Times New Roman" panose="02020603050405020304" pitchFamily="18" charset="0"/>
                      </a:rPr>
                      <m:t>ℋ</m:t>
                    </m:r>
                  </m:oMath>
                </a14:m>
                <a:r>
                  <a:rPr lang="da-DK" sz="2000">
                    <a:ea typeface="Dotum" panose="020B0600000101010101" pitchFamily="34" charset="-127"/>
                    <a:cs typeface="Times New Roman" panose="02020603050405020304" pitchFamily="18" charset="0"/>
                  </a:rPr>
                  <a:t> nếu nó bằng </a:t>
                </a:r>
                <a14:m>
                  <m:oMath xmlns:m="http://schemas.openxmlformats.org/officeDocument/2006/math">
                    <m:r>
                      <a:rPr lang="da-DK" sz="2000" i="1">
                        <a:latin typeface="Cambria Math" panose="02040503050406030204" pitchFamily="18" charset="0"/>
                        <a:ea typeface="Dotum" panose="020B0600000101010101" pitchFamily="34" charset="-127"/>
                        <a:cs typeface="Times New Roman" panose="02020603050405020304" pitchFamily="18" charset="0"/>
                      </a:rPr>
                      <m:t>ℋ</m:t>
                    </m:r>
                  </m:oMath>
                </a14:m>
                <a:r>
                  <a:rPr lang="da-DK" sz="2000">
                    <a:ea typeface="Dotum" panose="020B0600000101010101" pitchFamily="34" charset="-127"/>
                    <a:cs typeface="Times New Roman" panose="02020603050405020304" pitchFamily="18" charset="0"/>
                  </a:rPr>
                  <a:t> hoặc bằng một hình phóng to hay thu nhỏ của </a:t>
                </a:r>
                <a14:m>
                  <m:oMath xmlns:m="http://schemas.openxmlformats.org/officeDocument/2006/math">
                    <m:r>
                      <a:rPr lang="da-DK" sz="2000" i="1">
                        <a:latin typeface="Cambria Math" panose="02040503050406030204" pitchFamily="18" charset="0"/>
                        <a:ea typeface="Dotum" panose="020B0600000101010101" pitchFamily="34" charset="-127"/>
                        <a:cs typeface="Times New Roman" panose="02020603050405020304" pitchFamily="18" charset="0"/>
                      </a:rPr>
                      <m:t>ℋ</m:t>
                    </m:r>
                  </m:oMath>
                </a14:m>
                <a:r>
                  <a:rPr lang="da-DK" sz="2000">
                    <a:ea typeface="Dotum" panose="020B0600000101010101" pitchFamily="34" charset="-127"/>
                    <a:cs typeface="Times New Roman" panose="02020603050405020304" pitchFamily="18" charset="0"/>
                  </a:rPr>
                  <a:t>.</a:t>
                </a:r>
                <a:endParaRPr lang="en-US" sz="2000">
                  <a:ea typeface="Arial" panose="020B060402020202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609139" y="792898"/>
                <a:ext cx="7953153" cy="1015663"/>
              </a:xfrm>
              <a:prstGeom prst="rect">
                <a:avLst/>
              </a:prstGeom>
              <a:blipFill>
                <a:blip r:embed="rId5"/>
                <a:stretch>
                  <a:fillRect l="-690" b="-4192"/>
                </a:stretch>
              </a:blipFill>
            </p:spPr>
            <p:txBody>
              <a:bodyPr/>
              <a:lstStyle/>
              <a:p>
                <a:r>
                  <a:rPr lang="en-US">
                    <a:noFill/>
                  </a:rPr>
                  <a:t> </a:t>
                </a:r>
              </a:p>
            </p:txBody>
          </p:sp>
        </mc:Fallback>
      </mc:AlternateContent>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Effect>
                      <a14:brightnessContrast contrast="-40000"/>
                    </a14:imgEffect>
                  </a14:imgLayer>
                </a14:imgProps>
              </a:ext>
            </a:extLst>
          </a:blip>
          <a:stretch>
            <a:fillRect/>
          </a:stretch>
        </p:blipFill>
        <p:spPr>
          <a:xfrm>
            <a:off x="2717461" y="1928352"/>
            <a:ext cx="3926164" cy="2901948"/>
          </a:xfrm>
          <a:prstGeom prst="rect">
            <a:avLst/>
          </a:prstGeom>
        </p:spPr>
      </p:pic>
    </p:spTree>
    <p:extLst>
      <p:ext uri="{BB962C8B-B14F-4D97-AF65-F5344CB8AC3E}">
        <p14:creationId xmlns:p14="http://schemas.microsoft.com/office/powerpoint/2010/main" val="2597623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22" name="Rectangle 21"/>
          <p:cNvSpPr/>
          <p:nvPr/>
        </p:nvSpPr>
        <p:spPr>
          <a:xfrm>
            <a:off x="666958" y="11047"/>
            <a:ext cx="2654524" cy="1025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grpSp>
        <p:nvGrpSpPr>
          <p:cNvPr id="23" name="Group 22"/>
          <p:cNvGrpSpPr/>
          <p:nvPr/>
        </p:nvGrpSpPr>
        <p:grpSpPr>
          <a:xfrm>
            <a:off x="826454" y="373430"/>
            <a:ext cx="7403151" cy="1015663"/>
            <a:chOff x="991845" y="921052"/>
            <a:chExt cx="7403151" cy="1015663"/>
          </a:xfrm>
        </p:grpSpPr>
        <p:pic>
          <p:nvPicPr>
            <p:cNvPr id="24" name="Picture 23"/>
            <p:cNvPicPr>
              <a:picLocks noChangeAspect="1"/>
            </p:cNvPicPr>
            <p:nvPr/>
          </p:nvPicPr>
          <p:blipFill>
            <a:blip r:embed="rId3"/>
            <a:stretch>
              <a:fillRect/>
            </a:stretch>
          </p:blipFill>
          <p:spPr>
            <a:xfrm>
              <a:off x="991845" y="1100958"/>
              <a:ext cx="388725" cy="598847"/>
            </a:xfrm>
            <a:prstGeom prst="rect">
              <a:avLst/>
            </a:prstGeom>
          </p:spPr>
        </p:pic>
        <p:sp>
          <p:nvSpPr>
            <p:cNvPr id="26" name="Rectangle 25"/>
            <p:cNvSpPr/>
            <p:nvPr/>
          </p:nvSpPr>
          <p:spPr>
            <a:xfrm>
              <a:off x="1435209" y="921052"/>
              <a:ext cx="6959787" cy="1015663"/>
            </a:xfrm>
            <a:prstGeom prst="rect">
              <a:avLst/>
            </a:prstGeom>
          </p:spPr>
          <p:txBody>
            <a:bodyPr wrap="square">
              <a:spAutoFit/>
            </a:bodyPr>
            <a:lstStyle/>
            <a:p>
              <a:pPr>
                <a:lnSpc>
                  <a:spcPct val="150000"/>
                </a:lnSpc>
              </a:pPr>
              <a:r>
                <a:rPr lang="en-US" sz="2000">
                  <a:latin typeface="+mn-lt"/>
                </a:rPr>
                <a:t>Theo em, hai hình tam giác bằng </a:t>
              </a:r>
              <a:r>
                <a:rPr lang="en-US" sz="2000">
                  <a:latin typeface="+mn-lt"/>
                </a:rPr>
                <a:t>nhau </a:t>
              </a:r>
              <a:r>
                <a:rPr lang="en-US" sz="2000" smtClean="0">
                  <a:latin typeface="+mn-lt"/>
                </a:rPr>
                <a:t>bất kì có </a:t>
              </a:r>
              <a:r>
                <a:rPr lang="en-US" sz="2000">
                  <a:latin typeface="+mn-lt"/>
                </a:rPr>
                <a:t>phải là hai hình đồng dạng phối cảnh </a:t>
              </a:r>
              <a:r>
                <a:rPr lang="en-US" sz="2000">
                  <a:latin typeface="+mn-lt"/>
                </a:rPr>
                <a:t>không</a:t>
              </a:r>
              <a:r>
                <a:rPr lang="en-US" sz="2000" smtClean="0">
                  <a:latin typeface="+mn-lt"/>
                </a:rPr>
                <a:t>?</a:t>
              </a:r>
              <a:endParaRPr lang="en-US" sz="2000">
                <a:latin typeface="+mn-lt"/>
              </a:endParaRPr>
            </a:p>
          </p:txBody>
        </p:sp>
      </p:grpSp>
      <p:sp>
        <p:nvSpPr>
          <p:cNvPr id="27" name="Rectangle 26"/>
          <p:cNvSpPr/>
          <p:nvPr/>
        </p:nvSpPr>
        <p:spPr>
          <a:xfrm>
            <a:off x="4147928" y="1650464"/>
            <a:ext cx="1047274"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Trả</a:t>
            </a:r>
            <a:r>
              <a:rPr kumimoji="0" lang="en-US" sz="2000" b="1" i="1" u="sng" strike="noStrike" kern="1200" cap="none" spc="0" normalizeH="0" noProof="0" smtClean="0">
                <a:ln>
                  <a:noFill/>
                </a:ln>
                <a:solidFill>
                  <a:srgbClr val="C00000"/>
                </a:solidFill>
                <a:effectLst/>
                <a:uLnTx/>
                <a:uFillTx/>
                <a:latin typeface="Arial" panose="020B0604020202020204" pitchFamily="34" charset="0"/>
                <a:ea typeface="+mn-ea"/>
                <a:cs typeface="Arial"/>
                <a:sym typeface="Arial"/>
              </a:rPr>
              <a:t> lời: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2" name="Rectangle 1"/>
          <p:cNvSpPr/>
          <p:nvPr/>
        </p:nvSpPr>
        <p:spPr>
          <a:xfrm>
            <a:off x="1307893" y="2311945"/>
            <a:ext cx="6727344" cy="2092881"/>
          </a:xfrm>
          <a:prstGeom prst="rect">
            <a:avLst/>
          </a:prstGeom>
        </p:spPr>
        <p:txBody>
          <a:bodyPr wrap="square">
            <a:spAutoFit/>
          </a:bodyPr>
          <a:lstStyle/>
          <a:p>
            <a:pPr algn="just">
              <a:lnSpc>
                <a:spcPct val="150000"/>
              </a:lnSpc>
              <a:spcBef>
                <a:spcPts val="600"/>
              </a:spcBef>
              <a:spcAft>
                <a:spcPts val="600"/>
              </a:spcAft>
            </a:pPr>
            <a:r>
              <a:rPr lang="da-DK" sz="2000">
                <a:latin typeface="+mj-lt"/>
                <a:ea typeface="Dotum" panose="020B0600000101010101" pitchFamily="34" charset="-127"/>
                <a:cs typeface="Times New Roman" panose="02020603050405020304" pitchFamily="18" charset="0"/>
              </a:rPr>
              <a:t>Hai tam giác bằng nhau là hai tam giác đồng dạng nhưng không nhất thiết đồng dạng phối cảnh.</a:t>
            </a:r>
            <a:endParaRPr lang="en-US" sz="2000">
              <a:latin typeface="+mj-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da-DK" sz="2000">
                <a:latin typeface="+mj-lt"/>
                <a:ea typeface="Dotum" panose="020B0600000101010101" pitchFamily="34" charset="-127"/>
                <a:cs typeface="Times New Roman" panose="02020603050405020304" pitchFamily="18" charset="0"/>
              </a:rPr>
              <a:t>Vì, nối các đỉnh tương ứng chưa chắc đã đồng quy tại một điểm.</a:t>
            </a:r>
            <a:endParaRPr lang="en-US" sz="2000">
              <a:effectLst/>
              <a:latin typeface="+mj-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3706186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p:bldLst>
  </p:timing>
</p:sld>
</file>

<file path=ppt/theme/theme1.xml><?xml version="1.0" encoding="utf-8"?>
<a:theme xmlns:a="http://schemas.openxmlformats.org/drawingml/2006/main" name="Pi Day Minitheme by Slidesgo">
  <a:themeElements>
    <a:clrScheme name="Simple Light">
      <a:dk1>
        <a:srgbClr val="1F1751"/>
      </a:dk1>
      <a:lt1>
        <a:srgbClr val="E7F6FD"/>
      </a:lt1>
      <a:dk2>
        <a:srgbClr val="B1E1FF"/>
      </a:dk2>
      <a:lt2>
        <a:srgbClr val="FD706F"/>
      </a:lt2>
      <a:accent1>
        <a:srgbClr val="F7CCCD"/>
      </a:accent1>
      <a:accent2>
        <a:srgbClr val="FFC858"/>
      </a:accent2>
      <a:accent3>
        <a:srgbClr val="F9E6BA"/>
      </a:accent3>
      <a:accent4>
        <a:srgbClr val="FFFFFF"/>
      </a:accent4>
      <a:accent5>
        <a:srgbClr val="FFFFFF"/>
      </a:accent5>
      <a:accent6>
        <a:srgbClr val="FFFFFF"/>
      </a:accent6>
      <a:hlink>
        <a:srgbClr val="0E00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1004</Words>
  <Application>Microsoft Office PowerPoint</Application>
  <PresentationFormat>On-screen Show (16:9)</PresentationFormat>
  <Paragraphs>91</Paragraphs>
  <Slides>27</Slides>
  <Notes>27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27</vt:i4>
      </vt:variant>
    </vt:vector>
  </HeadingPairs>
  <TitlesOfParts>
    <vt:vector size="41" baseType="lpstr">
      <vt:lpstr>Dotum</vt:lpstr>
      <vt:lpstr>Poppins</vt:lpstr>
      <vt:lpstr>Arial</vt:lpstr>
      <vt:lpstr>Cambria Math</vt:lpstr>
      <vt:lpstr>Maven Pro ExtraBold</vt:lpstr>
      <vt:lpstr>Poppins SemiBold</vt:lpstr>
      <vt:lpstr>Times New Roman</vt:lpstr>
      <vt:lpstr>DengXian</vt:lpstr>
      <vt:lpstr>Darker Grotesque SemiBold</vt:lpstr>
      <vt:lpstr>Lilita One</vt:lpstr>
      <vt:lpstr>Black Han Sans</vt:lpstr>
      <vt:lpstr>Calibri</vt:lpstr>
      <vt:lpstr>Wingdings</vt:lpstr>
      <vt:lpstr>Pi Day Minitheme by Slidesgo</vt:lpstr>
      <vt:lpstr>CHÀO MỪNG CÁC EM  ĐẾN VỚI TIẾT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CẢM ƠN CÁC EM ĐÃ CHÚ Ý LẮNG NGHE!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dc:title>
  <cp:lastModifiedBy>Admin</cp:lastModifiedBy>
  <cp:revision>38</cp:revision>
  <dcterms:modified xsi:type="dcterms:W3CDTF">2023-10-31T18:33:51Z</dcterms:modified>
</cp:coreProperties>
</file>