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  <p:sldId id="259" r:id="rId4"/>
    <p:sldId id="256" r:id="rId5"/>
    <p:sldId id="257" r:id="rId6"/>
    <p:sldId id="258" r:id="rId7"/>
    <p:sldId id="261" r:id="rId8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F0C8B-5AFA-40C0-BB63-44547F3E3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9960AD-834A-428C-8332-289BA22880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A50D8F-9CE1-49F7-8EDA-85110E4F3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F8B4-B6AB-43A0-91F3-2B46943DA39B}" type="datetimeFigureOut">
              <a:rPr lang="vi-VN" smtClean="0"/>
              <a:t>12/03/2024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F457D5-B8FA-4FF5-8B4E-54C605893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725AE-5D2A-4160-8BBF-B4089F990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DC895-5801-4674-B5FE-EABC08733E9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9078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40244-DD91-4887-A9E7-8F17AAC36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8BD524-4418-4D69-A282-9666E60405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DA493-60A5-4539-8656-186E954C5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F8B4-B6AB-43A0-91F3-2B46943DA39B}" type="datetimeFigureOut">
              <a:rPr lang="vi-VN" smtClean="0"/>
              <a:t>12/03/2024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7012A6-CF2F-4245-BED4-189C54601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35686C-0E0F-4CB1-BE24-377027F11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DC895-5801-4674-B5FE-EABC08733E9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59896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654BE6-7C57-409F-989C-44C2563BE9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F38B8-9C1F-4A43-B508-6891A2755E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2A5C5-8230-426A-AC9A-8BCA38727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F8B4-B6AB-43A0-91F3-2B46943DA39B}" type="datetimeFigureOut">
              <a:rPr lang="vi-VN" smtClean="0"/>
              <a:t>12/03/2024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A9C63-B7E2-4F9D-B26E-31557062D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CE8220-3221-4276-9431-0B092A47C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DC895-5801-4674-B5FE-EABC08733E9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37747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5B2AD-7807-463E-95EC-32AF5DD2A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714D4-6D5F-476E-8C0B-0D6DB88C59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DDDFAF-A727-4DDC-9F9F-B0FD5254F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F8B4-B6AB-43A0-91F3-2B46943DA39B}" type="datetimeFigureOut">
              <a:rPr lang="vi-VN" smtClean="0"/>
              <a:t>12/03/2024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6A5C00-209D-48CD-9C76-0FBA5C4B4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D499B-37C1-494A-9727-0B46682F1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DC895-5801-4674-B5FE-EABC08733E9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00697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1553F-0FD6-4277-90BB-FCFC2CEA7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D5D890-D287-45F8-BAC8-0647775DC5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D09AD-6BD1-4BA1-8AE7-074114F9F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F8B4-B6AB-43A0-91F3-2B46943DA39B}" type="datetimeFigureOut">
              <a:rPr lang="vi-VN" smtClean="0"/>
              <a:t>12/03/2024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7A17C-CCA9-4F4F-8B0C-8BC730704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3EFD98-F1C1-4C50-AC4D-B1DB5E532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DC895-5801-4674-B5FE-EABC08733E9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32987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0E083-D623-49BA-B583-1F6A138A3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3FA9F-47CC-4DE0-A2C2-9FF62B3065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4C3CB5-26CF-46C2-BCB1-FA289E984E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62035C-4147-4951-8F29-C62B1708B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F8B4-B6AB-43A0-91F3-2B46943DA39B}" type="datetimeFigureOut">
              <a:rPr lang="vi-VN" smtClean="0"/>
              <a:t>12/03/2024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7BF716-3170-4ECE-BFEA-C2A9D335B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51B4E5-2E07-489C-BF85-50C1E6EF1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DC895-5801-4674-B5FE-EABC08733E9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04343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28A04-F1B6-484F-A6E1-419163F13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D0D6C0-A9CD-490A-AEA1-6BE7C353B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B73B84-F6FD-4F53-A1E0-23CB0A6733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6B56C3-4823-4E1A-9FB9-C1AC197C4E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134B65-B6E9-44F3-96FE-28563A285E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F16C83-4E27-4967-848D-7A2FDA735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F8B4-B6AB-43A0-91F3-2B46943DA39B}" type="datetimeFigureOut">
              <a:rPr lang="vi-VN" smtClean="0"/>
              <a:t>12/03/2024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C40BC7-0C1C-46E8-918A-DC0E7144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A63AE7-2A68-40BB-9ADB-7CDAF6A46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DC895-5801-4674-B5FE-EABC08733E9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07022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A41C3-D87F-44C4-BCB5-2D7A5BF2B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E0BD3E-85E1-4666-9F58-A6037A59D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F8B4-B6AB-43A0-91F3-2B46943DA39B}" type="datetimeFigureOut">
              <a:rPr lang="vi-VN" smtClean="0"/>
              <a:t>12/03/2024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06666F-9FDA-457D-81DD-AB834D85B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6F5623-8442-4B09-9403-5E410F3AF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DC895-5801-4674-B5FE-EABC08733E9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11914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32BFE8-55D3-4154-8E57-D1EE3E996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F8B4-B6AB-43A0-91F3-2B46943DA39B}" type="datetimeFigureOut">
              <a:rPr lang="vi-VN" smtClean="0"/>
              <a:t>12/03/2024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5F46A1-8753-4D21-89DB-9232045C7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CAC0B5-3BD0-4506-AB79-DA5B9B8A1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DC895-5801-4674-B5FE-EABC08733E9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40055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0919D-96A6-4151-B5B0-CD67D67CF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1FFDB-AF9D-4D5F-AF43-E4D892B1B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626C19-346F-45EB-AC50-9720522E5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EE4D63-ABAE-47AB-92FF-E07FCEA9D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F8B4-B6AB-43A0-91F3-2B46943DA39B}" type="datetimeFigureOut">
              <a:rPr lang="vi-VN" smtClean="0"/>
              <a:t>12/03/2024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5FAF9D-C6D8-469C-86C1-0348E0558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A0597-EBD5-40C8-B03F-D92A4AE35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DC895-5801-4674-B5FE-EABC08733E9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5731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C9E72-43B9-4CAF-9A7D-2DB926C5B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B914E2-363F-487A-AD60-C24C538836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FEBE6B-D5D8-44BC-8029-D8AA0305EC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44AB33-B3BD-4FE9-BFC9-7735A80B5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F8B4-B6AB-43A0-91F3-2B46943DA39B}" type="datetimeFigureOut">
              <a:rPr lang="vi-VN" smtClean="0"/>
              <a:t>12/03/2024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690F2F-223F-4567-9B5D-18FD3C7B9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271630-A6F2-4339-9347-276CA99C5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DC895-5801-4674-B5FE-EABC08733E9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12820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B7CD66-FE5C-4494-ABDD-B08B0AECC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64DE85-4888-459D-936F-EBA6EB538C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8CE61-E11D-434D-827D-A0FA6625FF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6F8B4-B6AB-43A0-91F3-2B46943DA39B}" type="datetimeFigureOut">
              <a:rPr lang="vi-VN" smtClean="0"/>
              <a:t>12/03/2024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77D36-E7BA-4835-AA8D-75587CF494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CF06CA-7FB5-43EF-9B71-962CCE03A8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DC895-5801-4674-B5FE-EABC08733E9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2261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3.png"/><Relationship Id="rId7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png"/><Relationship Id="rId10" Type="http://schemas.openxmlformats.org/officeDocument/2006/relationships/image" Target="../media/image90.png"/><Relationship Id="rId4" Type="http://schemas.openxmlformats.org/officeDocument/2006/relationships/image" Target="../media/image10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7527" y="1645919"/>
            <a:ext cx="1058210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24. LUYỆN TẬP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SỐ LƯỢNG GIÁC CỦA GÓC NHỌN (TIẾT 2)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222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540958A-845C-4102-BE89-7F2F9BB26B9E}"/>
              </a:ext>
            </a:extLst>
          </p:cNvPr>
          <p:cNvSpPr txBox="1"/>
          <p:nvPr/>
        </p:nvSpPr>
        <p:spPr>
          <a:xfrm>
            <a:off x="291548" y="318052"/>
            <a:ext cx="12324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17/77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983E839-8D5E-4D26-A5CF-A1E68551F1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2261" y="210791"/>
            <a:ext cx="5944015" cy="40601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5006CD2-841A-4276-AD8B-CDE39EDA0833}"/>
                  </a:ext>
                </a:extLst>
              </p:cNvPr>
              <p:cNvSpPr txBox="1"/>
              <p:nvPr/>
            </p:nvSpPr>
            <p:spPr>
              <a:xfrm>
                <a:off x="291548" y="878002"/>
                <a:ext cx="6467061" cy="11194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vì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𝑩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 </m:t>
                        </m:r>
                      </m:e>
                    </m:acc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45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nên tam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giác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ABH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vuông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cân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tại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 </a:t>
                </a:r>
                <a:endParaRPr lang="vi-VN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5006CD2-841A-4276-AD8B-CDE39EDA08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48" y="878002"/>
                <a:ext cx="6467061" cy="1119409"/>
              </a:xfrm>
              <a:prstGeom prst="rect">
                <a:avLst/>
              </a:prstGeom>
              <a:blipFill>
                <a:blip r:embed="rId3"/>
                <a:stretch>
                  <a:fillRect l="-2451" t="-5978" b="-1358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A07508D8-F1D1-4E86-896D-A9F4FC2A407D}"/>
              </a:ext>
            </a:extLst>
          </p:cNvPr>
          <p:cNvSpPr txBox="1"/>
          <p:nvPr/>
        </p:nvSpPr>
        <p:spPr>
          <a:xfrm>
            <a:off x="450574" y="1948463"/>
            <a:ext cx="29419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=&gt; AH = 20 </a:t>
            </a:r>
            <a:endParaRPr lang="vi-VN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D9BBDE-8BFB-42B1-B821-79B460E6C779}"/>
              </a:ext>
            </a:extLst>
          </p:cNvPr>
          <p:cNvSpPr txBox="1"/>
          <p:nvPr/>
        </p:nvSpPr>
        <p:spPr>
          <a:xfrm>
            <a:off x="291548" y="2732115"/>
            <a:ext cx="6467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AHC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 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5052E85-FD93-4DEA-A390-4E04310D6AEF}"/>
                  </a:ext>
                </a:extLst>
              </p:cNvPr>
              <p:cNvSpPr txBox="1"/>
              <p:nvPr/>
            </p:nvSpPr>
            <p:spPr>
              <a:xfrm>
                <a:off x="291547" y="3661662"/>
                <a:ext cx="646706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𝐴𝐶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𝐴𝐻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𝐻𝐶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endParaRPr lang="vi-VN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5052E85-FD93-4DEA-A390-4E04310D6A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47" y="3661662"/>
                <a:ext cx="6467061" cy="584775"/>
              </a:xfrm>
              <a:prstGeom prst="rect">
                <a:avLst/>
              </a:prstGeom>
              <a:blipFill>
                <a:blip r:embed="rId4"/>
                <a:stretch>
                  <a:fillRect t="-14583" b="-3229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A794D17-9AD4-4107-9413-087B1F0A5223}"/>
                  </a:ext>
                </a:extLst>
              </p:cNvPr>
              <p:cNvSpPr txBox="1"/>
              <p:nvPr/>
            </p:nvSpPr>
            <p:spPr>
              <a:xfrm>
                <a:off x="291547" y="4379057"/>
                <a:ext cx="35383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𝐴𝐶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21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endParaRPr lang="vi-VN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A794D17-9AD4-4107-9413-087B1F0A52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47" y="4379057"/>
                <a:ext cx="3538331" cy="584775"/>
              </a:xfrm>
              <a:prstGeom prst="rect">
                <a:avLst/>
              </a:prstGeom>
              <a:blipFill>
                <a:blip r:embed="rId5"/>
                <a:stretch>
                  <a:fillRect t="-14583" b="-3229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C9C651D-FC89-47E1-8848-BA8878E09D6B}"/>
                  </a:ext>
                </a:extLst>
              </p:cNvPr>
              <p:cNvSpPr txBox="1"/>
              <p:nvPr/>
            </p:nvSpPr>
            <p:spPr>
              <a:xfrm>
                <a:off x="291547" y="5100257"/>
                <a:ext cx="353833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𝐴𝐶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=841</a:t>
                </a:r>
                <a:endParaRPr lang="vi-VN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C9C651D-FC89-47E1-8848-BA8878E09D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47" y="5100257"/>
                <a:ext cx="3538332" cy="584775"/>
              </a:xfrm>
              <a:prstGeom prst="rect">
                <a:avLst/>
              </a:prstGeom>
              <a:blipFill>
                <a:blip r:embed="rId6"/>
                <a:stretch>
                  <a:fillRect t="-14583" b="-3229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5DB4A37F-121A-43EA-9FFE-535B14F9A386}"/>
              </a:ext>
            </a:extLst>
          </p:cNvPr>
          <p:cNvSpPr txBox="1"/>
          <p:nvPr/>
        </p:nvSpPr>
        <p:spPr>
          <a:xfrm>
            <a:off x="5035825" y="5012684"/>
            <a:ext cx="24516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x = 29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FB960C-1935-424E-88CC-81BCF9EC1087}"/>
              </a:ext>
            </a:extLst>
          </p:cNvPr>
          <p:cNvSpPr txBox="1"/>
          <p:nvPr/>
        </p:nvSpPr>
        <p:spPr>
          <a:xfrm>
            <a:off x="10734261" y="210791"/>
            <a:ext cx="99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T1 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891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22BA3A-82FB-449C-9975-98011B3D134C}"/>
              </a:ext>
            </a:extLst>
          </p:cNvPr>
          <p:cNvSpPr txBox="1"/>
          <p:nvPr/>
        </p:nvSpPr>
        <p:spPr>
          <a:xfrm>
            <a:off x="291548" y="318052"/>
            <a:ext cx="12324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16/77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D29320A-AEF3-4C38-99FA-079C3C318C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1995" y="197281"/>
            <a:ext cx="5310480" cy="275295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B8ECA75-EB0C-4B44-96D7-DDFBDE96053D}"/>
              </a:ext>
            </a:extLst>
          </p:cNvPr>
          <p:cNvSpPr txBox="1"/>
          <p:nvPr/>
        </p:nvSpPr>
        <p:spPr>
          <a:xfrm>
            <a:off x="478454" y="1281369"/>
            <a:ext cx="6646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0A6EBDC-3BE2-4304-BF4A-09BB0FC0CB6E}"/>
                  </a:ext>
                </a:extLst>
              </p:cNvPr>
              <p:cNvSpPr txBox="1"/>
              <p:nvPr/>
            </p:nvSpPr>
            <p:spPr>
              <a:xfrm>
                <a:off x="478453" y="2244686"/>
                <a:ext cx="2454527" cy="10407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𝑠𝑖𝑛𝐵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𝐴𝐶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𝐵𝐶</m:t>
                          </m:r>
                        </m:den>
                      </m:f>
                    </m:oMath>
                  </m:oMathPara>
                </a14:m>
                <a:endParaRPr lang="vi-VN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0A6EBDC-3BE2-4304-BF4A-09BB0FC0CB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453" y="2244686"/>
                <a:ext cx="2454527" cy="104073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01BEFC5-4BAA-4F56-A30F-F5B964E21826}"/>
                  </a:ext>
                </a:extLst>
              </p:cNvPr>
              <p:cNvSpPr txBox="1"/>
              <p:nvPr/>
            </p:nvSpPr>
            <p:spPr>
              <a:xfrm>
                <a:off x="613600" y="3572581"/>
                <a:ext cx="4665766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𝐴𝐶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𝐵𝐶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𝑠𝑖𝑛𝐵</m:t>
                      </m:r>
                    </m:oMath>
                  </m:oMathPara>
                </a14:m>
                <a:endParaRPr lang="vi-VN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01BEFC5-4BAA-4F56-A30F-F5B964E218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600" y="3572581"/>
                <a:ext cx="4665766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B7F1803-82CE-4451-85F9-10D6C9201F24}"/>
                  </a:ext>
                </a:extLst>
              </p:cNvPr>
              <p:cNvSpPr txBox="1"/>
              <p:nvPr/>
            </p:nvSpPr>
            <p:spPr>
              <a:xfrm>
                <a:off x="600097" y="4458473"/>
                <a:ext cx="4665766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𝐴𝐶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=8.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60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vi-VN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B7F1803-82CE-4451-85F9-10D6C9201F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097" y="4458473"/>
                <a:ext cx="4665766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CEB8DB1-B324-4061-933B-B59BCCAF9406}"/>
                  </a:ext>
                </a:extLst>
              </p:cNvPr>
              <p:cNvSpPr txBox="1"/>
              <p:nvPr/>
            </p:nvSpPr>
            <p:spPr>
              <a:xfrm>
                <a:off x="168776" y="5344365"/>
                <a:ext cx="4665766" cy="6193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𝐴𝐶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=4</m:t>
                      </m:r>
                      <m:rad>
                        <m:radPr>
                          <m:degHide m:val="on"/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vi-VN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CEB8DB1-B324-4061-933B-B59BCCAF94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776" y="5344365"/>
                <a:ext cx="4665766" cy="61933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ADFE70AC-45C2-4E88-AB1F-EAF5532F93B9}"/>
              </a:ext>
            </a:extLst>
          </p:cNvPr>
          <p:cNvSpPr txBox="1"/>
          <p:nvPr/>
        </p:nvSpPr>
        <p:spPr>
          <a:xfrm>
            <a:off x="10734261" y="210791"/>
            <a:ext cx="99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2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180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1B9CE2C-4244-443C-91A5-481C041AA4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5094" y="488674"/>
            <a:ext cx="6520884" cy="294032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0A10E51-D58A-40A1-AD88-E2DCE0B6CA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674" y="449637"/>
            <a:ext cx="6130883" cy="212345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92FFEEB-892E-46FB-8435-094BBD1778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674" y="2499487"/>
            <a:ext cx="3267075" cy="1666875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3E5DD0A-225F-4E1F-BE3E-2298EE944BEF}"/>
              </a:ext>
            </a:extLst>
          </p:cNvPr>
          <p:cNvCxnSpPr/>
          <p:nvPr/>
        </p:nvCxnSpPr>
        <p:spPr>
          <a:xfrm>
            <a:off x="4267200" y="3429000"/>
            <a:ext cx="0" cy="3263348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D6C97A85-5562-4ABC-A117-550D559CAB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9674" y="4262746"/>
            <a:ext cx="3705225" cy="220027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EA85F8C-32DC-4744-9CD1-3EAF96BCA9F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29126" y="3580880"/>
            <a:ext cx="3495675" cy="16287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0DB000B-09DF-4F2E-BB87-E1CAAC08134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9126" y="5473976"/>
            <a:ext cx="3171825" cy="895350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41997D6-53EB-4A42-8F4E-1C908C8417C2}"/>
              </a:ext>
            </a:extLst>
          </p:cNvPr>
          <p:cNvCxnSpPr/>
          <p:nvPr/>
        </p:nvCxnSpPr>
        <p:spPr>
          <a:xfrm>
            <a:off x="8095414" y="3429000"/>
            <a:ext cx="0" cy="3263348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9914648-5C55-488D-9762-9F977639AB0B}"/>
              </a:ext>
            </a:extLst>
          </p:cNvPr>
          <p:cNvSpPr txBox="1"/>
          <p:nvPr/>
        </p:nvSpPr>
        <p:spPr>
          <a:xfrm>
            <a:off x="87396" y="0"/>
            <a:ext cx="1537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14/77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99EC7C-8718-4330-8B2A-5EB9070B9AD5}"/>
              </a:ext>
            </a:extLst>
          </p:cNvPr>
          <p:cNvSpPr txBox="1"/>
          <p:nvPr/>
        </p:nvSpPr>
        <p:spPr>
          <a:xfrm>
            <a:off x="10734261" y="210791"/>
            <a:ext cx="99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T3 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50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69D744F-3032-42C1-810B-DE6189DF36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13147"/>
            <a:ext cx="6374296" cy="20247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79EF50B-DDFF-4F0B-B026-7E58247755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2588" y="0"/>
            <a:ext cx="6242588" cy="294032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2EE1A57-09C8-496A-9302-C8FC17C8E7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709" y="3214478"/>
            <a:ext cx="4365669" cy="11446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16CF2EA-CD71-42CD-947E-A66F95D48224}"/>
              </a:ext>
            </a:extLst>
          </p:cNvPr>
          <p:cNvSpPr txBox="1"/>
          <p:nvPr/>
        </p:nvSpPr>
        <p:spPr>
          <a:xfrm>
            <a:off x="245580" y="236042"/>
            <a:ext cx="1537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14/77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BD986E-12B0-4923-AF0F-50D0C6FDAE4A}"/>
              </a:ext>
            </a:extLst>
          </p:cNvPr>
          <p:cNvSpPr txBox="1"/>
          <p:nvPr/>
        </p:nvSpPr>
        <p:spPr>
          <a:xfrm>
            <a:off x="6524623" y="3172214"/>
            <a:ext cx="23940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F928EF9-5341-4FF1-A186-84BDC37CE141}"/>
                  </a:ext>
                </a:extLst>
              </p:cNvPr>
              <p:cNvSpPr txBox="1"/>
              <p:nvPr/>
            </p:nvSpPr>
            <p:spPr>
              <a:xfrm>
                <a:off x="6524623" y="4711796"/>
                <a:ext cx="2445026" cy="71705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3200" b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𝑎𝑛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vi-VN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F928EF9-5341-4FF1-A186-84BDC37CE1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4623" y="4711796"/>
                <a:ext cx="2445026" cy="717056"/>
              </a:xfrm>
              <a:prstGeom prst="rect">
                <a:avLst/>
              </a:prstGeom>
              <a:blipFill>
                <a:blip r:embed="rId6"/>
                <a:stretch>
                  <a:fillRect l="-9975" t="-3390" b="-1610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2C65AC-9F2A-4FE5-B04E-28D98C818174}"/>
                  </a:ext>
                </a:extLst>
              </p:cNvPr>
              <p:cNvSpPr txBox="1"/>
              <p:nvPr/>
            </p:nvSpPr>
            <p:spPr>
              <a:xfrm>
                <a:off x="9363882" y="4668961"/>
                <a:ext cx="2445026" cy="65896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cot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vi-VN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2C65AC-9F2A-4FE5-B04E-28D98C8181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3882" y="4668961"/>
                <a:ext cx="2445026" cy="658963"/>
              </a:xfrm>
              <a:prstGeom prst="rect">
                <a:avLst/>
              </a:prstGeom>
              <a:blipFill>
                <a:blip r:embed="rId7"/>
                <a:stretch>
                  <a:fillRect l="-9975" t="-12037" b="-1851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06A19E6-46A5-4723-9429-B701E8FE8C43}"/>
                  </a:ext>
                </a:extLst>
              </p:cNvPr>
              <p:cNvSpPr txBox="1"/>
              <p:nvPr/>
            </p:nvSpPr>
            <p:spPr>
              <a:xfrm>
                <a:off x="7050569" y="3947495"/>
                <a:ext cx="3206614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</a:t>
                </a:r>
                <a:endParaRPr lang="vi-VN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06A19E6-46A5-4723-9429-B701E8FE8C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0569" y="3947495"/>
                <a:ext cx="3206614" cy="492443"/>
              </a:xfrm>
              <a:prstGeom prst="rect">
                <a:avLst/>
              </a:prstGeom>
              <a:blipFill>
                <a:blip r:embed="rId8"/>
                <a:stretch>
                  <a:fillRect t="-27500" r="-6844" b="-4875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F0658FE-63D0-4478-8CF3-B5DDBD3AEECD}"/>
                  </a:ext>
                </a:extLst>
              </p:cNvPr>
              <p:cNvSpPr txBox="1"/>
              <p:nvPr/>
            </p:nvSpPr>
            <p:spPr>
              <a:xfrm>
                <a:off x="7549574" y="5700711"/>
                <a:ext cx="3036821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3200" b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𝑎𝑛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𝑐𝑜𝑡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endParaRPr lang="vi-VN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F0658FE-63D0-4478-8CF3-B5DDBD3AEE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9574" y="5700711"/>
                <a:ext cx="3036821" cy="492443"/>
              </a:xfrm>
              <a:prstGeom prst="rect">
                <a:avLst/>
              </a:prstGeom>
              <a:blipFill>
                <a:blip r:embed="rId9"/>
                <a:stretch>
                  <a:fillRect l="-8016" t="-25926" b="-4814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E0C399F-1F1B-49A4-91BB-17C096C34C2F}"/>
              </a:ext>
            </a:extLst>
          </p:cNvPr>
          <p:cNvSpPr/>
          <p:nvPr/>
        </p:nvSpPr>
        <p:spPr>
          <a:xfrm>
            <a:off x="6242588" y="3753473"/>
            <a:ext cx="5566320" cy="2647327"/>
          </a:xfrm>
          <a:prstGeom prst="round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A1ABE22-79DB-43D7-9927-14C1DF6E2C85}"/>
                  </a:ext>
                </a:extLst>
              </p:cNvPr>
              <p:cNvSpPr txBox="1"/>
              <p:nvPr/>
            </p:nvSpPr>
            <p:spPr>
              <a:xfrm>
                <a:off x="245581" y="4891422"/>
                <a:ext cx="5469420" cy="8830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vi-VN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vi-VN" sz="3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vi-VN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AB</m:t>
                            </m:r>
                          </m:e>
                          <m:sup>
                            <m:r>
                              <a:rPr lang="vi-VN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vi-VN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vi-VN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vi-VN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OA</m:t>
                            </m:r>
                          </m:e>
                          <m:sup>
                            <m:r>
                              <a:rPr lang="vi-VN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vi-VN" sz="3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vi-VN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OB</m:t>
                            </m:r>
                          </m:e>
                          <m:sup>
                            <m:r>
                              <a:rPr lang="vi-VN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vi-VN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vi-VN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vi-VN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vi-VN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OB</m:t>
                            </m:r>
                          </m:e>
                          <m:sup>
                            <m:r>
                              <a:rPr lang="vi-VN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vi-VN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vi-VN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OB</m:t>
                            </m:r>
                          </m:e>
                          <m:sup>
                            <m:r>
                              <a:rPr lang="vi-VN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vi-VN" sz="3600" dirty="0">
                    <a:latin typeface="+mj-lt"/>
                  </a:rPr>
                  <a:t> = 1 (đpcm)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A1ABE22-79DB-43D7-9927-14C1DF6E2C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581" y="4891422"/>
                <a:ext cx="5469420" cy="883062"/>
              </a:xfrm>
              <a:prstGeom prst="rect">
                <a:avLst/>
              </a:prstGeom>
              <a:blipFill>
                <a:blip r:embed="rId10"/>
                <a:stretch>
                  <a:fillRect r="-2450" b="-1586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B2ED1711-5957-43B2-B91E-C2F4C266EAC8}"/>
              </a:ext>
            </a:extLst>
          </p:cNvPr>
          <p:cNvSpPr txBox="1"/>
          <p:nvPr/>
        </p:nvSpPr>
        <p:spPr>
          <a:xfrm>
            <a:off x="11449463" y="134034"/>
            <a:ext cx="99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4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086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  <p:bldP spid="3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215924B-C072-49A4-A1D8-C49BB35CD0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2265" y="257175"/>
            <a:ext cx="3495675" cy="317182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2DF9B14-CA92-4AA0-9011-61D6DA1F14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3351" y="528430"/>
            <a:ext cx="6878914" cy="153338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B6C0F0C-A933-4034-97B8-D9D7B1E896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1510" y="2061810"/>
            <a:ext cx="3185080" cy="71833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89D0F33-03EF-4EC1-987E-4954763219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3351" y="2827392"/>
            <a:ext cx="3514152" cy="76779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099C1E4-98D8-41B1-894E-89402D61A3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58310" y="2827392"/>
            <a:ext cx="1427301" cy="67443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312F105-23D6-410D-ACE3-486C3FDC896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27891" y="3595190"/>
            <a:ext cx="2936217" cy="57916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53C3012-D88C-4FC0-A9CA-B331071E9EB2}"/>
                  </a:ext>
                </a:extLst>
              </p:cNvPr>
              <p:cNvSpPr txBox="1"/>
              <p:nvPr/>
            </p:nvSpPr>
            <p:spPr>
              <a:xfrm>
                <a:off x="1153351" y="4313527"/>
                <a:ext cx="2445026" cy="71705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3200" b="0" dirty="0"/>
                  <a:t>t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𝑎𝑛𝐶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𝑠𝑖𝑛𝐶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𝑐𝑜𝑠𝐶</m:t>
                        </m:r>
                      </m:den>
                    </m:f>
                  </m:oMath>
                </a14:m>
                <a:r>
                  <a:rPr lang="en-US" sz="3200" dirty="0"/>
                  <a:t> </a:t>
                </a:r>
                <a:endParaRPr lang="vi-VN" sz="32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53C3012-D88C-4FC0-A9CA-B331071E9E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3351" y="4313527"/>
                <a:ext cx="2445026" cy="717056"/>
              </a:xfrm>
              <a:prstGeom prst="rect">
                <a:avLst/>
              </a:prstGeom>
              <a:blipFill>
                <a:blip r:embed="rId8"/>
                <a:stretch>
                  <a:fillRect l="-9975" t="-855" b="-1965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6AD9E4E-37A5-4D61-BDC4-A9BA8FADFA14}"/>
                  </a:ext>
                </a:extLst>
              </p:cNvPr>
              <p:cNvSpPr txBox="1"/>
              <p:nvPr/>
            </p:nvSpPr>
            <p:spPr>
              <a:xfrm>
                <a:off x="3492982" y="4299432"/>
                <a:ext cx="2087215" cy="8291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0,8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0,6</m:t>
                        </m:r>
                      </m:den>
                    </m:f>
                  </m:oMath>
                </a14:m>
                <a:r>
                  <a:rPr lang="en-US" sz="32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vi-VN" sz="32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6AD9E4E-37A5-4D61-BDC4-A9BA8FADFA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982" y="4299432"/>
                <a:ext cx="2087215" cy="829138"/>
              </a:xfrm>
              <a:prstGeom prst="rect">
                <a:avLst/>
              </a:prstGeom>
              <a:blipFill>
                <a:blip r:embed="rId9"/>
                <a:stretch>
                  <a:fillRect b="-73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4F5A24E-0217-49D9-9539-03DE88A29A4F}"/>
                  </a:ext>
                </a:extLst>
              </p:cNvPr>
              <p:cNvSpPr txBox="1"/>
              <p:nvPr/>
            </p:nvSpPr>
            <p:spPr>
              <a:xfrm>
                <a:off x="1014206" y="5340570"/>
                <a:ext cx="2445026" cy="71705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3200" b="0" dirty="0"/>
                  <a:t>c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𝑜𝑡𝐶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𝑐𝑜𝑠𝐶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𝑠𝑖𝑛𝐶</m:t>
                        </m:r>
                      </m:den>
                    </m:f>
                  </m:oMath>
                </a14:m>
                <a:r>
                  <a:rPr lang="en-US" sz="3200" dirty="0"/>
                  <a:t> </a:t>
                </a:r>
                <a:endParaRPr lang="vi-VN" sz="32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4F5A24E-0217-49D9-9539-03DE88A29A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206" y="5340570"/>
                <a:ext cx="2445026" cy="717056"/>
              </a:xfrm>
              <a:prstGeom prst="rect">
                <a:avLst/>
              </a:prstGeom>
              <a:blipFill>
                <a:blip r:embed="rId10"/>
                <a:stretch>
                  <a:fillRect l="-9975" t="-1695" b="-1779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4B26E7D-9284-42F8-8652-0A495EE175A5}"/>
                  </a:ext>
                </a:extLst>
              </p:cNvPr>
              <p:cNvSpPr txBox="1"/>
              <p:nvPr/>
            </p:nvSpPr>
            <p:spPr>
              <a:xfrm>
                <a:off x="3353837" y="5326475"/>
                <a:ext cx="2087215" cy="8291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0,6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0,8</m:t>
                        </m:r>
                      </m:den>
                    </m:f>
                  </m:oMath>
                </a14:m>
                <a:r>
                  <a:rPr lang="en-US" sz="32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vi-VN" sz="32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4B26E7D-9284-42F8-8652-0A495EE175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837" y="5326475"/>
                <a:ext cx="2087215" cy="829138"/>
              </a:xfrm>
              <a:prstGeom prst="rect">
                <a:avLst/>
              </a:prstGeom>
              <a:blipFill>
                <a:blip r:embed="rId11"/>
                <a:stretch>
                  <a:fillRect b="-73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E59C7FF-D5E0-4A2D-A024-2F6376B49995}"/>
                  </a:ext>
                </a:extLst>
              </p:cNvPr>
              <p:cNvSpPr txBox="1"/>
              <p:nvPr/>
            </p:nvSpPr>
            <p:spPr>
              <a:xfrm>
                <a:off x="6957805" y="4174352"/>
                <a:ext cx="3802959" cy="69858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3200" b="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Hoặc</a:t>
                </a:r>
                <a:r>
                  <a:rPr lang="en-US" sz="3200" b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𝑜𝑡𝐶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𝑡𝑎𝑛𝐶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vi-VN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E59C7FF-D5E0-4A2D-A024-2F6376B499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7805" y="4174352"/>
                <a:ext cx="3802959" cy="698589"/>
              </a:xfrm>
              <a:prstGeom prst="rect">
                <a:avLst/>
              </a:prstGeom>
              <a:blipFill>
                <a:blip r:embed="rId12"/>
                <a:stretch>
                  <a:fillRect l="-6410" t="-6140" b="-1754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F7A8CAE-E178-4DEE-96E7-8711B6DF0011}"/>
                  </a:ext>
                </a:extLst>
              </p:cNvPr>
              <p:cNvSpPr txBox="1"/>
              <p:nvPr/>
            </p:nvSpPr>
            <p:spPr>
              <a:xfrm>
                <a:off x="6130785" y="5128570"/>
                <a:ext cx="5743163" cy="12349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 </a:t>
                </a:r>
                <a:r>
                  <a:rPr lang="en-US" sz="32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sinC</a:t>
                </a:r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0,8		</a:t>
                </a:r>
                <a:r>
                  <a:rPr lang="en-US" sz="3200" b="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cosC</a:t>
                </a:r>
                <a:r>
                  <a:rPr lang="en-US" sz="3200" b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0,6</a:t>
                </a:r>
              </a:p>
              <a:p>
                <a:r>
                  <a:rPr lang="en-US" sz="3200" b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tanC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			</a:t>
                </a:r>
                <a:r>
                  <a:rPr lang="en-US" sz="32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cotC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vi-VN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F7A8CAE-E178-4DEE-96E7-8711B6DF00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0785" y="5128570"/>
                <a:ext cx="5743163" cy="1234953"/>
              </a:xfrm>
              <a:prstGeom prst="rect">
                <a:avLst/>
              </a:prstGeom>
              <a:blipFill>
                <a:blip r:embed="rId13"/>
                <a:stretch>
                  <a:fillRect l="-4352" t="-10345" b="-591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4B8FE6D4-BC6C-4EF9-AB5F-300A4FAC5A8B}"/>
              </a:ext>
            </a:extLst>
          </p:cNvPr>
          <p:cNvSpPr txBox="1"/>
          <p:nvPr/>
        </p:nvSpPr>
        <p:spPr>
          <a:xfrm>
            <a:off x="245580" y="236042"/>
            <a:ext cx="1537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15/77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A666EA5-C6CF-434B-81A4-114EC0308FDA}"/>
              </a:ext>
            </a:extLst>
          </p:cNvPr>
          <p:cNvSpPr txBox="1"/>
          <p:nvPr/>
        </p:nvSpPr>
        <p:spPr>
          <a:xfrm>
            <a:off x="10734261" y="210791"/>
            <a:ext cx="99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T5 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489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8" grpId="0"/>
      <p:bldP spid="19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4172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109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microsoft2532</dc:creator>
  <cp:lastModifiedBy>Techsi.vn</cp:lastModifiedBy>
  <cp:revision>7</cp:revision>
  <dcterms:created xsi:type="dcterms:W3CDTF">2021-10-10T14:38:50Z</dcterms:created>
  <dcterms:modified xsi:type="dcterms:W3CDTF">2024-03-12T04:13:34Z</dcterms:modified>
</cp:coreProperties>
</file>