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Cambria Math" pitchFamily="18" charset="0"/>
      <p:regular r:id="rId35"/>
    </p:embeddedFont>
    <p:embeddedFont>
      <p:font typeface="Raleway Black" pitchFamily="34" charset="0"/>
      <p:bold r:id="rId36"/>
      <p:boldItalic r:id="rId37"/>
    </p:embeddedFont>
    <p:embeddedFont>
      <p:font typeface="Raleway" pitchFamily="34" charset="0"/>
      <p:regular r:id="rId38"/>
      <p:bold r:id="rId39"/>
      <p:italic r:id="rId40"/>
      <p:boldItalic r:id="rId41"/>
    </p:embeddedFont>
    <p:embeddedFont>
      <p:font typeface="Bad Script" charset="0"/>
      <p:regular r:id="rId42"/>
    </p:embeddedFont>
    <p:embeddedFont>
      <p:font typeface="Raleway SemiBold" pitchFamily="34" charset="0"/>
      <p:bold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Roboto" pitchFamily="2" charset="0"/>
      <p:regular r:id="rId49"/>
      <p:bold r:id="rId50"/>
      <p:italic r:id="rId51"/>
      <p:boldItalic r:id="rId52"/>
    </p:embeddedFont>
    <p:embeddedFont>
      <p:font typeface="Raleway Medium" pitchFamily="34" charset="0"/>
      <p:regular r:id="rId53"/>
      <p: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480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xmlns="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xmlns="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xmlns="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xmlns="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xmlns="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xmlns="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xmlns="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xmlns="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xmlns="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xmlns="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xmlns="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xmlns="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xmlns="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xmlns="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xmlns="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xmlns="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xmlns="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accent3"/>
                </a:solidFill>
                <a:highlight>
                  <a:schemeClr val="accent1"/>
                </a:highlight>
              </a:rPr>
              <a:t>Tiết</a:t>
            </a:r>
            <a:r>
              <a:rPr lang="en-US" sz="4000" dirty="0" smtClean="0">
                <a:solidFill>
                  <a:schemeClr val="accent3"/>
                </a:solidFill>
                <a:highlight>
                  <a:schemeClr val="accent1"/>
                </a:highlight>
              </a:rPr>
              <a:t> 21: </a:t>
            </a:r>
            <a:r>
              <a:rPr lang="en" sz="4000" dirty="0" smtClean="0">
                <a:solidFill>
                  <a:schemeClr val="accent3"/>
                </a:solidFill>
                <a:highlight>
                  <a:schemeClr val="accent1"/>
                </a:highlight>
              </a:rPr>
              <a:t>BÀI </a:t>
            </a: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xmlns="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xmlns="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xmlns="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xmlns="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xmlns="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xmlns="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xmlns="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xmlns="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xmlns="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xmlns="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1483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Times New Roman</vt:lpstr>
      <vt:lpstr>Cambria Math</vt:lpstr>
      <vt:lpstr>Raleway Black</vt:lpstr>
      <vt:lpstr>Raleway</vt:lpstr>
      <vt:lpstr>Bad Script</vt:lpstr>
      <vt:lpstr>Symbol</vt:lpstr>
      <vt:lpstr>Raleway SemiBold</vt:lpstr>
      <vt:lpstr>Calibri</vt:lpstr>
      <vt:lpstr>Roboto</vt:lpstr>
      <vt:lpstr>Raleway Medium</vt:lpstr>
      <vt:lpstr>Mathematics Subject for High School by Slidesgo</vt:lpstr>
      <vt:lpstr>PowerPoint Presentation</vt:lpstr>
      <vt:lpstr>KHỞI ĐỘNG</vt:lpstr>
      <vt:lpstr>Tiết 21: 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18</cp:revision>
  <dcterms:modified xsi:type="dcterms:W3CDTF">2024-01-19T08:29:42Z</dcterms:modified>
</cp:coreProperties>
</file>