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9" r:id="rId5"/>
    <p:sldMasterId id="2147483673" r:id="rId6"/>
    <p:sldMasterId id="2147483687" r:id="rId7"/>
  </p:sldMasterIdLst>
  <p:notesMasterIdLst>
    <p:notesMasterId r:id="rId43"/>
  </p:notesMasterIdLst>
  <p:sldIdLst>
    <p:sldId id="312" r:id="rId8"/>
    <p:sldId id="293" r:id="rId9"/>
    <p:sldId id="313" r:id="rId10"/>
    <p:sldId id="311" r:id="rId11"/>
    <p:sldId id="314" r:id="rId12"/>
    <p:sldId id="319" r:id="rId13"/>
    <p:sldId id="318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5" r:id="rId26"/>
    <p:sldId id="331" r:id="rId27"/>
    <p:sldId id="342" r:id="rId28"/>
    <p:sldId id="333" r:id="rId29"/>
    <p:sldId id="334" r:id="rId30"/>
    <p:sldId id="336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340" r:id="rId41"/>
    <p:sldId id="34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DFE6"/>
    <a:srgbClr val="A7FDFF"/>
    <a:srgbClr val="15142A"/>
    <a:srgbClr val="FAED3B"/>
    <a:srgbClr val="70AD47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59" d="100"/>
          <a:sy n="59" d="100"/>
        </p:scale>
        <p:origin x="13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6324F-FE8C-49B5-96FA-1C15A69DD6B8}" type="slidenum">
              <a:rPr lang="en-US" altLang="vi-VN" smtClean="0">
                <a:solidFill>
                  <a:prstClr val="black"/>
                </a:solidFill>
              </a:rPr>
              <a:pPr/>
              <a:t>1</a:t>
            </a:fld>
            <a:endParaRPr lang="en-US" alt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1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60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08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9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347788"/>
            <a:ext cx="4846638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90F66-47C8-40AD-AD0A-186E418D40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5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8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76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64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15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5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29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08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440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1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98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482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14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39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3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35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99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50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19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7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67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0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5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95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9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474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6D83A5-5F78-4F04-9026-53717F4DA5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D762C4-28E6-4916-B1AC-380AE5C8A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E8EB1-298B-4D1B-B1C4-CA8319DFC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2C4F9-011B-4DD6-B15A-A4615F4CE429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2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6CEE42-47F8-43B7-B5D9-2780335DF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B8A594-7D92-47AB-8449-8A474B477E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D675DF-D583-4AD0-BAC1-D5BEF7128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B0168-6838-442F-A91E-9546A08B55B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23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C71A91-66D7-4FB6-968E-2FC743A4B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7AC51D-EF86-4DC2-ACC6-6C4C89C10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3F16A3-9435-4F06-8C57-A99CD9A0A5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D8B63-CBD7-4610-9CA6-CEB46EE3172F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75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94277-F10E-4032-8F0A-72ABE951D8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C7F11-B2F8-4CEF-A7E1-451E9867F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5BD92C-023C-4683-9177-F86355D7BC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03DB6-1BC6-4773-BEF7-AC7472C9B47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5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2C70DDE-0179-46F2-BDA1-FA21DB3D0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6629FFD-94BA-4FAE-AA2A-55C5FCC37E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6A5ECC5-39EF-4F77-B662-1CA450ACD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701DC-8B7F-48B2-8B8B-0382FC0DC56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31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849CD5-18E1-4D0D-B4E7-2796C9AA9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F613C2-39F3-4E57-9763-74AADF44F0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79C47D-4BD9-4BA8-B90E-43346832D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3435-E845-4F88-AA61-488F386B80E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28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073803-E6B4-4259-920A-26F772F167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86C4C2-4F16-4FD0-A042-360EF450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61B8D-50F9-4882-A261-817186B2C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044FC-CBFB-452F-BDCE-705193C7D7A5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22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B380E2-6BBD-4C7C-8C25-CA9619FA53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2753E-7D96-48DF-8BC7-E6F15A2DB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30E58-A612-41DE-939F-845245DCF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50AB8-E664-4638-9CAA-3B7FCBDCAF37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03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2125B-5D92-4E9A-8B3B-E5C32D3E2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47A9B-930F-4EA8-B558-8A0897842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E98F-8E88-49D1-BB1B-3A441DC08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BAF1-952B-4C0D-BB42-9D0B75BFD62D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883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12E477-A931-4B4F-BD31-49B5C152AC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3837F1-0439-47A6-91DB-28B920FE8D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A7BDF6-4156-46F2-BD68-EE0364E265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0278C-295F-4A60-BEFC-4087A9EDC342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13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AEC32B-B0BA-4FEB-A459-6399BC569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76B501-F13B-4EF2-B166-B4F2899C19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42E262-4733-47CE-82E3-391FCB857D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3C369-178F-44D7-AD8F-EF46710F5A91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259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7F0DD3-811A-49D8-B118-F27B1DE5AD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6E9A98-3C5B-4651-80F9-7D023C48F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CC058F1-FABB-4F49-80BA-E85715A304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C6319-35AD-47F5-8EB1-D6168197D950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3956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03AE865-E022-4ABD-90CE-D89E83A2E4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F8F8BD-1152-449A-8603-C48664DB4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27B6F1C-0F25-4CCB-A308-F39AF7BD82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9D9C38-DFD9-4AC7-8583-D86C3453DECC}" type="slidenum">
              <a:rPr lang="en-US" altLang="vi-VN">
                <a:solidFill>
                  <a:srgbClr val="000000"/>
                </a:solidFill>
              </a:rPr>
              <a:pPr/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1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12/3/2024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11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29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9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0F9A5B-00B0-4A5E-9099-7E17121DB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94E2AFA-AC21-40CA-8324-FAD7003ACF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E8C6AC0-6DE6-4DBF-99F5-6C18A0BED63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E764B7-7FC8-48EC-8FA7-CB2540F5B9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6386E-9EFE-4760-AC98-08D87E3B22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05C5BD-A2E3-4416-86D1-DE8FF985EA0C}" type="slidenum">
              <a:rPr lang="en-US" alt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e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slide" Target="slide1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5" Type="http://schemas.microsoft.com/office/2007/relationships/hdphoto" Target="../media/hdphoto5.wdp"/><Relationship Id="rId10" Type="http://schemas.openxmlformats.org/officeDocument/2006/relationships/image" Target="../media/image31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slide" Target="slid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36.pn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eg"/><Relationship Id="rId7" Type="http://schemas.openxmlformats.org/officeDocument/2006/relationships/slide" Target="slid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36.png"/><Relationship Id="rId9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9.wdp"/><Relationship Id="rId5" Type="http://schemas.openxmlformats.org/officeDocument/2006/relationships/slide" Target="slide1.xml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10.wdp"/><Relationship Id="rId5" Type="http://schemas.openxmlformats.org/officeDocument/2006/relationships/slide" Target="slide1.xml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slide" Target="slide1.xml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microsoft.com/office/2007/relationships/hdphoto" Target="../media/hdphoto8.wdp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tags" Target="../tags/tag63.xml"/><Relationship Id="rId68" Type="http://schemas.openxmlformats.org/officeDocument/2006/relationships/slide" Target="slide4.xml"/><Relationship Id="rId76" Type="http://schemas.openxmlformats.org/officeDocument/2006/relationships/hyperlink" Target="file:///G:\tin%208\TTDD3.ppt" TargetMode="External"/><Relationship Id="rId7" Type="http://schemas.openxmlformats.org/officeDocument/2006/relationships/tags" Target="../tags/tag7.xml"/><Relationship Id="rId71" Type="http://schemas.openxmlformats.org/officeDocument/2006/relationships/slide" Target="slide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audio" Target="../media/audio1.wav"/><Relationship Id="rId74" Type="http://schemas.openxmlformats.org/officeDocument/2006/relationships/hyperlink" Target="file:///G:\tin%208\TTDD2.ppt" TargetMode="External"/><Relationship Id="rId79" Type="http://schemas.openxmlformats.org/officeDocument/2006/relationships/image" Target="../media/image17.jpeg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notesSlide" Target="../notesSlides/notesSlide3.xml"/><Relationship Id="rId73" Type="http://schemas.openxmlformats.org/officeDocument/2006/relationships/hyperlink" Target="file:///G:\tin%208\TTDD1.ppt" TargetMode="External"/><Relationship Id="rId78" Type="http://schemas.openxmlformats.org/officeDocument/2006/relationships/image" Target="../media/image16.em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slideLayout" Target="../slideLayouts/slideLayout16.xml"/><Relationship Id="rId69" Type="http://schemas.openxmlformats.org/officeDocument/2006/relationships/image" Target="../media/image13.jpeg"/><Relationship Id="rId77" Type="http://schemas.openxmlformats.org/officeDocument/2006/relationships/image" Target="../media/image15.jpe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image" Target="../media/image14.jpe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audio" Target="../media/audio2.wav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slide" Target="slide8.xml"/><Relationship Id="rId75" Type="http://schemas.openxmlformats.org/officeDocument/2006/relationships/hyperlink" Target="file:///G:\tin%208\Ngoai%20kh&#243;a1\TT3.ppt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TARS-P">
            <a:extLst>
              <a:ext uri="{FF2B5EF4-FFF2-40B4-BE49-F238E27FC236}">
                <a16:creationId xmlns:a16="http://schemas.microsoft.com/office/drawing/2014/main" id="{0F6D564B-2CBE-4C39-A8BF-8C6B1070C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:a16="http://schemas.microsoft.com/office/drawing/2014/main" id="{761AE5C6-4279-4945-96DD-80F25E9EF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800" y="457201"/>
            <a:ext cx="812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latin typeface="VNI-Ongdo (nobita)" pitchFamily="2" charset="0"/>
            </a:endParaRP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E5277F8B-B381-4829-88A6-353C4873D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52400"/>
            <a:ext cx="103632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SỞ GIÁO DỤC &amp; ĐÀO TẠO …..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GIÁO DỤC &amp; ĐÀO TẠO …..</a:t>
            </a:r>
            <a:endParaRPr lang="en-US" altLang="en-US" sz="2000" b="1" dirty="0">
              <a:solidFill>
                <a:srgbClr val="0000FF"/>
              </a:solidFill>
              <a:latin typeface="VNI-Ongdo (nobita)" pitchFamily="2" charset="0"/>
            </a:endParaRPr>
          </a:p>
        </p:txBody>
      </p:sp>
      <p:sp>
        <p:nvSpPr>
          <p:cNvPr id="2053" name="Line 5">
            <a:extLst>
              <a:ext uri="{FF2B5EF4-FFF2-40B4-BE49-F238E27FC236}">
                <a16:creationId xmlns:a16="http://schemas.microsoft.com/office/drawing/2014/main" id="{6EE67A09-C1B8-4021-9AF4-39A5DD8DE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6000" y="100965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E9747D52-F284-49BE-9010-1C7837F2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1279528"/>
            <a:ext cx="66040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6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POINSET2">
            <a:extLst>
              <a:ext uri="{FF2B5EF4-FFF2-40B4-BE49-F238E27FC236}">
                <a16:creationId xmlns:a16="http://schemas.microsoft.com/office/drawing/2014/main" id="{15111401-33CC-43E2-A8A2-7404A954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3600" y="76200"/>
            <a:ext cx="2438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POINSET3">
            <a:extLst>
              <a:ext uri="{FF2B5EF4-FFF2-40B4-BE49-F238E27FC236}">
                <a16:creationId xmlns:a16="http://schemas.microsoft.com/office/drawing/2014/main" id="{D4B280C9-692D-4C8A-9216-499CF46A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4724400"/>
            <a:ext cx="3657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WordArt 9">
            <a:extLst>
              <a:ext uri="{FF2B5EF4-FFF2-40B4-BE49-F238E27FC236}">
                <a16:creationId xmlns:a16="http://schemas.microsoft.com/office/drawing/2014/main" id="{9B5BF7F0-554A-416C-AA6E-FA9CE86A6B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80267" y="3028950"/>
            <a:ext cx="8737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CHUNG NHỎ NHẤT</a:t>
            </a:r>
          </a:p>
        </p:txBody>
      </p:sp>
      <p:sp>
        <p:nvSpPr>
          <p:cNvPr id="2058" name="WordArt 10">
            <a:extLst>
              <a:ext uri="{FF2B5EF4-FFF2-40B4-BE49-F238E27FC236}">
                <a16:creationId xmlns:a16="http://schemas.microsoft.com/office/drawing/2014/main" id="{45102B9C-23C2-4B2A-8C5B-A3F4DFF75B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6400" y="3200400"/>
            <a:ext cx="233680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7784FF-2793-419E-8789-753FF1330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89756"/>
              </p:ext>
            </p:extLst>
          </p:nvPr>
        </p:nvGraphicFramePr>
        <p:xfrm>
          <a:off x="1320801" y="4419600"/>
          <a:ext cx="9889067" cy="7318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889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838">
                <a:tc>
                  <a:txBody>
                    <a:bodyPr/>
                    <a:lstStyle/>
                    <a:p>
                      <a:r>
                        <a:rPr lang="en-AU" sz="1800" dirty="0"/>
                        <a:t>GV:</a:t>
                      </a:r>
                      <a:r>
                        <a:rPr lang="en-AU" sz="1800" baseline="0" dirty="0"/>
                        <a:t> NGUYỄN </a:t>
                      </a:r>
                      <a:endParaRPr lang="en-AU" sz="18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45740" marB="4574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Picture 194"/>
          <p:cNvPicPr>
            <a:picLocks noChangeAspect="1" noChangeArrowheads="1"/>
          </p:cNvPicPr>
          <p:nvPr/>
        </p:nvPicPr>
        <p:blipFill>
          <a:blip r:embed="rId6">
            <a:lum bright="30000"/>
          </a:blip>
          <a:srcRect/>
          <a:stretch>
            <a:fillRect/>
          </a:stretch>
        </p:blipFill>
        <p:spPr bwMode="auto">
          <a:xfrm>
            <a:off x="4473574" y="3862390"/>
            <a:ext cx="3549651" cy="172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695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5359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30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422549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404650"/>
              </p:ext>
            </p:extLst>
          </p:nvPr>
        </p:nvGraphicFramePr>
        <p:xfrm>
          <a:off x="1616207" y="2594880"/>
          <a:ext cx="9464217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3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02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50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82149" marR="82149" marT="41074" marB="41074">
                    <a:solidFill>
                      <a:srgbClr val="A7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3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</a:p>
        </p:txBody>
      </p:sp>
    </p:spTree>
    <p:extLst>
      <p:ext uri="{BB962C8B-B14F-4D97-AF65-F5344CB8AC3E}">
        <p14:creationId xmlns:p14="http://schemas.microsoft.com/office/powerpoint/2010/main" val="4008769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284858"/>
              </p:ext>
            </p:extLst>
          </p:nvPr>
        </p:nvGraphicFramePr>
        <p:xfrm>
          <a:off x="802012" y="2043064"/>
          <a:ext cx="1076642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321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4790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00408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153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48 : 24 = 2.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41815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00751"/>
              </p:ext>
            </p:extLst>
          </p:nvPr>
        </p:nvGraphicFramePr>
        <p:xfrm>
          <a:off x="932542" y="1677691"/>
          <a:ext cx="1067026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55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555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2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84899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349363" y="1670249"/>
            <a:ext cx="1659758" cy="4956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909" y="177839"/>
            <a:ext cx="1573212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1359" y="667048"/>
            <a:ext cx="39329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LUYỆN TẬP</a:t>
            </a:r>
          </a:p>
        </p:txBody>
      </p:sp>
      <p:pic>
        <p:nvPicPr>
          <p:cNvPr id="15362" name="Picture 2" descr="Chuyên đề: Xây dựng tiết đọc sách nhằm phát huy tính tích cực của học sinh  | Tiểu Học Tạ Uyê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24" y="2355850"/>
            <a:ext cx="76200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662"/>
          </a:xfrm>
          <a:prstGeom prst="rect">
            <a:avLst/>
          </a:prstGeom>
        </p:spPr>
      </p:pic>
      <p:sp>
        <p:nvSpPr>
          <p:cNvPr id="3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-2099795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-275348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7682277" y="3066991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: Rounded Corners 28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335961" y="3066990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79647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577306"/>
            <a:ext cx="1073912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3698240" y="37625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Ánh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cốc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hộp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bàn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964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24 : 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377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" y="772162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295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413" y="1993130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6" y="1145435"/>
            <a:ext cx="19304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1260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79602" y="667048"/>
            <a:ext cx="3916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VẬN DỤNG</a:t>
            </a:r>
          </a:p>
        </p:txBody>
      </p:sp>
      <p:pic>
        <p:nvPicPr>
          <p:cNvPr id="19458" name="Picture 2" descr="Tại sao bạn nên luyện cách đọc sách tiếng Hàn hiệu quả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35" y="1976614"/>
            <a:ext cx="9031817" cy="451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69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3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76647" y="859552"/>
            <a:ext cx="6584953" cy="93871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9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700000" y="5814061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31161"/>
            <a:ext cx="3048000" cy="34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49" y="287171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3195996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37" y="1701801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2883387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7" y="5610199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29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04643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59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>
            <a:extLst>
              <a:ext uri="{FF2B5EF4-FFF2-40B4-BE49-F238E27FC236}">
                <a16:creationId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040" y="4662805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               BC(4, 6) = ?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54C8190F-B4A5-484E-AFA7-491F98D43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3762" y="710156"/>
            <a:ext cx="50292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  <a:sym typeface="Symbol" panose="05050102010706020507" pitchFamily="18" charset="2"/>
              </a:rPr>
              <a:t>BC(4, 6) = {0; 12; 24; 36;…}</a:t>
            </a:r>
          </a:p>
        </p:txBody>
      </p:sp>
    </p:spTree>
    <p:extLst>
      <p:ext uri="{BB962C8B-B14F-4D97-AF65-F5344CB8AC3E}">
        <p14:creationId xmlns:p14="http://schemas.microsoft.com/office/powerpoint/2010/main" val="35678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19" y="2184401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4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6180" y="4546607"/>
            <a:ext cx="7185319" cy="615549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just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</a:p>
        </p:txBody>
      </p:sp>
      <p:pic>
        <p:nvPicPr>
          <p:cNvPr id="12" name="Picture 5" descr="C:\Users\ADMIN\Desktop\Tai nguyen thiet ke tro choi\Bảng gỗ\tro v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02821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2360" y="4546601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 ?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B4352C17-AFE5-465F-85B1-F3441A66D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621" y="1175304"/>
            <a:ext cx="3810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600" dirty="0">
                <a:latin typeface="Times New Roman" panose="02020603050405020304" pitchFamily="18" charset="0"/>
              </a:rPr>
              <a:t>BCNN(4, 6) = 12.</a:t>
            </a:r>
          </a:p>
        </p:txBody>
      </p:sp>
    </p:spTree>
    <p:extLst>
      <p:ext uri="{BB962C8B-B14F-4D97-AF65-F5344CB8AC3E}">
        <p14:creationId xmlns:p14="http://schemas.microsoft.com/office/powerpoint/2010/main" val="207817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2141" y="4026282"/>
            <a:ext cx="4165600" cy="210826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4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43" y="289389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3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28501" y="9481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341" y="413566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2482" y="4413785"/>
            <a:ext cx="4165600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ƯCLN(5,7) = 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28501" y="1727802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52"/>
          <p:cNvSpPr txBox="1">
            <a:spLocks noChangeArrowheads="1"/>
          </p:cNvSpPr>
          <p:nvPr/>
        </p:nvSpPr>
        <p:spPr bwMode="auto">
          <a:xfrm>
            <a:off x="4709160" y="1402080"/>
            <a:ext cx="3002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ƯCLN(5,7) =  1</a:t>
            </a:r>
          </a:p>
        </p:txBody>
      </p:sp>
    </p:spTree>
    <p:extLst>
      <p:ext uri="{BB962C8B-B14F-4D97-AF65-F5344CB8AC3E}">
        <p14:creationId xmlns:p14="http://schemas.microsoft.com/office/powerpoint/2010/main" val="9253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6381" y="4767470"/>
            <a:ext cx="79872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Vậy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84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2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7" y="673909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5" y="723108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7" y="782321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8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" y="4763020"/>
            <a:ext cx="25146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81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04289" y="102992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35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341" y="4607974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BCNN(5,7)= ?</a:t>
            </a:r>
          </a:p>
        </p:txBody>
      </p:sp>
    </p:spTree>
    <p:extLst>
      <p:ext uri="{BB962C8B-B14F-4D97-AF65-F5344CB8AC3E}">
        <p14:creationId xmlns:p14="http://schemas.microsoft.com/office/powerpoint/2010/main" val="184610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7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3003618"/>
            <a:ext cx="3556000" cy="40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144654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4061" y="4157170"/>
            <a:ext cx="4165600" cy="2154432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 err="1">
                <a:cs typeface="Times New Roman" pitchFamily="18" charset="0"/>
              </a:rPr>
              <a:t>Số</a:t>
            </a:r>
            <a:r>
              <a:rPr lang="en-US" sz="4400" dirty="0">
                <a:cs typeface="Times New Roman" pitchFamily="18" charset="0"/>
              </a:rPr>
              <a:t> 9 </a:t>
            </a:r>
            <a:r>
              <a:rPr lang="en-US" sz="4400" dirty="0" err="1">
                <a:cs typeface="Times New Roman" pitchFamily="18" charset="0"/>
              </a:rPr>
              <a:t>có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phải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là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bội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chung</a:t>
            </a:r>
            <a:r>
              <a:rPr lang="en-US" sz="4400" dirty="0">
                <a:cs typeface="Times New Roman" pitchFamily="18" charset="0"/>
              </a:rPr>
              <a:t> </a:t>
            </a:r>
            <a:r>
              <a:rPr lang="en-US" sz="4400" dirty="0" err="1">
                <a:cs typeface="Times New Roman" pitchFamily="18" charset="0"/>
              </a:rPr>
              <a:t>của</a:t>
            </a:r>
            <a:r>
              <a:rPr lang="en-US" sz="4400" dirty="0">
                <a:cs typeface="Times New Roman" pitchFamily="18" charset="0"/>
              </a:rPr>
              <a:t> 3 </a:t>
            </a:r>
            <a:r>
              <a:rPr lang="en-US" sz="4400" dirty="0" err="1">
                <a:cs typeface="Times New Roman" pitchFamily="18" charset="0"/>
              </a:rPr>
              <a:t>và</a:t>
            </a:r>
            <a:r>
              <a:rPr lang="en-US" sz="4400" dirty="0">
                <a:cs typeface="Times New Roman" pitchFamily="18" charset="0"/>
              </a:rPr>
              <a:t> 6 </a:t>
            </a:r>
            <a:r>
              <a:rPr lang="en-US" sz="4400" dirty="0" err="1">
                <a:cs typeface="Times New Roman" pitchFamily="18" charset="0"/>
              </a:rPr>
              <a:t>không</a:t>
            </a:r>
            <a:r>
              <a:rPr lang="en-US" sz="4400" dirty="0">
                <a:cs typeface="Times New Roman" pitchFamily="18" charset="0"/>
              </a:rPr>
              <a:t> ?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1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000536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3581" y="3737495"/>
            <a:ext cx="4165600" cy="2769985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3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8248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9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80"/>
            <a:ext cx="4165600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81" y="2029965"/>
            <a:ext cx="4878696" cy="556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82781" y="640079"/>
            <a:ext cx="4165600" cy="77970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endParaRPr lang="en-US" sz="4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682" y="4357638"/>
            <a:ext cx="4571318" cy="784826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(2,3,6)=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04293" y="964997"/>
            <a:ext cx="4165600" cy="738660"/>
          </a:xfrm>
          <a:prstGeom prst="rect">
            <a:avLst/>
          </a:prstGeom>
          <a:solidFill>
            <a:schemeClr val="bg1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BCNN(2,3,6)= 6</a:t>
            </a:r>
          </a:p>
        </p:txBody>
      </p:sp>
    </p:spTree>
    <p:extLst>
      <p:ext uri="{BB962C8B-B14F-4D97-AF65-F5344CB8AC3E}">
        <p14:creationId xmlns:p14="http://schemas.microsoft.com/office/powerpoint/2010/main" val="34434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3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35" y="328211"/>
            <a:ext cx="5717295" cy="956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54"/>
            <a:ext cx="9601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Đọc lại toàn bộ nội dung bài học.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Hoàn thành bài tập 2 / trang 57/SGK.</a:t>
            </a:r>
          </a:p>
          <a:p>
            <a:pPr marL="457200" indent="-457200"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Xem trước các phần tiếp theo cuả bài.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lvl="1" algn="just"/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57" descr="boy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35" y="3254239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84" y="3344223"/>
            <a:ext cx="2532753" cy="2532753"/>
          </a:xfrm>
          <a:prstGeom prst="rect">
            <a:avLst/>
          </a:prstGeom>
        </p:spPr>
      </p:pic>
      <p:pic>
        <p:nvPicPr>
          <p:cNvPr id="7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467503"/>
            <a:ext cx="1488403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33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TARS-P">
            <a:extLst>
              <a:ext uri="{FF2B5EF4-FFF2-40B4-BE49-F238E27FC236}">
                <a16:creationId xmlns:a16="http://schemas.microsoft.com/office/drawing/2014/main" id="{A2391D38-0EB6-42C0-9B6B-D44FEBF96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838201"/>
            <a:ext cx="406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39802E-EAF5-4AE4-BF94-B1B0B4E0A6DE}"/>
              </a:ext>
            </a:extLst>
          </p:cNvPr>
          <p:cNvSpPr/>
          <p:nvPr/>
        </p:nvSpPr>
        <p:spPr>
          <a:xfrm>
            <a:off x="1489566" y="1295400"/>
            <a:ext cx="925157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AU" sz="54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 CÁC EM HỌC TỐT!!!</a:t>
            </a:r>
            <a:endParaRPr lang="en-AU" sz="54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E3027-9BE9-400F-97E7-00FAFF59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428" y="2701000"/>
            <a:ext cx="7803848" cy="2556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438B42-D96D-4E6E-87A4-35B709E0A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" y="4603750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02E793-1BA5-4AB2-9E6F-AF4E4ED0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433" y="4589463"/>
            <a:ext cx="2870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196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6015" y="726312"/>
            <a:ext cx="101271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lời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trên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xác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định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xem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nào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hiểu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ngày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cs typeface="Arial" panose="020B0604020202020204" pitchFamily="34" charset="0"/>
              </a:rPr>
              <a:t>hôm</a:t>
            </a:r>
            <a:r>
              <a:rPr lang="en-US" sz="3400" b="1" dirty="0">
                <a:solidFill>
                  <a:srgbClr val="0070C0"/>
                </a:solidFill>
                <a:cs typeface="Arial" panose="020B0604020202020204" pitchFamily="34" charset="0"/>
              </a:rPr>
              <a:t> nay: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68" y="3472595"/>
            <a:ext cx="3302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3401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1917204"/>
            <a:ext cx="6625828" cy="53006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8000" y="667048"/>
            <a:ext cx="94596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0188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 descr="Bouquet">
            <a:hlinkClick r:id="rId68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812641" y="1756550"/>
            <a:ext cx="7372351" cy="833438"/>
          </a:xfrm>
          <a:prstGeom prst="roundRect">
            <a:avLst>
              <a:gd name="adj" fmla="val 50000"/>
            </a:avLst>
          </a:prstGeom>
          <a:blipFill dpi="0" rotWithShape="1">
            <a:blip r:embed="rId69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alt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87" name="AutoShape 43" descr="Bouquet">
            <a:hlinkClick r:id="rId70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786153" y="4494879"/>
            <a:ext cx="7600951" cy="838200"/>
          </a:xfrm>
          <a:prstGeom prst="roundRect">
            <a:avLst>
              <a:gd name="adj" fmla="val 50000"/>
            </a:avLst>
          </a:prstGeom>
          <a:blipFill dpi="0" rotWithShape="1">
            <a:blip r:embed="rId69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2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altLang="en-US" sz="2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utoShape 43" descr="Bouquet">
            <a:hlinkClick r:id="rId71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752859" y="3101195"/>
            <a:ext cx="7600949" cy="838200"/>
          </a:xfrm>
          <a:prstGeom prst="roundRect">
            <a:avLst>
              <a:gd name="adj" fmla="val 50000"/>
            </a:avLst>
          </a:prstGeom>
          <a:blipFill dpi="0" rotWithShape="1">
            <a:blip r:embed="rId69"/>
            <a:srcRect/>
            <a:tile tx="0" ty="0" sx="100000" sy="100000" flip="none" algn="tl"/>
          </a:blip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bội chung nhỏ nhất bằng cách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phân tích các số ra thừa số nguyên tố</a:t>
            </a:r>
            <a:endParaRPr lang="en-US" altLang="en-US" sz="2200" b="1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368" name="AutoShape 17" descr="Pink tissue paper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27200" y="290866"/>
            <a:ext cx="10363200" cy="819150"/>
          </a:xfrm>
          <a:prstGeom prst="roundRect">
            <a:avLst>
              <a:gd name="adj" fmla="val 50000"/>
            </a:avLst>
          </a:prstGeom>
          <a:blipFill dpi="0" rotWithShape="1">
            <a:blip r:embed="rId72"/>
            <a:srcRect/>
            <a:tile tx="0" ty="0" sx="100000" sy="100000" flip="none" algn="tl"/>
          </a:blipFill>
          <a:ln w="38100" algn="ctr">
            <a:solidFill>
              <a:srgbClr val="74A731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413934" y="2003425"/>
            <a:ext cx="2084917" cy="203200"/>
            <a:chOff x="0" y="1896"/>
            <a:chExt cx="5760" cy="120"/>
          </a:xfrm>
        </p:grpSpPr>
        <p:sp>
          <p:nvSpPr>
            <p:cNvPr id="15435" name="Rectangle 8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36" name="Rectangle 9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61437" y="1284288"/>
            <a:ext cx="960967" cy="1219200"/>
            <a:chOff x="1474" y="2341"/>
            <a:chExt cx="454" cy="679"/>
          </a:xfrm>
        </p:grpSpPr>
        <p:grpSp>
          <p:nvGrpSpPr>
            <p:cNvPr id="15422" name="Group 11"/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15433" name="Rectangle 12"/>
              <p:cNvSpPr>
                <a:spLocks noChangeArrowheads="1"/>
              </p:cNvSpPr>
              <p:nvPr>
                <p:custDataLst>
                  <p:tags r:id="rId60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34" name="Rectangle 13"/>
              <p:cNvSpPr>
                <a:spLocks noChangeArrowheads="1"/>
              </p:cNvSpPr>
              <p:nvPr>
                <p:custDataLst>
                  <p:tags r:id="rId61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423" name="Group 14"/>
            <p:cNvGrpSpPr>
              <a:grpSpLocks/>
            </p:cNvGrpSpPr>
            <p:nvPr/>
          </p:nvGrpSpPr>
          <p:grpSpPr bwMode="auto">
            <a:xfrm rot="5400000">
              <a:off x="1474" y="2567"/>
              <a:ext cx="453" cy="454"/>
              <a:chOff x="1844" y="1824"/>
              <a:chExt cx="2017" cy="1823"/>
            </a:xfrm>
          </p:grpSpPr>
          <p:sp>
            <p:nvSpPr>
              <p:cNvPr id="6159" name="AutoShape 15"/>
              <p:cNvSpPr>
                <a:spLocks noChangeArrowheads="1"/>
              </p:cNvSpPr>
              <p:nvPr>
                <p:custDataLst>
                  <p:tags r:id="rId51"/>
                </p:custDataLst>
              </p:nvPr>
            </p:nvSpPr>
            <p:spPr bwMode="gray">
              <a:xfrm rot="16200000" flipH="1">
                <a:off x="1792" y="2545"/>
                <a:ext cx="309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25" name="AutoShape 16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gray">
              <a:xfrm rot="5400000" flipH="1">
                <a:off x="3610" y="2514"/>
                <a:ext cx="309" cy="19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6" name="AutoShape 17"/>
              <p:cNvSpPr>
                <a:spLocks noChangeArrowheads="1"/>
              </p:cNvSpPr>
              <p:nvPr>
                <p:custDataLst>
                  <p:tags r:id="rId53"/>
                </p:custDataLst>
              </p:nvPr>
            </p:nvSpPr>
            <p:spPr bwMode="gray">
              <a:xfrm rot="10800000" flipH="1">
                <a:off x="2697" y="3442"/>
                <a:ext cx="310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27" name="Oval 18"/>
              <p:cNvSpPr>
                <a:spLocks noChangeArrowheads="1"/>
              </p:cNvSpPr>
              <p:nvPr>
                <p:custDataLst>
                  <p:tags r:id="rId54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28" name="Oval 19"/>
              <p:cNvSpPr>
                <a:spLocks noChangeArrowheads="1"/>
              </p:cNvSpPr>
              <p:nvPr>
                <p:custDataLst>
                  <p:tags r:id="rId55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4" name="Oval 20"/>
              <p:cNvSpPr>
                <a:spLocks noChangeArrowhead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2053" y="2879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0" name="Oval 21"/>
              <p:cNvSpPr>
                <a:spLocks noChangeArrowheads="1"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2082" y="2881"/>
                <a:ext cx="1610" cy="246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66" name="Oval 22"/>
              <p:cNvSpPr>
                <a:spLocks noChangeArrowheads="1"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2053" y="2111"/>
                <a:ext cx="1610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432" name="Oval 23" descr="Pink tissue paper"/>
              <p:cNvSpPr>
                <a:spLocks noChangeArrowhead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2082" y="2085"/>
                <a:ext cx="1610" cy="1095"/>
              </a:xfrm>
              <a:prstGeom prst="ellipse">
                <a:avLst/>
              </a:prstGeom>
              <a:blipFill dpi="0" rotWithShape="1">
                <a:blip r:embed="rId72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2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2752464" y="2436551"/>
            <a:ext cx="1173163" cy="192617"/>
            <a:chOff x="0" y="1896"/>
            <a:chExt cx="5760" cy="120"/>
          </a:xfrm>
        </p:grpSpPr>
        <p:sp>
          <p:nvSpPr>
            <p:cNvPr id="15420" name="Rectangle 25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21" name="Rectangle 26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2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520951" y="1619253"/>
            <a:ext cx="1422400" cy="989013"/>
            <a:chOff x="3257" y="860"/>
            <a:chExt cx="581" cy="623"/>
          </a:xfrm>
        </p:grpSpPr>
        <p:grpSp>
          <p:nvGrpSpPr>
            <p:cNvPr id="15409" name="Group 29"/>
            <p:cNvGrpSpPr>
              <a:grpSpLocks/>
            </p:cNvGrpSpPr>
            <p:nvPr/>
          </p:nvGrpSpPr>
          <p:grpSpPr bwMode="auto">
            <a:xfrm rot="5400000">
              <a:off x="3236" y="881"/>
              <a:ext cx="623" cy="581"/>
              <a:chOff x="1871" y="1824"/>
              <a:chExt cx="2007" cy="1807"/>
            </a:xfrm>
          </p:grpSpPr>
          <p:sp>
            <p:nvSpPr>
              <p:cNvPr id="15411" name="AutoShape 30" descr="Bouquet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2" name="AutoShape 31" descr="Bouquet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3" name="AutoShape 32" descr="Bouquet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4" name="Oval 33" descr="Bouquet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5" name="Oval 34" descr="Bouquet">
                <a:hlinkClick r:id="rId73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6" name="Oval 35" descr="Bouquet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7" name="Oval 36" descr="Bouquet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2241" y="2943"/>
                <a:ext cx="1317" cy="16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8" name="Oval 37" descr="Bouquet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2229" y="2066"/>
                <a:ext cx="1317" cy="1102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19" name="Oval 38" descr="Bouquet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gray">
              <a:xfrm>
                <a:off x="2232" y="2082"/>
                <a:ext cx="1317" cy="110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410" name="WordArt 39">
              <a:hlinkClick r:id="rId73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39"/>
              </p:custDataLst>
            </p:nvPr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 rot="5400000">
            <a:off x="2769397" y="4036751"/>
            <a:ext cx="1173163" cy="192617"/>
            <a:chOff x="0" y="1896"/>
            <a:chExt cx="5760" cy="120"/>
          </a:xfrm>
        </p:grpSpPr>
        <p:sp>
          <p:nvSpPr>
            <p:cNvPr id="15407" name="Rectangle 41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408" name="Rectangle 4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44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75467" y="2981328"/>
            <a:ext cx="1210733" cy="989013"/>
            <a:chOff x="3260" y="1700"/>
            <a:chExt cx="581" cy="623"/>
          </a:xfrm>
        </p:grpSpPr>
        <p:grpSp>
          <p:nvGrpSpPr>
            <p:cNvPr id="15396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15398" name="AutoShape 46" descr="Bouquet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9" name="AutoShape 47" descr="Bouquet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0" name="AutoShape 48" descr="Bouquet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1" name="Oval 49" descr="Bouquet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2" name="Oval 50" descr="Bouquet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3" name="Oval 51" descr="Bouquet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4" name="Oval 52" descr="Bouquet">
                <a:hlinkClick r:id="rId74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35" y="2919"/>
                <a:ext cx="1317" cy="194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5" name="Oval 53" descr="Bouquet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229" y="2067"/>
                <a:ext cx="1317" cy="110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406" name="Oval 54" descr="Bouquet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232" y="2083"/>
                <a:ext cx="1317" cy="1099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97" name="WordArt 55">
              <a:hlinkClick r:id="rId74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27"/>
              </p:custDataLst>
            </p:nvPr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</a:t>
              </a:r>
            </a:p>
          </p:txBody>
        </p:sp>
      </p:grpSp>
      <p:grpSp>
        <p:nvGrpSpPr>
          <p:cNvPr id="14" name="Group 5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671233" y="4340228"/>
            <a:ext cx="1229784" cy="989013"/>
            <a:chOff x="3247" y="2515"/>
            <a:chExt cx="581" cy="623"/>
          </a:xfrm>
        </p:grpSpPr>
        <p:grpSp>
          <p:nvGrpSpPr>
            <p:cNvPr id="15385" name="Group 58"/>
            <p:cNvGrpSpPr>
              <a:grpSpLocks/>
            </p:cNvGrpSpPr>
            <p:nvPr/>
          </p:nvGrpSpPr>
          <p:grpSpPr bwMode="auto">
            <a:xfrm rot="5400000">
              <a:off x="3226" y="2536"/>
              <a:ext cx="623" cy="581"/>
              <a:chOff x="1871" y="1824"/>
              <a:chExt cx="2007" cy="1807"/>
            </a:xfrm>
          </p:grpSpPr>
          <p:sp>
            <p:nvSpPr>
              <p:cNvPr id="15387" name="AutoShape 59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 rot="16200000" flipH="1">
                <a:off x="1818" y="2512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8" name="AutoShape 60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 rot="5400000" flipH="1">
                <a:off x="3621" y="2498"/>
                <a:ext cx="311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89" name="AutoShape 61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 w="9525" algn="ctr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390" name="Oval 62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91" name="Oval 63" descr="Bouquet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9525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08" name="Oval 64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2235" y="291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3" name="Oval 65">
                <a:hlinkClick r:id="rId75" action="ppaction://hlinkpres?slideindex=1&amp;slidetitle="/>
              </p:cNvPr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2235" y="2920"/>
                <a:ext cx="1317" cy="19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10" name="Oval 66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2228" y="2057"/>
                <a:ext cx="1317" cy="1101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95" name="Oval 67" descr="Bouquet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232" y="2082"/>
                <a:ext cx="1317" cy="1101"/>
              </a:xfrm>
              <a:prstGeom prst="ellipse">
                <a:avLst/>
              </a:prstGeom>
              <a:blipFill dpi="0" rotWithShape="1">
                <a:blip r:embed="rId69"/>
                <a:srcRect/>
                <a:tile tx="0" ty="0" sx="100000" sy="100000" flip="none" algn="tl"/>
              </a:blipFill>
              <a:ln w="38100" algn="ctr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86" name="WordArt 68">
              <a:hlinkClick r:id="rId76" action="ppaction://hlinkpres?slideindex=1&amp;slidetitle="/>
            </p:cNvPr>
            <p:cNvSpPr>
              <a:spLocks noChangeArrowheads="1" noChangeShapeType="1" noTextEdit="1"/>
            </p:cNvSpPr>
            <p:nvPr>
              <p:custDataLst>
                <p:tags r:id="rId17"/>
              </p:custDataLst>
            </p:nvPr>
          </p:nvSpPr>
          <p:spPr bwMode="auto">
            <a:xfrm>
              <a:off x="3460" y="2679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9900"/>
                    </a:solidFill>
                    <a:round/>
                    <a:headEnd/>
                    <a:tailEnd/>
                  </a:ln>
                  <a:solidFill>
                    <a:srgbClr val="FF3300"/>
                  </a:soli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 panose="020B0806030902050204" pitchFamily="34" charset="0"/>
                </a:rPr>
                <a:t>III</a:t>
              </a:r>
            </a:p>
          </p:txBody>
        </p:sp>
      </p:grpSp>
      <p:grpSp>
        <p:nvGrpSpPr>
          <p:cNvPr id="16" name="Group 69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03200" y="171450"/>
            <a:ext cx="1524000" cy="1219200"/>
            <a:chOff x="196" y="292"/>
            <a:chExt cx="616" cy="507"/>
          </a:xfrm>
        </p:grpSpPr>
        <p:grpSp>
          <p:nvGrpSpPr>
            <p:cNvPr id="15379" name="Group 70"/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15383" name="Oval 19" descr="Oak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84" name="Oval 24" descr="Oak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380" name="Group 73"/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15381" name="Oval 25" descr="Oak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rtl="1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382" name="Picture 27" descr="Picture1"/>
              <p:cNvPicPr>
                <a:picLocks noChangeAspect="1" noChangeArrowheads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blipFill dpi="0" rotWithShape="1">
                <a:blip r:embed="rId77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377" name="AutoShape 23" descr="White marble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727200" y="271816"/>
            <a:ext cx="10363200" cy="958326"/>
          </a:xfrm>
          <a:prstGeom prst="roundRect">
            <a:avLst>
              <a:gd name="adj" fmla="val 50000"/>
            </a:avLst>
          </a:prstGeom>
          <a:blipFill dpi="0" rotWithShape="1">
            <a:blip r:embed="rId79"/>
            <a:srcRect/>
            <a:tile tx="0" ty="0" sx="100000" sy="100000" flip="none" algn="tl"/>
          </a:blipFill>
          <a:ln w="38100" algn="ctr">
            <a:solidFill>
              <a:srgbClr val="FFCC00"/>
            </a:solidFill>
            <a:round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8" name="Text Box 26" descr="White marble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421345" y="290867"/>
            <a:ext cx="1049785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BỘI CHUNG VÀ BỘI CHUNG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NHỎ NHẤT </a:t>
            </a:r>
          </a:p>
        </p:txBody>
      </p:sp>
    </p:spTree>
    <p:extLst>
      <p:ext uri="{BB962C8B-B14F-4D97-AF65-F5344CB8AC3E}">
        <p14:creationId xmlns:p14="http://schemas.microsoft.com/office/powerpoint/2010/main" val="40207551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87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308356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>
                    <a:solidFill>
                      <a:srgbClr val="3CDF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634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0" name="AutoShape 56"/>
          <p:cNvSpPr>
            <a:spLocks noChangeArrowheads="1"/>
          </p:cNvSpPr>
          <p:nvPr/>
        </p:nvSpPr>
        <p:spPr bwMode="auto">
          <a:xfrm>
            <a:off x="3149600" y="25908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 ?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201" name="Picture 57" descr="boy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3352800"/>
            <a:ext cx="2476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3515360" y="2560320"/>
            <a:ext cx="6502400" cy="3032760"/>
          </a:xfrm>
          <a:prstGeom prst="cloudCallout">
            <a:avLst>
              <a:gd name="adj1" fmla="val -44889"/>
              <a:gd name="adj2" fmla="val 9591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0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6.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bội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3200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3</a:t>
            </a:r>
            <a:endParaRPr lang="vi-VN" sz="320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2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Kí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83641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  <p:tag name="PRESENTER_SHAPEINFO" val="&lt;ThreeDShapeInfo&gt;&lt;uuid val=&quot;{07BF4D0D-54C4-4187-85D5-5E42C301A497}&quot;/&gt;&lt;isInvalidForFieldText val=&quot;0&quot;/&gt;&lt;Image&gt;&lt;filename val=&quot;C:\Users\ASUS\AppData\Local\Temp\~CaABFC\data\asimages\{07BF4D0D-54C4-4187-85D5-5E42C301A497}_5.png&quot;/&gt;&lt;left val=&quot;223&quot;/&gt;&lt;top val=&quot;129&quot;/&gt;&lt;width val=&quot;444&quot;/&gt;&lt;height val=&quot;7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D46105C-A421-44C4-BFFC-AE0F2ABF1E73}&quot;/&gt;&lt;isInvalidForFieldText val=&quot;0&quot;/&gt;&lt;Image&gt;&lt;filename val=&quot;C:\Users\ASUS\AppData\Local\Temp\~CaABFC\data\asimages\{DD46105C-A421-44C4-BFFC-AE0F2ABF1E73}_5.png&quot;/&gt;&lt;left val=&quot;156&quot;/&gt;&lt;top val=&quot;340&quot;/&gt;&lt;width val=&quot;76&quot;/&gt;&lt;height val=&quot;8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B80AC45-C14A-4C8A-A561-B02726A73CB4}&quot;/&gt;&lt;isInvalidForFieldText val=&quot;0&quot;/&gt;&lt;Image&gt;&lt;filename val=&quot;C:\Users\ASUS\Desktop\btc\data\asimages\{CB80AC45-C14A-4C8A-A561-B02726A73CB4}.png&quot;/&gt;&lt;left val=&quot;10&quot;/&gt;&lt;top val=&quot;13&quot;/&gt;&lt;width val=&quot;92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83EA7E7-8351-4782-A3C3-5CED3170EAAB}&quot;/&gt;&lt;isInvalidForFieldText val=&quot;0&quot;/&gt;&lt;Image&gt;&lt;filename val=&quot;C:\Users\ASUS\AppData\Local\Temp\~CaABFC\data\asimages\{483EA7E7-8351-4782-A3C3-5CED3170EAAB}_5.png&quot;/&gt;&lt;left val=&quot;99&quot;/&gt;&lt;top val=&quot;19&quot;/&gt;&lt;width val=&quot;616&quot;/&gt;&lt;height val=&quot;79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5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SUS\AppData\Local\Temp\~CaABFC\data\asimages\{6BC025B3-C00C-4A10-A9B1-744702D92B3C}_5.png&quot;/&gt;&lt;left val=&quot;111&quot;/&gt;&lt;top val=&quot;17&quot;/&gt;&lt;width val=&quot;602&quot;/&gt;&lt;height val=&quot;93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4FEF6085-518E-4B04-90BA-16F9DC246047}&quot;/&gt;&lt;isInvalidForFieldText val=&quot;0&quot;/&gt;&lt;Image&gt;&lt;filename val=&quot;C:\Users\ASUS\AppData\Local\Temp\~CaABFC\data\asimages\{4FEF6085-518E-4B04-90BA-16F9DC246047}_5.png&quot;/&gt;&lt;left val=&quot;217&quot;/&gt;&lt;top val=&quot;343&quot;/&gt;&lt;width val=&quot;458&quot;/&gt;&lt;height val=&quot;7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4&quot;/&gt;&lt;/TableIndex&gt;&lt;/ShapeTextInfo&gt;"/>
  <p:tag name="PRESENTER_SHAPEINFO" val="&lt;ThreeDShapeInfo&gt;&lt;uuid val=&quot;{FDAC98D9-8966-4D9A-B269-731F6D4C67D1}&quot;/&gt;&lt;isInvalidForFieldText val=&quot;0&quot;/&gt;&lt;Image&gt;&lt;filename val=&quot;C:\Users\ASUS\AppData\Local\Temp\~CaABFC\data\asimages\{FDAC98D9-8966-4D9A-B269-731F6D4C67D1}_5.png&quot;/&gt;&lt;left val=&quot;219&quot;/&gt;&lt;top val=&quot;236&quot;/&gt;&lt;width val=&quot;458&quot;/&gt;&lt;height val=&quot;75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F30E565-6195-45E5-81B1-E9B04D6C1621}&quot;/&gt;&lt;isInvalidForFieldText val=&quot;0&quot;/&gt;&lt;Image&gt;&lt;filename val=&quot;C:\Users\ASUS\AppData\Local\Temp\~CaABFC\data\asimages\{9F30E565-6195-45E5-81B1-E9B04D6C1621}_5.png&quot;/&gt;&lt;left val=&quot;99&quot;/&gt;&lt;top val=&quot;20&quot;/&gt;&lt;width val=&quot;616&quot;/&gt;&lt;height val=&quot;68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086FA04-20D7-4D52-9C4B-2F318FBE395D}&quot;/&gt;&lt;isInvalidForFieldText val=&quot;0&quot;/&gt;&lt;Image&gt;&lt;filename val=&quot;C:\Users\ASUS\AppData\Local\Temp\~CaABFC\data\asimages\{9086FA04-20D7-4D52-9C4B-2F318FBE395D}_5.png&quot;/&gt;&lt;left val=&quot;26&quot;/&gt;&lt;top val=&quot;100&quot;/&gt;&lt;width val=&quot;60&quot;/&gt;&lt;height val=&quot;97&quot;/&gt;&lt;hasText val=&quot;1&quot;/&gt;&lt;/Image&gt;&lt;/ThreeDShape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BC62EAD-0D53-46FD-9C55-E0128D23A61B}&quot;/&gt;&lt;isInvalidForFieldText val=&quot;0&quot;/&gt;&lt;Image&gt;&lt;filename val=&quot;C:\Users\ASUS\AppData\Local\Temp\~CaABFC\data\asimages\{BBC62EAD-0D53-46FD-9C55-E0128D23A61B}_5.png&quot;/&gt;&lt;left val=&quot;191&quot;/&gt;&lt;top val=&quot;152&quot;/&gt;&lt;width val=&quot;12&quot;/&gt;&lt;height val=&quot;93&quot;/&gt;&lt;hasText val=&quot;1&quot;/&gt;&lt;/Image&gt;&lt;/ThreeDShape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101017C-3D8B-4C9F-B632-65A596513CD9}&quot;/&gt;&lt;isInvalidForFieldText val=&quot;0&quot;/&gt;&lt;Image&gt;&lt;filename val=&quot;C:\Users\ASUS\AppData\Local\Temp\~CaABFC\data\asimages\{2101017C-3D8B-4C9F-B632-65A596513CD9}_5.png&quot;/&gt;&lt;left val=&quot;147&quot;/&gt;&lt;top val=&quot;126&quot;/&gt;&lt;width val=&quot;88&quot;/&gt;&lt;height val=&quot;8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2E776B3-23DF-4471-950A-251470F41E06}&quot;/&gt;&lt;isInvalidForFieldText val=&quot;0&quot;/&gt;&lt;Image&gt;&lt;filename val=&quot;C:\Users\ASUS\AppData\Local\Temp\~CaABFC\data\asimages\{52E776B3-23DF-4471-950A-251470F41E06}_5.png&quot;/&gt;&lt;left val=&quot;192&quot;/&gt;&lt;top val=&quot;278&quot;/&gt;&lt;width val=&quot;12&quot;/&gt;&lt;height val=&quot;93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7A968A-E951-4190-9C1F-58063F781BBB}&quot;/&gt;&lt;isInvalidForFieldText val=&quot;0&quot;/&gt;&lt;Image&gt;&lt;filename val=&quot;C:\Users\ASUS\AppData\Local\Temp\~CaABFC\data\asimages\{627A968A-E951-4190-9C1F-58063F781BBB}_5.png&quot;/&gt;&lt;left val=&quot;156&quot;/&gt;&lt;top val=&quot;233&quot;/&gt;&lt;width val=&quot;75&quot;/&gt;&lt;height val=&quot;8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16c05727-aa75-4e4a-9b5f-8a80a1165891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</TotalTime>
  <Words>1562</Words>
  <Application>Microsoft Office PowerPoint</Application>
  <PresentationFormat>Widescreen</PresentationFormat>
  <Paragraphs>308</Paragraphs>
  <Slides>35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Impact</vt:lpstr>
      <vt:lpstr>Times New Roman</vt:lpstr>
      <vt:lpstr>VNI-Ongdo (nobita)</vt:lpstr>
      <vt:lpstr>Wingdings</vt:lpstr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Tạ Ngọc</cp:lastModifiedBy>
  <cp:revision>36</cp:revision>
  <dcterms:created xsi:type="dcterms:W3CDTF">2021-06-07T13:44:30Z</dcterms:created>
  <dcterms:modified xsi:type="dcterms:W3CDTF">2024-03-12T02:30:22Z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