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9" r:id="rId3"/>
    <p:sldId id="269" r:id="rId4"/>
    <p:sldId id="271" r:id="rId5"/>
    <p:sldId id="273" r:id="rId6"/>
    <p:sldId id="275" r:id="rId7"/>
    <p:sldId id="277" r:id="rId8"/>
    <p:sldId id="278" r:id="rId9"/>
    <p:sldId id="261" r:id="rId10"/>
    <p:sldId id="279" r:id="rId11"/>
    <p:sldId id="280" r:id="rId12"/>
    <p:sldId id="268" r:id="rId13"/>
    <p:sldId id="282" r:id="rId14"/>
    <p:sldId id="301" r:id="rId15"/>
    <p:sldId id="272" r:id="rId16"/>
    <p:sldId id="30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CC9900"/>
    <a:srgbClr val="FF3300"/>
    <a:srgbClr val="66006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F9CEB-D9D1-43D9-BE3B-C7EDE6024CCF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E4943C-CD4B-41B6-A5F6-F88DF479E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054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905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97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093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326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74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810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5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17403-36A3-4E4C-8103-1A3D5B974B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61AF92-F74F-42BB-9656-68B6FADCF1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3E44A-F4B3-4681-86EB-8570B7CB4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FCE50-852A-402E-9F60-6E7DF32CA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F934D-9DC6-48D9-A710-33ADA4A3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796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2CA3A-1C7A-4320-B4A3-D97E6B4C7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2BEB31-C8CB-431B-AC04-224D215728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D3D9D0-73BC-401F-95F7-EA2628388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38D2A-7B34-4BFE-8764-A2C15485F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AB662-3302-41A7-B80E-CE9F8E624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214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D078DE-7E12-416F-941E-99671180BF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628E24-5305-47E4-B848-365DF98102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A06BD-BF32-408D-9821-706715874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FD4C40-FC73-497B-A137-840B31EE8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D7E31-DBAA-4579-95BD-DE9970884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30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3A25C-56DF-4A66-A93A-0F8F90498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23163-0759-4ECF-ACE5-5EA0F354D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97FB5-63EE-43A2-9A6E-46EEEF8FC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25939-FCD0-4FE1-95D9-141D70F65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4AC5FF-ECF9-4675-8B3F-BCD12050D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3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99845-D71B-4BC6-99FB-1442DF866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300CC-4E4C-4D4D-A0CF-6931FC0057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11C1B0-0B54-4CC5-A502-1EE55F6C2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AB854-15F3-412E-811E-08B9D8BE2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8856F-DF8F-4D8F-B3E1-E4D967A33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206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17106-1EC5-41F6-A08E-FFC662E7A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401FA-F260-45BD-BE64-127ED82E72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EBC6AD-3AC7-426F-8991-C56F792FE1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168D60-3A97-4540-B3FD-D2EAB19C9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B5E278-A0B2-44AA-9B9D-90434E279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51BEC4-8810-42BD-8D5B-4C45ED24C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602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76628-1B2C-451C-B81A-5F6EF24BE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3E7828-3A99-47E2-8E10-5FBF1B9A1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AF5256-2E45-4182-B408-8149207C8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5E6AE4-3D8E-49EB-A80F-42F5B5C843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135D38-7358-4AA0-AB17-01B620D5D1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D8086C-F5EE-42D8-95BA-9862BE23B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0FE1AF-89CE-4FD5-A3AE-FB16BCA34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E4BFE5-10F2-467A-960E-C7A558B36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40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00105-1C0B-4706-9481-60C0E8A53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F1006E-6A22-4E38-8566-22552DFC3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AF9545-4D9D-4C2E-A070-65213E320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CB252-C520-49A2-8889-36C49610C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742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D5EB5C-90EE-4DF7-8005-EE54E111F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1CC97-4EFD-4298-A8AF-51A81EBC5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0298DD-D503-4962-8912-F238315A3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22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D039B-3C32-4311-9083-451D87854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276BF-DB60-4443-A5F5-E9A39B86C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FCB194-3384-4B4D-8CE3-17271BD3CA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D0AC04-9AA9-4408-A345-2196DC468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EAEC02-43E7-4759-A877-125B4CE41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34392D-1FFD-4532-87CF-33D1CB260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455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9165A-C97E-4481-821B-E5E9E9C82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A420E6-9654-477E-B6F2-B6770F98B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4B3ECD-8F56-45D9-84A2-D0440B767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D70AE9-96A5-4BE2-A157-84B9493F7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1606DE-0FE1-4A09-B671-7D44EAB95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24BB62-4727-48FA-8C5D-98499F731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6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3D9305-9CA6-4EFB-A5A7-5A47322E1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D4D470-011F-4797-B6F4-789E01EE80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17B63B-4C54-44F1-AF50-75ABCACCB3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AB433-8881-491F-A58E-BD282EEB9D53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EB50A3-DEF8-4F88-B2CB-C457A7F42F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D9CB46-61E4-4ED4-910C-423F12B267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1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audio2.wav"/><Relationship Id="rId7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gif"/><Relationship Id="rId11" Type="http://schemas.openxmlformats.org/officeDocument/2006/relationships/image" Target="../media/image17.gif"/><Relationship Id="rId5" Type="http://schemas.openxmlformats.org/officeDocument/2006/relationships/image" Target="../media/image11.png"/><Relationship Id="rId10" Type="http://schemas.openxmlformats.org/officeDocument/2006/relationships/image" Target="../media/image16.gif"/><Relationship Id="rId4" Type="http://schemas.openxmlformats.org/officeDocument/2006/relationships/image" Target="../media/image10.gif"/><Relationship Id="rId9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audio" Target="../media/audio2.wav"/><Relationship Id="rId7" Type="http://schemas.openxmlformats.org/officeDocument/2006/relationships/image" Target="../media/image1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gif"/><Relationship Id="rId5" Type="http://schemas.openxmlformats.org/officeDocument/2006/relationships/image" Target="../media/image17.gif"/><Relationship Id="rId10" Type="http://schemas.openxmlformats.org/officeDocument/2006/relationships/image" Target="../media/image15.gif"/><Relationship Id="rId4" Type="http://schemas.openxmlformats.org/officeDocument/2006/relationships/image" Target="../media/image10.gif"/><Relationship Id="rId9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audio" Target="../media/audio3.wav"/><Relationship Id="rId7" Type="http://schemas.openxmlformats.org/officeDocument/2006/relationships/image" Target="../media/image12.gif"/><Relationship Id="rId12" Type="http://schemas.openxmlformats.org/officeDocument/2006/relationships/image" Target="../media/image1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gif"/><Relationship Id="rId5" Type="http://schemas.openxmlformats.org/officeDocument/2006/relationships/image" Target="../media/image17.gif"/><Relationship Id="rId10" Type="http://schemas.openxmlformats.org/officeDocument/2006/relationships/image" Target="../media/image15.gif"/><Relationship Id="rId4" Type="http://schemas.openxmlformats.org/officeDocument/2006/relationships/image" Target="../media/image10.gif"/><Relationship Id="rId9" Type="http://schemas.openxmlformats.org/officeDocument/2006/relationships/image" Target="../media/image14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8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12" Type="http://schemas.openxmlformats.org/officeDocument/2006/relationships/image" Target="../media/image10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gif"/><Relationship Id="rId11" Type="http://schemas.openxmlformats.org/officeDocument/2006/relationships/image" Target="../media/image16.gif"/><Relationship Id="rId5" Type="http://schemas.openxmlformats.org/officeDocument/2006/relationships/audio" Target="../media/audio4.wav"/><Relationship Id="rId10" Type="http://schemas.openxmlformats.org/officeDocument/2006/relationships/image" Target="../media/image14.gif"/><Relationship Id="rId4" Type="http://schemas.openxmlformats.org/officeDocument/2006/relationships/audio" Target="../media/audio1.wav"/><Relationship Id="rId9" Type="http://schemas.openxmlformats.org/officeDocument/2006/relationships/image" Target="../media/image13.gif"/><Relationship Id="rId1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20.gif"/><Relationship Id="rId7" Type="http://schemas.openxmlformats.org/officeDocument/2006/relationships/image" Target="../media/image13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Relationship Id="rId9" Type="http://schemas.openxmlformats.org/officeDocument/2006/relationships/image" Target="../media/image24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hyperlink" Target="https://giaoanxanh.com/tai-lieu/Game-tro-giang-cuu-lay-ca-voi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6EFED7-C7C6-4D59-8688-9CA9FD73CA8A}"/>
              </a:ext>
            </a:extLst>
          </p:cNvPr>
          <p:cNvSpPr txBox="1"/>
          <p:nvPr/>
        </p:nvSpPr>
        <p:spPr>
          <a:xfrm>
            <a:off x="4013993" y="415859"/>
            <a:ext cx="4164013" cy="523875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MỞ ĐẦU</a:t>
            </a:r>
          </a:p>
        </p:txBody>
      </p:sp>
      <p:sp>
        <p:nvSpPr>
          <p:cNvPr id="3" name="Text Box 10">
            <a:extLst>
              <a:ext uri="{FF2B5EF4-FFF2-40B4-BE49-F238E27FC236}">
                <a16:creationId xmlns:a16="http://schemas.microsoft.com/office/drawing/2014/main" id="{A4FBD5FD-C7AE-488C-915F-60703CED7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1766" y="1117830"/>
            <a:ext cx="691100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4" name="Group 69">
            <a:extLst>
              <a:ext uri="{FF2B5EF4-FFF2-40B4-BE49-F238E27FC236}">
                <a16:creationId xmlns:a16="http://schemas.microsoft.com/office/drawing/2014/main" id="{5F8611E4-60E8-4BFA-8D12-49F778F653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4357446"/>
              </p:ext>
            </p:extLst>
          </p:nvPr>
        </p:nvGraphicFramePr>
        <p:xfrm>
          <a:off x="1950140" y="1954697"/>
          <a:ext cx="8915400" cy="3555285"/>
        </p:xfrm>
        <a:graphic>
          <a:graphicData uri="http://schemas.openxmlformats.org/drawingml/2006/table">
            <a:tbl>
              <a:tblPr/>
              <a:tblGrid>
                <a:gridCol w="2197790">
                  <a:extLst>
                    <a:ext uri="{9D8B030D-6E8A-4147-A177-3AD203B41FA5}">
                      <a16:colId xmlns:a16="http://schemas.microsoft.com/office/drawing/2014/main" val="3217145090"/>
                    </a:ext>
                  </a:extLst>
                </a:gridCol>
                <a:gridCol w="1630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70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37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68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01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Tích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Luỹ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thừa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Cơ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số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Số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mũ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Giá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trị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của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luỹ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thừa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93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4.4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23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2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56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3.3.3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49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1128776"/>
                  </a:ext>
                </a:extLst>
              </a:tr>
            </a:tbl>
          </a:graphicData>
        </a:graphic>
      </p:graphicFrame>
      <p:sp>
        <p:nvSpPr>
          <p:cNvPr id="5" name="Text Box 59">
            <a:extLst>
              <a:ext uri="{FF2B5EF4-FFF2-40B4-BE49-F238E27FC236}">
                <a16:creationId xmlns:a16="http://schemas.microsoft.com/office/drawing/2014/main" id="{9D8EF17D-CE86-48A8-8CC2-304D061B2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7774" y="2851838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59">
            <a:extLst>
              <a:ext uri="{FF2B5EF4-FFF2-40B4-BE49-F238E27FC236}">
                <a16:creationId xmlns:a16="http://schemas.microsoft.com/office/drawing/2014/main" id="{B98FFCED-1246-4BEC-BB30-500C6EF39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7912" y="2858466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" name="Text Box 59">
            <a:extLst>
              <a:ext uri="{FF2B5EF4-FFF2-40B4-BE49-F238E27FC236}">
                <a16:creationId xmlns:a16="http://schemas.microsoft.com/office/drawing/2014/main" id="{1FD0717E-A541-41E1-9674-9C1E0249E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4675" y="2858466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Text Box 59">
            <a:extLst>
              <a:ext uri="{FF2B5EF4-FFF2-40B4-BE49-F238E27FC236}">
                <a16:creationId xmlns:a16="http://schemas.microsoft.com/office/drawing/2014/main" id="{A40AA9DD-E37F-460F-A1DA-9BEBA42D0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4941" y="2858466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7" name="Text Box 59">
            <a:extLst>
              <a:ext uri="{FF2B5EF4-FFF2-40B4-BE49-F238E27FC236}">
                <a16:creationId xmlns:a16="http://schemas.microsoft.com/office/drawing/2014/main" id="{4FBD5241-BB74-4D8B-8F23-C7D2DB5C1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2387" y="3512621"/>
            <a:ext cx="174928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2.2.2.2.2</a:t>
            </a:r>
          </a:p>
        </p:txBody>
      </p:sp>
      <p:sp>
        <p:nvSpPr>
          <p:cNvPr id="18" name="Text Box 59">
            <a:extLst>
              <a:ext uri="{FF2B5EF4-FFF2-40B4-BE49-F238E27FC236}">
                <a16:creationId xmlns:a16="http://schemas.microsoft.com/office/drawing/2014/main" id="{A97145F1-4A41-4B6D-A83C-17AB4DAFC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1166" y="3519249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Text Box 59">
            <a:extLst>
              <a:ext uri="{FF2B5EF4-FFF2-40B4-BE49-F238E27FC236}">
                <a16:creationId xmlns:a16="http://schemas.microsoft.com/office/drawing/2014/main" id="{573D213C-6837-4048-89C9-0EFC9B330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1188" y="3519249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0" name="Text Box 59">
            <a:extLst>
              <a:ext uri="{FF2B5EF4-FFF2-40B4-BE49-F238E27FC236}">
                <a16:creationId xmlns:a16="http://schemas.microsoft.com/office/drawing/2014/main" id="{D54FFDBC-218D-445A-AFFA-00E0ABBDB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4704" y="3519249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21" name="Text Box 59">
            <a:extLst>
              <a:ext uri="{FF2B5EF4-FFF2-40B4-BE49-F238E27FC236}">
                <a16:creationId xmlns:a16="http://schemas.microsoft.com/office/drawing/2014/main" id="{F91B1AB6-DFDD-422E-AE37-644006B79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4280" y="4214980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59">
            <a:extLst>
              <a:ext uri="{FF2B5EF4-FFF2-40B4-BE49-F238E27FC236}">
                <a16:creationId xmlns:a16="http://schemas.microsoft.com/office/drawing/2014/main" id="{06BC7AF9-B92D-4118-8C3D-1195ECD8E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7793" y="4201730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3" name="Text Box 59">
            <a:extLst>
              <a:ext uri="{FF2B5EF4-FFF2-40B4-BE49-F238E27FC236}">
                <a16:creationId xmlns:a16="http://schemas.microsoft.com/office/drawing/2014/main" id="{9DE93F0B-A173-4518-9EFF-F0A4D05772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7809" y="4214983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Text Box 59">
            <a:extLst>
              <a:ext uri="{FF2B5EF4-FFF2-40B4-BE49-F238E27FC236}">
                <a16:creationId xmlns:a16="http://schemas.microsoft.com/office/drawing/2014/main" id="{BFF56AF9-1149-40A4-AAF0-51BEEB936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4580" y="4214986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25" name="Text Box 59">
            <a:extLst>
              <a:ext uri="{FF2B5EF4-FFF2-40B4-BE49-F238E27FC236}">
                <a16:creationId xmlns:a16="http://schemas.microsoft.com/office/drawing/2014/main" id="{0C7E57F4-4C87-407F-94D9-DE720489B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459" y="4917350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Text Box 59">
            <a:extLst>
              <a:ext uri="{FF2B5EF4-FFF2-40B4-BE49-F238E27FC236}">
                <a16:creationId xmlns:a16="http://schemas.microsoft.com/office/drawing/2014/main" id="{1542BB26-3D38-4FBC-B9EA-02D339FF3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7530" y="4930603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59">
            <a:extLst>
              <a:ext uri="{FF2B5EF4-FFF2-40B4-BE49-F238E27FC236}">
                <a16:creationId xmlns:a16="http://schemas.microsoft.com/office/drawing/2014/main" id="{215A38EB-60E7-401C-8712-FBC1FC0FC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4095" y="4917353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221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6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utoUpdateAnimBg="0"/>
      <p:bldP spid="14" grpId="0" autoUpdateAnimBg="0"/>
      <p:bldP spid="15" grpId="0" autoUpdateAnimBg="0"/>
      <p:bldP spid="16" grpId="0" autoUpdateAnimBg="0"/>
      <p:bldP spid="17" grpId="0" autoUpdateAnimBg="0"/>
      <p:bldP spid="18" grpId="0" autoUpdateAnimBg="0"/>
      <p:bldP spid="19" grpId="0" autoUpdateAnimBg="0"/>
      <p:bldP spid="20" grpId="0" autoUpdateAnimBg="0"/>
      <p:bldP spid="21" grpId="0" autoUpdateAnimBg="0"/>
      <p:bldP spid="22" grpId="0" autoUpdateAnimBg="0"/>
      <p:bldP spid="23" grpId="0" autoUpdateAnimBg="0"/>
      <p:bldP spid="24" grpId="0" autoUpdateAnimBg="0"/>
      <p:bldP spid="25" grpId="0" autoUpdateAnimBg="0"/>
      <p:bldP spid="26" grpId="0" autoUpdateAnimBg="0"/>
      <p:bldP spid="27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4" y="68400"/>
            <a:ext cx="5844496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F65EE3-0067-4F6E-9424-E1CEE26ACC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3" t="48904" r="35431"/>
          <a:stretch/>
        </p:blipFill>
        <p:spPr>
          <a:xfrm>
            <a:off x="6155140" y="41104"/>
            <a:ext cx="5936776" cy="3249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79465" y="68399"/>
            <a:ext cx="5155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ĐÊM QUA, MỘT C</a:t>
            </a:r>
            <a:r>
              <a:rPr lang="vi-VN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 BÃO LỚN ĐÃ XẢY RA N</a:t>
            </a:r>
            <a:r>
              <a:rPr lang="vi-VN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 VÙNG BIỂN CỦA CHÚ CÁ VOI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935D0E-30F9-4500-BB0C-45938586AF33}"/>
              </a:ext>
            </a:extLst>
          </p:cNvPr>
          <p:cNvSpPr txBox="1"/>
          <p:nvPr/>
        </p:nvSpPr>
        <p:spPr>
          <a:xfrm>
            <a:off x="6123639" y="41103"/>
            <a:ext cx="5155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CƠN BÃO ĐÃ CUỐN CHÚ CÁ VOI ĐI XA VÀ SÁNG DẬY CHÚ BỊ MẮC CẠN TRÊN BÃI BIỂN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8BF051-B132-4C33-B573-E012D46AEA8D}"/>
              </a:ext>
            </a:extLst>
          </p:cNvPr>
          <p:cNvSpPr txBox="1"/>
          <p:nvPr/>
        </p:nvSpPr>
        <p:spPr>
          <a:xfrm>
            <a:off x="52301" y="2919684"/>
            <a:ext cx="5187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 ĐÁM MÂY MƯA HỨA SẼ GIÚP CHÚ NẾU CÓ NGƯỜI GIẢI ĐƯỢC CÂU ĐỐ CỦA MÂY MƯA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CA658F-60A8-47E0-BE57-AFDB22CB9A79}"/>
              </a:ext>
            </a:extLst>
          </p:cNvPr>
          <p:cNvSpPr/>
          <p:nvPr/>
        </p:nvSpPr>
        <p:spPr>
          <a:xfrm rot="20914512">
            <a:off x="6515913" y="3897667"/>
            <a:ext cx="4074290" cy="208810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 EM TRẢ LỜI THẬT ĐÚNG ĐỂ GIÚP CHÚ CÁ VOI TỘI NGHIỆP VỀ NHÀ NHÉ !</a:t>
            </a:r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id="{9A30F12C-D688-4088-ACDE-BEF73795F0F3}"/>
              </a:ext>
            </a:extLst>
          </p:cNvPr>
          <p:cNvSpPr/>
          <p:nvPr/>
        </p:nvSpPr>
        <p:spPr>
          <a:xfrm>
            <a:off x="10756646" y="4117715"/>
            <a:ext cx="957765" cy="957766"/>
          </a:xfrm>
          <a:prstGeom prst="hear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Slow_Times_Over_Here">
            <a:hlinkClick r:id="" action="ppaction://media"/>
            <a:extLst>
              <a:ext uri="{FF2B5EF4-FFF2-40B4-BE49-F238E27FC236}">
                <a16:creationId xmlns:a16="http://schemas.microsoft.com/office/drawing/2014/main" id="{F5204339-7B0F-4C2B-A1D9-10F6FDF7D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6256" y="-573415"/>
            <a:ext cx="487364" cy="48736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4CB00-197C-4BF6-949E-5DC46FB1C7F6}" type="datetime12">
              <a:rPr lang="vi-VN" smtClean="0"/>
              <a:t>09:19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74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2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  <p:bldP spid="28" grpId="0"/>
      <p:bldP spid="31" grpId="0"/>
      <p:bldP spid="14" grpId="0" animBg="1"/>
      <p:bldP spid="15" grpId="0" animBg="1"/>
      <p:bldP spid="1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662946" y="-29030"/>
            <a:ext cx="6796059" cy="3454617"/>
            <a:chOff x="6413877" y="-92395"/>
            <a:chExt cx="5962461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6413877" y="-92395"/>
              <a:ext cx="5962461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7446960" y="1076133"/>
              <a:ext cx="4678377" cy="657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:6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= 6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8 – 3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= 6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5</a:t>
              </a:r>
              <a:endPara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3" y="89132"/>
            <a:ext cx="5813943" cy="3021829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36244" y="270426"/>
              <a:ext cx="6184655" cy="2102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Viết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kết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quả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hai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lũy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thừa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sau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thành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lũy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thừa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algn="ctr">
                <a:defRPr/>
              </a:pP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n-US" sz="4000" b="1" baseline="30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:6</a:t>
              </a:r>
              <a:r>
                <a:rPr lang="en-US" sz="4000" b="1" baseline="30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3"/>
            <a:ext cx="1905001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90"/>
            <a:ext cx="532073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1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6"/>
            <a:ext cx="3367876" cy="4774365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363" y="4397857"/>
            <a:ext cx="10342946" cy="2818832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AD75860-9F81-4165-A3C2-829D5EEFD74A}"/>
              </a:ext>
            </a:extLst>
          </p:cNvPr>
          <p:cNvSpPr/>
          <p:nvPr/>
        </p:nvSpPr>
        <p:spPr>
          <a:xfrm>
            <a:off x="219921" y="6109606"/>
            <a:ext cx="3287554" cy="55449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CƠN M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 SỐ 1 …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96E38-E7B9-46E4-A9C9-8A40B4496A06}" type="datetime12">
              <a:rPr lang="vi-VN" smtClean="0"/>
              <a:t>09:19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7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03723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6347904" y="51760"/>
            <a:ext cx="5627070" cy="3112860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088514" y="881615"/>
              <a:ext cx="3868258" cy="1999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4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. 4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5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= 4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3+5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lvl="0" algn="ctr">
                <a:defRPr/>
              </a:pP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      = 4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8</a:t>
              </a:r>
              <a:endPara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endPara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379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1" y="89133"/>
            <a:ext cx="6347902" cy="283796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286821" y="337949"/>
              <a:ext cx="6184655" cy="1699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Viết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tích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hai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lũy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thừa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sau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thành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lũy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thừa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4</a:t>
              </a:r>
              <a:r>
                <a:rPr lang="en-US" sz="4000" b="1" baseline="3000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. 4</a:t>
              </a:r>
              <a:r>
                <a:rPr lang="en-US" sz="4000" b="1" baseline="3000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5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3"/>
            <a:ext cx="1905001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90"/>
            <a:ext cx="532073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1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6"/>
            <a:ext cx="3367876" cy="477436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0F92439-966E-4604-B29A-CA37D30E35D7}"/>
              </a:ext>
            </a:extLst>
          </p:cNvPr>
          <p:cNvSpPr/>
          <p:nvPr/>
        </p:nvSpPr>
        <p:spPr>
          <a:xfrm>
            <a:off x="219921" y="6157732"/>
            <a:ext cx="3069189" cy="55449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CƠN M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 SỐ 2 …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56FBC-BCB8-4A3C-ABB3-33580B81E2A5}" type="datetime12">
              <a:rPr lang="vi-VN" smtClean="0"/>
              <a:t>09:19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85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7.40741E-7 L -0.0257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6136782" y="-43776"/>
            <a:ext cx="5980166" cy="3182775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7908114" y="1055584"/>
              <a:ext cx="4211882" cy="714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en-US" sz="40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= 2.2.2 =8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075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2" y="41007"/>
            <a:ext cx="6237026" cy="283796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578973" y="509436"/>
              <a:ext cx="5874161" cy="1159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Hãy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biết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giá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trị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lũy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thừa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2</a:t>
              </a:r>
              <a:r>
                <a:rPr lang="en-US" sz="4000" b="1" baseline="30000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3"/>
            <a:ext cx="1905001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8"/>
            <a:ext cx="1905001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90"/>
            <a:ext cx="532073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1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6"/>
            <a:ext cx="3367876" cy="47743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27D932A-3F36-49B3-8E85-179DB38343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2AA5FC8-73F2-45D5-86F3-18AA4C38D830}"/>
              </a:ext>
            </a:extLst>
          </p:cNvPr>
          <p:cNvSpPr/>
          <p:nvPr/>
        </p:nvSpPr>
        <p:spPr>
          <a:xfrm>
            <a:off x="219921" y="6157732"/>
            <a:ext cx="3082837" cy="55449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CƠN M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 SỐ 3 …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7472F-B0C4-4B8A-B7D4-A98BA4703CB8}" type="datetime12">
              <a:rPr lang="vi-VN" smtClean="0"/>
              <a:t>09:19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2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1082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146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1" y="41007"/>
            <a:ext cx="5852099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8" y="377047"/>
              <a:ext cx="618465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So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sánh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hai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lũy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thừa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sau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: 2</a:t>
              </a:r>
              <a:r>
                <a:rPr lang="en-US" sz="4000" b="1" baseline="3000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3</a:t>
              </a:r>
              <a:r>
                <a:rPr lang="en-US" sz="4000" b="1" baseline="3000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2</a:t>
              </a:r>
              <a:endPara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>
                <a:defRPr/>
              </a:pPr>
              <a:endParaRPr lang="en-US" sz="4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6992670" y="51760"/>
            <a:ext cx="5124276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157189" y="1013481"/>
              <a:ext cx="3750825" cy="844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2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 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&lt; 3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2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9F2C735-DF35-44E5-B811-F98B80E135E0}"/>
              </a:ext>
            </a:extLst>
          </p:cNvPr>
          <p:cNvSpPr/>
          <p:nvPr/>
        </p:nvSpPr>
        <p:spPr>
          <a:xfrm>
            <a:off x="219919" y="6157732"/>
            <a:ext cx="3582799" cy="55449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CƠN M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 CUỐI …</a:t>
            </a:r>
          </a:p>
        </p:txBody>
      </p:sp>
      <p:pic>
        <p:nvPicPr>
          <p:cNvPr id="2" name="Skip_To_My_Lou">
            <a:hlinkClick r:id="" action="ppaction://media"/>
            <a:extLst>
              <a:ext uri="{FF2B5EF4-FFF2-40B4-BE49-F238E27FC236}">
                <a16:creationId xmlns:a16="http://schemas.microsoft.com/office/drawing/2014/main" id="{09F0C201-987D-44AB-8BA4-8AE7C4C1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92000" y="40296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25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7.40741E-7 L -0.113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4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1.66667E-6 1.48148E-6 C 0.02461 -0.08102 0.07812 -0.24931 0.14232 -0.24977 C 0.20039 -0.24375 0.24427 -0.06065 0.25 1.48148E-6 " pathEditMode="relative" rAng="0" ptsTypes="AAA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8" presetClass="emph" presetSubtype="0" autoRev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1800000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" presetClass="exit" presetSubtype="2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7FD97F5E-3F30-446F-A547-4BAE9DDDE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871" y="2443687"/>
            <a:ext cx="337723" cy="3167604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69B747D-C279-4573-A3FE-8EBB501F3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383" y="1860273"/>
            <a:ext cx="306661" cy="2876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E75CF2-6AB7-4EA9-9057-6D9B3B92DF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102" y="1455771"/>
            <a:ext cx="2249031" cy="809004"/>
          </a:xfrm>
          <a:prstGeom prst="rect">
            <a:avLst/>
          </a:prstGeom>
        </p:spPr>
      </p:pic>
      <p:pic>
        <p:nvPicPr>
          <p:cNvPr id="9" name="Picture 8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2DFBF69B-BED2-4CFB-A4C1-37D2C58A65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985" y="1313622"/>
            <a:ext cx="2098788" cy="511276"/>
          </a:xfrm>
          <a:prstGeom prst="rect">
            <a:avLst/>
          </a:prstGeom>
        </p:spPr>
      </p:pic>
      <p:pic>
        <p:nvPicPr>
          <p:cNvPr id="22" name="Picture 21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2BE40F8A-2F96-498F-B986-7AF06EFE5C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14" y="1926374"/>
            <a:ext cx="561620" cy="948396"/>
          </a:xfrm>
          <a:prstGeom prst="rect">
            <a:avLst/>
          </a:prstGeom>
        </p:spPr>
      </p:pic>
      <p:pic>
        <p:nvPicPr>
          <p:cNvPr id="29" name="Picture 28" descr="A close up of an animal&#10;&#10;Description automatically generated">
            <a:extLst>
              <a:ext uri="{FF2B5EF4-FFF2-40B4-BE49-F238E27FC236}">
                <a16:creationId xmlns:a16="http://schemas.microsoft.com/office/drawing/2014/main" id="{C6D0AAA8-2DB6-400E-9FB2-8C75AD4F1F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777" y="3298405"/>
            <a:ext cx="1237950" cy="832803"/>
          </a:xfrm>
          <a:prstGeom prst="rect">
            <a:avLst/>
          </a:prstGeom>
        </p:spPr>
      </p:pic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8E55607B-92BC-4CC0-BFBA-F5799450DC82}"/>
              </a:ext>
            </a:extLst>
          </p:cNvPr>
          <p:cNvSpPr/>
          <p:nvPr/>
        </p:nvSpPr>
        <p:spPr>
          <a:xfrm>
            <a:off x="2483893" y="116384"/>
            <a:ext cx="8254490" cy="2007032"/>
          </a:xfrm>
          <a:prstGeom prst="wedgeEllipseCallout">
            <a:avLst>
              <a:gd name="adj1" fmla="val 3639"/>
              <a:gd name="adj2" fmla="val 65900"/>
            </a:avLst>
          </a:prstGeom>
          <a:solidFill>
            <a:schemeClr val="tx2">
              <a:lumMod val="75000"/>
              <a:alpha val="4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 </a:t>
            </a: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 CÁC BẠN THẬT NHIỀU. CÁC BẠN GIỎI QUÁ ĐI </a:t>
            </a:r>
          </a:p>
        </p:txBody>
      </p:sp>
      <p:pic>
        <p:nvPicPr>
          <p:cNvPr id="25" name="Picture 24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E617995A-FBE9-4F3F-A9A5-F9481D3533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121" y="5325839"/>
            <a:ext cx="1626196" cy="7556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316" y="2400572"/>
            <a:ext cx="4608347" cy="3173086"/>
          </a:xfrm>
          <a:prstGeom prst="rect">
            <a:avLst/>
          </a:prstGeom>
        </p:spPr>
      </p:pic>
      <p:pic>
        <p:nvPicPr>
          <p:cNvPr id="31" name="Picture 30" descr="A picture containing object&#10;&#10;Description automatically generated">
            <a:extLst>
              <a:ext uri="{FF2B5EF4-FFF2-40B4-BE49-F238E27FC236}">
                <a16:creationId xmlns:a16="http://schemas.microsoft.com/office/drawing/2014/main" id="{93721ED2-52CF-42A7-ACFB-0E164608DB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C4337-2435-4435-A2A6-E8B884C0DB02}" type="datetime12">
              <a:rPr lang="vi-VN" smtClean="0"/>
              <a:t>09:19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3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(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9245071-C343-4256-9348-CBA660B89490}"/>
              </a:ext>
            </a:extLst>
          </p:cNvPr>
          <p:cNvCxnSpPr>
            <a:cxnSpLocks/>
          </p:cNvCxnSpPr>
          <p:nvPr/>
        </p:nvCxnSpPr>
        <p:spPr>
          <a:xfrm>
            <a:off x="6040533" y="781878"/>
            <a:ext cx="1" cy="602311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10">
            <a:extLst>
              <a:ext uri="{FF2B5EF4-FFF2-40B4-BE49-F238E27FC236}">
                <a16:creationId xmlns:a16="http://schemas.microsoft.com/office/drawing/2014/main" id="{D2419FBF-A9E5-489A-A997-2996A24AB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65" y="2522715"/>
            <a:ext cx="57504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NHÂN HAI LŨY THỪA CÙNG CƠ SỐ</a:t>
            </a:r>
          </a:p>
        </p:txBody>
      </p:sp>
      <p:sp>
        <p:nvSpPr>
          <p:cNvPr id="58" name="Rectangle 10">
            <a:extLst>
              <a:ext uri="{FF2B5EF4-FFF2-40B4-BE49-F238E27FC236}">
                <a16:creationId xmlns:a16="http://schemas.microsoft.com/office/drawing/2014/main" id="{DEB11DDF-D01E-4058-A152-FAF55527F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5344" y="2942044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4" name="Rectangle 10">
            <a:extLst>
              <a:ext uri="{FF2B5EF4-FFF2-40B4-BE49-F238E27FC236}">
                <a16:creationId xmlns:a16="http://schemas.microsoft.com/office/drawing/2014/main" id="{84720C6F-73D1-4285-AE57-3CB73ED58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614" y="2935420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m+n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6" name="Rectangle 10">
            <a:extLst>
              <a:ext uri="{FF2B5EF4-FFF2-40B4-BE49-F238E27FC236}">
                <a16:creationId xmlns:a16="http://schemas.microsoft.com/office/drawing/2014/main" id="{2F4EF2CB-4B0F-4B7E-9B6F-354D7F913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692" y="3443742"/>
            <a:ext cx="58547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CHIA HAI LŨY THỪA CÙNG CƠ SỐ</a:t>
            </a:r>
          </a:p>
        </p:txBody>
      </p:sp>
      <p:sp>
        <p:nvSpPr>
          <p:cNvPr id="73" name="Rectangle 10">
            <a:extLst>
              <a:ext uri="{FF2B5EF4-FFF2-40B4-BE49-F238E27FC236}">
                <a16:creationId xmlns:a16="http://schemas.microsoft.com/office/drawing/2014/main" id="{04339823-124D-41FA-8A6A-FA6D26A8B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461" y="3849819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9" name="Rectangle 10">
            <a:extLst>
              <a:ext uri="{FF2B5EF4-FFF2-40B4-BE49-F238E27FC236}">
                <a16:creationId xmlns:a16="http://schemas.microsoft.com/office/drawing/2014/main" id="{47E30531-8806-430F-8313-B59A8CCBF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235" y="3843195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– n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82" name="Rectangle 10">
            <a:extLst>
              <a:ext uri="{FF2B5EF4-FFF2-40B4-BE49-F238E27FC236}">
                <a16:creationId xmlns:a16="http://schemas.microsoft.com/office/drawing/2014/main" id="{F355D7CA-B436-4C9C-9B9B-B8F224E96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251" y="3841549"/>
            <a:ext cx="136477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(a ≠ 0, </a:t>
            </a:r>
          </a:p>
        </p:txBody>
      </p:sp>
      <p:sp>
        <p:nvSpPr>
          <p:cNvPr id="83" name="Rectangle 10">
            <a:extLst>
              <a:ext uri="{FF2B5EF4-FFF2-40B4-BE49-F238E27FC236}">
                <a16:creationId xmlns:a16="http://schemas.microsoft.com/office/drawing/2014/main" id="{6D842E49-20FD-4E93-9E16-74008E24F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3773" y="3820286"/>
            <a:ext cx="140402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m ≥ n) </a:t>
            </a:r>
          </a:p>
        </p:txBody>
      </p:sp>
      <p:sp>
        <p:nvSpPr>
          <p:cNvPr id="101" name="Rectangle 10">
            <a:extLst>
              <a:ext uri="{FF2B5EF4-FFF2-40B4-BE49-F238E27FC236}">
                <a16:creationId xmlns:a16="http://schemas.microsoft.com/office/drawing/2014/main" id="{BEBC7862-69AC-4C81-AAA6-F1A616277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615" y="4361252"/>
            <a:ext cx="16579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</p:txBody>
      </p:sp>
      <p:sp>
        <p:nvSpPr>
          <p:cNvPr id="102" name="Rectangle 10">
            <a:extLst>
              <a:ext uri="{FF2B5EF4-FFF2-40B4-BE49-F238E27FC236}">
                <a16:creationId xmlns:a16="http://schemas.microsoft.com/office/drawing/2014/main" id="{B6A9767A-302A-44CD-88D2-3A770BB4D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4555" y="4330474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 ≠ 0)</a:t>
            </a:r>
          </a:p>
        </p:txBody>
      </p:sp>
      <p:sp>
        <p:nvSpPr>
          <p:cNvPr id="56" name="Rectangle 10">
            <a:extLst>
              <a:ext uri="{FF2B5EF4-FFF2-40B4-BE49-F238E27FC236}">
                <a16:creationId xmlns:a16="http://schemas.microsoft.com/office/drawing/2014/main" id="{77257837-AC3B-4090-88BC-D6D16C78E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441" y="819814"/>
            <a:ext cx="57504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PHÉP NÂNG LÊN LŨY THỪA</a:t>
            </a:r>
          </a:p>
        </p:txBody>
      </p:sp>
      <p:sp>
        <p:nvSpPr>
          <p:cNvPr id="70" name="Rectangle 10">
            <a:extLst>
              <a:ext uri="{FF2B5EF4-FFF2-40B4-BE49-F238E27FC236}">
                <a16:creationId xmlns:a16="http://schemas.microsoft.com/office/drawing/2014/main" id="{5BF62BB4-971B-4B9A-9EB0-75674A2F5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9650" y="1102981"/>
            <a:ext cx="43300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a. a. a. … .a     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Lamsymbol" panose="05010101010101010101" pitchFamily="2" charset="2"/>
              </a:rPr>
              <a:t>N*)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2" name="Rectangle 10">
            <a:extLst>
              <a:ext uri="{FF2B5EF4-FFF2-40B4-BE49-F238E27FC236}">
                <a16:creationId xmlns:a16="http://schemas.microsoft.com/office/drawing/2014/main" id="{5F4678AD-6F2A-4B3B-942E-7D1CE8C6B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945" y="1665847"/>
            <a:ext cx="14350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4" name="AutoShape 7">
            <a:extLst>
              <a:ext uri="{FF2B5EF4-FFF2-40B4-BE49-F238E27FC236}">
                <a16:creationId xmlns:a16="http://schemas.microsoft.com/office/drawing/2014/main" id="{EC12CA34-69F4-4928-90A2-D4055A5576C3}"/>
              </a:ext>
            </a:extLst>
          </p:cNvPr>
          <p:cNvSpPr>
            <a:spLocks/>
          </p:cNvSpPr>
          <p:nvPr/>
        </p:nvSpPr>
        <p:spPr bwMode="auto">
          <a:xfrm rot="16200000">
            <a:off x="2664866" y="698061"/>
            <a:ext cx="187495" cy="1781499"/>
          </a:xfrm>
          <a:prstGeom prst="leftBrace">
            <a:avLst>
              <a:gd name="adj1" fmla="val 150000"/>
              <a:gd name="adj2" fmla="val 50000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Rectangle 10">
            <a:extLst>
              <a:ext uri="{FF2B5EF4-FFF2-40B4-BE49-F238E27FC236}">
                <a16:creationId xmlns:a16="http://schemas.microsoft.com/office/drawing/2014/main" id="{5A566B64-4AB1-4BDD-8E9C-F28E70850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9189" y="2077117"/>
            <a:ext cx="38147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          n: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B97F47E-1EB4-4496-B33D-263084B43340}"/>
              </a:ext>
            </a:extLst>
          </p:cNvPr>
          <p:cNvSpPr txBox="1"/>
          <p:nvPr/>
        </p:nvSpPr>
        <p:spPr>
          <a:xfrm>
            <a:off x="1998878" y="4731799"/>
            <a:ext cx="13647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 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F09D423-B277-4680-BDC1-4C053DC123F3}"/>
              </a:ext>
            </a:extLst>
          </p:cNvPr>
          <p:cNvSpPr txBox="1"/>
          <p:nvPr/>
        </p:nvSpPr>
        <p:spPr>
          <a:xfrm>
            <a:off x="6790533" y="790224"/>
            <a:ext cx="4164013" cy="46166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sp>
        <p:nvSpPr>
          <p:cNvPr id="36" name="AutoShape 45">
            <a:extLst>
              <a:ext uri="{FF2B5EF4-FFF2-40B4-BE49-F238E27FC236}">
                <a16:creationId xmlns:a16="http://schemas.microsoft.com/office/drawing/2014/main" id="{70907D91-5171-456B-9123-7F55432D5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1669" y="1200747"/>
            <a:ext cx="5539217" cy="3278487"/>
          </a:xfrm>
          <a:prstGeom prst="horizontalScroll">
            <a:avLst>
              <a:gd name="adj" fmla="val 12500"/>
            </a:avLst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chia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 5, 6/SGK.tr25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960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mond 3"/>
          <p:cNvSpPr/>
          <p:nvPr/>
        </p:nvSpPr>
        <p:spPr>
          <a:xfrm>
            <a:off x="867749" y="1839913"/>
            <a:ext cx="1315613" cy="893762"/>
          </a:xfrm>
          <a:prstGeom prst="diamon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T1</a:t>
            </a:r>
          </a:p>
        </p:txBody>
      </p:sp>
      <p:sp>
        <p:nvSpPr>
          <p:cNvPr id="5" name="Rectangle 4"/>
          <p:cNvSpPr/>
          <p:nvPr/>
        </p:nvSpPr>
        <p:spPr>
          <a:xfrm>
            <a:off x="2100263" y="1957456"/>
            <a:ext cx="8942387" cy="7381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NÂNG LÊN LŨY THỪA</a:t>
            </a:r>
          </a:p>
        </p:txBody>
      </p:sp>
      <p:sp>
        <p:nvSpPr>
          <p:cNvPr id="6" name="Diamond 5"/>
          <p:cNvSpPr/>
          <p:nvPr/>
        </p:nvSpPr>
        <p:spPr>
          <a:xfrm>
            <a:off x="867749" y="2865438"/>
            <a:ext cx="1241555" cy="893762"/>
          </a:xfrm>
          <a:prstGeom prst="diamon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T2</a:t>
            </a:r>
          </a:p>
        </p:txBody>
      </p:sp>
      <p:sp>
        <p:nvSpPr>
          <p:cNvPr id="7" name="Rectangle 6"/>
          <p:cNvSpPr/>
          <p:nvPr/>
        </p:nvSpPr>
        <p:spPr>
          <a:xfrm>
            <a:off x="2073275" y="2957513"/>
            <a:ext cx="8969375" cy="73818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NHÂN, CHIA  HAI LŨY THỪA CÙNG CƠ SỐ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C47167-DEAA-47DD-BFBF-37BD13564B88}"/>
              </a:ext>
            </a:extLst>
          </p:cNvPr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</a:t>
            </a:r>
          </a:p>
        </p:txBody>
      </p:sp>
    </p:spTree>
    <p:extLst>
      <p:ext uri="{BB962C8B-B14F-4D97-AF65-F5344CB8AC3E}">
        <p14:creationId xmlns:p14="http://schemas.microsoft.com/office/powerpoint/2010/main" val="167713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(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E42993-0534-4407-A330-4A9EA483E3D6}"/>
              </a:ext>
            </a:extLst>
          </p:cNvPr>
          <p:cNvGrpSpPr/>
          <p:nvPr/>
        </p:nvGrpSpPr>
        <p:grpSpPr>
          <a:xfrm>
            <a:off x="354624" y="748617"/>
            <a:ext cx="1006505" cy="634576"/>
            <a:chOff x="343120" y="1291878"/>
            <a:chExt cx="1006505" cy="634576"/>
          </a:xfrm>
        </p:grpSpPr>
        <p:sp>
          <p:nvSpPr>
            <p:cNvPr id="14" name="Flowchart: Alternate Process 13">
              <a:extLst>
                <a:ext uri="{FF2B5EF4-FFF2-40B4-BE49-F238E27FC236}">
                  <a16:creationId xmlns:a16="http://schemas.microsoft.com/office/drawing/2014/main" id="{B3716E3D-4430-4BA1-B60A-92C14A825B9F}"/>
                </a:ext>
              </a:extLst>
            </p:cNvPr>
            <p:cNvSpPr/>
            <p:nvPr/>
          </p:nvSpPr>
          <p:spPr>
            <a:xfrm>
              <a:off x="893064" y="1415634"/>
              <a:ext cx="456561" cy="386197"/>
            </a:xfrm>
            <a:prstGeom prst="flowChartAlternateProcess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68676A6-3307-4543-BB89-0DFEA23B44F0}"/>
                </a:ext>
              </a:extLst>
            </p:cNvPr>
            <p:cNvGrpSpPr/>
            <p:nvPr/>
          </p:nvGrpSpPr>
          <p:grpSpPr>
            <a:xfrm>
              <a:off x="343120" y="1291878"/>
              <a:ext cx="642302" cy="634576"/>
              <a:chOff x="343119" y="1291878"/>
              <a:chExt cx="1032027" cy="1069582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641CD59-F792-401E-9D67-1518F4282497}"/>
                  </a:ext>
                </a:extLst>
              </p:cNvPr>
              <p:cNvSpPr/>
              <p:nvPr/>
            </p:nvSpPr>
            <p:spPr>
              <a:xfrm>
                <a:off x="343119" y="1291878"/>
                <a:ext cx="1032027" cy="106958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05B9AC09-D0C5-4F9C-AE21-DE02EED28C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1" y="1695409"/>
                <a:ext cx="314849" cy="314849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7A76BC58-4BE3-45AD-83E2-3A98AB096C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059" y="1695409"/>
                <a:ext cx="629697" cy="629697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5348F3CA-6CB3-4F8A-B479-4CBF43C604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299" y="1305201"/>
                <a:ext cx="465719" cy="465719"/>
              </a:xfrm>
              <a:prstGeom prst="rect">
                <a:avLst/>
              </a:prstGeom>
            </p:spPr>
          </p:pic>
        </p:grpSp>
      </p:grpSp>
      <p:sp>
        <p:nvSpPr>
          <p:cNvPr id="20" name="Rectangle 10">
            <a:extLst>
              <a:ext uri="{FF2B5EF4-FFF2-40B4-BE49-F238E27FC236}">
                <a16:creationId xmlns:a16="http://schemas.microsoft.com/office/drawing/2014/main" id="{6D443B1D-3347-41CC-BF6D-7F6128244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998" y="812415"/>
            <a:ext cx="64140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" name="Rectangle 10">
            <a:extLst>
              <a:ext uri="{FF2B5EF4-FFF2-40B4-BE49-F238E27FC236}">
                <a16:creationId xmlns:a16="http://schemas.microsoft.com/office/drawing/2014/main" id="{DAC075F5-F5C4-4EAD-8568-2C3A245D0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7127" y="1267598"/>
            <a:ext cx="9105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DC57E40B-617B-4D3C-AB2E-5A12D6F03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3700" y="1260596"/>
            <a:ext cx="16536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2 . 2 . 2 . 2</a:t>
            </a:r>
          </a:p>
        </p:txBody>
      </p:sp>
      <p:sp>
        <p:nvSpPr>
          <p:cNvPr id="23" name="Rectangle 10">
            <a:extLst>
              <a:ext uri="{FF2B5EF4-FFF2-40B4-BE49-F238E27FC236}">
                <a16:creationId xmlns:a16="http://schemas.microsoft.com/office/drawing/2014/main" id="{83404980-61C3-4E13-91A3-430E44C74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8837" y="1260973"/>
            <a:ext cx="14350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2 . 2 . 2</a:t>
            </a:r>
          </a:p>
        </p:txBody>
      </p:sp>
      <p:sp>
        <p:nvSpPr>
          <p:cNvPr id="24" name="Rectangle 10">
            <a:extLst>
              <a:ext uri="{FF2B5EF4-FFF2-40B4-BE49-F238E27FC236}">
                <a16:creationId xmlns:a16="http://schemas.microsoft.com/office/drawing/2014/main" id="{FD9DE802-F38F-4684-A92F-29756A194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6945" y="1274600"/>
            <a:ext cx="5338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</p:txBody>
      </p:sp>
      <p:sp>
        <p:nvSpPr>
          <p:cNvPr id="25" name="Rectangle 10">
            <a:extLst>
              <a:ext uri="{FF2B5EF4-FFF2-40B4-BE49-F238E27FC236}">
                <a16:creationId xmlns:a16="http://schemas.microsoft.com/office/drawing/2014/main" id="{4C7F3257-91C7-48E4-8847-9705734A2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6767" y="1281228"/>
            <a:ext cx="5338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id="{5BDBF75D-0B84-4E58-A7BD-5395AAE6C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1562" y="1865335"/>
            <a:ext cx="14350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4" name="Rectangle 10">
            <a:extLst>
              <a:ext uri="{FF2B5EF4-FFF2-40B4-BE49-F238E27FC236}">
                <a16:creationId xmlns:a16="http://schemas.microsoft.com/office/drawing/2014/main" id="{5EE1D634-10DF-4DC0-9C17-10A784EF1E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875" y="1260974"/>
            <a:ext cx="9105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10">
            <a:extLst>
              <a:ext uri="{FF2B5EF4-FFF2-40B4-BE49-F238E27FC236}">
                <a16:creationId xmlns:a16="http://schemas.microsoft.com/office/drawing/2014/main" id="{82D49BF4-234F-4BEF-BF25-BFDFC1784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3755" y="2241638"/>
            <a:ext cx="9105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10">
            <a:extLst>
              <a:ext uri="{FF2B5EF4-FFF2-40B4-BE49-F238E27FC236}">
                <a16:creationId xmlns:a16="http://schemas.microsoft.com/office/drawing/2014/main" id="{B13BFFE6-C5D3-420F-BAE7-EF763F2FF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28" y="2234636"/>
            <a:ext cx="8519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. a </a:t>
            </a:r>
          </a:p>
        </p:txBody>
      </p:sp>
      <p:sp>
        <p:nvSpPr>
          <p:cNvPr id="37" name="Rectangle 10">
            <a:extLst>
              <a:ext uri="{FF2B5EF4-FFF2-40B4-BE49-F238E27FC236}">
                <a16:creationId xmlns:a16="http://schemas.microsoft.com/office/drawing/2014/main" id="{957F2DE1-A2C2-4BF0-AC3B-43827EBBB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3101" y="2235013"/>
            <a:ext cx="1785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a . a . a . a</a:t>
            </a:r>
          </a:p>
        </p:txBody>
      </p:sp>
      <p:sp>
        <p:nvSpPr>
          <p:cNvPr id="38" name="Rectangle 10">
            <a:extLst>
              <a:ext uri="{FF2B5EF4-FFF2-40B4-BE49-F238E27FC236}">
                <a16:creationId xmlns:a16="http://schemas.microsoft.com/office/drawing/2014/main" id="{72A519AA-09DB-4F95-BA4B-967CA6908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3573" y="2248640"/>
            <a:ext cx="5338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</p:txBody>
      </p:sp>
      <p:sp>
        <p:nvSpPr>
          <p:cNvPr id="39" name="Rectangle 10">
            <a:extLst>
              <a:ext uri="{FF2B5EF4-FFF2-40B4-BE49-F238E27FC236}">
                <a16:creationId xmlns:a16="http://schemas.microsoft.com/office/drawing/2014/main" id="{C43E12D2-1648-4C20-BFCF-EC3CC495C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7105" y="2255268"/>
            <a:ext cx="5338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</p:txBody>
      </p:sp>
      <p:sp>
        <p:nvSpPr>
          <p:cNvPr id="41" name="Rectangle 10">
            <a:extLst>
              <a:ext uri="{FF2B5EF4-FFF2-40B4-BE49-F238E27FC236}">
                <a16:creationId xmlns:a16="http://schemas.microsoft.com/office/drawing/2014/main" id="{C199F372-DFA0-4A78-B9F3-A39391472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1930" y="2799619"/>
            <a:ext cx="14350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2" name="Rectangle 10">
            <a:extLst>
              <a:ext uri="{FF2B5EF4-FFF2-40B4-BE49-F238E27FC236}">
                <a16:creationId xmlns:a16="http://schemas.microsoft.com/office/drawing/2014/main" id="{F06613E6-54DE-4BCC-983C-1B4B540EB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0263" y="2234636"/>
            <a:ext cx="5603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10">
            <a:extLst>
              <a:ext uri="{FF2B5EF4-FFF2-40B4-BE49-F238E27FC236}">
                <a16:creationId xmlns:a16="http://schemas.microsoft.com/office/drawing/2014/main" id="{3E09F7A3-18D6-402F-8B64-5AFBE003E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205" y="4519056"/>
            <a:ext cx="165975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5EDC7B6C-A3D7-4845-8131-3E7F7BD433CE}"/>
              </a:ext>
            </a:extLst>
          </p:cNvPr>
          <p:cNvSpPr/>
          <p:nvPr/>
        </p:nvSpPr>
        <p:spPr>
          <a:xfrm>
            <a:off x="2455715" y="4519170"/>
            <a:ext cx="1463122" cy="1015663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9A379E1-7B0B-4F59-BE09-761C6A5847BA}"/>
              </a:ext>
            </a:extLst>
          </p:cNvPr>
          <p:cNvSpPr/>
          <p:nvPr/>
        </p:nvSpPr>
        <p:spPr>
          <a:xfrm>
            <a:off x="4682876" y="3335389"/>
            <a:ext cx="1271277" cy="8257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904C2B03-F790-403F-94B9-A7DCC4FD8C4F}"/>
              </a:ext>
            </a:extLst>
          </p:cNvPr>
          <p:cNvSpPr/>
          <p:nvPr/>
        </p:nvSpPr>
        <p:spPr>
          <a:xfrm>
            <a:off x="7069511" y="3343111"/>
            <a:ext cx="1502083" cy="8246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E1C2FDFD-0096-4D0A-8E54-B890C557B229}"/>
              </a:ext>
            </a:extLst>
          </p:cNvPr>
          <p:cNvSpPr/>
          <p:nvPr/>
        </p:nvSpPr>
        <p:spPr>
          <a:xfrm>
            <a:off x="9686952" y="3335388"/>
            <a:ext cx="1502083" cy="8246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144C424-B28D-40A0-BB04-D0A8BFE4F2FB}"/>
              </a:ext>
            </a:extLst>
          </p:cNvPr>
          <p:cNvSpPr/>
          <p:nvPr/>
        </p:nvSpPr>
        <p:spPr>
          <a:xfrm>
            <a:off x="4702027" y="5044062"/>
            <a:ext cx="1271277" cy="825773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F7F6D9BB-B670-4C56-B303-59F72354394D}"/>
              </a:ext>
            </a:extLst>
          </p:cNvPr>
          <p:cNvSpPr/>
          <p:nvPr/>
        </p:nvSpPr>
        <p:spPr>
          <a:xfrm>
            <a:off x="7080127" y="5047840"/>
            <a:ext cx="1507356" cy="821995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39B1312-498B-46FD-988E-8A78C4CF0A4E}"/>
              </a:ext>
            </a:extLst>
          </p:cNvPr>
          <p:cNvSpPr/>
          <p:nvPr/>
        </p:nvSpPr>
        <p:spPr>
          <a:xfrm>
            <a:off x="9710681" y="5067720"/>
            <a:ext cx="1507356" cy="821995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10">
            <a:extLst>
              <a:ext uri="{FF2B5EF4-FFF2-40B4-BE49-F238E27FC236}">
                <a16:creationId xmlns:a16="http://schemas.microsoft.com/office/drawing/2014/main" id="{3BC3B5DE-DF7C-4DDF-9721-55F81D8E8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7808" y="3521455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5" name="Rectangle 10">
            <a:extLst>
              <a:ext uri="{FF2B5EF4-FFF2-40B4-BE49-F238E27FC236}">
                <a16:creationId xmlns:a16="http://schemas.microsoft.com/office/drawing/2014/main" id="{A3BCFDF6-198E-4B76-9BF1-C32DAED09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1857" y="3514831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8" name="Rectangle 10">
            <a:extLst>
              <a:ext uri="{FF2B5EF4-FFF2-40B4-BE49-F238E27FC236}">
                <a16:creationId xmlns:a16="http://schemas.microsoft.com/office/drawing/2014/main" id="{01A2742A-CAF2-4ADE-A328-4A6BCEA8E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4048" y="4110777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10">
            <a:extLst>
              <a:ext uri="{FF2B5EF4-FFF2-40B4-BE49-F238E27FC236}">
                <a16:creationId xmlns:a16="http://schemas.microsoft.com/office/drawing/2014/main" id="{86CE2AF2-C3E4-42D6-BB2D-AB0BD7062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0679" y="4109192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 10">
            <a:extLst>
              <a:ext uri="{FF2B5EF4-FFF2-40B4-BE49-F238E27FC236}">
                <a16:creationId xmlns:a16="http://schemas.microsoft.com/office/drawing/2014/main" id="{8BAA68A8-1805-4A25-9548-61C365B03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8774" y="409809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10">
            <a:extLst>
              <a:ext uri="{FF2B5EF4-FFF2-40B4-BE49-F238E27FC236}">
                <a16:creationId xmlns:a16="http://schemas.microsoft.com/office/drawing/2014/main" id="{FC207287-C594-420D-B816-DD15C7AC4F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0844" y="409911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10">
            <a:extLst>
              <a:ext uri="{FF2B5EF4-FFF2-40B4-BE49-F238E27FC236}">
                <a16:creationId xmlns:a16="http://schemas.microsoft.com/office/drawing/2014/main" id="{4BF16E00-972E-4434-AAC7-28369FB03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91" y="411135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10">
            <a:extLst>
              <a:ext uri="{FF2B5EF4-FFF2-40B4-BE49-F238E27FC236}">
                <a16:creationId xmlns:a16="http://schemas.microsoft.com/office/drawing/2014/main" id="{C20AB88D-A28C-438C-8E35-B024BE353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676" y="442220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 10">
            <a:extLst>
              <a:ext uri="{FF2B5EF4-FFF2-40B4-BE49-F238E27FC236}">
                <a16:creationId xmlns:a16="http://schemas.microsoft.com/office/drawing/2014/main" id="{59BBC0B2-D825-4519-8D2F-5EA54394D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307" y="4420616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Rectangle 10">
            <a:extLst>
              <a:ext uri="{FF2B5EF4-FFF2-40B4-BE49-F238E27FC236}">
                <a16:creationId xmlns:a16="http://schemas.microsoft.com/office/drawing/2014/main" id="{C100C045-B344-4CD5-BD56-D03B285AF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402" y="440952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 10">
            <a:extLst>
              <a:ext uri="{FF2B5EF4-FFF2-40B4-BE49-F238E27FC236}">
                <a16:creationId xmlns:a16="http://schemas.microsoft.com/office/drawing/2014/main" id="{EC69DB13-B0EA-42FB-9399-63CDBAAD15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7472" y="441053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10">
            <a:extLst>
              <a:ext uri="{FF2B5EF4-FFF2-40B4-BE49-F238E27FC236}">
                <a16:creationId xmlns:a16="http://schemas.microsoft.com/office/drawing/2014/main" id="{8592F317-6E3F-4AC0-9497-6A49D310C8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3719" y="4422777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10">
            <a:extLst>
              <a:ext uri="{FF2B5EF4-FFF2-40B4-BE49-F238E27FC236}">
                <a16:creationId xmlns:a16="http://schemas.microsoft.com/office/drawing/2014/main" id="{39421DE1-5E48-4C03-94C9-AD3EFB186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7019" y="5147232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74" name="Rectangle 10">
            <a:extLst>
              <a:ext uri="{FF2B5EF4-FFF2-40B4-BE49-F238E27FC236}">
                <a16:creationId xmlns:a16="http://schemas.microsoft.com/office/drawing/2014/main" id="{A664903D-B088-4C72-804E-7DFDEF368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1198" y="5156947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75" name="Rectangle 10">
            <a:extLst>
              <a:ext uri="{FF2B5EF4-FFF2-40B4-BE49-F238E27FC236}">
                <a16:creationId xmlns:a16="http://schemas.microsoft.com/office/drawing/2014/main" id="{E3EE0DF4-5261-4800-B818-8E7171DBBB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676" y="584018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Rectangle 10">
            <a:extLst>
              <a:ext uri="{FF2B5EF4-FFF2-40B4-BE49-F238E27FC236}">
                <a16:creationId xmlns:a16="http://schemas.microsoft.com/office/drawing/2014/main" id="{83A63DB5-AC0F-4B0A-98D9-BC1FC61FBF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307" y="5838598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Rectangle 10">
            <a:extLst>
              <a:ext uri="{FF2B5EF4-FFF2-40B4-BE49-F238E27FC236}">
                <a16:creationId xmlns:a16="http://schemas.microsoft.com/office/drawing/2014/main" id="{47802A1C-803A-413B-927B-10492C8B26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402" y="582750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Rectangle 10">
            <a:extLst>
              <a:ext uri="{FF2B5EF4-FFF2-40B4-BE49-F238E27FC236}">
                <a16:creationId xmlns:a16="http://schemas.microsoft.com/office/drawing/2014/main" id="{0C537F80-47B8-4444-A24C-847532474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7472" y="582852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Rectangle 10">
            <a:extLst>
              <a:ext uri="{FF2B5EF4-FFF2-40B4-BE49-F238E27FC236}">
                <a16:creationId xmlns:a16="http://schemas.microsoft.com/office/drawing/2014/main" id="{60A4B337-B0B5-4C84-92E8-AC46C7182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3719" y="584075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Rectangle 10">
            <a:extLst>
              <a:ext uri="{FF2B5EF4-FFF2-40B4-BE49-F238E27FC236}">
                <a16:creationId xmlns:a16="http://schemas.microsoft.com/office/drawing/2014/main" id="{6A50D0D7-5696-48C4-A940-9AC13493D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4052" y="619136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Rectangle 10">
            <a:extLst>
              <a:ext uri="{FF2B5EF4-FFF2-40B4-BE49-F238E27FC236}">
                <a16:creationId xmlns:a16="http://schemas.microsoft.com/office/drawing/2014/main" id="{F5523B05-05EC-4EAD-A194-9AB589039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0683" y="6189778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10">
            <a:extLst>
              <a:ext uri="{FF2B5EF4-FFF2-40B4-BE49-F238E27FC236}">
                <a16:creationId xmlns:a16="http://schemas.microsoft.com/office/drawing/2014/main" id="{E02F9C9A-C1B8-46FB-8E81-5926805D9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8778" y="617868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10">
            <a:extLst>
              <a:ext uri="{FF2B5EF4-FFF2-40B4-BE49-F238E27FC236}">
                <a16:creationId xmlns:a16="http://schemas.microsoft.com/office/drawing/2014/main" id="{BE9CBBBB-9C2B-461C-939F-A4E90B353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0848" y="617970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Rectangle 10">
            <a:extLst>
              <a:ext uri="{FF2B5EF4-FFF2-40B4-BE49-F238E27FC236}">
                <a16:creationId xmlns:a16="http://schemas.microsoft.com/office/drawing/2014/main" id="{FA53C2C0-B74C-4D16-9F5F-30E3F7C867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95" y="619193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AutoShape 7">
            <a:extLst>
              <a:ext uri="{FF2B5EF4-FFF2-40B4-BE49-F238E27FC236}">
                <a16:creationId xmlns:a16="http://schemas.microsoft.com/office/drawing/2014/main" id="{22D4A722-872B-486F-B3B9-8E1455664BC3}"/>
              </a:ext>
            </a:extLst>
          </p:cNvPr>
          <p:cNvSpPr>
            <a:spLocks/>
          </p:cNvSpPr>
          <p:nvPr/>
        </p:nvSpPr>
        <p:spPr bwMode="auto">
          <a:xfrm rot="16200000">
            <a:off x="3863678" y="578749"/>
            <a:ext cx="143073" cy="2430098"/>
          </a:xfrm>
          <a:prstGeom prst="leftBrace">
            <a:avLst>
              <a:gd name="adj1" fmla="val 150000"/>
              <a:gd name="adj2" fmla="val 50000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AutoShape 7">
            <a:extLst>
              <a:ext uri="{FF2B5EF4-FFF2-40B4-BE49-F238E27FC236}">
                <a16:creationId xmlns:a16="http://schemas.microsoft.com/office/drawing/2014/main" id="{BA9B4CA3-7D1B-458B-8B02-0112DD427D74}"/>
              </a:ext>
            </a:extLst>
          </p:cNvPr>
          <p:cNvSpPr>
            <a:spLocks/>
          </p:cNvSpPr>
          <p:nvPr/>
        </p:nvSpPr>
        <p:spPr bwMode="auto">
          <a:xfrm rot="16200000">
            <a:off x="3682020" y="1697039"/>
            <a:ext cx="203453" cy="2057240"/>
          </a:xfrm>
          <a:prstGeom prst="leftBrace">
            <a:avLst>
              <a:gd name="adj1" fmla="val 150000"/>
              <a:gd name="adj2" fmla="val 50000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20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1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00"/>
                            </p:stCondLst>
                            <p:childTnLst>
                              <p:par>
                                <p:cTn id="2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500"/>
                            </p:stCondLst>
                            <p:childTnLst>
                              <p:par>
                                <p:cTn id="2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000"/>
                            </p:stCondLst>
                            <p:childTnLst>
                              <p:par>
                                <p:cTn id="2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00"/>
                            </p:stCondLst>
                            <p:childTnLst>
                              <p:par>
                                <p:cTn id="2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5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000"/>
                            </p:stCondLst>
                            <p:childTnLst>
                              <p:par>
                                <p:cTn id="2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1" grpId="0"/>
      <p:bldP spid="42" grpId="0"/>
      <p:bldP spid="45" grpId="0"/>
      <p:bldP spid="5" grpId="0" animBg="1"/>
      <p:bldP spid="6" grpId="0" animBg="1"/>
      <p:bldP spid="48" grpId="0" animBg="1"/>
      <p:bldP spid="50" grpId="0" animBg="1"/>
      <p:bldP spid="51" grpId="0" animBg="1"/>
      <p:bldP spid="52" grpId="0" animBg="1"/>
      <p:bldP spid="53" grpId="0" animBg="1"/>
      <p:bldP spid="54" grpId="0"/>
      <p:bldP spid="55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 animBg="1"/>
      <p:bldP spid="8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(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6D443B1D-3347-41CC-BF6D-7F6128244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65" y="773430"/>
            <a:ext cx="55856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NHÂN HAI LŨY THỪA CÙNG CƠ SỐ</a:t>
            </a:r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id="{5BDBF75D-0B84-4E58-A7BD-5395AAE6C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482" y="1202962"/>
            <a:ext cx="46486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35" name="Rectangle 10">
            <a:extLst>
              <a:ext uri="{FF2B5EF4-FFF2-40B4-BE49-F238E27FC236}">
                <a16:creationId xmlns:a16="http://schemas.microsoft.com/office/drawing/2014/main" id="{82D49BF4-234F-4BEF-BF25-BFDFC1784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9169" y="2093906"/>
            <a:ext cx="12230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8542545-6964-4DA3-8713-673012A0E519}"/>
              </a:ext>
            </a:extLst>
          </p:cNvPr>
          <p:cNvGrpSpPr/>
          <p:nvPr/>
        </p:nvGrpSpPr>
        <p:grpSpPr>
          <a:xfrm>
            <a:off x="451046" y="1182087"/>
            <a:ext cx="559910" cy="520083"/>
            <a:chOff x="246021" y="5210462"/>
            <a:chExt cx="532480" cy="520083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29998EDA-680F-4A35-86B6-E258F86FE9D8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65372E3-13E3-40BA-89D3-FAF5912C6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sp>
        <p:nvSpPr>
          <p:cNvPr id="71" name="Rectangle 10">
            <a:extLst>
              <a:ext uri="{FF2B5EF4-FFF2-40B4-BE49-F238E27FC236}">
                <a16:creationId xmlns:a16="http://schemas.microsoft.com/office/drawing/2014/main" id="{2191D372-35C7-4B99-BEBF-6B6547FD7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286" y="1641559"/>
            <a:ext cx="28301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Rectangle 10">
            <a:extLst>
              <a:ext uri="{FF2B5EF4-FFF2-40B4-BE49-F238E27FC236}">
                <a16:creationId xmlns:a16="http://schemas.microsoft.com/office/drawing/2014/main" id="{0660DC66-AA27-4C9C-B07D-AF43447E2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0562" y="1634841"/>
            <a:ext cx="28301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5" name="Rectangle 10">
            <a:extLst>
              <a:ext uri="{FF2B5EF4-FFF2-40B4-BE49-F238E27FC236}">
                <a16:creationId xmlns:a16="http://schemas.microsoft.com/office/drawing/2014/main" id="{1734E247-92F2-4839-8A0D-022634130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0440" y="2087282"/>
            <a:ext cx="22695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m+n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4230BA-AE4C-4F4B-8B99-6B5DBCF6AA4C}"/>
              </a:ext>
            </a:extLst>
          </p:cNvPr>
          <p:cNvSpPr/>
          <p:nvPr/>
        </p:nvSpPr>
        <p:spPr>
          <a:xfrm>
            <a:off x="1421040" y="2100475"/>
            <a:ext cx="2529804" cy="5172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Rectangle 10">
            <a:extLst>
              <a:ext uri="{FF2B5EF4-FFF2-40B4-BE49-F238E27FC236}">
                <a16:creationId xmlns:a16="http://schemas.microsoft.com/office/drawing/2014/main" id="{38EFB6EB-819D-41B4-AA58-4255EA7DB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205" y="4519056"/>
            <a:ext cx="165975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Arrow: Right 87">
            <a:extLst>
              <a:ext uri="{FF2B5EF4-FFF2-40B4-BE49-F238E27FC236}">
                <a16:creationId xmlns:a16="http://schemas.microsoft.com/office/drawing/2014/main" id="{18F22B04-A491-48F0-AB09-6D887C843CFA}"/>
              </a:ext>
            </a:extLst>
          </p:cNvPr>
          <p:cNvSpPr/>
          <p:nvPr/>
        </p:nvSpPr>
        <p:spPr>
          <a:xfrm>
            <a:off x="2455715" y="4519170"/>
            <a:ext cx="1463122" cy="1015663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DBBADD7C-A210-4E54-A4C9-E6A7F164DEAA}"/>
              </a:ext>
            </a:extLst>
          </p:cNvPr>
          <p:cNvSpPr/>
          <p:nvPr/>
        </p:nvSpPr>
        <p:spPr>
          <a:xfrm>
            <a:off x="4682876" y="3335389"/>
            <a:ext cx="1271277" cy="8257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C7846CD5-87F4-4A6F-B839-EA0B7FB4F1F0}"/>
              </a:ext>
            </a:extLst>
          </p:cNvPr>
          <p:cNvSpPr/>
          <p:nvPr/>
        </p:nvSpPr>
        <p:spPr>
          <a:xfrm>
            <a:off x="7069511" y="3343111"/>
            <a:ext cx="1502083" cy="8246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D5E31AE5-3C8E-4DAA-9994-D7D2798A7001}"/>
              </a:ext>
            </a:extLst>
          </p:cNvPr>
          <p:cNvSpPr/>
          <p:nvPr/>
        </p:nvSpPr>
        <p:spPr>
          <a:xfrm>
            <a:off x="9686952" y="3335388"/>
            <a:ext cx="1502083" cy="8246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FFBBFB68-993B-4925-AF20-4065A659AF8B}"/>
              </a:ext>
            </a:extLst>
          </p:cNvPr>
          <p:cNvSpPr/>
          <p:nvPr/>
        </p:nvSpPr>
        <p:spPr>
          <a:xfrm>
            <a:off x="4702027" y="5044062"/>
            <a:ext cx="1271277" cy="825773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DDA04220-3081-49EA-9556-5B723AA74B9E}"/>
              </a:ext>
            </a:extLst>
          </p:cNvPr>
          <p:cNvSpPr/>
          <p:nvPr/>
        </p:nvSpPr>
        <p:spPr>
          <a:xfrm>
            <a:off x="7080127" y="5047840"/>
            <a:ext cx="1507356" cy="821995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0E7C2487-A338-4E2B-A642-F73D3401C8A7}"/>
              </a:ext>
            </a:extLst>
          </p:cNvPr>
          <p:cNvSpPr/>
          <p:nvPr/>
        </p:nvSpPr>
        <p:spPr>
          <a:xfrm>
            <a:off x="9710681" y="5067720"/>
            <a:ext cx="1507356" cy="821995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Rectangle 10">
            <a:extLst>
              <a:ext uri="{FF2B5EF4-FFF2-40B4-BE49-F238E27FC236}">
                <a16:creationId xmlns:a16="http://schemas.microsoft.com/office/drawing/2014/main" id="{715C7A0E-CE9F-4D4D-AFD2-48C1FF21F1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7808" y="3521455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96" name="Rectangle 10">
            <a:extLst>
              <a:ext uri="{FF2B5EF4-FFF2-40B4-BE49-F238E27FC236}">
                <a16:creationId xmlns:a16="http://schemas.microsoft.com/office/drawing/2014/main" id="{FD99349B-BFEC-4C19-B810-8152EE5D6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1857" y="3514831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97" name="Rectangle 10">
            <a:extLst>
              <a:ext uri="{FF2B5EF4-FFF2-40B4-BE49-F238E27FC236}">
                <a16:creationId xmlns:a16="http://schemas.microsoft.com/office/drawing/2014/main" id="{CE3571C1-E4FA-4C8B-BB92-9F5FF3135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4048" y="4110777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Rectangle 10">
            <a:extLst>
              <a:ext uri="{FF2B5EF4-FFF2-40B4-BE49-F238E27FC236}">
                <a16:creationId xmlns:a16="http://schemas.microsoft.com/office/drawing/2014/main" id="{B686F4D8-CAB4-4E9B-AB00-B65862821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0679" y="4109192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Rectangle 10">
            <a:extLst>
              <a:ext uri="{FF2B5EF4-FFF2-40B4-BE49-F238E27FC236}">
                <a16:creationId xmlns:a16="http://schemas.microsoft.com/office/drawing/2014/main" id="{105307D6-43AD-48EC-B013-59BA5CCCB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8774" y="409809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Rectangle 10">
            <a:extLst>
              <a:ext uri="{FF2B5EF4-FFF2-40B4-BE49-F238E27FC236}">
                <a16:creationId xmlns:a16="http://schemas.microsoft.com/office/drawing/2014/main" id="{E8A64849-C98D-4DB4-A006-F74CE7C02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0844" y="409911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Rectangle 10">
            <a:extLst>
              <a:ext uri="{FF2B5EF4-FFF2-40B4-BE49-F238E27FC236}">
                <a16:creationId xmlns:a16="http://schemas.microsoft.com/office/drawing/2014/main" id="{55856EF4-245C-4222-A685-627E830F2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91" y="411135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Rectangle 10">
            <a:extLst>
              <a:ext uri="{FF2B5EF4-FFF2-40B4-BE49-F238E27FC236}">
                <a16:creationId xmlns:a16="http://schemas.microsoft.com/office/drawing/2014/main" id="{877AE2E5-E14E-4004-A3FD-4E466B4CE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676" y="442220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Rectangle 10">
            <a:extLst>
              <a:ext uri="{FF2B5EF4-FFF2-40B4-BE49-F238E27FC236}">
                <a16:creationId xmlns:a16="http://schemas.microsoft.com/office/drawing/2014/main" id="{34A6591F-C7F5-4C50-A89E-070A221BB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307" y="4420616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Rectangle 10">
            <a:extLst>
              <a:ext uri="{FF2B5EF4-FFF2-40B4-BE49-F238E27FC236}">
                <a16:creationId xmlns:a16="http://schemas.microsoft.com/office/drawing/2014/main" id="{49179670-7B8F-4450-A00F-493393697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402" y="440952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Rectangle 10">
            <a:extLst>
              <a:ext uri="{FF2B5EF4-FFF2-40B4-BE49-F238E27FC236}">
                <a16:creationId xmlns:a16="http://schemas.microsoft.com/office/drawing/2014/main" id="{C6DD8C11-6FE2-47E9-AAC9-123E15164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7472" y="441053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Rectangle 10">
            <a:extLst>
              <a:ext uri="{FF2B5EF4-FFF2-40B4-BE49-F238E27FC236}">
                <a16:creationId xmlns:a16="http://schemas.microsoft.com/office/drawing/2014/main" id="{85559201-80C4-4D8A-8D29-E4A0B8816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3719" y="4422777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Rectangle 10">
            <a:extLst>
              <a:ext uri="{FF2B5EF4-FFF2-40B4-BE49-F238E27FC236}">
                <a16:creationId xmlns:a16="http://schemas.microsoft.com/office/drawing/2014/main" id="{F2385C3E-A6E6-4873-AFFA-CA05A93D12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7019" y="5147232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08" name="Rectangle 10">
            <a:extLst>
              <a:ext uri="{FF2B5EF4-FFF2-40B4-BE49-F238E27FC236}">
                <a16:creationId xmlns:a16="http://schemas.microsoft.com/office/drawing/2014/main" id="{09712B79-541C-4D6A-8BB9-999408935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1198" y="5156947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09" name="Rectangle 10">
            <a:extLst>
              <a:ext uri="{FF2B5EF4-FFF2-40B4-BE49-F238E27FC236}">
                <a16:creationId xmlns:a16="http://schemas.microsoft.com/office/drawing/2014/main" id="{69361979-2784-4132-90F6-59C7D18CB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676" y="584018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Rectangle 10">
            <a:extLst>
              <a:ext uri="{FF2B5EF4-FFF2-40B4-BE49-F238E27FC236}">
                <a16:creationId xmlns:a16="http://schemas.microsoft.com/office/drawing/2014/main" id="{DD53C3C7-10AA-45B6-8340-44033E809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307" y="5838598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Rectangle 10">
            <a:extLst>
              <a:ext uri="{FF2B5EF4-FFF2-40B4-BE49-F238E27FC236}">
                <a16:creationId xmlns:a16="http://schemas.microsoft.com/office/drawing/2014/main" id="{3F9CBA32-7AC2-4661-BAD1-E60010EDA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402" y="582750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Rectangle 10">
            <a:extLst>
              <a:ext uri="{FF2B5EF4-FFF2-40B4-BE49-F238E27FC236}">
                <a16:creationId xmlns:a16="http://schemas.microsoft.com/office/drawing/2014/main" id="{4A15631A-8281-4AD1-B441-2280229E1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7472" y="582852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Rectangle 10">
            <a:extLst>
              <a:ext uri="{FF2B5EF4-FFF2-40B4-BE49-F238E27FC236}">
                <a16:creationId xmlns:a16="http://schemas.microsoft.com/office/drawing/2014/main" id="{75F1E1E4-0E2D-4A99-A169-C67663B06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3719" y="584075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Rectangle 10">
            <a:extLst>
              <a:ext uri="{FF2B5EF4-FFF2-40B4-BE49-F238E27FC236}">
                <a16:creationId xmlns:a16="http://schemas.microsoft.com/office/drawing/2014/main" id="{A563827F-5CAC-494F-8D5A-6A63EA970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4052" y="619136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Rectangle 10">
            <a:extLst>
              <a:ext uri="{FF2B5EF4-FFF2-40B4-BE49-F238E27FC236}">
                <a16:creationId xmlns:a16="http://schemas.microsoft.com/office/drawing/2014/main" id="{F4035068-BD38-4EE4-A887-84EDECCBB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0683" y="6189778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Rectangle 10">
            <a:extLst>
              <a:ext uri="{FF2B5EF4-FFF2-40B4-BE49-F238E27FC236}">
                <a16:creationId xmlns:a16="http://schemas.microsoft.com/office/drawing/2014/main" id="{F7384281-BEF8-4557-8871-8ACE46485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8778" y="617868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Rectangle 10">
            <a:extLst>
              <a:ext uri="{FF2B5EF4-FFF2-40B4-BE49-F238E27FC236}">
                <a16:creationId xmlns:a16="http://schemas.microsoft.com/office/drawing/2014/main" id="{1E35EBD3-516C-4D9D-8AE2-A5A6F45C5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0848" y="617970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Rectangle 10">
            <a:extLst>
              <a:ext uri="{FF2B5EF4-FFF2-40B4-BE49-F238E27FC236}">
                <a16:creationId xmlns:a16="http://schemas.microsoft.com/office/drawing/2014/main" id="{E8AAE6CE-E540-49D6-8C97-CA7222CC3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95" y="619193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10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25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25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5" grpId="0"/>
      <p:bldP spid="85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(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6D443B1D-3347-41CC-BF6D-7F6128244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63" y="773430"/>
            <a:ext cx="59615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NHÂN HAI LŨY THỪA CÙNG CƠ SỐ</a:t>
            </a:r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id="{5BDBF75D-0B84-4E58-A7BD-5395AAE6C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482" y="1202962"/>
            <a:ext cx="44209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8542545-6964-4DA3-8713-673012A0E519}"/>
              </a:ext>
            </a:extLst>
          </p:cNvPr>
          <p:cNvGrpSpPr/>
          <p:nvPr/>
        </p:nvGrpSpPr>
        <p:grpSpPr>
          <a:xfrm>
            <a:off x="451046" y="1182087"/>
            <a:ext cx="532480" cy="520083"/>
            <a:chOff x="246021" y="5210462"/>
            <a:chExt cx="532480" cy="520083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29998EDA-680F-4A35-86B6-E258F86FE9D8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65372E3-13E3-40BA-89D3-FAF5912C6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sp>
        <p:nvSpPr>
          <p:cNvPr id="71" name="Rectangle 10">
            <a:extLst>
              <a:ext uri="{FF2B5EF4-FFF2-40B4-BE49-F238E27FC236}">
                <a16:creationId xmlns:a16="http://schemas.microsoft.com/office/drawing/2014/main" id="{2191D372-35C7-4B99-BEBF-6B6547FD7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286" y="1641559"/>
            <a:ext cx="26915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Rectangle 10">
            <a:extLst>
              <a:ext uri="{FF2B5EF4-FFF2-40B4-BE49-F238E27FC236}">
                <a16:creationId xmlns:a16="http://schemas.microsoft.com/office/drawing/2014/main" id="{0660DC66-AA27-4C9C-B07D-AF43447E2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0562" y="1634841"/>
            <a:ext cx="26915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9245071-C343-4256-9348-CBA660B89490}"/>
              </a:ext>
            </a:extLst>
          </p:cNvPr>
          <p:cNvCxnSpPr>
            <a:cxnSpLocks/>
          </p:cNvCxnSpPr>
          <p:nvPr/>
        </p:nvCxnSpPr>
        <p:spPr>
          <a:xfrm>
            <a:off x="6040533" y="781878"/>
            <a:ext cx="1" cy="602311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10">
            <a:extLst>
              <a:ext uri="{FF2B5EF4-FFF2-40B4-BE49-F238E27FC236}">
                <a16:creationId xmlns:a16="http://schemas.microsoft.com/office/drawing/2014/main" id="{E03086F2-E5EF-4C34-BEAA-3D8483C1B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9170" y="2093906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9" name="Rectangle 10">
            <a:extLst>
              <a:ext uri="{FF2B5EF4-FFF2-40B4-BE49-F238E27FC236}">
                <a16:creationId xmlns:a16="http://schemas.microsoft.com/office/drawing/2014/main" id="{15A41604-F465-490D-B6D7-145CEF6F4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0440" y="2087282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m+n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AE5385D-DD73-46D5-88F6-627A88565C24}"/>
              </a:ext>
            </a:extLst>
          </p:cNvPr>
          <p:cNvSpPr/>
          <p:nvPr/>
        </p:nvSpPr>
        <p:spPr>
          <a:xfrm>
            <a:off x="1421040" y="2100475"/>
            <a:ext cx="2405870" cy="5172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10">
            <a:extLst>
              <a:ext uri="{FF2B5EF4-FFF2-40B4-BE49-F238E27FC236}">
                <a16:creationId xmlns:a16="http://schemas.microsoft.com/office/drawing/2014/main" id="{1CADF5E6-BF25-48A0-9BAF-21FC9EC1C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05" y="2670738"/>
            <a:ext cx="58339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Rectangle 10">
            <a:extLst>
              <a:ext uri="{FF2B5EF4-FFF2-40B4-BE49-F238E27FC236}">
                <a16:creationId xmlns:a16="http://schemas.microsoft.com/office/drawing/2014/main" id="{A86E8723-D386-490C-9AAB-6951B0B0A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234" y="3419486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3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3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7" name="Rectangle 10">
            <a:extLst>
              <a:ext uri="{FF2B5EF4-FFF2-40B4-BE49-F238E27FC236}">
                <a16:creationId xmlns:a16="http://schemas.microsoft.com/office/drawing/2014/main" id="{F13CAD23-57F4-4E6A-A1F5-F251194EF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863" y="3845134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5 .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9" name="Rectangle 10">
            <a:extLst>
              <a:ext uri="{FF2B5EF4-FFF2-40B4-BE49-F238E27FC236}">
                <a16:creationId xmlns:a16="http://schemas.microsoft.com/office/drawing/2014/main" id="{3071B757-C637-48AA-88A9-9CF0400A2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233" y="4251054"/>
            <a:ext cx="1021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0" name="Rectangle 10">
            <a:extLst>
              <a:ext uri="{FF2B5EF4-FFF2-40B4-BE49-F238E27FC236}">
                <a16:creationId xmlns:a16="http://schemas.microsoft.com/office/drawing/2014/main" id="{D9B03754-29B2-427C-9483-9D6E986B75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08" y="4658565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3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3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1" name="Rectangle 10">
            <a:extLst>
              <a:ext uri="{FF2B5EF4-FFF2-40B4-BE49-F238E27FC236}">
                <a16:creationId xmlns:a16="http://schemas.microsoft.com/office/drawing/2014/main" id="{7BB89276-AE01-43B8-8A06-010CD940E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9665" y="4665193"/>
            <a:ext cx="18750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3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2+6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 3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2" name="Rectangle 10">
            <a:extLst>
              <a:ext uri="{FF2B5EF4-FFF2-40B4-BE49-F238E27FC236}">
                <a16:creationId xmlns:a16="http://schemas.microsoft.com/office/drawing/2014/main" id="{B36743F3-967B-484B-842A-83370A8A1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237" y="5070954"/>
            <a:ext cx="15262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5 .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3" name="Rectangle 10">
            <a:extLst>
              <a:ext uri="{FF2B5EF4-FFF2-40B4-BE49-F238E27FC236}">
                <a16:creationId xmlns:a16="http://schemas.microsoft.com/office/drawing/2014/main" id="{6F6CF069-32CE-4BDE-BC4D-2D2845FAC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6665" y="5070963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4" name="Rectangle 10">
            <a:extLst>
              <a:ext uri="{FF2B5EF4-FFF2-40B4-BE49-F238E27FC236}">
                <a16:creationId xmlns:a16="http://schemas.microsoft.com/office/drawing/2014/main" id="{CF982808-A9CB-4021-A2D3-37A27E4F4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2977" y="5064339"/>
            <a:ext cx="19170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1+6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F1B427F3-B646-470A-8B77-E80F2BE26D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85928" y="897446"/>
            <a:ext cx="492577" cy="5414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6" name="Rectangle 10">
            <a:extLst>
              <a:ext uri="{FF2B5EF4-FFF2-40B4-BE49-F238E27FC236}">
                <a16:creationId xmlns:a16="http://schemas.microsoft.com/office/drawing/2014/main" id="{035B6015-531C-499F-931A-6B6673CE9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2818" y="848567"/>
            <a:ext cx="52731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Rectangle 10">
            <a:extLst>
              <a:ext uri="{FF2B5EF4-FFF2-40B4-BE49-F238E27FC236}">
                <a16:creationId xmlns:a16="http://schemas.microsoft.com/office/drawing/2014/main" id="{9501EF4D-BCBB-45B1-8EDB-3F4B37444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847" y="1637069"/>
            <a:ext cx="1435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64 </a:t>
            </a:r>
          </a:p>
        </p:txBody>
      </p:sp>
      <p:sp>
        <p:nvSpPr>
          <p:cNvPr id="98" name="Rectangle 10">
            <a:extLst>
              <a:ext uri="{FF2B5EF4-FFF2-40B4-BE49-F238E27FC236}">
                <a16:creationId xmlns:a16="http://schemas.microsoft.com/office/drawing/2014/main" id="{9C5CC9F2-D6A5-4279-AD4D-08ECCF9DC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6727" y="2062717"/>
            <a:ext cx="2272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20 . 5 .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9" name="Rectangle 10">
            <a:extLst>
              <a:ext uri="{FF2B5EF4-FFF2-40B4-BE49-F238E27FC236}">
                <a16:creationId xmlns:a16="http://schemas.microsoft.com/office/drawing/2014/main" id="{D986CDE8-1E91-4B1E-BC74-D1E6843ED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9855" y="2495141"/>
            <a:ext cx="9662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0" name="Rectangle 10">
            <a:extLst>
              <a:ext uri="{FF2B5EF4-FFF2-40B4-BE49-F238E27FC236}">
                <a16:creationId xmlns:a16="http://schemas.microsoft.com/office/drawing/2014/main" id="{54E6B383-D061-41BF-8F95-F8392E3DE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979" y="2889401"/>
            <a:ext cx="1435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64 </a:t>
            </a:r>
          </a:p>
        </p:txBody>
      </p:sp>
      <p:sp>
        <p:nvSpPr>
          <p:cNvPr id="101" name="Rectangle 10">
            <a:extLst>
              <a:ext uri="{FF2B5EF4-FFF2-40B4-BE49-F238E27FC236}">
                <a16:creationId xmlns:a16="http://schemas.microsoft.com/office/drawing/2014/main" id="{B2CF103D-F6BA-4586-A18F-7C9D0AEEB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9058" y="2882777"/>
            <a:ext cx="1435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2" name="Rectangle 10">
            <a:extLst>
              <a:ext uri="{FF2B5EF4-FFF2-40B4-BE49-F238E27FC236}">
                <a16:creationId xmlns:a16="http://schemas.microsoft.com/office/drawing/2014/main" id="{4707453C-1643-4688-83DB-C12F934F1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5615" y="2889405"/>
            <a:ext cx="18104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5+6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3" name="Rectangle 10">
            <a:extLst>
              <a:ext uri="{FF2B5EF4-FFF2-40B4-BE49-F238E27FC236}">
                <a16:creationId xmlns:a16="http://schemas.microsoft.com/office/drawing/2014/main" id="{5E552BBC-3EFD-4546-84D1-B86700CCF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3355" y="3315049"/>
            <a:ext cx="2272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20 . 5 .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4" name="Rectangle 10">
            <a:extLst>
              <a:ext uri="{FF2B5EF4-FFF2-40B4-BE49-F238E27FC236}">
                <a16:creationId xmlns:a16="http://schemas.microsoft.com/office/drawing/2014/main" id="{C8273960-B066-4A18-AFCC-713A0536E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9753" y="3321677"/>
            <a:ext cx="2272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 . 10 . 5 .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5" name="Rectangle 10">
            <a:extLst>
              <a:ext uri="{FF2B5EF4-FFF2-40B4-BE49-F238E27FC236}">
                <a16:creationId xmlns:a16="http://schemas.microsoft.com/office/drawing/2014/main" id="{53F9B5B5-B5A2-43E1-B83A-77BC81A82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0951" y="3315053"/>
            <a:ext cx="24720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(2 . 5) .10 .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7" name="Rectangle 10">
            <a:extLst>
              <a:ext uri="{FF2B5EF4-FFF2-40B4-BE49-F238E27FC236}">
                <a16:creationId xmlns:a16="http://schemas.microsoft.com/office/drawing/2014/main" id="{0E148275-489F-4F01-9D35-BBD0D7EC2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0942" y="3739121"/>
            <a:ext cx="1981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10 . 10 .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8" name="Rectangle 10">
            <a:extLst>
              <a:ext uri="{FF2B5EF4-FFF2-40B4-BE49-F238E27FC236}">
                <a16:creationId xmlns:a16="http://schemas.microsoft.com/office/drawing/2014/main" id="{0D4A1547-1969-492C-A24F-010BADA4B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4204" y="4176437"/>
            <a:ext cx="24720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1+1+3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901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75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125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75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75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75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75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75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3" grpId="0"/>
      <p:bldP spid="9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(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6D443B1D-3347-41CC-BF6D-7F6128244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64" y="773430"/>
            <a:ext cx="57924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NHÂN HAI LŨY THỪA CÙNG CƠ SỐ</a:t>
            </a:r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id="{5BDBF75D-0B84-4E58-A7BD-5395AAE6C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482" y="1202962"/>
            <a:ext cx="44209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8542545-6964-4DA3-8713-673012A0E519}"/>
              </a:ext>
            </a:extLst>
          </p:cNvPr>
          <p:cNvGrpSpPr/>
          <p:nvPr/>
        </p:nvGrpSpPr>
        <p:grpSpPr>
          <a:xfrm>
            <a:off x="451046" y="1182087"/>
            <a:ext cx="532480" cy="520083"/>
            <a:chOff x="246021" y="5210462"/>
            <a:chExt cx="532480" cy="520083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29998EDA-680F-4A35-86B6-E258F86FE9D8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65372E3-13E3-40BA-89D3-FAF5912C6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sp>
        <p:nvSpPr>
          <p:cNvPr id="71" name="Rectangle 10">
            <a:extLst>
              <a:ext uri="{FF2B5EF4-FFF2-40B4-BE49-F238E27FC236}">
                <a16:creationId xmlns:a16="http://schemas.microsoft.com/office/drawing/2014/main" id="{2191D372-35C7-4B99-BEBF-6B6547FD7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286" y="1641559"/>
            <a:ext cx="26915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Rectangle 10">
            <a:extLst>
              <a:ext uri="{FF2B5EF4-FFF2-40B4-BE49-F238E27FC236}">
                <a16:creationId xmlns:a16="http://schemas.microsoft.com/office/drawing/2014/main" id="{0660DC66-AA27-4C9C-B07D-AF43447E2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0562" y="1634841"/>
            <a:ext cx="26915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9245071-C343-4256-9348-CBA660B89490}"/>
              </a:ext>
            </a:extLst>
          </p:cNvPr>
          <p:cNvCxnSpPr>
            <a:cxnSpLocks/>
          </p:cNvCxnSpPr>
          <p:nvPr/>
        </p:nvCxnSpPr>
        <p:spPr>
          <a:xfrm>
            <a:off x="6040533" y="781878"/>
            <a:ext cx="1" cy="602311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10">
            <a:extLst>
              <a:ext uri="{FF2B5EF4-FFF2-40B4-BE49-F238E27FC236}">
                <a16:creationId xmlns:a16="http://schemas.microsoft.com/office/drawing/2014/main" id="{E03086F2-E5EF-4C34-BEAA-3D8483C1B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9170" y="2093906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9" name="Rectangle 10">
            <a:extLst>
              <a:ext uri="{FF2B5EF4-FFF2-40B4-BE49-F238E27FC236}">
                <a16:creationId xmlns:a16="http://schemas.microsoft.com/office/drawing/2014/main" id="{15A41604-F465-490D-B6D7-145CEF6F4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0440" y="2087282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m+n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AE5385D-DD73-46D5-88F6-627A88565C24}"/>
              </a:ext>
            </a:extLst>
          </p:cNvPr>
          <p:cNvSpPr/>
          <p:nvPr/>
        </p:nvSpPr>
        <p:spPr>
          <a:xfrm>
            <a:off x="1421040" y="2100475"/>
            <a:ext cx="2405870" cy="5172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10">
            <a:extLst>
              <a:ext uri="{FF2B5EF4-FFF2-40B4-BE49-F238E27FC236}">
                <a16:creationId xmlns:a16="http://schemas.microsoft.com/office/drawing/2014/main" id="{D97F37FF-7BED-4FAC-91CA-8D3389D5C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693" y="2648611"/>
            <a:ext cx="59807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CHIA HAI LŨY THỪA CÙNG CƠ SỐ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F573F11-AAD6-4973-8AD1-C2899FB5C11B}"/>
              </a:ext>
            </a:extLst>
          </p:cNvPr>
          <p:cNvSpPr/>
          <p:nvPr/>
        </p:nvSpPr>
        <p:spPr>
          <a:xfrm>
            <a:off x="6135756" y="1160947"/>
            <a:ext cx="5900123" cy="11860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977991-F80D-4275-A7BA-79E9C4639220}"/>
              </a:ext>
            </a:extLst>
          </p:cNvPr>
          <p:cNvSpPr txBox="1"/>
          <p:nvPr/>
        </p:nvSpPr>
        <p:spPr>
          <a:xfrm>
            <a:off x="6181392" y="1267744"/>
            <a:ext cx="2878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26BC519-62BA-46E0-9898-C7CA2C7945A7}"/>
              </a:ext>
            </a:extLst>
          </p:cNvPr>
          <p:cNvSpPr txBox="1"/>
          <p:nvPr/>
        </p:nvSpPr>
        <p:spPr>
          <a:xfrm>
            <a:off x="6196369" y="1792300"/>
            <a:ext cx="3152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?;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EDFD526-DDCD-4B13-AABE-5C9A802884B9}"/>
              </a:ext>
            </a:extLst>
          </p:cNvPr>
          <p:cNvSpPr txBox="1"/>
          <p:nvPr/>
        </p:nvSpPr>
        <p:spPr>
          <a:xfrm>
            <a:off x="9156508" y="1261118"/>
            <a:ext cx="1697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3CE7E4-6C17-483D-8C13-1DA6530619D1}"/>
              </a:ext>
            </a:extLst>
          </p:cNvPr>
          <p:cNvSpPr txBox="1"/>
          <p:nvPr/>
        </p:nvSpPr>
        <p:spPr>
          <a:xfrm>
            <a:off x="9160975" y="1777953"/>
            <a:ext cx="1692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?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3C29C771-2006-4250-AF13-F89366041A2C}"/>
              </a:ext>
            </a:extLst>
          </p:cNvPr>
          <p:cNvSpPr/>
          <p:nvPr/>
        </p:nvSpPr>
        <p:spPr>
          <a:xfrm>
            <a:off x="2789974" y="4294611"/>
            <a:ext cx="1409513" cy="1015663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E47F164D-A15C-40D3-A603-B7466AA9FF46}"/>
              </a:ext>
            </a:extLst>
          </p:cNvPr>
          <p:cNvSpPr/>
          <p:nvPr/>
        </p:nvSpPr>
        <p:spPr>
          <a:xfrm>
            <a:off x="4682876" y="3335389"/>
            <a:ext cx="1271277" cy="8257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E7C4841C-C8CE-4BD6-9B96-2A72A7AB74B3}"/>
              </a:ext>
            </a:extLst>
          </p:cNvPr>
          <p:cNvSpPr/>
          <p:nvPr/>
        </p:nvSpPr>
        <p:spPr>
          <a:xfrm>
            <a:off x="7069511" y="3343111"/>
            <a:ext cx="1502083" cy="8246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E0743AD1-DB6A-4ACF-BFAE-22CECE028599}"/>
              </a:ext>
            </a:extLst>
          </p:cNvPr>
          <p:cNvSpPr/>
          <p:nvPr/>
        </p:nvSpPr>
        <p:spPr>
          <a:xfrm>
            <a:off x="9677643" y="3335576"/>
            <a:ext cx="1502083" cy="8246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D3BEE344-5E1C-4CF2-AA3A-696F2C389979}"/>
              </a:ext>
            </a:extLst>
          </p:cNvPr>
          <p:cNvSpPr/>
          <p:nvPr/>
        </p:nvSpPr>
        <p:spPr>
          <a:xfrm>
            <a:off x="4649019" y="5044062"/>
            <a:ext cx="1349516" cy="825773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4E1FB112-42C5-4D1C-92C2-9943FC26788F}"/>
              </a:ext>
            </a:extLst>
          </p:cNvPr>
          <p:cNvSpPr/>
          <p:nvPr/>
        </p:nvSpPr>
        <p:spPr>
          <a:xfrm>
            <a:off x="7080127" y="5047840"/>
            <a:ext cx="1507356" cy="821995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1457088F-6DCE-40CA-A55E-B759774C16EE}"/>
              </a:ext>
            </a:extLst>
          </p:cNvPr>
          <p:cNvSpPr/>
          <p:nvPr/>
        </p:nvSpPr>
        <p:spPr>
          <a:xfrm>
            <a:off x="9710681" y="5067720"/>
            <a:ext cx="1507356" cy="821995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</a:p>
        </p:txBody>
      </p:sp>
      <p:sp>
        <p:nvSpPr>
          <p:cNvPr id="55" name="Rectangle 10">
            <a:extLst>
              <a:ext uri="{FF2B5EF4-FFF2-40B4-BE49-F238E27FC236}">
                <a16:creationId xmlns:a16="http://schemas.microsoft.com/office/drawing/2014/main" id="{F8A8F511-EEAE-4616-BD92-B00C1D09E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7808" y="3521455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10">
            <a:extLst>
              <a:ext uri="{FF2B5EF4-FFF2-40B4-BE49-F238E27FC236}">
                <a16:creationId xmlns:a16="http://schemas.microsoft.com/office/drawing/2014/main" id="{D1A47DFC-42A3-4349-8241-EEA99D258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1857" y="3514831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8" name="Rectangle 10">
            <a:extLst>
              <a:ext uri="{FF2B5EF4-FFF2-40B4-BE49-F238E27FC236}">
                <a16:creationId xmlns:a16="http://schemas.microsoft.com/office/drawing/2014/main" id="{34EE32E1-2521-4662-8263-21D74E15F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4048" y="4110777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10">
            <a:extLst>
              <a:ext uri="{FF2B5EF4-FFF2-40B4-BE49-F238E27FC236}">
                <a16:creationId xmlns:a16="http://schemas.microsoft.com/office/drawing/2014/main" id="{89F78E0C-5F3B-4B44-A058-A70F23AD1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0679" y="4109192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 10">
            <a:extLst>
              <a:ext uri="{FF2B5EF4-FFF2-40B4-BE49-F238E27FC236}">
                <a16:creationId xmlns:a16="http://schemas.microsoft.com/office/drawing/2014/main" id="{9C77DE88-D68F-45DA-96AD-C851E8EF8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8774" y="409809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10">
            <a:extLst>
              <a:ext uri="{FF2B5EF4-FFF2-40B4-BE49-F238E27FC236}">
                <a16:creationId xmlns:a16="http://schemas.microsoft.com/office/drawing/2014/main" id="{CE2BA138-6FB6-4570-A3C8-E6F817CB5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0844" y="409911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10">
            <a:extLst>
              <a:ext uri="{FF2B5EF4-FFF2-40B4-BE49-F238E27FC236}">
                <a16:creationId xmlns:a16="http://schemas.microsoft.com/office/drawing/2014/main" id="{4795E4F1-4829-490F-93A1-9AC721440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91" y="411135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10">
            <a:extLst>
              <a:ext uri="{FF2B5EF4-FFF2-40B4-BE49-F238E27FC236}">
                <a16:creationId xmlns:a16="http://schemas.microsoft.com/office/drawing/2014/main" id="{3BDC8718-57B7-4AC1-8955-799B9930F5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676" y="442220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 10">
            <a:extLst>
              <a:ext uri="{FF2B5EF4-FFF2-40B4-BE49-F238E27FC236}">
                <a16:creationId xmlns:a16="http://schemas.microsoft.com/office/drawing/2014/main" id="{3647C896-4765-49D9-9EFE-2E7CEEFFD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307" y="4420616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Rectangle 10">
            <a:extLst>
              <a:ext uri="{FF2B5EF4-FFF2-40B4-BE49-F238E27FC236}">
                <a16:creationId xmlns:a16="http://schemas.microsoft.com/office/drawing/2014/main" id="{0CF3BBBE-B57E-4228-8A90-F184F8A9B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402" y="440952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 10">
            <a:extLst>
              <a:ext uri="{FF2B5EF4-FFF2-40B4-BE49-F238E27FC236}">
                <a16:creationId xmlns:a16="http://schemas.microsoft.com/office/drawing/2014/main" id="{6F4E1BF1-7B10-46AC-9654-DB92B9308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7472" y="441053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10">
            <a:extLst>
              <a:ext uri="{FF2B5EF4-FFF2-40B4-BE49-F238E27FC236}">
                <a16:creationId xmlns:a16="http://schemas.microsoft.com/office/drawing/2014/main" id="{EA939667-77A9-4127-908B-4A7A520EE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3719" y="4422777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10">
            <a:extLst>
              <a:ext uri="{FF2B5EF4-FFF2-40B4-BE49-F238E27FC236}">
                <a16:creationId xmlns:a16="http://schemas.microsoft.com/office/drawing/2014/main" id="{9F7FBB73-EF16-4FC7-A192-D7299CEB4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7019" y="5147232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74" name="Rectangle 10">
            <a:extLst>
              <a:ext uri="{FF2B5EF4-FFF2-40B4-BE49-F238E27FC236}">
                <a16:creationId xmlns:a16="http://schemas.microsoft.com/office/drawing/2014/main" id="{D6B16CAA-31BD-4D32-9F9C-A7614B852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7704" y="5156947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endParaRPr lang="en-US" alt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Rectangle 10">
            <a:extLst>
              <a:ext uri="{FF2B5EF4-FFF2-40B4-BE49-F238E27FC236}">
                <a16:creationId xmlns:a16="http://schemas.microsoft.com/office/drawing/2014/main" id="{D9226EA2-C541-49E8-8105-3544244FB3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676" y="584018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Rectangle 10">
            <a:extLst>
              <a:ext uri="{FF2B5EF4-FFF2-40B4-BE49-F238E27FC236}">
                <a16:creationId xmlns:a16="http://schemas.microsoft.com/office/drawing/2014/main" id="{FCFDB5A7-3D9C-474C-ADEE-34A2304C4A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307" y="5838598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Rectangle 10">
            <a:extLst>
              <a:ext uri="{FF2B5EF4-FFF2-40B4-BE49-F238E27FC236}">
                <a16:creationId xmlns:a16="http://schemas.microsoft.com/office/drawing/2014/main" id="{3E59C3F1-F0CD-46AB-B0F2-A43390D58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402" y="582750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Rectangle 10">
            <a:extLst>
              <a:ext uri="{FF2B5EF4-FFF2-40B4-BE49-F238E27FC236}">
                <a16:creationId xmlns:a16="http://schemas.microsoft.com/office/drawing/2014/main" id="{F775D11B-2D8A-4F50-BCE2-B4EFD3551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0724" y="582852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Rectangle 10">
            <a:extLst>
              <a:ext uri="{FF2B5EF4-FFF2-40B4-BE49-F238E27FC236}">
                <a16:creationId xmlns:a16="http://schemas.microsoft.com/office/drawing/2014/main" id="{7B264CE0-A5D2-4B62-BEE4-E239BE350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3719" y="584075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Rectangle 10">
            <a:extLst>
              <a:ext uri="{FF2B5EF4-FFF2-40B4-BE49-F238E27FC236}">
                <a16:creationId xmlns:a16="http://schemas.microsoft.com/office/drawing/2014/main" id="{6C027EF7-BEE3-49CF-9B05-0876D2FC7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4052" y="619136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Rectangle 10">
            <a:extLst>
              <a:ext uri="{FF2B5EF4-FFF2-40B4-BE49-F238E27FC236}">
                <a16:creationId xmlns:a16="http://schemas.microsoft.com/office/drawing/2014/main" id="{5EFD6541-1EBF-40DE-AE48-1E0445330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0683" y="6189778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10">
            <a:extLst>
              <a:ext uri="{FF2B5EF4-FFF2-40B4-BE49-F238E27FC236}">
                <a16:creationId xmlns:a16="http://schemas.microsoft.com/office/drawing/2014/main" id="{865908B5-9B88-4E6D-B40A-A39DDABF8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8778" y="617868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10">
            <a:extLst>
              <a:ext uri="{FF2B5EF4-FFF2-40B4-BE49-F238E27FC236}">
                <a16:creationId xmlns:a16="http://schemas.microsoft.com/office/drawing/2014/main" id="{C0D6B658-ED4E-4441-8A4E-4FF667B4F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7352" y="617970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Rectangle 10">
            <a:extLst>
              <a:ext uri="{FF2B5EF4-FFF2-40B4-BE49-F238E27FC236}">
                <a16:creationId xmlns:a16="http://schemas.microsoft.com/office/drawing/2014/main" id="{45E6139F-0169-4700-8CBC-C4C278393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95" y="619193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Rectangle 10">
            <a:extLst>
              <a:ext uri="{FF2B5EF4-FFF2-40B4-BE49-F238E27FC236}">
                <a16:creationId xmlns:a16="http://schemas.microsoft.com/office/drawing/2014/main" id="{EB9B51EE-8A3A-488D-9206-FE347F25D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971" y="3521455"/>
            <a:ext cx="16597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" name="Arrow: Curved Right 2">
            <a:extLst>
              <a:ext uri="{FF2B5EF4-FFF2-40B4-BE49-F238E27FC236}">
                <a16:creationId xmlns:a16="http://schemas.microsoft.com/office/drawing/2014/main" id="{2FF7C543-BD36-42FD-B8E5-2D9A385B7F49}"/>
              </a:ext>
            </a:extLst>
          </p:cNvPr>
          <p:cNvSpPr/>
          <p:nvPr/>
        </p:nvSpPr>
        <p:spPr>
          <a:xfrm>
            <a:off x="727084" y="3724633"/>
            <a:ext cx="291878" cy="638092"/>
          </a:xfrm>
          <a:prstGeom prst="curvedRightArrow">
            <a:avLst/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Rectangle 10">
            <a:extLst>
              <a:ext uri="{FF2B5EF4-FFF2-40B4-BE49-F238E27FC236}">
                <a16:creationId xmlns:a16="http://schemas.microsoft.com/office/drawing/2014/main" id="{EC257A69-6FB0-424C-85EB-090F7C609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47" y="4044912"/>
            <a:ext cx="16597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0" name="Rectangle 10">
            <a:extLst>
              <a:ext uri="{FF2B5EF4-FFF2-40B4-BE49-F238E27FC236}">
                <a16:creationId xmlns:a16="http://schemas.microsoft.com/office/drawing/2014/main" id="{2B0A8112-5064-4943-82A5-6A20FF5FF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7103" y="5330371"/>
            <a:ext cx="16597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21" name="Arrow: Curved Right 120">
            <a:extLst>
              <a:ext uri="{FF2B5EF4-FFF2-40B4-BE49-F238E27FC236}">
                <a16:creationId xmlns:a16="http://schemas.microsoft.com/office/drawing/2014/main" id="{3CBAEF43-D91F-4426-9B97-CCE15E31E72E}"/>
              </a:ext>
            </a:extLst>
          </p:cNvPr>
          <p:cNvSpPr/>
          <p:nvPr/>
        </p:nvSpPr>
        <p:spPr>
          <a:xfrm>
            <a:off x="746964" y="5546802"/>
            <a:ext cx="291878" cy="638092"/>
          </a:xfrm>
          <a:prstGeom prst="curvedRightArrow">
            <a:avLst/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Rectangle 10">
            <a:extLst>
              <a:ext uri="{FF2B5EF4-FFF2-40B4-BE49-F238E27FC236}">
                <a16:creationId xmlns:a16="http://schemas.microsoft.com/office/drawing/2014/main" id="{742F3004-AFA4-4ED6-AEE0-EF5BC64EE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0479" y="5880332"/>
            <a:ext cx="16597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2378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500"/>
                            </p:stCondLst>
                            <p:childTnLst>
                              <p:par>
                                <p:cTn id="1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0"/>
                            </p:stCondLst>
                            <p:childTnLst>
                              <p:par>
                                <p:cTn id="1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000"/>
                            </p:stCondLst>
                            <p:childTnLst>
                              <p:par>
                                <p:cTn id="1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5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27" grpId="0" animBg="1"/>
      <p:bldP spid="28" grpId="0"/>
      <p:bldP spid="29" grpId="0"/>
      <p:bldP spid="30" grpId="0"/>
      <p:bldP spid="31" grpId="0"/>
      <p:bldP spid="35" grpId="0" animBg="1"/>
      <p:bldP spid="48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118" grpId="0"/>
      <p:bldP spid="3" grpId="0" animBg="1"/>
      <p:bldP spid="119" grpId="0"/>
      <p:bldP spid="120" grpId="0"/>
      <p:bldP spid="121" grpId="0" animBg="1"/>
      <p:bldP spid="1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(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9245071-C343-4256-9348-CBA660B89490}"/>
              </a:ext>
            </a:extLst>
          </p:cNvPr>
          <p:cNvCxnSpPr>
            <a:cxnSpLocks/>
          </p:cNvCxnSpPr>
          <p:nvPr/>
        </p:nvCxnSpPr>
        <p:spPr>
          <a:xfrm>
            <a:off x="6040533" y="781878"/>
            <a:ext cx="1" cy="602311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10">
            <a:extLst>
              <a:ext uri="{FF2B5EF4-FFF2-40B4-BE49-F238E27FC236}">
                <a16:creationId xmlns:a16="http://schemas.microsoft.com/office/drawing/2014/main" id="{D2419FBF-A9E5-489A-A997-2996A24AB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65" y="773430"/>
            <a:ext cx="57504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NHÂN HAI LŨY THỪA CÙNG CƠ SỐ</a:t>
            </a:r>
          </a:p>
        </p:txBody>
      </p:sp>
      <p:sp>
        <p:nvSpPr>
          <p:cNvPr id="57" name="Rectangle 10">
            <a:extLst>
              <a:ext uri="{FF2B5EF4-FFF2-40B4-BE49-F238E27FC236}">
                <a16:creationId xmlns:a16="http://schemas.microsoft.com/office/drawing/2014/main" id="{A9997A86-6C85-4620-BC51-D274F425D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482" y="1202962"/>
            <a:ext cx="44209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58" name="Rectangle 10">
            <a:extLst>
              <a:ext uri="{FF2B5EF4-FFF2-40B4-BE49-F238E27FC236}">
                <a16:creationId xmlns:a16="http://schemas.microsoft.com/office/drawing/2014/main" id="{DEB11DDF-D01E-4058-A152-FAF55527F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9170" y="2093906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1BA1DDF-4BD5-4811-81D7-80EF218D9D0D}"/>
              </a:ext>
            </a:extLst>
          </p:cNvPr>
          <p:cNvGrpSpPr/>
          <p:nvPr/>
        </p:nvGrpSpPr>
        <p:grpSpPr>
          <a:xfrm>
            <a:off x="451046" y="1182087"/>
            <a:ext cx="532480" cy="520083"/>
            <a:chOff x="246021" y="5210462"/>
            <a:chExt cx="532480" cy="520083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5F3DB0F-39EF-4DAF-AE0C-55B0FE1DF0FF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5907CA12-7B6B-4F92-AD25-D3DB4FAAC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sp>
        <p:nvSpPr>
          <p:cNvPr id="62" name="Rectangle 10">
            <a:extLst>
              <a:ext uri="{FF2B5EF4-FFF2-40B4-BE49-F238E27FC236}">
                <a16:creationId xmlns:a16="http://schemas.microsoft.com/office/drawing/2014/main" id="{2B236D9E-548F-46F2-9EC2-E7C3E995B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286" y="1641559"/>
            <a:ext cx="26915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10">
            <a:extLst>
              <a:ext uri="{FF2B5EF4-FFF2-40B4-BE49-F238E27FC236}">
                <a16:creationId xmlns:a16="http://schemas.microsoft.com/office/drawing/2014/main" id="{5211D3D1-2187-49BA-867C-CD296B43C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0562" y="1634841"/>
            <a:ext cx="26915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4" name="Rectangle 10">
            <a:extLst>
              <a:ext uri="{FF2B5EF4-FFF2-40B4-BE49-F238E27FC236}">
                <a16:creationId xmlns:a16="http://schemas.microsoft.com/office/drawing/2014/main" id="{84720C6F-73D1-4285-AE57-3CB73ED58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0440" y="2087282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m+n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DFA00F8-E220-476D-8079-0AA73C385CA3}"/>
              </a:ext>
            </a:extLst>
          </p:cNvPr>
          <p:cNvSpPr/>
          <p:nvPr/>
        </p:nvSpPr>
        <p:spPr>
          <a:xfrm>
            <a:off x="1421040" y="2100475"/>
            <a:ext cx="2405870" cy="5172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 10">
            <a:extLst>
              <a:ext uri="{FF2B5EF4-FFF2-40B4-BE49-F238E27FC236}">
                <a16:creationId xmlns:a16="http://schemas.microsoft.com/office/drawing/2014/main" id="{2F4EF2CB-4B0F-4B7E-9B6F-354D7F913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692" y="2648612"/>
            <a:ext cx="58547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CHIA HAI LŨY THỪA CÙNG CƠ SỐ</a:t>
            </a:r>
          </a:p>
        </p:txBody>
      </p:sp>
      <p:sp>
        <p:nvSpPr>
          <p:cNvPr id="67" name="Rectangle 10">
            <a:extLst>
              <a:ext uri="{FF2B5EF4-FFF2-40B4-BE49-F238E27FC236}">
                <a16:creationId xmlns:a16="http://schemas.microsoft.com/office/drawing/2014/main" id="{45541F28-8889-46B3-B21C-39E1F6E7A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574" y="3078144"/>
            <a:ext cx="54882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chia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0),</a:t>
            </a:r>
          </a:p>
        </p:txBody>
      </p:sp>
      <p:sp>
        <p:nvSpPr>
          <p:cNvPr id="73" name="Rectangle 10">
            <a:extLst>
              <a:ext uri="{FF2B5EF4-FFF2-40B4-BE49-F238E27FC236}">
                <a16:creationId xmlns:a16="http://schemas.microsoft.com/office/drawing/2014/main" id="{04339823-124D-41FA-8A6A-FA6D26A8B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461" y="3969088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2BB1CB0-D744-4854-B888-34B99A93E042}"/>
              </a:ext>
            </a:extLst>
          </p:cNvPr>
          <p:cNvGrpSpPr/>
          <p:nvPr/>
        </p:nvGrpSpPr>
        <p:grpSpPr>
          <a:xfrm>
            <a:off x="351658" y="3057269"/>
            <a:ext cx="532480" cy="520083"/>
            <a:chOff x="246021" y="5210462"/>
            <a:chExt cx="532480" cy="520083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160AF70E-8D7C-4E04-AE90-931ECBA6B2ED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1CEC34C9-1833-43D8-931E-DCF13CE3D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sp>
        <p:nvSpPr>
          <p:cNvPr id="77" name="Rectangle 10">
            <a:extLst>
              <a:ext uri="{FF2B5EF4-FFF2-40B4-BE49-F238E27FC236}">
                <a16:creationId xmlns:a16="http://schemas.microsoft.com/office/drawing/2014/main" id="{0572AC87-2C17-4A27-963F-7C3DF5F30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914" y="3516741"/>
            <a:ext cx="26915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Rectangle 10">
            <a:extLst>
              <a:ext uri="{FF2B5EF4-FFF2-40B4-BE49-F238E27FC236}">
                <a16:creationId xmlns:a16="http://schemas.microsoft.com/office/drawing/2014/main" id="{0FAA9548-ABD0-4569-AABA-83739DEAF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7190" y="3510023"/>
            <a:ext cx="26915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9" name="Rectangle 10">
            <a:extLst>
              <a:ext uri="{FF2B5EF4-FFF2-40B4-BE49-F238E27FC236}">
                <a16:creationId xmlns:a16="http://schemas.microsoft.com/office/drawing/2014/main" id="{47E30531-8806-430F-8313-B59A8CCBF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235" y="3962464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– n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66BFE0A9-B99F-4D70-AC1E-070DF0DE80A2}"/>
              </a:ext>
            </a:extLst>
          </p:cNvPr>
          <p:cNvSpPr/>
          <p:nvPr/>
        </p:nvSpPr>
        <p:spPr>
          <a:xfrm>
            <a:off x="1056606" y="3962405"/>
            <a:ext cx="4174439" cy="5172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10">
            <a:extLst>
              <a:ext uri="{FF2B5EF4-FFF2-40B4-BE49-F238E27FC236}">
                <a16:creationId xmlns:a16="http://schemas.microsoft.com/office/drawing/2014/main" id="{F355D7CA-B436-4C9C-9B9B-B8F224E96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251" y="3960818"/>
            <a:ext cx="136477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(a ≠ 0, </a:t>
            </a:r>
          </a:p>
        </p:txBody>
      </p:sp>
      <p:sp>
        <p:nvSpPr>
          <p:cNvPr id="83" name="Rectangle 10">
            <a:extLst>
              <a:ext uri="{FF2B5EF4-FFF2-40B4-BE49-F238E27FC236}">
                <a16:creationId xmlns:a16="http://schemas.microsoft.com/office/drawing/2014/main" id="{6D842E49-20FD-4E93-9E16-74008E24F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3773" y="3939555"/>
            <a:ext cx="140402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m ≥ n) </a:t>
            </a:r>
          </a:p>
        </p:txBody>
      </p:sp>
      <p:sp>
        <p:nvSpPr>
          <p:cNvPr id="101" name="Rectangle 10">
            <a:extLst>
              <a:ext uri="{FF2B5EF4-FFF2-40B4-BE49-F238E27FC236}">
                <a16:creationId xmlns:a16="http://schemas.microsoft.com/office/drawing/2014/main" id="{BEBC7862-69AC-4C81-AAA6-F1A616277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615" y="4560037"/>
            <a:ext cx="16579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</p:txBody>
      </p:sp>
      <p:sp>
        <p:nvSpPr>
          <p:cNvPr id="102" name="Rectangle 10">
            <a:extLst>
              <a:ext uri="{FF2B5EF4-FFF2-40B4-BE49-F238E27FC236}">
                <a16:creationId xmlns:a16="http://schemas.microsoft.com/office/drawing/2014/main" id="{B6A9767A-302A-44CD-88D2-3A770BB4D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4555" y="4529259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 ≠ 0) </a:t>
            </a:r>
          </a:p>
        </p:txBody>
      </p:sp>
      <p:sp>
        <p:nvSpPr>
          <p:cNvPr id="103" name="Rectangle 10">
            <a:extLst>
              <a:ext uri="{FF2B5EF4-FFF2-40B4-BE49-F238E27FC236}">
                <a16:creationId xmlns:a16="http://schemas.microsoft.com/office/drawing/2014/main" id="{A9044B92-C00F-4E03-8857-7088785FF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3831" y="762426"/>
            <a:ext cx="58339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Rectangle 10">
            <a:extLst>
              <a:ext uri="{FF2B5EF4-FFF2-40B4-BE49-F238E27FC236}">
                <a16:creationId xmlns:a16="http://schemas.microsoft.com/office/drawing/2014/main" id="{47826B88-4E09-43AF-92A5-C26B5286D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0460" y="1511174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4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4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5" name="Rectangle 10">
            <a:extLst>
              <a:ext uri="{FF2B5EF4-FFF2-40B4-BE49-F238E27FC236}">
                <a16:creationId xmlns:a16="http://schemas.microsoft.com/office/drawing/2014/main" id="{C3C26A7F-D7BB-466D-9F1A-BA56AB213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1568" y="1447652"/>
            <a:ext cx="16986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125 </a:t>
            </a:r>
          </a:p>
        </p:txBody>
      </p:sp>
      <p:sp>
        <p:nvSpPr>
          <p:cNvPr id="106" name="Rectangle 10">
            <a:extLst>
              <a:ext uri="{FF2B5EF4-FFF2-40B4-BE49-F238E27FC236}">
                <a16:creationId xmlns:a16="http://schemas.microsoft.com/office/drawing/2014/main" id="{3024FD6E-D91E-45A5-85CC-5F0CEDE6A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0804" y="1772128"/>
            <a:ext cx="1021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7" name="Rectangle 10">
            <a:extLst>
              <a:ext uri="{FF2B5EF4-FFF2-40B4-BE49-F238E27FC236}">
                <a16:creationId xmlns:a16="http://schemas.microsoft.com/office/drawing/2014/main" id="{667ED473-DB32-4685-BAD7-C84BBA5DD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3834" y="2220173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4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4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8" name="Rectangle 10">
            <a:extLst>
              <a:ext uri="{FF2B5EF4-FFF2-40B4-BE49-F238E27FC236}">
                <a16:creationId xmlns:a16="http://schemas.microsoft.com/office/drawing/2014/main" id="{59665A91-7DAD-43B3-8820-2533A67D5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6891" y="2226801"/>
            <a:ext cx="18750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4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4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9" name="Rectangle 10">
            <a:extLst>
              <a:ext uri="{FF2B5EF4-FFF2-40B4-BE49-F238E27FC236}">
                <a16:creationId xmlns:a16="http://schemas.microsoft.com/office/drawing/2014/main" id="{2AF53721-92A2-4B97-AACB-E7893E5E4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0463" y="2632562"/>
            <a:ext cx="17118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125 </a:t>
            </a:r>
          </a:p>
        </p:txBody>
      </p:sp>
      <p:sp>
        <p:nvSpPr>
          <p:cNvPr id="110" name="Rectangle 10">
            <a:extLst>
              <a:ext uri="{FF2B5EF4-FFF2-40B4-BE49-F238E27FC236}">
                <a16:creationId xmlns:a16="http://schemas.microsoft.com/office/drawing/2014/main" id="{3892DDA5-AC55-4DC0-A366-09CB717CA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4569" y="2632571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1" name="Rectangle 10">
            <a:extLst>
              <a:ext uri="{FF2B5EF4-FFF2-40B4-BE49-F238E27FC236}">
                <a16:creationId xmlns:a16="http://schemas.microsoft.com/office/drawing/2014/main" id="{AC6FAA93-3E0E-487F-B859-28A788928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5161" y="2625579"/>
            <a:ext cx="19170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E6935806-03F0-481C-ACD5-2868FDA280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54771" y="3334714"/>
            <a:ext cx="492577" cy="5414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6" name="Rectangle 10">
            <a:extLst>
              <a:ext uri="{FF2B5EF4-FFF2-40B4-BE49-F238E27FC236}">
                <a16:creationId xmlns:a16="http://schemas.microsoft.com/office/drawing/2014/main" id="{244DDBAD-6FFC-4F92-8C3A-79F779058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0298" y="3194173"/>
            <a:ext cx="52731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Rectangle 10">
            <a:extLst>
              <a:ext uri="{FF2B5EF4-FFF2-40B4-BE49-F238E27FC236}">
                <a16:creationId xmlns:a16="http://schemas.microsoft.com/office/drawing/2014/main" id="{2A74536B-DAD4-48D9-B780-56B340875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0343" y="3982675"/>
            <a:ext cx="1435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6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6</a:t>
            </a:r>
          </a:p>
        </p:txBody>
      </p:sp>
      <p:sp>
        <p:nvSpPr>
          <p:cNvPr id="128" name="Rectangle 10">
            <a:extLst>
              <a:ext uri="{FF2B5EF4-FFF2-40B4-BE49-F238E27FC236}">
                <a16:creationId xmlns:a16="http://schemas.microsoft.com/office/drawing/2014/main" id="{BEECE205-6396-4746-B9C1-B6F4D234D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5531" y="3957941"/>
            <a:ext cx="2272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128 :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9" name="Rectangle 10">
            <a:extLst>
              <a:ext uri="{FF2B5EF4-FFF2-40B4-BE49-F238E27FC236}">
                <a16:creationId xmlns:a16="http://schemas.microsoft.com/office/drawing/2014/main" id="{032A4BDA-1DFF-471C-8C11-2CB6DF352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2476" y="4312914"/>
            <a:ext cx="9662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0" name="Rectangle 10">
            <a:extLst>
              <a:ext uri="{FF2B5EF4-FFF2-40B4-BE49-F238E27FC236}">
                <a16:creationId xmlns:a16="http://schemas.microsoft.com/office/drawing/2014/main" id="{A384120A-F8AF-41EC-A62B-29D691711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207" y="4744669"/>
            <a:ext cx="1435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6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6 </a:t>
            </a:r>
          </a:p>
        </p:txBody>
      </p:sp>
      <p:sp>
        <p:nvSpPr>
          <p:cNvPr id="131" name="Rectangle 10">
            <a:extLst>
              <a:ext uri="{FF2B5EF4-FFF2-40B4-BE49-F238E27FC236}">
                <a16:creationId xmlns:a16="http://schemas.microsoft.com/office/drawing/2014/main" id="{88D3AF5F-8CC8-48A8-93E8-4073522D0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7026" y="4738045"/>
            <a:ext cx="1435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6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2" name="Rectangle 10">
            <a:extLst>
              <a:ext uri="{FF2B5EF4-FFF2-40B4-BE49-F238E27FC236}">
                <a16:creationId xmlns:a16="http://schemas.microsoft.com/office/drawing/2014/main" id="{76345AA4-6DE7-4F81-AD24-975CCC338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9843" y="4744673"/>
            <a:ext cx="18104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5-1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6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3" name="Rectangle 10">
            <a:extLst>
              <a:ext uri="{FF2B5EF4-FFF2-40B4-BE49-F238E27FC236}">
                <a16:creationId xmlns:a16="http://schemas.microsoft.com/office/drawing/2014/main" id="{BB43F7A8-80A8-49F7-9F66-23CA42A9C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7583" y="5170317"/>
            <a:ext cx="2272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128 :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4" name="Rectangle 10">
            <a:extLst>
              <a:ext uri="{FF2B5EF4-FFF2-40B4-BE49-F238E27FC236}">
                <a16:creationId xmlns:a16="http://schemas.microsoft.com/office/drawing/2014/main" id="{9E0A8060-7BFA-498E-B046-4CD60A1CB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1949" y="5176945"/>
            <a:ext cx="14711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7" name="Rectangle 10">
            <a:extLst>
              <a:ext uri="{FF2B5EF4-FFF2-40B4-BE49-F238E27FC236}">
                <a16:creationId xmlns:a16="http://schemas.microsoft.com/office/drawing/2014/main" id="{6FA55F93-46F4-4FA9-85C4-C505EA57F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1562" y="5170316"/>
            <a:ext cx="24720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7-3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814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25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75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75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10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75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100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125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75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750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750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9" grpId="0"/>
      <p:bldP spid="80" grpId="0" animBg="1"/>
      <p:bldP spid="82" grpId="0"/>
      <p:bldP spid="83" grpId="0"/>
      <p:bldP spid="101" grpId="0"/>
      <p:bldP spid="102" grpId="0"/>
      <p:bldP spid="109" grpId="0"/>
      <p:bldP spid="110" grpId="0"/>
      <p:bldP spid="1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(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9245071-C343-4256-9348-CBA660B89490}"/>
              </a:ext>
            </a:extLst>
          </p:cNvPr>
          <p:cNvCxnSpPr>
            <a:cxnSpLocks/>
          </p:cNvCxnSpPr>
          <p:nvPr/>
        </p:nvCxnSpPr>
        <p:spPr>
          <a:xfrm>
            <a:off x="6040533" y="781878"/>
            <a:ext cx="1" cy="602311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10">
            <a:extLst>
              <a:ext uri="{FF2B5EF4-FFF2-40B4-BE49-F238E27FC236}">
                <a16:creationId xmlns:a16="http://schemas.microsoft.com/office/drawing/2014/main" id="{D2419FBF-A9E5-489A-A997-2996A24AB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65" y="2522715"/>
            <a:ext cx="57504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NHÂN HAI LŨY THỪA CÙNG CƠ SỐ</a:t>
            </a:r>
          </a:p>
        </p:txBody>
      </p:sp>
      <p:sp>
        <p:nvSpPr>
          <p:cNvPr id="58" name="Rectangle 10">
            <a:extLst>
              <a:ext uri="{FF2B5EF4-FFF2-40B4-BE49-F238E27FC236}">
                <a16:creationId xmlns:a16="http://schemas.microsoft.com/office/drawing/2014/main" id="{DEB11DDF-D01E-4058-A152-FAF55527F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5344" y="2942044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4" name="Rectangle 10">
            <a:extLst>
              <a:ext uri="{FF2B5EF4-FFF2-40B4-BE49-F238E27FC236}">
                <a16:creationId xmlns:a16="http://schemas.microsoft.com/office/drawing/2014/main" id="{84720C6F-73D1-4285-AE57-3CB73ED58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614" y="2935420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m+n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6" name="Rectangle 10">
            <a:extLst>
              <a:ext uri="{FF2B5EF4-FFF2-40B4-BE49-F238E27FC236}">
                <a16:creationId xmlns:a16="http://schemas.microsoft.com/office/drawing/2014/main" id="{2F4EF2CB-4B0F-4B7E-9B6F-354D7F913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692" y="3443742"/>
            <a:ext cx="58547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CHIA HAI LŨY THỪA CÙNG CƠ SỐ</a:t>
            </a:r>
          </a:p>
        </p:txBody>
      </p:sp>
      <p:sp>
        <p:nvSpPr>
          <p:cNvPr id="73" name="Rectangle 10">
            <a:extLst>
              <a:ext uri="{FF2B5EF4-FFF2-40B4-BE49-F238E27FC236}">
                <a16:creationId xmlns:a16="http://schemas.microsoft.com/office/drawing/2014/main" id="{04339823-124D-41FA-8A6A-FA6D26A8B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461" y="3849819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9" name="Rectangle 10">
            <a:extLst>
              <a:ext uri="{FF2B5EF4-FFF2-40B4-BE49-F238E27FC236}">
                <a16:creationId xmlns:a16="http://schemas.microsoft.com/office/drawing/2014/main" id="{47E30531-8806-430F-8313-B59A8CCBF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235" y="3843195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– n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82" name="Rectangle 10">
            <a:extLst>
              <a:ext uri="{FF2B5EF4-FFF2-40B4-BE49-F238E27FC236}">
                <a16:creationId xmlns:a16="http://schemas.microsoft.com/office/drawing/2014/main" id="{F355D7CA-B436-4C9C-9B9B-B8F224E96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251" y="3841549"/>
            <a:ext cx="136477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(a ≠ 0, </a:t>
            </a:r>
          </a:p>
        </p:txBody>
      </p:sp>
      <p:sp>
        <p:nvSpPr>
          <p:cNvPr id="83" name="Rectangle 10">
            <a:extLst>
              <a:ext uri="{FF2B5EF4-FFF2-40B4-BE49-F238E27FC236}">
                <a16:creationId xmlns:a16="http://schemas.microsoft.com/office/drawing/2014/main" id="{6D842E49-20FD-4E93-9E16-74008E24F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3773" y="3820286"/>
            <a:ext cx="140402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m ≥ n) </a:t>
            </a:r>
            <a:endParaRPr lang="en-US" alt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Rectangle 10">
            <a:extLst>
              <a:ext uri="{FF2B5EF4-FFF2-40B4-BE49-F238E27FC236}">
                <a16:creationId xmlns:a16="http://schemas.microsoft.com/office/drawing/2014/main" id="{BEBC7862-69AC-4C81-AAA6-F1A616277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615" y="4361252"/>
            <a:ext cx="16579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</p:txBody>
      </p:sp>
      <p:sp>
        <p:nvSpPr>
          <p:cNvPr id="102" name="Rectangle 10">
            <a:extLst>
              <a:ext uri="{FF2B5EF4-FFF2-40B4-BE49-F238E27FC236}">
                <a16:creationId xmlns:a16="http://schemas.microsoft.com/office/drawing/2014/main" id="{B6A9767A-302A-44CD-88D2-3A770BB4D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4555" y="4330474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 ≠ 0)</a:t>
            </a:r>
          </a:p>
        </p:txBody>
      </p:sp>
      <p:sp>
        <p:nvSpPr>
          <p:cNvPr id="56" name="Rectangle 10">
            <a:extLst>
              <a:ext uri="{FF2B5EF4-FFF2-40B4-BE49-F238E27FC236}">
                <a16:creationId xmlns:a16="http://schemas.microsoft.com/office/drawing/2014/main" id="{77257837-AC3B-4090-88BC-D6D16C78E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441" y="819814"/>
            <a:ext cx="57504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PHÉP NÂNG LÊN LŨY THỪA</a:t>
            </a:r>
          </a:p>
        </p:txBody>
      </p:sp>
      <p:sp>
        <p:nvSpPr>
          <p:cNvPr id="70" name="Rectangle 10">
            <a:extLst>
              <a:ext uri="{FF2B5EF4-FFF2-40B4-BE49-F238E27FC236}">
                <a16:creationId xmlns:a16="http://schemas.microsoft.com/office/drawing/2014/main" id="{5BF62BB4-971B-4B9A-9EB0-75674A2F5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9650" y="1102981"/>
            <a:ext cx="43300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a. a. a. … .a     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Lamsymbol" panose="05010101010101010101" pitchFamily="2" charset="2"/>
              </a:rPr>
              <a:t>N*)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2" name="Rectangle 10">
            <a:extLst>
              <a:ext uri="{FF2B5EF4-FFF2-40B4-BE49-F238E27FC236}">
                <a16:creationId xmlns:a16="http://schemas.microsoft.com/office/drawing/2014/main" id="{5F4678AD-6F2A-4B3B-942E-7D1CE8C6B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945" y="1665847"/>
            <a:ext cx="14350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4" name="AutoShape 7">
            <a:extLst>
              <a:ext uri="{FF2B5EF4-FFF2-40B4-BE49-F238E27FC236}">
                <a16:creationId xmlns:a16="http://schemas.microsoft.com/office/drawing/2014/main" id="{EC12CA34-69F4-4928-90A2-D4055A5576C3}"/>
              </a:ext>
            </a:extLst>
          </p:cNvPr>
          <p:cNvSpPr>
            <a:spLocks/>
          </p:cNvSpPr>
          <p:nvPr/>
        </p:nvSpPr>
        <p:spPr bwMode="auto">
          <a:xfrm rot="16200000">
            <a:off x="2664866" y="698061"/>
            <a:ext cx="187495" cy="1781499"/>
          </a:xfrm>
          <a:prstGeom prst="leftBrace">
            <a:avLst>
              <a:gd name="adj1" fmla="val 150000"/>
              <a:gd name="adj2" fmla="val 50000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Rectangle 10">
            <a:extLst>
              <a:ext uri="{FF2B5EF4-FFF2-40B4-BE49-F238E27FC236}">
                <a16:creationId xmlns:a16="http://schemas.microsoft.com/office/drawing/2014/main" id="{5A566B64-4AB1-4BDD-8E9C-F28E70850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9189" y="2077117"/>
            <a:ext cx="38147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          n: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B97F47E-1EB4-4496-B33D-263084B43340}"/>
              </a:ext>
            </a:extLst>
          </p:cNvPr>
          <p:cNvSpPr txBox="1"/>
          <p:nvPr/>
        </p:nvSpPr>
        <p:spPr>
          <a:xfrm>
            <a:off x="1998878" y="4731799"/>
            <a:ext cx="13647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 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F09D423-B277-4680-BDC1-4C053DC123F3}"/>
              </a:ext>
            </a:extLst>
          </p:cNvPr>
          <p:cNvSpPr txBox="1"/>
          <p:nvPr/>
        </p:nvSpPr>
        <p:spPr>
          <a:xfrm>
            <a:off x="6790533" y="790224"/>
            <a:ext cx="4164013" cy="46166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sp>
        <p:nvSpPr>
          <p:cNvPr id="47" name="Rectangle 10">
            <a:extLst>
              <a:ext uri="{FF2B5EF4-FFF2-40B4-BE49-F238E27FC236}">
                <a16:creationId xmlns:a16="http://schemas.microsoft.com/office/drawing/2014/main" id="{6F2767BA-0272-437A-995D-EFA1584CF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8315" y="1402991"/>
            <a:ext cx="58874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10">
            <a:extLst>
              <a:ext uri="{FF2B5EF4-FFF2-40B4-BE49-F238E27FC236}">
                <a16:creationId xmlns:a16="http://schemas.microsoft.com/office/drawing/2014/main" id="{C94F6386-6EB5-416C-A56A-3E797BF99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3465" y="2200504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16 . 32 </a:t>
            </a:r>
          </a:p>
        </p:txBody>
      </p:sp>
      <p:sp>
        <p:nvSpPr>
          <p:cNvPr id="49" name="Rectangle 10">
            <a:extLst>
              <a:ext uri="{FF2B5EF4-FFF2-40B4-BE49-F238E27FC236}">
                <a16:creationId xmlns:a16="http://schemas.microsoft.com/office/drawing/2014/main" id="{034040E7-3C65-4EDF-8251-F61971DB7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0601" y="2569897"/>
            <a:ext cx="24013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10 000 </a:t>
            </a:r>
          </a:p>
        </p:txBody>
      </p:sp>
      <p:sp>
        <p:nvSpPr>
          <p:cNvPr id="50" name="Rectangle 10">
            <a:extLst>
              <a:ext uri="{FF2B5EF4-FFF2-40B4-BE49-F238E27FC236}">
                <a16:creationId xmlns:a16="http://schemas.microsoft.com/office/drawing/2014/main" id="{D7683CD3-C6A2-4F33-81CF-9BE4428B5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1704" y="3182695"/>
            <a:ext cx="1021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1" name="Rectangle 10">
            <a:extLst>
              <a:ext uri="{FF2B5EF4-FFF2-40B4-BE49-F238E27FC236}">
                <a16:creationId xmlns:a16="http://schemas.microsoft.com/office/drawing/2014/main" id="{63B2CA0A-4843-4865-9EA0-50F99D9C7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0390" y="3596108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16 . 32 </a:t>
            </a:r>
          </a:p>
        </p:txBody>
      </p:sp>
      <p:sp>
        <p:nvSpPr>
          <p:cNvPr id="52" name="Rectangle 10">
            <a:extLst>
              <a:ext uri="{FF2B5EF4-FFF2-40B4-BE49-F238E27FC236}">
                <a16:creationId xmlns:a16="http://schemas.microsoft.com/office/drawing/2014/main" id="{34AACCB3-8E59-49D0-85F1-E2F0512D8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1245" y="3600858"/>
            <a:ext cx="18750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4+5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10">
            <a:extLst>
              <a:ext uri="{FF2B5EF4-FFF2-40B4-BE49-F238E27FC236}">
                <a16:creationId xmlns:a16="http://schemas.microsoft.com/office/drawing/2014/main" id="{CB48ABFD-716D-420C-8761-6437C76AA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6478" y="4063798"/>
            <a:ext cx="2215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10 000 </a:t>
            </a:r>
          </a:p>
        </p:txBody>
      </p:sp>
      <p:sp>
        <p:nvSpPr>
          <p:cNvPr id="54" name="Rectangle 10">
            <a:extLst>
              <a:ext uri="{FF2B5EF4-FFF2-40B4-BE49-F238E27FC236}">
                <a16:creationId xmlns:a16="http://schemas.microsoft.com/office/drawing/2014/main" id="{9A00F923-6A20-4D57-8415-C61E048EF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6448" y="4063807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7" name="Rectangle 10">
            <a:extLst>
              <a:ext uri="{FF2B5EF4-FFF2-40B4-BE49-F238E27FC236}">
                <a16:creationId xmlns:a16="http://schemas.microsoft.com/office/drawing/2014/main" id="{313EB5B7-4D8A-4F7D-A94F-C2CB87822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9286" y="4057773"/>
            <a:ext cx="2215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9-4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9" name="Rectangle 10">
            <a:extLst>
              <a:ext uri="{FF2B5EF4-FFF2-40B4-BE49-F238E27FC236}">
                <a16:creationId xmlns:a16="http://schemas.microsoft.com/office/drawing/2014/main" id="{64417BE2-B2B7-4745-AC57-C307EF6364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4485" y="2949154"/>
            <a:ext cx="24013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4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2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 10">
            <a:extLst>
              <a:ext uri="{FF2B5EF4-FFF2-40B4-BE49-F238E27FC236}">
                <a16:creationId xmlns:a16="http://schemas.microsoft.com/office/drawing/2014/main" id="{97C38022-773D-4ECD-BC7A-97670E1D1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2096" y="3596749"/>
            <a:ext cx="14895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1" name="Rectangle 10">
            <a:extLst>
              <a:ext uri="{FF2B5EF4-FFF2-40B4-BE49-F238E27FC236}">
                <a16:creationId xmlns:a16="http://schemas.microsoft.com/office/drawing/2014/main" id="{EB7F10F7-7F1D-4A9D-9DD2-E31182F9D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7617" y="4426769"/>
            <a:ext cx="24013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4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2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10">
            <a:extLst>
              <a:ext uri="{FF2B5EF4-FFF2-40B4-BE49-F238E27FC236}">
                <a16:creationId xmlns:a16="http://schemas.microsoft.com/office/drawing/2014/main" id="{FA9BE1A5-371E-41C5-BBD4-1242FB154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3319" y="4414989"/>
            <a:ext cx="27920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(4.2)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3" name="Rectangle 10">
            <a:extLst>
              <a:ext uri="{FF2B5EF4-FFF2-40B4-BE49-F238E27FC236}">
                <a16:creationId xmlns:a16="http://schemas.microsoft.com/office/drawing/2014/main" id="{10B28FF3-9CF0-4ACC-BB96-8A602B247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3199" y="4792673"/>
            <a:ext cx="21931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8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5" name="Rectangle 10">
            <a:extLst>
              <a:ext uri="{FF2B5EF4-FFF2-40B4-BE49-F238E27FC236}">
                <a16:creationId xmlns:a16="http://schemas.microsoft.com/office/drawing/2014/main" id="{E3A90F81-AD45-4F19-846A-BDC4AA43A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3199" y="5163731"/>
            <a:ext cx="27920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1+6+3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50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75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7" grpId="0"/>
      <p:bldP spid="62" grpId="0"/>
      <p:bldP spid="63" grpId="0"/>
      <p:bldP spid="6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1514902" y="1150162"/>
            <a:ext cx="902108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 LẤY</a:t>
            </a:r>
            <a:r>
              <a:rPr kumimoji="0" lang="en-US" sz="8000" b="1" i="0" u="none" strike="noStrike" kern="1200" cap="none" spc="0" normalizeH="0" noProof="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CÁ VOI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noProof="0" dirty="0">
              <a:ln w="38100">
                <a:solidFill>
                  <a:schemeClr val="tx1"/>
                </a:solidFill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>
              <a:defRPr/>
            </a:pPr>
            <a:r>
              <a:rPr lang="en-US" sz="2800" baseline="0" dirty="0" err="1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Tải</a:t>
            </a:r>
            <a:r>
              <a:rPr lang="en-US" sz="280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game </a:t>
            </a:r>
            <a:r>
              <a:rPr lang="en-US" sz="2800" dirty="0" err="1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link </a:t>
            </a:r>
            <a:r>
              <a:rPr lang="en-US" sz="280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hlinkClick r:id="rId4"/>
              </a:rPr>
              <a:t>https://giaoanxanh.com/tai-lieu/Game-tro-giang-cuu-lay-ca-voi</a:t>
            </a:r>
            <a:endParaRPr kumimoji="0" lang="en-US" sz="2800" i="0" u="none" kern="1200" cap="none" spc="0" normalizeH="0" baseline="0" noProof="0" dirty="0">
              <a:ln w="38100">
                <a:solidFill>
                  <a:schemeClr val="tx1"/>
                </a:solidFill>
              </a:ln>
              <a:solidFill>
                <a:srgbClr val="FFFF00"/>
              </a:solidFill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Row_Row_Row_Your_Boat">
            <a:hlinkClick r:id="" action="ppaction://media"/>
            <a:extLst>
              <a:ext uri="{FF2B5EF4-FFF2-40B4-BE49-F238E27FC236}">
                <a16:creationId xmlns:a16="http://schemas.microsoft.com/office/drawing/2014/main" id="{68C22E7F-BCFD-40BD-B340-0423A581B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81399" y="-670309"/>
            <a:ext cx="487364" cy="48736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F8B05-9B65-41EA-8359-16E2BF50847D}" type="datetime12">
              <a:rPr lang="vi-VN" smtClean="0"/>
              <a:t>09:19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13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4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1574</Words>
  <Application>Microsoft Office PowerPoint</Application>
  <PresentationFormat>Widescreen</PresentationFormat>
  <Paragraphs>335</Paragraphs>
  <Slides>16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TUE MINH</dc:creator>
  <cp:lastModifiedBy>Tạ Ngọc</cp:lastModifiedBy>
  <cp:revision>30</cp:revision>
  <dcterms:created xsi:type="dcterms:W3CDTF">2021-08-17T08:47:30Z</dcterms:created>
  <dcterms:modified xsi:type="dcterms:W3CDTF">2024-03-12T02:19:15Z</dcterms:modified>
</cp:coreProperties>
</file>