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Sniglet"/>
      <p:regular r:id="rId23"/>
    </p:embeddedFont>
    <p:embeddedFont>
      <p:font typeface="Dosis"/>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96">
          <p15:clr>
            <a:srgbClr val="A4A3A4"/>
          </p15:clr>
        </p15:guide>
        <p15:guide id="2" pos="2880">
          <p15:clr>
            <a:srgbClr val="A4A3A4"/>
          </p15:clr>
        </p15:guide>
      </p15:sldGuideLst>
    </p:ext>
    <p:ext uri="http://customooxmlschemas.google.com/">
      <go:slidesCustomData xmlns:go="http://customooxmlschemas.google.com/" r:id="rId26" roundtripDataSignature="AMtx7mg+UtzuYJR8UMjjUA8RSqSeVIis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96"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Dosis-regular.fntdata"/><Relationship Id="rId23" Type="http://schemas.openxmlformats.org/officeDocument/2006/relationships/font" Target="fonts/Snigle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Dosi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5" name="Google Shape;44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8" name="Google Shape;46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 name="Google Shape;47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spTree>
      <p:nvGrpSpPr>
        <p:cNvPr id="161" name="Shape 161"/>
        <p:cNvGrpSpPr/>
        <p:nvPr/>
      </p:nvGrpSpPr>
      <p:grpSpPr>
        <a:xfrm>
          <a:off x="0" y="0"/>
          <a:ext cx="0" cy="0"/>
          <a:chOff x="0" y="0"/>
          <a:chExt cx="0" cy="0"/>
        </a:xfrm>
      </p:grpSpPr>
      <p:sp>
        <p:nvSpPr>
          <p:cNvPr id="162" name="Google Shape;162;p19"/>
          <p:cNvSpPr txBox="1"/>
          <p:nvPr>
            <p:ph type="ctrTitle"/>
          </p:nvPr>
        </p:nvSpPr>
        <p:spPr>
          <a:xfrm>
            <a:off x="2305100" y="1161050"/>
            <a:ext cx="6153000" cy="1159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dk2"/>
              </a:buClr>
              <a:buSzPts val="4800"/>
              <a:buNone/>
              <a:defRPr b="0" sz="4800">
                <a:solidFill>
                  <a:schemeClr val="dk2"/>
                </a:solidFill>
              </a:defRPr>
            </a:lvl1pPr>
            <a:lvl2pPr lvl="1" algn="r">
              <a:lnSpc>
                <a:spcPct val="100000"/>
              </a:lnSpc>
              <a:spcBef>
                <a:spcPts val="0"/>
              </a:spcBef>
              <a:spcAft>
                <a:spcPts val="0"/>
              </a:spcAft>
              <a:buClr>
                <a:schemeClr val="dk2"/>
              </a:buClr>
              <a:buSzPts val="4800"/>
              <a:buNone/>
              <a:defRPr b="0" sz="4800">
                <a:solidFill>
                  <a:schemeClr val="dk2"/>
                </a:solidFill>
              </a:defRPr>
            </a:lvl2pPr>
            <a:lvl3pPr lvl="2" algn="r">
              <a:lnSpc>
                <a:spcPct val="100000"/>
              </a:lnSpc>
              <a:spcBef>
                <a:spcPts val="0"/>
              </a:spcBef>
              <a:spcAft>
                <a:spcPts val="0"/>
              </a:spcAft>
              <a:buClr>
                <a:schemeClr val="dk2"/>
              </a:buClr>
              <a:buSzPts val="4800"/>
              <a:buNone/>
              <a:defRPr b="0" sz="4800">
                <a:solidFill>
                  <a:schemeClr val="dk2"/>
                </a:solidFill>
              </a:defRPr>
            </a:lvl3pPr>
            <a:lvl4pPr lvl="3" algn="r">
              <a:lnSpc>
                <a:spcPct val="100000"/>
              </a:lnSpc>
              <a:spcBef>
                <a:spcPts val="0"/>
              </a:spcBef>
              <a:spcAft>
                <a:spcPts val="0"/>
              </a:spcAft>
              <a:buClr>
                <a:schemeClr val="dk2"/>
              </a:buClr>
              <a:buSzPts val="4800"/>
              <a:buNone/>
              <a:defRPr b="0" sz="4800">
                <a:solidFill>
                  <a:schemeClr val="dk2"/>
                </a:solidFill>
              </a:defRPr>
            </a:lvl4pPr>
            <a:lvl5pPr lvl="4" algn="r">
              <a:lnSpc>
                <a:spcPct val="100000"/>
              </a:lnSpc>
              <a:spcBef>
                <a:spcPts val="0"/>
              </a:spcBef>
              <a:spcAft>
                <a:spcPts val="0"/>
              </a:spcAft>
              <a:buClr>
                <a:schemeClr val="dk2"/>
              </a:buClr>
              <a:buSzPts val="4800"/>
              <a:buNone/>
              <a:defRPr b="0" sz="4800">
                <a:solidFill>
                  <a:schemeClr val="dk2"/>
                </a:solidFill>
              </a:defRPr>
            </a:lvl5pPr>
            <a:lvl6pPr lvl="5" algn="r">
              <a:lnSpc>
                <a:spcPct val="100000"/>
              </a:lnSpc>
              <a:spcBef>
                <a:spcPts val="0"/>
              </a:spcBef>
              <a:spcAft>
                <a:spcPts val="0"/>
              </a:spcAft>
              <a:buClr>
                <a:schemeClr val="dk2"/>
              </a:buClr>
              <a:buSzPts val="4800"/>
              <a:buNone/>
              <a:defRPr b="0" sz="4800">
                <a:solidFill>
                  <a:schemeClr val="dk2"/>
                </a:solidFill>
              </a:defRPr>
            </a:lvl6pPr>
            <a:lvl7pPr lvl="6" algn="r">
              <a:lnSpc>
                <a:spcPct val="100000"/>
              </a:lnSpc>
              <a:spcBef>
                <a:spcPts val="0"/>
              </a:spcBef>
              <a:spcAft>
                <a:spcPts val="0"/>
              </a:spcAft>
              <a:buClr>
                <a:schemeClr val="dk2"/>
              </a:buClr>
              <a:buSzPts val="4800"/>
              <a:buNone/>
              <a:defRPr b="0" sz="4800">
                <a:solidFill>
                  <a:schemeClr val="dk2"/>
                </a:solidFill>
              </a:defRPr>
            </a:lvl7pPr>
            <a:lvl8pPr lvl="7" algn="r">
              <a:lnSpc>
                <a:spcPct val="100000"/>
              </a:lnSpc>
              <a:spcBef>
                <a:spcPts val="0"/>
              </a:spcBef>
              <a:spcAft>
                <a:spcPts val="0"/>
              </a:spcAft>
              <a:buClr>
                <a:schemeClr val="dk2"/>
              </a:buClr>
              <a:buSzPts val="4800"/>
              <a:buNone/>
              <a:defRPr b="0" sz="4800">
                <a:solidFill>
                  <a:schemeClr val="dk2"/>
                </a:solidFill>
              </a:defRPr>
            </a:lvl8pPr>
            <a:lvl9pPr lvl="8" algn="r">
              <a:lnSpc>
                <a:spcPct val="100000"/>
              </a:lnSpc>
              <a:spcBef>
                <a:spcPts val="0"/>
              </a:spcBef>
              <a:spcAft>
                <a:spcPts val="0"/>
              </a:spcAft>
              <a:buClr>
                <a:schemeClr val="dk2"/>
              </a:buClr>
              <a:buSzPts val="4800"/>
              <a:buNone/>
              <a:defRPr b="0" sz="4800">
                <a:solidFill>
                  <a:schemeClr val="dk2"/>
                </a:solidFill>
              </a:defRPr>
            </a:lvl9pPr>
          </a:lstStyle>
          <a:p/>
        </p:txBody>
      </p:sp>
      <p:sp>
        <p:nvSpPr>
          <p:cNvPr id="163" name="Google Shape;163;p19"/>
          <p:cNvSpPr/>
          <p:nvPr/>
        </p:nvSpPr>
        <p:spPr>
          <a:xfrm>
            <a:off x="723692" y="4220091"/>
            <a:ext cx="794875" cy="985737"/>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64" name="Google Shape;164;p19"/>
          <p:cNvSpPr/>
          <p:nvPr/>
        </p:nvSpPr>
        <p:spPr>
          <a:xfrm>
            <a:off x="-58319" y="3053287"/>
            <a:ext cx="782014" cy="890356"/>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65" name="Google Shape;165;p19"/>
          <p:cNvSpPr/>
          <p:nvPr/>
        </p:nvSpPr>
        <p:spPr>
          <a:xfrm>
            <a:off x="4025101" y="3422420"/>
            <a:ext cx="370865" cy="809588"/>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66" name="Google Shape;166;p19"/>
          <p:cNvSpPr/>
          <p:nvPr/>
        </p:nvSpPr>
        <p:spPr>
          <a:xfrm>
            <a:off x="3078045" y="3128354"/>
            <a:ext cx="730671" cy="895811"/>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67" name="Google Shape;167;p19"/>
          <p:cNvSpPr/>
          <p:nvPr/>
        </p:nvSpPr>
        <p:spPr>
          <a:xfrm>
            <a:off x="5401648" y="3285712"/>
            <a:ext cx="805934" cy="75083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68" name="Google Shape;168;p19"/>
          <p:cNvSpPr/>
          <p:nvPr/>
        </p:nvSpPr>
        <p:spPr>
          <a:xfrm>
            <a:off x="8364459" y="3346843"/>
            <a:ext cx="873792" cy="600260"/>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69" name="Google Shape;169;p19"/>
          <p:cNvSpPr/>
          <p:nvPr/>
        </p:nvSpPr>
        <p:spPr>
          <a:xfrm>
            <a:off x="4551116" y="3125540"/>
            <a:ext cx="657208" cy="679227"/>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70" name="Google Shape;170;p19"/>
          <p:cNvSpPr/>
          <p:nvPr/>
        </p:nvSpPr>
        <p:spPr>
          <a:xfrm>
            <a:off x="4419881" y="3994834"/>
            <a:ext cx="919681" cy="950908"/>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71" name="Google Shape;171;p19"/>
          <p:cNvSpPr/>
          <p:nvPr/>
        </p:nvSpPr>
        <p:spPr>
          <a:xfrm>
            <a:off x="2644912" y="4036538"/>
            <a:ext cx="890356" cy="7068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72" name="Google Shape;172;p19"/>
          <p:cNvSpPr/>
          <p:nvPr/>
        </p:nvSpPr>
        <p:spPr>
          <a:xfrm>
            <a:off x="2116542" y="3186156"/>
            <a:ext cx="829755" cy="780163"/>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73" name="Google Shape;173;p19"/>
          <p:cNvSpPr/>
          <p:nvPr/>
        </p:nvSpPr>
        <p:spPr>
          <a:xfrm>
            <a:off x="1347361" y="3186147"/>
            <a:ext cx="599146" cy="706812"/>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74" name="Google Shape;174;p19"/>
          <p:cNvSpPr/>
          <p:nvPr/>
        </p:nvSpPr>
        <p:spPr>
          <a:xfrm>
            <a:off x="2681615" y="4813558"/>
            <a:ext cx="816944" cy="31396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75" name="Google Shape;175;p19"/>
          <p:cNvSpPr/>
          <p:nvPr/>
        </p:nvSpPr>
        <p:spPr>
          <a:xfrm>
            <a:off x="7146421" y="4508764"/>
            <a:ext cx="1040884" cy="73062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76" name="Google Shape;176;p19"/>
          <p:cNvSpPr/>
          <p:nvPr/>
        </p:nvSpPr>
        <p:spPr>
          <a:xfrm>
            <a:off x="7146430" y="3104432"/>
            <a:ext cx="684732" cy="721463"/>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77" name="Google Shape;177;p19"/>
          <p:cNvSpPr/>
          <p:nvPr/>
        </p:nvSpPr>
        <p:spPr>
          <a:xfrm>
            <a:off x="5262207" y="4729516"/>
            <a:ext cx="525046" cy="37266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78" name="Google Shape;178;p19"/>
          <p:cNvSpPr/>
          <p:nvPr/>
        </p:nvSpPr>
        <p:spPr>
          <a:xfrm>
            <a:off x="8376372" y="4729061"/>
            <a:ext cx="508532" cy="32497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79" name="Google Shape;179;p19"/>
          <p:cNvSpPr/>
          <p:nvPr/>
        </p:nvSpPr>
        <p:spPr>
          <a:xfrm>
            <a:off x="3808716" y="4429326"/>
            <a:ext cx="570935" cy="567282"/>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80" name="Google Shape;180;p19"/>
          <p:cNvSpPr/>
          <p:nvPr/>
        </p:nvSpPr>
        <p:spPr>
          <a:xfrm>
            <a:off x="7975391" y="3053272"/>
            <a:ext cx="541560" cy="67927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81" name="Google Shape;181;p19"/>
          <p:cNvSpPr/>
          <p:nvPr/>
        </p:nvSpPr>
        <p:spPr>
          <a:xfrm>
            <a:off x="1570785" y="4028295"/>
            <a:ext cx="734324" cy="723314"/>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82" name="Google Shape;182;p19"/>
          <p:cNvSpPr/>
          <p:nvPr/>
        </p:nvSpPr>
        <p:spPr>
          <a:xfrm>
            <a:off x="247060" y="4094875"/>
            <a:ext cx="275434" cy="244207"/>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83" name="Google Shape;183;p19"/>
          <p:cNvSpPr/>
          <p:nvPr/>
        </p:nvSpPr>
        <p:spPr>
          <a:xfrm>
            <a:off x="8516944" y="4082884"/>
            <a:ext cx="690236" cy="51038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84" name="Google Shape;184;p19"/>
          <p:cNvSpPr/>
          <p:nvPr/>
        </p:nvSpPr>
        <p:spPr>
          <a:xfrm>
            <a:off x="859713" y="3417443"/>
            <a:ext cx="317620" cy="659010"/>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85" name="Google Shape;185;p19"/>
          <p:cNvSpPr/>
          <p:nvPr/>
        </p:nvSpPr>
        <p:spPr>
          <a:xfrm rot="1920742">
            <a:off x="5707038" y="4213989"/>
            <a:ext cx="884797" cy="750834"/>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86" name="Google Shape;186;p19"/>
          <p:cNvSpPr/>
          <p:nvPr/>
        </p:nvSpPr>
        <p:spPr>
          <a:xfrm rot="-3496844">
            <a:off x="115839" y="4509560"/>
            <a:ext cx="537852" cy="46444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87" name="Google Shape;187;p19"/>
          <p:cNvSpPr/>
          <p:nvPr/>
        </p:nvSpPr>
        <p:spPr>
          <a:xfrm>
            <a:off x="7518184" y="3966329"/>
            <a:ext cx="846269" cy="598458"/>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88" name="Google Shape;188;p19"/>
          <p:cNvSpPr/>
          <p:nvPr/>
        </p:nvSpPr>
        <p:spPr>
          <a:xfrm rot="-5400000">
            <a:off x="6496794" y="3021441"/>
            <a:ext cx="493819" cy="63153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89" name="Google Shape;189;p19"/>
          <p:cNvSpPr/>
          <p:nvPr/>
        </p:nvSpPr>
        <p:spPr>
          <a:xfrm>
            <a:off x="6453205" y="3705907"/>
            <a:ext cx="666366" cy="752689"/>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90" name="Google Shape;190;p19"/>
          <p:cNvSpPr/>
          <p:nvPr/>
        </p:nvSpPr>
        <p:spPr>
          <a:xfrm>
            <a:off x="1866011" y="4742879"/>
            <a:ext cx="681078" cy="455287"/>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91" name="Google Shape;191;p19"/>
          <p:cNvSpPr/>
          <p:nvPr/>
        </p:nvSpPr>
        <p:spPr>
          <a:xfrm>
            <a:off x="6669805" y="4614395"/>
            <a:ext cx="308462" cy="330481"/>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howMasterSp="0">
  <p:cSld name="TITLE_1">
    <p:spTree>
      <p:nvGrpSpPr>
        <p:cNvPr id="192" name="Shape 192"/>
        <p:cNvGrpSpPr/>
        <p:nvPr/>
      </p:nvGrpSpPr>
      <p:grpSpPr>
        <a:xfrm>
          <a:off x="0" y="0"/>
          <a:ext cx="0" cy="0"/>
          <a:chOff x="0" y="0"/>
          <a:chExt cx="0" cy="0"/>
        </a:xfrm>
      </p:grpSpPr>
      <p:sp>
        <p:nvSpPr>
          <p:cNvPr id="193" name="Google Shape;193;p20"/>
          <p:cNvSpPr txBox="1"/>
          <p:nvPr>
            <p:ph type="ctrTitle"/>
          </p:nvPr>
        </p:nvSpPr>
        <p:spPr>
          <a:xfrm>
            <a:off x="3210935" y="1661762"/>
            <a:ext cx="5301600" cy="11598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3700"/>
              <a:buNone/>
              <a:defRPr b="0" sz="3700"/>
            </a:lvl1pPr>
            <a:lvl2pPr lvl="1" algn="r">
              <a:lnSpc>
                <a:spcPct val="100000"/>
              </a:lnSpc>
              <a:spcBef>
                <a:spcPts val="0"/>
              </a:spcBef>
              <a:spcAft>
                <a:spcPts val="0"/>
              </a:spcAft>
              <a:buSzPts val="3700"/>
              <a:buNone/>
              <a:defRPr b="0" sz="3700"/>
            </a:lvl2pPr>
            <a:lvl3pPr lvl="2" algn="r">
              <a:lnSpc>
                <a:spcPct val="100000"/>
              </a:lnSpc>
              <a:spcBef>
                <a:spcPts val="0"/>
              </a:spcBef>
              <a:spcAft>
                <a:spcPts val="0"/>
              </a:spcAft>
              <a:buSzPts val="3700"/>
              <a:buNone/>
              <a:defRPr b="0" sz="3700"/>
            </a:lvl3pPr>
            <a:lvl4pPr lvl="3" algn="r">
              <a:lnSpc>
                <a:spcPct val="100000"/>
              </a:lnSpc>
              <a:spcBef>
                <a:spcPts val="0"/>
              </a:spcBef>
              <a:spcAft>
                <a:spcPts val="0"/>
              </a:spcAft>
              <a:buSzPts val="3700"/>
              <a:buNone/>
              <a:defRPr b="0" sz="3700"/>
            </a:lvl4pPr>
            <a:lvl5pPr lvl="4" algn="r">
              <a:lnSpc>
                <a:spcPct val="100000"/>
              </a:lnSpc>
              <a:spcBef>
                <a:spcPts val="0"/>
              </a:spcBef>
              <a:spcAft>
                <a:spcPts val="0"/>
              </a:spcAft>
              <a:buSzPts val="3700"/>
              <a:buNone/>
              <a:defRPr b="0" sz="3700"/>
            </a:lvl5pPr>
            <a:lvl6pPr lvl="5" algn="r">
              <a:lnSpc>
                <a:spcPct val="100000"/>
              </a:lnSpc>
              <a:spcBef>
                <a:spcPts val="0"/>
              </a:spcBef>
              <a:spcAft>
                <a:spcPts val="0"/>
              </a:spcAft>
              <a:buSzPts val="3700"/>
              <a:buNone/>
              <a:defRPr b="0" sz="3700"/>
            </a:lvl6pPr>
            <a:lvl7pPr lvl="6" algn="r">
              <a:lnSpc>
                <a:spcPct val="100000"/>
              </a:lnSpc>
              <a:spcBef>
                <a:spcPts val="0"/>
              </a:spcBef>
              <a:spcAft>
                <a:spcPts val="0"/>
              </a:spcAft>
              <a:buSzPts val="3700"/>
              <a:buNone/>
              <a:defRPr b="0" sz="3700"/>
            </a:lvl7pPr>
            <a:lvl8pPr lvl="7" algn="r">
              <a:lnSpc>
                <a:spcPct val="100000"/>
              </a:lnSpc>
              <a:spcBef>
                <a:spcPts val="0"/>
              </a:spcBef>
              <a:spcAft>
                <a:spcPts val="0"/>
              </a:spcAft>
              <a:buSzPts val="3700"/>
              <a:buNone/>
              <a:defRPr b="0" sz="3700"/>
            </a:lvl8pPr>
            <a:lvl9pPr lvl="8" algn="r">
              <a:lnSpc>
                <a:spcPct val="100000"/>
              </a:lnSpc>
              <a:spcBef>
                <a:spcPts val="0"/>
              </a:spcBef>
              <a:spcAft>
                <a:spcPts val="0"/>
              </a:spcAft>
              <a:buSzPts val="3700"/>
              <a:buNone/>
              <a:defRPr b="0" sz="3700"/>
            </a:lvl9pPr>
          </a:lstStyle>
          <a:p/>
        </p:txBody>
      </p:sp>
      <p:sp>
        <p:nvSpPr>
          <p:cNvPr id="194" name="Google Shape;194;p20"/>
          <p:cNvSpPr txBox="1"/>
          <p:nvPr>
            <p:ph idx="1" type="subTitle"/>
          </p:nvPr>
        </p:nvSpPr>
        <p:spPr>
          <a:xfrm>
            <a:off x="3210885" y="2864177"/>
            <a:ext cx="5301600" cy="784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1C4587"/>
              </a:buClr>
              <a:buSzPts val="2600"/>
              <a:buNone/>
              <a:defRPr>
                <a:solidFill>
                  <a:srgbClr val="1C4587"/>
                </a:solidFill>
              </a:defRPr>
            </a:lvl1pPr>
            <a:lvl2pPr lvl="1" algn="r">
              <a:lnSpc>
                <a:spcPct val="100000"/>
              </a:lnSpc>
              <a:spcBef>
                <a:spcPts val="0"/>
              </a:spcBef>
              <a:spcAft>
                <a:spcPts val="0"/>
              </a:spcAft>
              <a:buClr>
                <a:srgbClr val="1C4587"/>
              </a:buClr>
              <a:buSzPts val="3000"/>
              <a:buNone/>
              <a:defRPr sz="3000">
                <a:solidFill>
                  <a:srgbClr val="1C4587"/>
                </a:solidFill>
              </a:defRPr>
            </a:lvl2pPr>
            <a:lvl3pPr lvl="2" algn="r">
              <a:lnSpc>
                <a:spcPct val="100000"/>
              </a:lnSpc>
              <a:spcBef>
                <a:spcPts val="0"/>
              </a:spcBef>
              <a:spcAft>
                <a:spcPts val="0"/>
              </a:spcAft>
              <a:buClr>
                <a:srgbClr val="1C4587"/>
              </a:buClr>
              <a:buSzPts val="3000"/>
              <a:buNone/>
              <a:defRPr sz="3000">
                <a:solidFill>
                  <a:srgbClr val="1C4587"/>
                </a:solidFill>
              </a:defRPr>
            </a:lvl3pPr>
            <a:lvl4pPr lvl="3" algn="r">
              <a:lnSpc>
                <a:spcPct val="100000"/>
              </a:lnSpc>
              <a:spcBef>
                <a:spcPts val="0"/>
              </a:spcBef>
              <a:spcAft>
                <a:spcPts val="0"/>
              </a:spcAft>
              <a:buClr>
                <a:srgbClr val="1C4587"/>
              </a:buClr>
              <a:buSzPts val="3000"/>
              <a:buNone/>
              <a:defRPr sz="3000">
                <a:solidFill>
                  <a:srgbClr val="1C4587"/>
                </a:solidFill>
              </a:defRPr>
            </a:lvl4pPr>
            <a:lvl5pPr lvl="4" algn="r">
              <a:lnSpc>
                <a:spcPct val="100000"/>
              </a:lnSpc>
              <a:spcBef>
                <a:spcPts val="0"/>
              </a:spcBef>
              <a:spcAft>
                <a:spcPts val="0"/>
              </a:spcAft>
              <a:buClr>
                <a:srgbClr val="1C4587"/>
              </a:buClr>
              <a:buSzPts val="3000"/>
              <a:buNone/>
              <a:defRPr sz="3000">
                <a:solidFill>
                  <a:srgbClr val="1C4587"/>
                </a:solidFill>
              </a:defRPr>
            </a:lvl5pPr>
            <a:lvl6pPr lvl="5" algn="r">
              <a:lnSpc>
                <a:spcPct val="100000"/>
              </a:lnSpc>
              <a:spcBef>
                <a:spcPts val="0"/>
              </a:spcBef>
              <a:spcAft>
                <a:spcPts val="0"/>
              </a:spcAft>
              <a:buClr>
                <a:srgbClr val="1C4587"/>
              </a:buClr>
              <a:buSzPts val="3000"/>
              <a:buNone/>
              <a:defRPr sz="3000">
                <a:solidFill>
                  <a:srgbClr val="1C4587"/>
                </a:solidFill>
              </a:defRPr>
            </a:lvl6pPr>
            <a:lvl7pPr lvl="6" algn="r">
              <a:lnSpc>
                <a:spcPct val="100000"/>
              </a:lnSpc>
              <a:spcBef>
                <a:spcPts val="0"/>
              </a:spcBef>
              <a:spcAft>
                <a:spcPts val="0"/>
              </a:spcAft>
              <a:buClr>
                <a:srgbClr val="1C4587"/>
              </a:buClr>
              <a:buSzPts val="3000"/>
              <a:buNone/>
              <a:defRPr sz="3000">
                <a:solidFill>
                  <a:srgbClr val="1C4587"/>
                </a:solidFill>
              </a:defRPr>
            </a:lvl7pPr>
            <a:lvl8pPr lvl="7" algn="r">
              <a:lnSpc>
                <a:spcPct val="100000"/>
              </a:lnSpc>
              <a:spcBef>
                <a:spcPts val="0"/>
              </a:spcBef>
              <a:spcAft>
                <a:spcPts val="0"/>
              </a:spcAft>
              <a:buClr>
                <a:srgbClr val="1C4587"/>
              </a:buClr>
              <a:buSzPts val="3000"/>
              <a:buNone/>
              <a:defRPr sz="3000">
                <a:solidFill>
                  <a:srgbClr val="1C4587"/>
                </a:solidFill>
              </a:defRPr>
            </a:lvl8pPr>
            <a:lvl9pPr lvl="8" algn="r">
              <a:lnSpc>
                <a:spcPct val="100000"/>
              </a:lnSpc>
              <a:spcBef>
                <a:spcPts val="0"/>
              </a:spcBef>
              <a:spcAft>
                <a:spcPts val="0"/>
              </a:spcAft>
              <a:buClr>
                <a:srgbClr val="1C4587"/>
              </a:buClr>
              <a:buSzPts val="3000"/>
              <a:buNone/>
              <a:defRPr sz="3000">
                <a:solidFill>
                  <a:srgbClr val="1C4587"/>
                </a:solidFill>
              </a:defRPr>
            </a:lvl9pPr>
          </a:lstStyle>
          <a:p/>
        </p:txBody>
      </p:sp>
      <p:sp>
        <p:nvSpPr>
          <p:cNvPr id="195" name="Google Shape;195;p20"/>
          <p:cNvSpPr/>
          <p:nvPr/>
        </p:nvSpPr>
        <p:spPr>
          <a:xfrm>
            <a:off x="4412080" y="4661638"/>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96" name="Google Shape;196;p20"/>
          <p:cNvSpPr/>
          <p:nvPr/>
        </p:nvSpPr>
        <p:spPr>
          <a:xfrm>
            <a:off x="3968826" y="4000288"/>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97" name="Google Shape;197;p20"/>
          <p:cNvSpPr/>
          <p:nvPr/>
        </p:nvSpPr>
        <p:spPr>
          <a:xfrm>
            <a:off x="6283364" y="42095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98" name="Google Shape;198;p20"/>
          <p:cNvSpPr/>
          <p:nvPr/>
        </p:nvSpPr>
        <p:spPr>
          <a:xfrm>
            <a:off x="5746560" y="4042836"/>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199" name="Google Shape;199;p20"/>
          <p:cNvSpPr/>
          <p:nvPr/>
        </p:nvSpPr>
        <p:spPr>
          <a:xfrm>
            <a:off x="7063610" y="4132028"/>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00" name="Google Shape;200;p20"/>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01" name="Google Shape;201;p20"/>
          <p:cNvSpPr/>
          <p:nvPr/>
        </p:nvSpPr>
        <p:spPr>
          <a:xfrm>
            <a:off x="6581517" y="4041241"/>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02" name="Google Shape;202;p20"/>
          <p:cNvSpPr/>
          <p:nvPr/>
        </p:nvSpPr>
        <p:spPr>
          <a:xfrm>
            <a:off x="6507132" y="453396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03" name="Google Shape;203;p20"/>
          <p:cNvSpPr/>
          <p:nvPr/>
        </p:nvSpPr>
        <p:spPr>
          <a:xfrm>
            <a:off x="55010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04" name="Google Shape;204;p20"/>
          <p:cNvSpPr/>
          <p:nvPr/>
        </p:nvSpPr>
        <p:spPr>
          <a:xfrm>
            <a:off x="5201567" y="4075599"/>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05" name="Google Shape;205;p20"/>
          <p:cNvSpPr/>
          <p:nvPr/>
        </p:nvSpPr>
        <p:spPr>
          <a:xfrm>
            <a:off x="4765584"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06" name="Google Shape;206;p20"/>
          <p:cNvSpPr/>
          <p:nvPr/>
        </p:nvSpPr>
        <p:spPr>
          <a:xfrm>
            <a:off x="55218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07" name="Google Shape;207;p20"/>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08" name="Google Shape;208;p20"/>
          <p:cNvSpPr/>
          <p:nvPr/>
        </p:nvSpPr>
        <p:spPr>
          <a:xfrm>
            <a:off x="8052577" y="402927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09" name="Google Shape;209;p20"/>
          <p:cNvSpPr/>
          <p:nvPr/>
        </p:nvSpPr>
        <p:spPr>
          <a:xfrm>
            <a:off x="6984573" y="4950383"/>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10" name="Google Shape;210;p20"/>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11" name="Google Shape;211;p20"/>
          <p:cNvSpPr/>
          <p:nvPr/>
        </p:nvSpPr>
        <p:spPr>
          <a:xfrm>
            <a:off x="6160715" y="4780234"/>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12" name="Google Shape;212;p20"/>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13" name="Google Shape;213;p20"/>
          <p:cNvSpPr/>
          <p:nvPr/>
        </p:nvSpPr>
        <p:spPr>
          <a:xfrm>
            <a:off x="48922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14" name="Google Shape;214;p20"/>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15" name="Google Shape;215;p20"/>
          <p:cNvSpPr/>
          <p:nvPr/>
        </p:nvSpPr>
        <p:spPr>
          <a:xfrm>
            <a:off x="4489179" y="4206693"/>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16" name="Google Shape;216;p20"/>
          <p:cNvSpPr/>
          <p:nvPr/>
        </p:nvSpPr>
        <p:spPr>
          <a:xfrm rot="1920548">
            <a:off x="7236726" y="46581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17" name="Google Shape;217;p20"/>
          <p:cNvSpPr/>
          <p:nvPr/>
        </p:nvSpPr>
        <p:spPr>
          <a:xfrm>
            <a:off x="8263292" y="4517805"/>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18" name="Google Shape;218;p20"/>
          <p:cNvSpPr/>
          <p:nvPr/>
        </p:nvSpPr>
        <p:spPr>
          <a:xfrm rot="-5400000">
            <a:off x="7684355" y="39822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19" name="Google Shape;219;p20"/>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20" name="Google Shape;220;p20"/>
          <p:cNvSpPr/>
          <p:nvPr/>
        </p:nvSpPr>
        <p:spPr>
          <a:xfrm>
            <a:off x="50595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21" name="Google Shape;221;p20"/>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22" name="Google Shape;222;p20"/>
          <p:cNvSpPr/>
          <p:nvPr/>
        </p:nvSpPr>
        <p:spPr>
          <a:xfrm>
            <a:off x="1482765" y="42095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23" name="Google Shape;223;p20"/>
          <p:cNvSpPr/>
          <p:nvPr/>
        </p:nvSpPr>
        <p:spPr>
          <a:xfrm>
            <a:off x="945960" y="4042836"/>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24" name="Google Shape;224;p20"/>
          <p:cNvSpPr/>
          <p:nvPr/>
        </p:nvSpPr>
        <p:spPr>
          <a:xfrm>
            <a:off x="2263010" y="4132028"/>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25" name="Google Shape;225;p20"/>
          <p:cNvSpPr/>
          <p:nvPr/>
        </p:nvSpPr>
        <p:spPr>
          <a:xfrm>
            <a:off x="1780917" y="4041241"/>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26" name="Google Shape;226;p20"/>
          <p:cNvSpPr/>
          <p:nvPr/>
        </p:nvSpPr>
        <p:spPr>
          <a:xfrm>
            <a:off x="1706532" y="453396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27" name="Google Shape;227;p20"/>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28" name="Google Shape;228;p20"/>
          <p:cNvSpPr/>
          <p:nvPr/>
        </p:nvSpPr>
        <p:spPr>
          <a:xfrm>
            <a:off x="400967" y="4075599"/>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29" name="Google Shape;229;p20"/>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30" name="Google Shape;230;p20"/>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31" name="Google Shape;231;p20"/>
          <p:cNvSpPr/>
          <p:nvPr/>
        </p:nvSpPr>
        <p:spPr>
          <a:xfrm>
            <a:off x="32519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32" name="Google Shape;232;p20"/>
          <p:cNvSpPr/>
          <p:nvPr/>
        </p:nvSpPr>
        <p:spPr>
          <a:xfrm>
            <a:off x="3251978" y="402927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33" name="Google Shape;233;p20"/>
          <p:cNvSpPr/>
          <p:nvPr/>
        </p:nvSpPr>
        <p:spPr>
          <a:xfrm>
            <a:off x="2183974" y="4950383"/>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34" name="Google Shape;234;p20"/>
          <p:cNvSpPr/>
          <p:nvPr/>
        </p:nvSpPr>
        <p:spPr>
          <a:xfrm>
            <a:off x="39491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35" name="Google Shape;235;p20"/>
          <p:cNvSpPr/>
          <p:nvPr/>
        </p:nvSpPr>
        <p:spPr>
          <a:xfrm>
            <a:off x="1360115" y="4780234"/>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36" name="Google Shape;236;p20"/>
          <p:cNvSpPr/>
          <p:nvPr/>
        </p:nvSpPr>
        <p:spPr>
          <a:xfrm>
            <a:off x="37218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37" name="Google Shape;237;p20"/>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38" name="Google Shape;238;p20"/>
          <p:cNvSpPr/>
          <p:nvPr/>
        </p:nvSpPr>
        <p:spPr>
          <a:xfrm>
            <a:off x="40288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39" name="Google Shape;239;p20"/>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40" name="Google Shape;240;p20"/>
          <p:cNvSpPr/>
          <p:nvPr/>
        </p:nvSpPr>
        <p:spPr>
          <a:xfrm rot="1920548">
            <a:off x="2436125" y="46581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41" name="Google Shape;241;p20"/>
          <p:cNvSpPr/>
          <p:nvPr/>
        </p:nvSpPr>
        <p:spPr>
          <a:xfrm>
            <a:off x="3462692" y="4517805"/>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42" name="Google Shape;242;p20"/>
          <p:cNvSpPr/>
          <p:nvPr/>
        </p:nvSpPr>
        <p:spPr>
          <a:xfrm rot="-5400000">
            <a:off x="2883755" y="39822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43" name="Google Shape;243;p20"/>
          <p:cNvSpPr/>
          <p:nvPr/>
        </p:nvSpPr>
        <p:spPr>
          <a:xfrm>
            <a:off x="28590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44" name="Google Shape;244;p20"/>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45" name="Google Shape;245;p20"/>
          <p:cNvSpPr/>
          <p:nvPr/>
        </p:nvSpPr>
        <p:spPr>
          <a:xfrm>
            <a:off x="29818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showMasterSp="0" type="tx">
  <p:cSld name="TITLE_AND_BODY">
    <p:spTree>
      <p:nvGrpSpPr>
        <p:cNvPr id="246" name="Shape 246"/>
        <p:cNvGrpSpPr/>
        <p:nvPr/>
      </p:nvGrpSpPr>
      <p:grpSpPr>
        <a:xfrm>
          <a:off x="0" y="0"/>
          <a:ext cx="0" cy="0"/>
          <a:chOff x="0" y="0"/>
          <a:chExt cx="0" cy="0"/>
        </a:xfrm>
      </p:grpSpPr>
      <p:sp>
        <p:nvSpPr>
          <p:cNvPr id="247" name="Google Shape;247;p21"/>
          <p:cNvSpPr txBox="1"/>
          <p:nvPr>
            <p:ph type="title"/>
          </p:nvPr>
        </p:nvSpPr>
        <p:spPr>
          <a:xfrm>
            <a:off x="747925" y="225025"/>
            <a:ext cx="6140400" cy="857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48" name="Google Shape;248;p21"/>
          <p:cNvSpPr txBox="1"/>
          <p:nvPr>
            <p:ph idx="1" type="body"/>
          </p:nvPr>
        </p:nvSpPr>
        <p:spPr>
          <a:xfrm>
            <a:off x="747925" y="1302837"/>
            <a:ext cx="6140400" cy="3610800"/>
          </a:xfrm>
          <a:prstGeom prst="rect">
            <a:avLst/>
          </a:prstGeom>
          <a:noFill/>
          <a:ln>
            <a:noFill/>
          </a:ln>
        </p:spPr>
        <p:txBody>
          <a:bodyPr anchorCtr="0" anchor="t" bIns="91425" lIns="91425" spcFirstLastPara="1" rIns="91425" wrap="square" tIns="91425">
            <a:noAutofit/>
          </a:bodyPr>
          <a:lstStyle>
            <a:lvl1pPr indent="-387350" lvl="0" marL="457200" algn="l">
              <a:lnSpc>
                <a:spcPct val="100000"/>
              </a:lnSpc>
              <a:spcBef>
                <a:spcPts val="600"/>
              </a:spcBef>
              <a:spcAft>
                <a:spcPts val="0"/>
              </a:spcAft>
              <a:buSzPts val="2500"/>
              <a:buChar char="✘"/>
              <a:defRPr sz="2500"/>
            </a:lvl1pPr>
            <a:lvl2pPr indent="-355600" lvl="1" marL="914400" algn="l">
              <a:lnSpc>
                <a:spcPct val="100000"/>
              </a:lnSpc>
              <a:spcBef>
                <a:spcPts val="0"/>
              </a:spcBef>
              <a:spcAft>
                <a:spcPts val="0"/>
              </a:spcAft>
              <a:buSzPts val="2000"/>
              <a:buChar char="✗"/>
              <a:defRPr/>
            </a:lvl2pPr>
            <a:lvl3pPr indent="-355600" lvl="2" marL="1371600" algn="l">
              <a:lnSpc>
                <a:spcPct val="100000"/>
              </a:lnSpc>
              <a:spcBef>
                <a:spcPts val="0"/>
              </a:spcBef>
              <a:spcAft>
                <a:spcPts val="0"/>
              </a:spcAft>
              <a:buSzPts val="20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grpSp>
        <p:nvGrpSpPr>
          <p:cNvPr id="249" name="Google Shape;249;p21"/>
          <p:cNvGrpSpPr/>
          <p:nvPr/>
        </p:nvGrpSpPr>
        <p:grpSpPr>
          <a:xfrm>
            <a:off x="7442902" y="-91154"/>
            <a:ext cx="1796289" cy="5330574"/>
            <a:chOff x="6023725" y="842300"/>
            <a:chExt cx="1358150" cy="4030375"/>
          </a:xfrm>
        </p:grpSpPr>
        <p:sp>
          <p:nvSpPr>
            <p:cNvPr id="250" name="Google Shape;250;p21"/>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51" name="Google Shape;251;p21"/>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52" name="Google Shape;252;p21"/>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53" name="Google Shape;253;p21"/>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54" name="Google Shape;254;p21"/>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55" name="Google Shape;255;p21"/>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56" name="Google Shape;256;p21"/>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57" name="Google Shape;257;p21"/>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58" name="Google Shape;258;p21"/>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59" name="Google Shape;259;p21"/>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60" name="Google Shape;260;p21"/>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61" name="Google Shape;261;p21"/>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62" name="Google Shape;262;p21"/>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63" name="Google Shape;263;p21"/>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64" name="Google Shape;264;p21"/>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65" name="Google Shape;265;p21"/>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66" name="Google Shape;266;p21"/>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67" name="Google Shape;267;p21"/>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68" name="Google Shape;268;p21"/>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69" name="Google Shape;269;p21"/>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70" name="Google Shape;270;p21"/>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71" name="Google Shape;271;p21"/>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72" name="Google Shape;272;p21"/>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73" name="Google Shape;273;p21"/>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74" name="Google Shape;274;p21"/>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75" name="Google Shape;275;p21"/>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76" name="Google Shape;276;p21"/>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77" name="Google Shape;277;p21"/>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278" name="Google Shape;278;p21"/>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grpSp>
      <p:cxnSp>
        <p:nvCxnSpPr>
          <p:cNvPr id="279" name="Google Shape;279;p21"/>
          <p:cNvCxnSpPr/>
          <p:nvPr/>
        </p:nvCxnSpPr>
        <p:spPr>
          <a:xfrm>
            <a:off x="850475" y="1031425"/>
            <a:ext cx="6037800" cy="0"/>
          </a:xfrm>
          <a:prstGeom prst="straightConnector1">
            <a:avLst/>
          </a:prstGeom>
          <a:noFill/>
          <a:ln cap="rnd" cmpd="sng" w="19050">
            <a:solidFill>
              <a:srgbClr val="A4C2F4"/>
            </a:solidFill>
            <a:prstDash val="dash"/>
            <a:round/>
            <a:headEnd len="sm" w="sm" type="none"/>
            <a:tailEnd len="sm" w="sm" type="none"/>
          </a:ln>
        </p:spPr>
      </p:cxnSp>
      <p:sp>
        <p:nvSpPr>
          <p:cNvPr id="280" name="Google Shape;280;p21"/>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showMasterSp="0">
  <p:cSld name="BLANK_1">
    <p:spTree>
      <p:nvGrpSpPr>
        <p:cNvPr id="281" name="Shape 281"/>
        <p:cNvGrpSpPr/>
        <p:nvPr/>
      </p:nvGrpSpPr>
      <p:grpSpPr>
        <a:xfrm>
          <a:off x="0" y="0"/>
          <a:ext cx="0" cy="0"/>
          <a:chOff x="0" y="0"/>
          <a:chExt cx="0" cy="0"/>
        </a:xfrm>
      </p:grpSpPr>
      <p:sp>
        <p:nvSpPr>
          <p:cNvPr id="282" name="Google Shape;282;p22"/>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grpSp>
        <p:nvGrpSpPr>
          <p:cNvPr id="6" name="Google Shape;6;p18"/>
          <p:cNvGrpSpPr/>
          <p:nvPr/>
        </p:nvGrpSpPr>
        <p:grpSpPr>
          <a:xfrm>
            <a:off x="-6" y="-23"/>
            <a:ext cx="9143797" cy="5143378"/>
            <a:chOff x="239950" y="872550"/>
            <a:chExt cx="7042900" cy="3961625"/>
          </a:xfrm>
        </p:grpSpPr>
        <p:sp>
          <p:nvSpPr>
            <p:cNvPr id="7" name="Google Shape;7;p18"/>
            <p:cNvSpPr/>
            <p:nvPr/>
          </p:nvSpPr>
          <p:spPr>
            <a:xfrm>
              <a:off x="239950" y="872550"/>
              <a:ext cx="7042900" cy="3961625"/>
            </a:xfrm>
            <a:custGeom>
              <a:rect b="b" l="l" r="r" t="t"/>
              <a:pathLst>
                <a:path extrusionOk="0" fill="none" h="158465" w="281716">
                  <a:moveTo>
                    <a:pt x="0" y="0"/>
                  </a:moveTo>
                  <a:lnTo>
                    <a:pt x="281715" y="0"/>
                  </a:lnTo>
                  <a:lnTo>
                    <a:pt x="281715" y="158464"/>
                  </a:lnTo>
                  <a:lnTo>
                    <a:pt x="0" y="158464"/>
                  </a:lnTo>
                  <a:lnTo>
                    <a:pt x="0" y="0"/>
                  </a:lnTo>
                  <a:close/>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18"/>
            <p:cNvSpPr/>
            <p:nvPr/>
          </p:nvSpPr>
          <p:spPr>
            <a:xfrm>
              <a:off x="239950" y="47617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 name="Google Shape;9;p18"/>
            <p:cNvSpPr/>
            <p:nvPr/>
          </p:nvSpPr>
          <p:spPr>
            <a:xfrm>
              <a:off x="239950" y="4690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18"/>
            <p:cNvSpPr/>
            <p:nvPr/>
          </p:nvSpPr>
          <p:spPr>
            <a:xfrm>
              <a:off x="239950" y="46177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8"/>
            <p:cNvSpPr/>
            <p:nvPr/>
          </p:nvSpPr>
          <p:spPr>
            <a:xfrm>
              <a:off x="239950" y="4546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8"/>
            <p:cNvSpPr/>
            <p:nvPr/>
          </p:nvSpPr>
          <p:spPr>
            <a:xfrm>
              <a:off x="239950" y="44737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8"/>
            <p:cNvSpPr/>
            <p:nvPr/>
          </p:nvSpPr>
          <p:spPr>
            <a:xfrm>
              <a:off x="239950" y="4402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8"/>
            <p:cNvSpPr/>
            <p:nvPr/>
          </p:nvSpPr>
          <p:spPr>
            <a:xfrm>
              <a:off x="239950" y="43297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8"/>
            <p:cNvSpPr/>
            <p:nvPr/>
          </p:nvSpPr>
          <p:spPr>
            <a:xfrm>
              <a:off x="239950" y="4258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8"/>
            <p:cNvSpPr/>
            <p:nvPr/>
          </p:nvSpPr>
          <p:spPr>
            <a:xfrm>
              <a:off x="239950" y="41858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8"/>
            <p:cNvSpPr/>
            <p:nvPr/>
          </p:nvSpPr>
          <p:spPr>
            <a:xfrm>
              <a:off x="239950" y="4114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8"/>
            <p:cNvSpPr/>
            <p:nvPr/>
          </p:nvSpPr>
          <p:spPr>
            <a:xfrm>
              <a:off x="239950" y="40418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8"/>
            <p:cNvSpPr/>
            <p:nvPr/>
          </p:nvSpPr>
          <p:spPr>
            <a:xfrm>
              <a:off x="239950" y="39693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8"/>
            <p:cNvSpPr/>
            <p:nvPr/>
          </p:nvSpPr>
          <p:spPr>
            <a:xfrm>
              <a:off x="239950" y="38978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8"/>
            <p:cNvSpPr/>
            <p:nvPr/>
          </p:nvSpPr>
          <p:spPr>
            <a:xfrm>
              <a:off x="239950" y="38254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8"/>
            <p:cNvSpPr/>
            <p:nvPr/>
          </p:nvSpPr>
          <p:spPr>
            <a:xfrm>
              <a:off x="239950" y="37538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8"/>
            <p:cNvSpPr/>
            <p:nvPr/>
          </p:nvSpPr>
          <p:spPr>
            <a:xfrm>
              <a:off x="239950" y="36814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8"/>
            <p:cNvSpPr/>
            <p:nvPr/>
          </p:nvSpPr>
          <p:spPr>
            <a:xfrm>
              <a:off x="239950" y="36099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8"/>
            <p:cNvSpPr/>
            <p:nvPr/>
          </p:nvSpPr>
          <p:spPr>
            <a:xfrm>
              <a:off x="239950" y="35374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8"/>
            <p:cNvSpPr/>
            <p:nvPr/>
          </p:nvSpPr>
          <p:spPr>
            <a:xfrm>
              <a:off x="239950" y="34659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18"/>
            <p:cNvSpPr/>
            <p:nvPr/>
          </p:nvSpPr>
          <p:spPr>
            <a:xfrm>
              <a:off x="239950" y="33934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8"/>
            <p:cNvSpPr/>
            <p:nvPr/>
          </p:nvSpPr>
          <p:spPr>
            <a:xfrm>
              <a:off x="239950" y="33219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8"/>
            <p:cNvSpPr/>
            <p:nvPr/>
          </p:nvSpPr>
          <p:spPr>
            <a:xfrm>
              <a:off x="239950" y="32495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8"/>
            <p:cNvSpPr/>
            <p:nvPr/>
          </p:nvSpPr>
          <p:spPr>
            <a:xfrm>
              <a:off x="239950" y="31770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18"/>
            <p:cNvSpPr/>
            <p:nvPr/>
          </p:nvSpPr>
          <p:spPr>
            <a:xfrm>
              <a:off x="239950" y="31055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8"/>
            <p:cNvSpPr/>
            <p:nvPr/>
          </p:nvSpPr>
          <p:spPr>
            <a:xfrm>
              <a:off x="239950" y="3033100"/>
              <a:ext cx="7042900" cy="0"/>
            </a:xfrm>
            <a:custGeom>
              <a:rect b="b" l="l" r="r" t="t"/>
              <a:pathLst>
                <a:path extrusionOk="0" fill="none" h="120000"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8"/>
            <p:cNvSpPr/>
            <p:nvPr/>
          </p:nvSpPr>
          <p:spPr>
            <a:xfrm>
              <a:off x="239950" y="29615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8"/>
            <p:cNvSpPr/>
            <p:nvPr/>
          </p:nvSpPr>
          <p:spPr>
            <a:xfrm>
              <a:off x="239950" y="28891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8"/>
            <p:cNvSpPr/>
            <p:nvPr/>
          </p:nvSpPr>
          <p:spPr>
            <a:xfrm>
              <a:off x="239950" y="28175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8"/>
            <p:cNvSpPr/>
            <p:nvPr/>
          </p:nvSpPr>
          <p:spPr>
            <a:xfrm>
              <a:off x="239950" y="27451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8"/>
            <p:cNvSpPr/>
            <p:nvPr/>
          </p:nvSpPr>
          <p:spPr>
            <a:xfrm>
              <a:off x="239950" y="26736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8"/>
            <p:cNvSpPr/>
            <p:nvPr/>
          </p:nvSpPr>
          <p:spPr>
            <a:xfrm>
              <a:off x="239950" y="2601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8"/>
            <p:cNvSpPr/>
            <p:nvPr/>
          </p:nvSpPr>
          <p:spPr>
            <a:xfrm>
              <a:off x="239950" y="25296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8"/>
            <p:cNvSpPr/>
            <p:nvPr/>
          </p:nvSpPr>
          <p:spPr>
            <a:xfrm>
              <a:off x="239950" y="2457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8"/>
            <p:cNvSpPr/>
            <p:nvPr/>
          </p:nvSpPr>
          <p:spPr>
            <a:xfrm>
              <a:off x="239950" y="23847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18"/>
            <p:cNvSpPr/>
            <p:nvPr/>
          </p:nvSpPr>
          <p:spPr>
            <a:xfrm>
              <a:off x="239950" y="2313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8"/>
            <p:cNvSpPr/>
            <p:nvPr/>
          </p:nvSpPr>
          <p:spPr>
            <a:xfrm>
              <a:off x="239950" y="22407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8"/>
            <p:cNvSpPr/>
            <p:nvPr/>
          </p:nvSpPr>
          <p:spPr>
            <a:xfrm>
              <a:off x="239950" y="2169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8"/>
            <p:cNvSpPr/>
            <p:nvPr/>
          </p:nvSpPr>
          <p:spPr>
            <a:xfrm>
              <a:off x="239950" y="20968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8"/>
            <p:cNvSpPr/>
            <p:nvPr/>
          </p:nvSpPr>
          <p:spPr>
            <a:xfrm>
              <a:off x="239950" y="2025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8"/>
            <p:cNvSpPr/>
            <p:nvPr/>
          </p:nvSpPr>
          <p:spPr>
            <a:xfrm>
              <a:off x="239950" y="19528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18"/>
            <p:cNvSpPr/>
            <p:nvPr/>
          </p:nvSpPr>
          <p:spPr>
            <a:xfrm>
              <a:off x="239950" y="18813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8"/>
            <p:cNvSpPr/>
            <p:nvPr/>
          </p:nvSpPr>
          <p:spPr>
            <a:xfrm>
              <a:off x="239950" y="18088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8"/>
            <p:cNvSpPr/>
            <p:nvPr/>
          </p:nvSpPr>
          <p:spPr>
            <a:xfrm>
              <a:off x="239950" y="17373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18"/>
            <p:cNvSpPr/>
            <p:nvPr/>
          </p:nvSpPr>
          <p:spPr>
            <a:xfrm>
              <a:off x="239950" y="16648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8"/>
            <p:cNvSpPr/>
            <p:nvPr/>
          </p:nvSpPr>
          <p:spPr>
            <a:xfrm>
              <a:off x="239950" y="15924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8"/>
            <p:cNvSpPr/>
            <p:nvPr/>
          </p:nvSpPr>
          <p:spPr>
            <a:xfrm>
              <a:off x="239950" y="15209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8"/>
            <p:cNvSpPr/>
            <p:nvPr/>
          </p:nvSpPr>
          <p:spPr>
            <a:xfrm>
              <a:off x="239950" y="14484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8"/>
            <p:cNvSpPr/>
            <p:nvPr/>
          </p:nvSpPr>
          <p:spPr>
            <a:xfrm>
              <a:off x="239950" y="13769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8"/>
            <p:cNvSpPr/>
            <p:nvPr/>
          </p:nvSpPr>
          <p:spPr>
            <a:xfrm>
              <a:off x="239950" y="13044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8"/>
            <p:cNvSpPr/>
            <p:nvPr/>
          </p:nvSpPr>
          <p:spPr>
            <a:xfrm>
              <a:off x="239950" y="12329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8"/>
            <p:cNvSpPr/>
            <p:nvPr/>
          </p:nvSpPr>
          <p:spPr>
            <a:xfrm>
              <a:off x="239950" y="11605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8"/>
            <p:cNvSpPr/>
            <p:nvPr/>
          </p:nvSpPr>
          <p:spPr>
            <a:xfrm>
              <a:off x="239950" y="10889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8"/>
            <p:cNvSpPr/>
            <p:nvPr/>
          </p:nvSpPr>
          <p:spPr>
            <a:xfrm>
              <a:off x="239950" y="10165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8"/>
            <p:cNvSpPr/>
            <p:nvPr/>
          </p:nvSpPr>
          <p:spPr>
            <a:xfrm>
              <a:off x="239950" y="9450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8"/>
            <p:cNvSpPr/>
            <p:nvPr/>
          </p:nvSpPr>
          <p:spPr>
            <a:xfrm>
              <a:off x="7210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8"/>
            <p:cNvSpPr/>
            <p:nvPr/>
          </p:nvSpPr>
          <p:spPr>
            <a:xfrm>
              <a:off x="7137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8"/>
            <p:cNvSpPr/>
            <p:nvPr/>
          </p:nvSpPr>
          <p:spPr>
            <a:xfrm>
              <a:off x="70645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8"/>
            <p:cNvSpPr/>
            <p:nvPr/>
          </p:nvSpPr>
          <p:spPr>
            <a:xfrm>
              <a:off x="69921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8"/>
            <p:cNvSpPr/>
            <p:nvPr/>
          </p:nvSpPr>
          <p:spPr>
            <a:xfrm>
              <a:off x="69196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8"/>
            <p:cNvSpPr/>
            <p:nvPr/>
          </p:nvSpPr>
          <p:spPr>
            <a:xfrm>
              <a:off x="6847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8"/>
            <p:cNvSpPr/>
            <p:nvPr/>
          </p:nvSpPr>
          <p:spPr>
            <a:xfrm>
              <a:off x="6774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8"/>
            <p:cNvSpPr/>
            <p:nvPr/>
          </p:nvSpPr>
          <p:spPr>
            <a:xfrm>
              <a:off x="6702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8"/>
            <p:cNvSpPr/>
            <p:nvPr/>
          </p:nvSpPr>
          <p:spPr>
            <a:xfrm>
              <a:off x="66289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8"/>
            <p:cNvSpPr/>
            <p:nvPr/>
          </p:nvSpPr>
          <p:spPr>
            <a:xfrm>
              <a:off x="65565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8"/>
            <p:cNvSpPr/>
            <p:nvPr/>
          </p:nvSpPr>
          <p:spPr>
            <a:xfrm>
              <a:off x="64840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8"/>
            <p:cNvSpPr/>
            <p:nvPr/>
          </p:nvSpPr>
          <p:spPr>
            <a:xfrm>
              <a:off x="6411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8"/>
            <p:cNvSpPr/>
            <p:nvPr/>
          </p:nvSpPr>
          <p:spPr>
            <a:xfrm>
              <a:off x="633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8"/>
            <p:cNvSpPr/>
            <p:nvPr/>
          </p:nvSpPr>
          <p:spPr>
            <a:xfrm>
              <a:off x="6266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8"/>
            <p:cNvSpPr/>
            <p:nvPr/>
          </p:nvSpPr>
          <p:spPr>
            <a:xfrm>
              <a:off x="6193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8"/>
            <p:cNvSpPr/>
            <p:nvPr/>
          </p:nvSpPr>
          <p:spPr>
            <a:xfrm>
              <a:off x="6120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8"/>
            <p:cNvSpPr/>
            <p:nvPr/>
          </p:nvSpPr>
          <p:spPr>
            <a:xfrm>
              <a:off x="60484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8"/>
            <p:cNvSpPr/>
            <p:nvPr/>
          </p:nvSpPr>
          <p:spPr>
            <a:xfrm>
              <a:off x="5976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8"/>
            <p:cNvSpPr/>
            <p:nvPr/>
          </p:nvSpPr>
          <p:spPr>
            <a:xfrm>
              <a:off x="5903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8"/>
            <p:cNvSpPr/>
            <p:nvPr/>
          </p:nvSpPr>
          <p:spPr>
            <a:xfrm>
              <a:off x="5830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8"/>
            <p:cNvSpPr/>
            <p:nvPr/>
          </p:nvSpPr>
          <p:spPr>
            <a:xfrm>
              <a:off x="5757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8"/>
            <p:cNvSpPr/>
            <p:nvPr/>
          </p:nvSpPr>
          <p:spPr>
            <a:xfrm>
              <a:off x="5685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8"/>
            <p:cNvSpPr/>
            <p:nvPr/>
          </p:nvSpPr>
          <p:spPr>
            <a:xfrm>
              <a:off x="56129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8"/>
            <p:cNvSpPr/>
            <p:nvPr/>
          </p:nvSpPr>
          <p:spPr>
            <a:xfrm>
              <a:off x="5540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8"/>
            <p:cNvSpPr/>
            <p:nvPr/>
          </p:nvSpPr>
          <p:spPr>
            <a:xfrm>
              <a:off x="5468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8"/>
            <p:cNvSpPr/>
            <p:nvPr/>
          </p:nvSpPr>
          <p:spPr>
            <a:xfrm>
              <a:off x="5394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8"/>
            <p:cNvSpPr/>
            <p:nvPr/>
          </p:nvSpPr>
          <p:spPr>
            <a:xfrm>
              <a:off x="53222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8"/>
            <p:cNvSpPr/>
            <p:nvPr/>
          </p:nvSpPr>
          <p:spPr>
            <a:xfrm>
              <a:off x="5249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8"/>
            <p:cNvSpPr/>
            <p:nvPr/>
          </p:nvSpPr>
          <p:spPr>
            <a:xfrm>
              <a:off x="5177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8"/>
            <p:cNvSpPr/>
            <p:nvPr/>
          </p:nvSpPr>
          <p:spPr>
            <a:xfrm>
              <a:off x="510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8"/>
            <p:cNvSpPr/>
            <p:nvPr/>
          </p:nvSpPr>
          <p:spPr>
            <a:xfrm>
              <a:off x="5032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8"/>
            <p:cNvSpPr/>
            <p:nvPr/>
          </p:nvSpPr>
          <p:spPr>
            <a:xfrm>
              <a:off x="4959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8"/>
            <p:cNvSpPr/>
            <p:nvPr/>
          </p:nvSpPr>
          <p:spPr>
            <a:xfrm>
              <a:off x="4886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8"/>
            <p:cNvSpPr/>
            <p:nvPr/>
          </p:nvSpPr>
          <p:spPr>
            <a:xfrm>
              <a:off x="48141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8"/>
            <p:cNvSpPr/>
            <p:nvPr/>
          </p:nvSpPr>
          <p:spPr>
            <a:xfrm>
              <a:off x="4741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8"/>
            <p:cNvSpPr/>
            <p:nvPr/>
          </p:nvSpPr>
          <p:spPr>
            <a:xfrm>
              <a:off x="4669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8"/>
            <p:cNvSpPr/>
            <p:nvPr/>
          </p:nvSpPr>
          <p:spPr>
            <a:xfrm>
              <a:off x="4596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8"/>
            <p:cNvSpPr/>
            <p:nvPr/>
          </p:nvSpPr>
          <p:spPr>
            <a:xfrm>
              <a:off x="4523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8"/>
            <p:cNvSpPr/>
            <p:nvPr/>
          </p:nvSpPr>
          <p:spPr>
            <a:xfrm>
              <a:off x="4451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8"/>
            <p:cNvSpPr/>
            <p:nvPr/>
          </p:nvSpPr>
          <p:spPr>
            <a:xfrm>
              <a:off x="43785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8"/>
            <p:cNvSpPr/>
            <p:nvPr/>
          </p:nvSpPr>
          <p:spPr>
            <a:xfrm>
              <a:off x="4306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8"/>
            <p:cNvSpPr/>
            <p:nvPr/>
          </p:nvSpPr>
          <p:spPr>
            <a:xfrm>
              <a:off x="4233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8"/>
            <p:cNvSpPr/>
            <p:nvPr/>
          </p:nvSpPr>
          <p:spPr>
            <a:xfrm>
              <a:off x="4160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8"/>
            <p:cNvSpPr/>
            <p:nvPr/>
          </p:nvSpPr>
          <p:spPr>
            <a:xfrm>
              <a:off x="40878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8"/>
            <p:cNvSpPr/>
            <p:nvPr/>
          </p:nvSpPr>
          <p:spPr>
            <a:xfrm>
              <a:off x="4015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8"/>
            <p:cNvSpPr/>
            <p:nvPr/>
          </p:nvSpPr>
          <p:spPr>
            <a:xfrm>
              <a:off x="3942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8"/>
            <p:cNvSpPr/>
            <p:nvPr/>
          </p:nvSpPr>
          <p:spPr>
            <a:xfrm>
              <a:off x="38705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8"/>
            <p:cNvSpPr/>
            <p:nvPr/>
          </p:nvSpPr>
          <p:spPr>
            <a:xfrm>
              <a:off x="3798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8"/>
            <p:cNvSpPr/>
            <p:nvPr/>
          </p:nvSpPr>
          <p:spPr>
            <a:xfrm>
              <a:off x="3724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8"/>
            <p:cNvSpPr/>
            <p:nvPr/>
          </p:nvSpPr>
          <p:spPr>
            <a:xfrm>
              <a:off x="3652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8"/>
            <p:cNvSpPr/>
            <p:nvPr/>
          </p:nvSpPr>
          <p:spPr>
            <a:xfrm>
              <a:off x="3579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8"/>
            <p:cNvSpPr/>
            <p:nvPr/>
          </p:nvSpPr>
          <p:spPr>
            <a:xfrm>
              <a:off x="3507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8"/>
            <p:cNvSpPr/>
            <p:nvPr/>
          </p:nvSpPr>
          <p:spPr>
            <a:xfrm>
              <a:off x="3434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8"/>
            <p:cNvSpPr/>
            <p:nvPr/>
          </p:nvSpPr>
          <p:spPr>
            <a:xfrm>
              <a:off x="3362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8"/>
            <p:cNvSpPr/>
            <p:nvPr/>
          </p:nvSpPr>
          <p:spPr>
            <a:xfrm>
              <a:off x="3289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8"/>
            <p:cNvSpPr/>
            <p:nvPr/>
          </p:nvSpPr>
          <p:spPr>
            <a:xfrm>
              <a:off x="3216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8"/>
            <p:cNvSpPr/>
            <p:nvPr/>
          </p:nvSpPr>
          <p:spPr>
            <a:xfrm>
              <a:off x="31442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8"/>
            <p:cNvSpPr/>
            <p:nvPr/>
          </p:nvSpPr>
          <p:spPr>
            <a:xfrm>
              <a:off x="3071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8"/>
            <p:cNvSpPr/>
            <p:nvPr/>
          </p:nvSpPr>
          <p:spPr>
            <a:xfrm>
              <a:off x="2999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8"/>
            <p:cNvSpPr/>
            <p:nvPr/>
          </p:nvSpPr>
          <p:spPr>
            <a:xfrm>
              <a:off x="2925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8"/>
            <p:cNvSpPr/>
            <p:nvPr/>
          </p:nvSpPr>
          <p:spPr>
            <a:xfrm>
              <a:off x="28535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8"/>
            <p:cNvSpPr/>
            <p:nvPr/>
          </p:nvSpPr>
          <p:spPr>
            <a:xfrm>
              <a:off x="2781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8"/>
            <p:cNvSpPr/>
            <p:nvPr/>
          </p:nvSpPr>
          <p:spPr>
            <a:xfrm>
              <a:off x="27086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8"/>
            <p:cNvSpPr/>
            <p:nvPr/>
          </p:nvSpPr>
          <p:spPr>
            <a:xfrm>
              <a:off x="2636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8"/>
            <p:cNvSpPr/>
            <p:nvPr/>
          </p:nvSpPr>
          <p:spPr>
            <a:xfrm>
              <a:off x="2563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8"/>
            <p:cNvSpPr/>
            <p:nvPr/>
          </p:nvSpPr>
          <p:spPr>
            <a:xfrm>
              <a:off x="2490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8"/>
            <p:cNvSpPr/>
            <p:nvPr/>
          </p:nvSpPr>
          <p:spPr>
            <a:xfrm>
              <a:off x="2417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8"/>
            <p:cNvSpPr/>
            <p:nvPr/>
          </p:nvSpPr>
          <p:spPr>
            <a:xfrm>
              <a:off x="2345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8"/>
            <p:cNvSpPr/>
            <p:nvPr/>
          </p:nvSpPr>
          <p:spPr>
            <a:xfrm>
              <a:off x="2273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8"/>
            <p:cNvSpPr/>
            <p:nvPr/>
          </p:nvSpPr>
          <p:spPr>
            <a:xfrm>
              <a:off x="2200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8"/>
            <p:cNvSpPr/>
            <p:nvPr/>
          </p:nvSpPr>
          <p:spPr>
            <a:xfrm>
              <a:off x="2128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8"/>
            <p:cNvSpPr/>
            <p:nvPr/>
          </p:nvSpPr>
          <p:spPr>
            <a:xfrm>
              <a:off x="2054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8"/>
            <p:cNvSpPr/>
            <p:nvPr/>
          </p:nvSpPr>
          <p:spPr>
            <a:xfrm>
              <a:off x="1982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8"/>
            <p:cNvSpPr/>
            <p:nvPr/>
          </p:nvSpPr>
          <p:spPr>
            <a:xfrm>
              <a:off x="19098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8"/>
            <p:cNvSpPr/>
            <p:nvPr/>
          </p:nvSpPr>
          <p:spPr>
            <a:xfrm>
              <a:off x="1837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8"/>
            <p:cNvSpPr/>
            <p:nvPr/>
          </p:nvSpPr>
          <p:spPr>
            <a:xfrm>
              <a:off x="1764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8"/>
            <p:cNvSpPr/>
            <p:nvPr/>
          </p:nvSpPr>
          <p:spPr>
            <a:xfrm>
              <a:off x="1692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8"/>
            <p:cNvSpPr/>
            <p:nvPr/>
          </p:nvSpPr>
          <p:spPr>
            <a:xfrm>
              <a:off x="161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8"/>
            <p:cNvSpPr/>
            <p:nvPr/>
          </p:nvSpPr>
          <p:spPr>
            <a:xfrm>
              <a:off x="1546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8"/>
            <p:cNvSpPr/>
            <p:nvPr/>
          </p:nvSpPr>
          <p:spPr>
            <a:xfrm>
              <a:off x="14742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8"/>
            <p:cNvSpPr/>
            <p:nvPr/>
          </p:nvSpPr>
          <p:spPr>
            <a:xfrm>
              <a:off x="1401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8"/>
            <p:cNvSpPr/>
            <p:nvPr/>
          </p:nvSpPr>
          <p:spPr>
            <a:xfrm>
              <a:off x="1329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8"/>
            <p:cNvSpPr/>
            <p:nvPr/>
          </p:nvSpPr>
          <p:spPr>
            <a:xfrm>
              <a:off x="1256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8"/>
            <p:cNvSpPr/>
            <p:nvPr/>
          </p:nvSpPr>
          <p:spPr>
            <a:xfrm>
              <a:off x="1183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8"/>
            <p:cNvSpPr/>
            <p:nvPr/>
          </p:nvSpPr>
          <p:spPr>
            <a:xfrm>
              <a:off x="1111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8"/>
            <p:cNvSpPr/>
            <p:nvPr/>
          </p:nvSpPr>
          <p:spPr>
            <a:xfrm>
              <a:off x="10387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8"/>
            <p:cNvSpPr/>
            <p:nvPr/>
          </p:nvSpPr>
          <p:spPr>
            <a:xfrm>
              <a:off x="9662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8"/>
            <p:cNvSpPr/>
            <p:nvPr/>
          </p:nvSpPr>
          <p:spPr>
            <a:xfrm>
              <a:off x="8938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8"/>
            <p:cNvSpPr/>
            <p:nvPr/>
          </p:nvSpPr>
          <p:spPr>
            <a:xfrm>
              <a:off x="820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8"/>
            <p:cNvSpPr/>
            <p:nvPr/>
          </p:nvSpPr>
          <p:spPr>
            <a:xfrm>
              <a:off x="747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8"/>
            <p:cNvSpPr/>
            <p:nvPr/>
          </p:nvSpPr>
          <p:spPr>
            <a:xfrm>
              <a:off x="675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8"/>
            <p:cNvSpPr/>
            <p:nvPr/>
          </p:nvSpPr>
          <p:spPr>
            <a:xfrm>
              <a:off x="6031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8"/>
            <p:cNvSpPr/>
            <p:nvPr/>
          </p:nvSpPr>
          <p:spPr>
            <a:xfrm>
              <a:off x="5306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8"/>
            <p:cNvSpPr/>
            <p:nvPr/>
          </p:nvSpPr>
          <p:spPr>
            <a:xfrm>
              <a:off x="4582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8"/>
            <p:cNvSpPr/>
            <p:nvPr/>
          </p:nvSpPr>
          <p:spPr>
            <a:xfrm>
              <a:off x="38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8"/>
            <p:cNvSpPr/>
            <p:nvPr/>
          </p:nvSpPr>
          <p:spPr>
            <a:xfrm>
              <a:off x="312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8" name="Google Shape;158;p18"/>
          <p:cNvSpPr txBox="1"/>
          <p:nvPr>
            <p:ph type="title"/>
          </p:nvPr>
        </p:nvSpPr>
        <p:spPr>
          <a:xfrm>
            <a:off x="747925" y="225025"/>
            <a:ext cx="6791700" cy="8574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accent1"/>
              </a:buClr>
              <a:buSzPts val="1800"/>
              <a:buFont typeface="Sniglet"/>
              <a:buNone/>
              <a:defRPr b="0" i="0" sz="1800" u="none" cap="none" strike="noStrike">
                <a:solidFill>
                  <a:schemeClr val="accent1"/>
                </a:solidFill>
                <a:latin typeface="Sniglet"/>
                <a:ea typeface="Sniglet"/>
                <a:cs typeface="Sniglet"/>
                <a:sym typeface="Sniglet"/>
              </a:defRPr>
            </a:lvl1pPr>
            <a:lvl2pPr lvl="1" marR="0" rtl="0" algn="l">
              <a:lnSpc>
                <a:spcPct val="100000"/>
              </a:lnSpc>
              <a:spcBef>
                <a:spcPts val="0"/>
              </a:spcBef>
              <a:spcAft>
                <a:spcPts val="0"/>
              </a:spcAft>
              <a:buClr>
                <a:schemeClr val="accent1"/>
              </a:buClr>
              <a:buSzPts val="1800"/>
              <a:buFont typeface="Sniglet"/>
              <a:buNone/>
              <a:defRPr b="0" i="0" sz="1800" u="none" cap="none" strike="noStrike">
                <a:solidFill>
                  <a:schemeClr val="accent1"/>
                </a:solidFill>
                <a:latin typeface="Sniglet"/>
                <a:ea typeface="Sniglet"/>
                <a:cs typeface="Sniglet"/>
                <a:sym typeface="Sniglet"/>
              </a:defRPr>
            </a:lvl2pPr>
            <a:lvl3pPr lvl="2" marR="0" rtl="0" algn="l">
              <a:lnSpc>
                <a:spcPct val="100000"/>
              </a:lnSpc>
              <a:spcBef>
                <a:spcPts val="0"/>
              </a:spcBef>
              <a:spcAft>
                <a:spcPts val="0"/>
              </a:spcAft>
              <a:buClr>
                <a:schemeClr val="accent1"/>
              </a:buClr>
              <a:buSzPts val="1800"/>
              <a:buFont typeface="Sniglet"/>
              <a:buNone/>
              <a:defRPr b="0" i="0" sz="1800" u="none" cap="none" strike="noStrike">
                <a:solidFill>
                  <a:schemeClr val="accent1"/>
                </a:solidFill>
                <a:latin typeface="Sniglet"/>
                <a:ea typeface="Sniglet"/>
                <a:cs typeface="Sniglet"/>
                <a:sym typeface="Sniglet"/>
              </a:defRPr>
            </a:lvl3pPr>
            <a:lvl4pPr lvl="3" marR="0" rtl="0" algn="l">
              <a:lnSpc>
                <a:spcPct val="100000"/>
              </a:lnSpc>
              <a:spcBef>
                <a:spcPts val="0"/>
              </a:spcBef>
              <a:spcAft>
                <a:spcPts val="0"/>
              </a:spcAft>
              <a:buClr>
                <a:schemeClr val="accent1"/>
              </a:buClr>
              <a:buSzPts val="1800"/>
              <a:buFont typeface="Sniglet"/>
              <a:buNone/>
              <a:defRPr b="0" i="0" sz="1800" u="none" cap="none" strike="noStrike">
                <a:solidFill>
                  <a:schemeClr val="accent1"/>
                </a:solidFill>
                <a:latin typeface="Sniglet"/>
                <a:ea typeface="Sniglet"/>
                <a:cs typeface="Sniglet"/>
                <a:sym typeface="Sniglet"/>
              </a:defRPr>
            </a:lvl4pPr>
            <a:lvl5pPr lvl="4" marR="0" rtl="0" algn="l">
              <a:lnSpc>
                <a:spcPct val="100000"/>
              </a:lnSpc>
              <a:spcBef>
                <a:spcPts val="0"/>
              </a:spcBef>
              <a:spcAft>
                <a:spcPts val="0"/>
              </a:spcAft>
              <a:buClr>
                <a:schemeClr val="accent1"/>
              </a:buClr>
              <a:buSzPts val="1800"/>
              <a:buFont typeface="Sniglet"/>
              <a:buNone/>
              <a:defRPr b="0" i="0" sz="1800" u="none" cap="none" strike="noStrike">
                <a:solidFill>
                  <a:schemeClr val="accent1"/>
                </a:solidFill>
                <a:latin typeface="Sniglet"/>
                <a:ea typeface="Sniglet"/>
                <a:cs typeface="Sniglet"/>
                <a:sym typeface="Sniglet"/>
              </a:defRPr>
            </a:lvl5pPr>
            <a:lvl6pPr lvl="5" marR="0" rtl="0" algn="l">
              <a:lnSpc>
                <a:spcPct val="100000"/>
              </a:lnSpc>
              <a:spcBef>
                <a:spcPts val="0"/>
              </a:spcBef>
              <a:spcAft>
                <a:spcPts val="0"/>
              </a:spcAft>
              <a:buClr>
                <a:schemeClr val="accent1"/>
              </a:buClr>
              <a:buSzPts val="1800"/>
              <a:buFont typeface="Sniglet"/>
              <a:buNone/>
              <a:defRPr b="0" i="0" sz="1800" u="none" cap="none" strike="noStrike">
                <a:solidFill>
                  <a:schemeClr val="accent1"/>
                </a:solidFill>
                <a:latin typeface="Sniglet"/>
                <a:ea typeface="Sniglet"/>
                <a:cs typeface="Sniglet"/>
                <a:sym typeface="Sniglet"/>
              </a:defRPr>
            </a:lvl6pPr>
            <a:lvl7pPr lvl="6" marR="0" rtl="0" algn="l">
              <a:lnSpc>
                <a:spcPct val="100000"/>
              </a:lnSpc>
              <a:spcBef>
                <a:spcPts val="0"/>
              </a:spcBef>
              <a:spcAft>
                <a:spcPts val="0"/>
              </a:spcAft>
              <a:buClr>
                <a:schemeClr val="accent1"/>
              </a:buClr>
              <a:buSzPts val="1800"/>
              <a:buFont typeface="Sniglet"/>
              <a:buNone/>
              <a:defRPr b="0" i="0" sz="1800" u="none" cap="none" strike="noStrike">
                <a:solidFill>
                  <a:schemeClr val="accent1"/>
                </a:solidFill>
                <a:latin typeface="Sniglet"/>
                <a:ea typeface="Sniglet"/>
                <a:cs typeface="Sniglet"/>
                <a:sym typeface="Sniglet"/>
              </a:defRPr>
            </a:lvl7pPr>
            <a:lvl8pPr lvl="7" marR="0" rtl="0" algn="l">
              <a:lnSpc>
                <a:spcPct val="100000"/>
              </a:lnSpc>
              <a:spcBef>
                <a:spcPts val="0"/>
              </a:spcBef>
              <a:spcAft>
                <a:spcPts val="0"/>
              </a:spcAft>
              <a:buClr>
                <a:schemeClr val="accent1"/>
              </a:buClr>
              <a:buSzPts val="1800"/>
              <a:buFont typeface="Sniglet"/>
              <a:buNone/>
              <a:defRPr b="0" i="0" sz="1800" u="none" cap="none" strike="noStrike">
                <a:solidFill>
                  <a:schemeClr val="accent1"/>
                </a:solidFill>
                <a:latin typeface="Sniglet"/>
                <a:ea typeface="Sniglet"/>
                <a:cs typeface="Sniglet"/>
                <a:sym typeface="Sniglet"/>
              </a:defRPr>
            </a:lvl8pPr>
            <a:lvl9pPr lvl="8" marR="0" rtl="0" algn="l">
              <a:lnSpc>
                <a:spcPct val="100000"/>
              </a:lnSpc>
              <a:spcBef>
                <a:spcPts val="0"/>
              </a:spcBef>
              <a:spcAft>
                <a:spcPts val="0"/>
              </a:spcAft>
              <a:buClr>
                <a:schemeClr val="accent1"/>
              </a:buClr>
              <a:buSzPts val="1800"/>
              <a:buFont typeface="Sniglet"/>
              <a:buNone/>
              <a:defRPr b="0" i="0" sz="1800" u="none" cap="none" strike="noStrike">
                <a:solidFill>
                  <a:schemeClr val="accent1"/>
                </a:solidFill>
                <a:latin typeface="Sniglet"/>
                <a:ea typeface="Sniglet"/>
                <a:cs typeface="Sniglet"/>
                <a:sym typeface="Sniglet"/>
              </a:defRPr>
            </a:lvl9pPr>
          </a:lstStyle>
          <a:p/>
        </p:txBody>
      </p:sp>
      <p:sp>
        <p:nvSpPr>
          <p:cNvPr id="159" name="Google Shape;159;p18"/>
          <p:cNvSpPr txBox="1"/>
          <p:nvPr>
            <p:ph idx="1" type="body"/>
          </p:nvPr>
        </p:nvSpPr>
        <p:spPr>
          <a:xfrm>
            <a:off x="747925" y="1314900"/>
            <a:ext cx="6791700" cy="3610800"/>
          </a:xfrm>
          <a:prstGeom prst="rect">
            <a:avLst/>
          </a:prstGeom>
          <a:noFill/>
          <a:ln>
            <a:noFill/>
          </a:ln>
        </p:spPr>
        <p:txBody>
          <a:bodyPr anchorCtr="0" anchor="t" bIns="91425" lIns="91425" spcFirstLastPara="1" rIns="91425" wrap="square" tIns="91425">
            <a:noAutofit/>
          </a:bodyPr>
          <a:lstStyle>
            <a:lvl1pPr indent="-393700" lvl="0" marL="457200" marR="0" rtl="0" algn="l">
              <a:lnSpc>
                <a:spcPct val="100000"/>
              </a:lnSpc>
              <a:spcBef>
                <a:spcPts val="600"/>
              </a:spcBef>
              <a:spcAft>
                <a:spcPts val="0"/>
              </a:spcAft>
              <a:buClr>
                <a:schemeClr val="dk1"/>
              </a:buClr>
              <a:buSzPts val="2600"/>
              <a:buFont typeface="Dosis"/>
              <a:buChar char="✘"/>
              <a:defRPr b="0" i="0" sz="2600" u="none" cap="none" strike="noStrike">
                <a:solidFill>
                  <a:schemeClr val="dk1"/>
                </a:solidFill>
                <a:latin typeface="Dosis"/>
                <a:ea typeface="Dosis"/>
                <a:cs typeface="Dosis"/>
                <a:sym typeface="Dosis"/>
              </a:defRPr>
            </a:lvl1pPr>
            <a:lvl2pPr indent="-355600" lvl="1" marL="914400" marR="0" rtl="0" algn="l">
              <a:lnSpc>
                <a:spcPct val="100000"/>
              </a:lnSpc>
              <a:spcBef>
                <a:spcPts val="0"/>
              </a:spcBef>
              <a:spcAft>
                <a:spcPts val="0"/>
              </a:spcAft>
              <a:buClr>
                <a:schemeClr val="dk1"/>
              </a:buClr>
              <a:buSzPts val="2000"/>
              <a:buFont typeface="Dosis"/>
              <a:buChar char="✗"/>
              <a:defRPr b="0" i="0" sz="2000" u="none" cap="none" strike="noStrike">
                <a:solidFill>
                  <a:schemeClr val="dk1"/>
                </a:solidFill>
                <a:latin typeface="Dosis"/>
                <a:ea typeface="Dosis"/>
                <a:cs typeface="Dosis"/>
                <a:sym typeface="Dosis"/>
              </a:defRPr>
            </a:lvl2pPr>
            <a:lvl3pPr indent="-355600" lvl="2" marL="1371600" marR="0" rtl="0" algn="l">
              <a:lnSpc>
                <a:spcPct val="100000"/>
              </a:lnSpc>
              <a:spcBef>
                <a:spcPts val="0"/>
              </a:spcBef>
              <a:spcAft>
                <a:spcPts val="0"/>
              </a:spcAft>
              <a:buClr>
                <a:schemeClr val="dk1"/>
              </a:buClr>
              <a:buSzPts val="2000"/>
              <a:buFont typeface="Dosis"/>
              <a:buChar char="■"/>
              <a:defRPr b="0" i="0" sz="2000" u="none" cap="none" strike="noStrike">
                <a:solidFill>
                  <a:schemeClr val="dk1"/>
                </a:solidFill>
                <a:latin typeface="Dosis"/>
                <a:ea typeface="Dosis"/>
                <a:cs typeface="Dosis"/>
                <a:sym typeface="Dosis"/>
              </a:defRPr>
            </a:lvl3pPr>
            <a:lvl4pPr indent="-342900" lvl="3" marL="1828800" marR="0" rtl="0" algn="l">
              <a:lnSpc>
                <a:spcPct val="100000"/>
              </a:lnSpc>
              <a:spcBef>
                <a:spcPts val="0"/>
              </a:spcBef>
              <a:spcAft>
                <a:spcPts val="0"/>
              </a:spcAft>
              <a:buClr>
                <a:schemeClr val="dk1"/>
              </a:buClr>
              <a:buSzPts val="1800"/>
              <a:buFont typeface="Dosis"/>
              <a:buChar char="●"/>
              <a:defRPr b="0" i="0" sz="1800" u="none" cap="none" strike="noStrike">
                <a:solidFill>
                  <a:schemeClr val="dk1"/>
                </a:solidFill>
                <a:latin typeface="Dosis"/>
                <a:ea typeface="Dosis"/>
                <a:cs typeface="Dosis"/>
                <a:sym typeface="Dosis"/>
              </a:defRPr>
            </a:lvl4pPr>
            <a:lvl5pPr indent="-342900" lvl="4" marL="2286000" marR="0" rtl="0" algn="l">
              <a:lnSpc>
                <a:spcPct val="100000"/>
              </a:lnSpc>
              <a:spcBef>
                <a:spcPts val="0"/>
              </a:spcBef>
              <a:spcAft>
                <a:spcPts val="0"/>
              </a:spcAft>
              <a:buClr>
                <a:schemeClr val="dk1"/>
              </a:buClr>
              <a:buSzPts val="1800"/>
              <a:buFont typeface="Dosis"/>
              <a:buChar char="○"/>
              <a:defRPr b="0" i="0" sz="1800" u="none" cap="none" strike="noStrike">
                <a:solidFill>
                  <a:schemeClr val="dk1"/>
                </a:solidFill>
                <a:latin typeface="Dosis"/>
                <a:ea typeface="Dosis"/>
                <a:cs typeface="Dosis"/>
                <a:sym typeface="Dosis"/>
              </a:defRPr>
            </a:lvl5pPr>
            <a:lvl6pPr indent="-342900" lvl="5" marL="2743200" marR="0" rtl="0" algn="l">
              <a:lnSpc>
                <a:spcPct val="100000"/>
              </a:lnSpc>
              <a:spcBef>
                <a:spcPts val="0"/>
              </a:spcBef>
              <a:spcAft>
                <a:spcPts val="0"/>
              </a:spcAft>
              <a:buClr>
                <a:schemeClr val="dk1"/>
              </a:buClr>
              <a:buSzPts val="1800"/>
              <a:buFont typeface="Dosis"/>
              <a:buChar char="■"/>
              <a:defRPr b="0" i="0" sz="1800" u="none" cap="none" strike="noStrike">
                <a:solidFill>
                  <a:schemeClr val="dk1"/>
                </a:solidFill>
                <a:latin typeface="Dosis"/>
                <a:ea typeface="Dosis"/>
                <a:cs typeface="Dosis"/>
                <a:sym typeface="Dosis"/>
              </a:defRPr>
            </a:lvl6pPr>
            <a:lvl7pPr indent="-342900" lvl="6" marL="3200400" marR="0" rtl="0" algn="l">
              <a:lnSpc>
                <a:spcPct val="100000"/>
              </a:lnSpc>
              <a:spcBef>
                <a:spcPts val="0"/>
              </a:spcBef>
              <a:spcAft>
                <a:spcPts val="0"/>
              </a:spcAft>
              <a:buClr>
                <a:schemeClr val="dk1"/>
              </a:buClr>
              <a:buSzPts val="1800"/>
              <a:buFont typeface="Dosis"/>
              <a:buChar char="●"/>
              <a:defRPr b="0" i="0" sz="1800" u="none" cap="none" strike="noStrike">
                <a:solidFill>
                  <a:schemeClr val="dk1"/>
                </a:solidFill>
                <a:latin typeface="Dosis"/>
                <a:ea typeface="Dosis"/>
                <a:cs typeface="Dosis"/>
                <a:sym typeface="Dosis"/>
              </a:defRPr>
            </a:lvl7pPr>
            <a:lvl8pPr indent="-342900" lvl="7" marL="3657600" marR="0" rtl="0" algn="l">
              <a:lnSpc>
                <a:spcPct val="100000"/>
              </a:lnSpc>
              <a:spcBef>
                <a:spcPts val="0"/>
              </a:spcBef>
              <a:spcAft>
                <a:spcPts val="0"/>
              </a:spcAft>
              <a:buClr>
                <a:schemeClr val="dk1"/>
              </a:buClr>
              <a:buSzPts val="1800"/>
              <a:buFont typeface="Dosis"/>
              <a:buChar char="○"/>
              <a:defRPr b="0" i="0" sz="1800" u="none" cap="none" strike="noStrike">
                <a:solidFill>
                  <a:schemeClr val="dk1"/>
                </a:solidFill>
                <a:latin typeface="Dosis"/>
                <a:ea typeface="Dosis"/>
                <a:cs typeface="Dosis"/>
                <a:sym typeface="Dosis"/>
              </a:defRPr>
            </a:lvl8pPr>
            <a:lvl9pPr indent="-342900" lvl="8" marL="4114800" marR="0" rtl="0" algn="l">
              <a:lnSpc>
                <a:spcPct val="100000"/>
              </a:lnSpc>
              <a:spcBef>
                <a:spcPts val="0"/>
              </a:spcBef>
              <a:spcAft>
                <a:spcPts val="0"/>
              </a:spcAft>
              <a:buClr>
                <a:schemeClr val="dk1"/>
              </a:buClr>
              <a:buSzPts val="1800"/>
              <a:buFont typeface="Dosis"/>
              <a:buChar char="■"/>
              <a:defRPr b="0" i="0" sz="1800" u="none" cap="none" strike="noStrike">
                <a:solidFill>
                  <a:schemeClr val="dk1"/>
                </a:solidFill>
                <a:latin typeface="Dosis"/>
                <a:ea typeface="Dosis"/>
                <a:cs typeface="Dosis"/>
                <a:sym typeface="Dosis"/>
              </a:defRPr>
            </a:lvl9pPr>
          </a:lstStyle>
          <a:p/>
        </p:txBody>
      </p:sp>
      <p:sp>
        <p:nvSpPr>
          <p:cNvPr id="160" name="Google Shape;160;p18"/>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Sniglet"/>
                <a:ea typeface="Sniglet"/>
                <a:cs typeface="Sniglet"/>
                <a:sym typeface="Sniglet"/>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5.png"/><Relationship Id="rId5"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slide" Target="/ppt/slides/slide3.xml"/><Relationship Id="rId5" Type="http://schemas.openxmlformats.org/officeDocument/2006/relationships/image" Target="../media/image13.jpg"/><Relationship Id="rId6" Type="http://schemas.openxmlformats.org/officeDocument/2006/relationships/slide" Target="/ppt/slides/slide4.xml"/><Relationship Id="rId7"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slide" Target="/ppt/slides/slide2.xml"/><Relationship Id="rId5" Type="http://schemas.openxmlformats.org/officeDocument/2006/relationships/slide" Target="/ppt/slid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slide" Target="/ppt/slides/slide2.xml"/><Relationship Id="rId5" Type="http://schemas.openxmlformats.org/officeDocument/2006/relationships/slide" Target="/ppt/slides/slid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286" name="Shape 286"/>
        <p:cNvGrpSpPr/>
        <p:nvPr/>
      </p:nvGrpSpPr>
      <p:grpSpPr>
        <a:xfrm>
          <a:off x="0" y="0"/>
          <a:ext cx="0" cy="0"/>
          <a:chOff x="0" y="0"/>
          <a:chExt cx="0" cy="0"/>
        </a:xfrm>
      </p:grpSpPr>
      <p:sp>
        <p:nvSpPr>
          <p:cNvPr id="287" name="Google Shape;287;p1"/>
          <p:cNvSpPr txBox="1"/>
          <p:nvPr/>
        </p:nvSpPr>
        <p:spPr>
          <a:xfrm>
            <a:off x="2872836" y="3488228"/>
            <a:ext cx="4773706"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00000"/>
                </a:solidFill>
                <a:latin typeface="Times New Roman"/>
                <a:ea typeface="Times New Roman"/>
                <a:cs typeface="Times New Roman"/>
                <a:sym typeface="Times New Roman"/>
              </a:rPr>
              <a:t>Giáo viên:</a:t>
            </a:r>
            <a:endParaRPr/>
          </a:p>
          <a:p>
            <a:pPr indent="0" lvl="0" marL="0" marR="0" rtl="0" algn="l">
              <a:lnSpc>
                <a:spcPct val="100000"/>
              </a:lnSpc>
              <a:spcBef>
                <a:spcPts val="0"/>
              </a:spcBef>
              <a:spcAft>
                <a:spcPts val="0"/>
              </a:spcAft>
              <a:buNone/>
            </a:pPr>
            <a:r>
              <a:rPr b="1" i="0" lang="en-US" sz="2800" u="none" cap="none" strike="noStrike">
                <a:solidFill>
                  <a:srgbClr val="C00000"/>
                </a:solidFill>
                <a:latin typeface="Times New Roman"/>
                <a:ea typeface="Times New Roman"/>
                <a:cs typeface="Times New Roman"/>
                <a:sym typeface="Times New Roman"/>
              </a:rPr>
              <a:t>Lớp: </a:t>
            </a:r>
            <a:endParaRPr b="1" i="0" sz="2800" u="none" cap="none" strike="noStrike">
              <a:solidFill>
                <a:srgbClr val="C00000"/>
              </a:solidFill>
              <a:latin typeface="Times New Roman"/>
              <a:ea typeface="Times New Roman"/>
              <a:cs typeface="Times New Roman"/>
              <a:sym typeface="Times New Roman"/>
            </a:endParaRPr>
          </a:p>
        </p:txBody>
      </p:sp>
      <p:sp>
        <p:nvSpPr>
          <p:cNvPr id="288" name="Google Shape;288;p1"/>
          <p:cNvSpPr/>
          <p:nvPr/>
        </p:nvSpPr>
        <p:spPr>
          <a:xfrm>
            <a:off x="685799" y="1436220"/>
            <a:ext cx="7651378"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4000" u="none" cap="none" strike="noStrike">
                <a:solidFill>
                  <a:srgbClr val="FFFF00"/>
                </a:solidFill>
                <a:latin typeface="Arial"/>
                <a:ea typeface="Arial"/>
                <a:cs typeface="Arial"/>
                <a:sym typeface="Arial"/>
              </a:rPr>
              <a:t>NHIỆT LIỆT CHÀO MỪNG </a:t>
            </a:r>
            <a:endParaRPr/>
          </a:p>
          <a:p>
            <a:pPr indent="0" lvl="0" marL="0" marR="0" rtl="0" algn="ctr">
              <a:lnSpc>
                <a:spcPct val="100000"/>
              </a:lnSpc>
              <a:spcBef>
                <a:spcPts val="0"/>
              </a:spcBef>
              <a:spcAft>
                <a:spcPts val="0"/>
              </a:spcAft>
              <a:buNone/>
            </a:pPr>
            <a:r>
              <a:rPr b="1" i="0" lang="en-US" sz="4000" u="none" cap="none" strike="noStrike">
                <a:solidFill>
                  <a:srgbClr val="FFFF00"/>
                </a:solidFill>
                <a:latin typeface="Arial"/>
                <a:ea typeface="Arial"/>
                <a:cs typeface="Arial"/>
                <a:sym typeface="Arial"/>
              </a:rPr>
              <a:t>CÁC THẦY CÔ GIÁO </a:t>
            </a:r>
            <a:endParaRPr/>
          </a:p>
          <a:p>
            <a:pPr indent="0" lvl="0" marL="0" marR="0" rtl="0" algn="ctr">
              <a:lnSpc>
                <a:spcPct val="100000"/>
              </a:lnSpc>
              <a:spcBef>
                <a:spcPts val="0"/>
              </a:spcBef>
              <a:spcAft>
                <a:spcPts val="0"/>
              </a:spcAft>
              <a:buNone/>
            </a:pPr>
            <a:r>
              <a:rPr b="1" i="0" lang="en-US" sz="4000" u="none" cap="none" strike="noStrike">
                <a:solidFill>
                  <a:srgbClr val="FFFF00"/>
                </a:solidFill>
                <a:latin typeface="Arial"/>
                <a:ea typeface="Arial"/>
                <a:cs typeface="Arial"/>
                <a:sym typeface="Arial"/>
              </a:rPr>
              <a:t>VỀ DỰ GIỜ THĂM LỚP</a:t>
            </a:r>
            <a:endParaRPr b="1" i="0" sz="4000" u="none" cap="none" strike="noStrike">
              <a:solidFill>
                <a:srgbClr val="FFFF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397" name="Shape 397"/>
        <p:cNvGrpSpPr/>
        <p:nvPr/>
      </p:nvGrpSpPr>
      <p:grpSpPr>
        <a:xfrm>
          <a:off x="0" y="0"/>
          <a:ext cx="0" cy="0"/>
          <a:chOff x="0" y="0"/>
          <a:chExt cx="0" cy="0"/>
        </a:xfrm>
      </p:grpSpPr>
      <p:sp>
        <p:nvSpPr>
          <p:cNvPr id="398" name="Google Shape;398;p10"/>
          <p:cNvSpPr txBox="1"/>
          <p:nvPr/>
        </p:nvSpPr>
        <p:spPr>
          <a:xfrm>
            <a:off x="244491" y="0"/>
            <a:ext cx="6140400" cy="8574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1958C6"/>
                </a:solidFill>
                <a:latin typeface="Times New Roman"/>
                <a:ea typeface="Times New Roman"/>
                <a:cs typeface="Times New Roman"/>
                <a:sym typeface="Times New Roman"/>
              </a:rPr>
              <a:t>Dạng 1: Thực hiện phép tính</a:t>
            </a:r>
            <a:endParaRPr b="1" i="0" sz="3200" u="none" cap="none" strike="noStrike">
              <a:solidFill>
                <a:srgbClr val="1958C6"/>
              </a:solidFill>
              <a:latin typeface="Times New Roman"/>
              <a:ea typeface="Times New Roman"/>
              <a:cs typeface="Times New Roman"/>
              <a:sym typeface="Times New Roman"/>
            </a:endParaRPr>
          </a:p>
        </p:txBody>
      </p:sp>
      <p:sp>
        <p:nvSpPr>
          <p:cNvPr id="399" name="Google Shape;399;p10"/>
          <p:cNvSpPr/>
          <p:nvPr/>
        </p:nvSpPr>
        <p:spPr>
          <a:xfrm>
            <a:off x="1028691" y="1415492"/>
            <a:ext cx="4572000"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2400" u="none" cap="none" strike="noStrike">
                <a:solidFill>
                  <a:srgbClr val="002060"/>
                </a:solidFill>
                <a:latin typeface="Times New Roman"/>
                <a:ea typeface="Times New Roman"/>
                <a:cs typeface="Times New Roman"/>
                <a:sym typeface="Times New Roman"/>
              </a:rPr>
              <a:t>Bài 4 : Thực hiện phép tính</a:t>
            </a:r>
            <a:endParaRPr b="0" i="0" sz="2400" u="none" cap="none" strike="noStrike">
              <a:solidFill>
                <a:srgbClr val="002060"/>
              </a:solidFill>
              <a:latin typeface="Times New Roman"/>
              <a:ea typeface="Times New Roman"/>
              <a:cs typeface="Times New Roman"/>
              <a:sym typeface="Times New Roman"/>
            </a:endParaRPr>
          </a:p>
        </p:txBody>
      </p:sp>
      <p:sp>
        <p:nvSpPr>
          <p:cNvPr id="400" name="Google Shape;400;p10"/>
          <p:cNvSpPr/>
          <p:nvPr/>
        </p:nvSpPr>
        <p:spPr>
          <a:xfrm>
            <a:off x="708174" y="896217"/>
            <a:ext cx="3852337" cy="52322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C00000"/>
                </a:solidFill>
                <a:latin typeface="Times New Roman"/>
                <a:ea typeface="Times New Roman"/>
                <a:cs typeface="Times New Roman"/>
                <a:sym typeface="Times New Roman"/>
              </a:rPr>
              <a:t>Biểu thức có dấu ngoặc</a:t>
            </a:r>
            <a:endParaRPr b="0" i="0" sz="2800" u="none" cap="none" strike="noStrike">
              <a:solidFill>
                <a:srgbClr val="C00000"/>
              </a:solidFill>
              <a:latin typeface="Times New Roman"/>
              <a:ea typeface="Times New Roman"/>
              <a:cs typeface="Times New Roman"/>
              <a:sym typeface="Times New Roman"/>
            </a:endParaRPr>
          </a:p>
        </p:txBody>
      </p:sp>
      <p:sp>
        <p:nvSpPr>
          <p:cNvPr id="401" name="Google Shape;401;p10"/>
          <p:cNvSpPr/>
          <p:nvPr/>
        </p:nvSpPr>
        <p:spPr>
          <a:xfrm>
            <a:off x="677636" y="2093898"/>
            <a:ext cx="2709396" cy="553998"/>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000000"/>
              </a:buClr>
              <a:buSzPts val="2000"/>
              <a:buFont typeface="Arial"/>
              <a:buAutoNum type="alphaLcParenR"/>
            </a:pPr>
            <a:r>
              <a:rPr b="0" i="0" lang="en-US" sz="2000" u="none" cap="none" strike="noStrike">
                <a:solidFill>
                  <a:srgbClr val="000000"/>
                </a:solidFill>
                <a:latin typeface="Times New Roman"/>
                <a:ea typeface="Times New Roman"/>
                <a:cs typeface="Times New Roman"/>
                <a:sym typeface="Times New Roman"/>
              </a:rPr>
              <a:t>9 234 : [3.3 .(1+ 8</a:t>
            </a:r>
            <a:r>
              <a:rPr b="0" baseline="30000" i="0" lang="en-US" sz="2000" u="none" cap="none" strike="noStrike">
                <a:solidFill>
                  <a:srgbClr val="000000"/>
                </a:solidFill>
                <a:latin typeface="Times New Roman"/>
                <a:ea typeface="Times New Roman"/>
                <a:cs typeface="Times New Roman"/>
                <a:sym typeface="Times New Roman"/>
              </a:rPr>
              <a:t>3</a:t>
            </a:r>
            <a:r>
              <a:rPr b="0" i="0" lang="en-US" sz="2000" u="none" cap="none" strike="noStrike">
                <a:solidFill>
                  <a:srgbClr val="000000"/>
                </a:solidFill>
                <a:latin typeface="Times New Roman"/>
                <a:ea typeface="Times New Roman"/>
                <a:cs typeface="Times New Roman"/>
                <a:sym typeface="Times New Roman"/>
              </a:rPr>
              <a:t>)] </a:t>
            </a:r>
            <a:endParaRPr b="0" i="0" sz="2000" u="none" cap="none" strike="noStrike">
              <a:solidFill>
                <a:srgbClr val="000000"/>
              </a:solidFill>
              <a:latin typeface="Times New Roman"/>
              <a:ea typeface="Times New Roman"/>
              <a:cs typeface="Times New Roman"/>
              <a:sym typeface="Times New Roman"/>
            </a:endParaRPr>
          </a:p>
        </p:txBody>
      </p:sp>
      <p:sp>
        <p:nvSpPr>
          <p:cNvPr id="402" name="Google Shape;402;p10"/>
          <p:cNvSpPr/>
          <p:nvPr/>
        </p:nvSpPr>
        <p:spPr>
          <a:xfrm>
            <a:off x="5230392" y="2093898"/>
            <a:ext cx="4572000"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b) 63 – [(125 – 123)</a:t>
            </a:r>
            <a:r>
              <a:rPr b="0" baseline="30000" i="0" lang="en-US" sz="2000" u="none" cap="none" strike="noStrike">
                <a:solidFill>
                  <a:srgbClr val="000000"/>
                </a:solidFill>
                <a:latin typeface="Times New Roman"/>
                <a:ea typeface="Times New Roman"/>
                <a:cs typeface="Times New Roman"/>
                <a:sym typeface="Times New Roman"/>
              </a:rPr>
              <a:t>3</a:t>
            </a:r>
            <a:r>
              <a:rPr b="0" i="0" lang="en-US" sz="2000" u="none" cap="none" strike="noStrike">
                <a:solidFill>
                  <a:srgbClr val="000000"/>
                </a:solidFill>
                <a:latin typeface="Times New Roman"/>
                <a:ea typeface="Times New Roman"/>
                <a:cs typeface="Times New Roman"/>
                <a:sym typeface="Times New Roman"/>
              </a:rPr>
              <a:t>:4].27</a:t>
            </a:r>
            <a:endParaRPr b="0" i="0" sz="2000" u="none" cap="none" strike="noStrike">
              <a:solidFill>
                <a:srgbClr val="000000"/>
              </a:solidFill>
              <a:latin typeface="Times New Roman"/>
              <a:ea typeface="Times New Roman"/>
              <a:cs typeface="Times New Roman"/>
              <a:sym typeface="Times New Roman"/>
            </a:endParaRPr>
          </a:p>
        </p:txBody>
      </p:sp>
      <p:sp>
        <p:nvSpPr>
          <p:cNvPr id="403" name="Google Shape;403;p10"/>
          <p:cNvSpPr/>
          <p:nvPr/>
        </p:nvSpPr>
        <p:spPr>
          <a:xfrm>
            <a:off x="5476964" y="2542669"/>
            <a:ext cx="180850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63 – [2</a:t>
            </a:r>
            <a:r>
              <a:rPr b="0" baseline="30000" i="0" lang="en-US" sz="2000" u="none" cap="none" strike="noStrike">
                <a:solidFill>
                  <a:srgbClr val="000000"/>
                </a:solidFill>
                <a:latin typeface="Times New Roman"/>
                <a:ea typeface="Times New Roman"/>
                <a:cs typeface="Times New Roman"/>
                <a:sym typeface="Times New Roman"/>
              </a:rPr>
              <a:t>3</a:t>
            </a:r>
            <a:r>
              <a:rPr b="0" i="0" lang="en-US" sz="2000" u="none" cap="none" strike="noStrike">
                <a:solidFill>
                  <a:srgbClr val="000000"/>
                </a:solidFill>
                <a:latin typeface="Times New Roman"/>
                <a:ea typeface="Times New Roman"/>
                <a:cs typeface="Times New Roman"/>
                <a:sym typeface="Times New Roman"/>
              </a:rPr>
              <a:t>:4].27</a:t>
            </a:r>
            <a:endParaRPr b="0" i="0" sz="2000" u="none" cap="none" strike="noStrike">
              <a:solidFill>
                <a:srgbClr val="000000"/>
              </a:solidFill>
              <a:latin typeface="Arial"/>
              <a:ea typeface="Arial"/>
              <a:cs typeface="Arial"/>
              <a:sym typeface="Arial"/>
            </a:endParaRPr>
          </a:p>
        </p:txBody>
      </p:sp>
      <p:sp>
        <p:nvSpPr>
          <p:cNvPr id="404" name="Google Shape;404;p10"/>
          <p:cNvSpPr/>
          <p:nvPr/>
        </p:nvSpPr>
        <p:spPr>
          <a:xfrm>
            <a:off x="5476964" y="2951823"/>
            <a:ext cx="178766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63 – [8:4].27 </a:t>
            </a:r>
            <a:endParaRPr b="0" i="0" sz="2000" u="none" cap="none" strike="noStrike">
              <a:solidFill>
                <a:srgbClr val="000000"/>
              </a:solidFill>
              <a:latin typeface="Arial"/>
              <a:ea typeface="Arial"/>
              <a:cs typeface="Arial"/>
              <a:sym typeface="Arial"/>
            </a:endParaRPr>
          </a:p>
        </p:txBody>
      </p:sp>
      <p:sp>
        <p:nvSpPr>
          <p:cNvPr id="405" name="Google Shape;405;p10"/>
          <p:cNvSpPr/>
          <p:nvPr/>
        </p:nvSpPr>
        <p:spPr>
          <a:xfrm>
            <a:off x="5476964" y="3296483"/>
            <a:ext cx="1354858"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63 – 2.27</a:t>
            </a:r>
            <a:endParaRPr b="0" i="0" sz="2000" u="none" cap="none" strike="noStrike">
              <a:solidFill>
                <a:srgbClr val="000000"/>
              </a:solidFill>
              <a:latin typeface="Times New Roman"/>
              <a:ea typeface="Times New Roman"/>
              <a:cs typeface="Times New Roman"/>
              <a:sym typeface="Times New Roman"/>
            </a:endParaRPr>
          </a:p>
        </p:txBody>
      </p:sp>
      <p:sp>
        <p:nvSpPr>
          <p:cNvPr id="406" name="Google Shape;406;p10"/>
          <p:cNvSpPr/>
          <p:nvPr/>
        </p:nvSpPr>
        <p:spPr>
          <a:xfrm>
            <a:off x="5476964" y="3696593"/>
            <a:ext cx="1162498"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63 – 54</a:t>
            </a:r>
            <a:endParaRPr/>
          </a:p>
        </p:txBody>
      </p:sp>
      <p:sp>
        <p:nvSpPr>
          <p:cNvPr id="407" name="Google Shape;407;p10"/>
          <p:cNvSpPr/>
          <p:nvPr/>
        </p:nvSpPr>
        <p:spPr>
          <a:xfrm>
            <a:off x="824219" y="3122168"/>
            <a:ext cx="4572000"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9 234 : [3 . 3 . 513]</a:t>
            </a:r>
            <a:endParaRPr b="0" i="0" sz="2000" u="none" cap="none" strike="noStrike">
              <a:solidFill>
                <a:srgbClr val="000000"/>
              </a:solidFill>
              <a:latin typeface="Times New Roman"/>
              <a:ea typeface="Times New Roman"/>
              <a:cs typeface="Times New Roman"/>
              <a:sym typeface="Times New Roman"/>
            </a:endParaRPr>
          </a:p>
        </p:txBody>
      </p:sp>
      <p:sp>
        <p:nvSpPr>
          <p:cNvPr id="408" name="Google Shape;408;p10"/>
          <p:cNvSpPr/>
          <p:nvPr/>
        </p:nvSpPr>
        <p:spPr>
          <a:xfrm>
            <a:off x="824219" y="2604134"/>
            <a:ext cx="2935419"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9 234 : [3 . 3 . (1 + 512)]</a:t>
            </a:r>
            <a:endParaRPr b="0" i="0" sz="2000" u="none" cap="none" strike="noStrike">
              <a:solidFill>
                <a:srgbClr val="000000"/>
              </a:solidFill>
              <a:latin typeface="Times New Roman"/>
              <a:ea typeface="Times New Roman"/>
              <a:cs typeface="Times New Roman"/>
              <a:sym typeface="Times New Roman"/>
            </a:endParaRPr>
          </a:p>
        </p:txBody>
      </p:sp>
      <p:sp>
        <p:nvSpPr>
          <p:cNvPr id="409" name="Google Shape;409;p10"/>
          <p:cNvSpPr/>
          <p:nvPr/>
        </p:nvSpPr>
        <p:spPr>
          <a:xfrm>
            <a:off x="824219" y="3700439"/>
            <a:ext cx="174599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9 234 : 4617 </a:t>
            </a:r>
            <a:endParaRPr b="0" i="0" sz="2000" u="none" cap="none" strike="noStrike">
              <a:solidFill>
                <a:srgbClr val="000000"/>
              </a:solidFill>
              <a:latin typeface="Arial"/>
              <a:ea typeface="Arial"/>
              <a:cs typeface="Arial"/>
              <a:sym typeface="Arial"/>
            </a:endParaRPr>
          </a:p>
        </p:txBody>
      </p:sp>
      <p:sp>
        <p:nvSpPr>
          <p:cNvPr id="410" name="Google Shape;410;p10"/>
          <p:cNvSpPr/>
          <p:nvPr/>
        </p:nvSpPr>
        <p:spPr>
          <a:xfrm>
            <a:off x="824219" y="4098712"/>
            <a:ext cx="521297"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2</a:t>
            </a:r>
            <a:endParaRPr b="0" i="0" sz="2000" u="none" cap="none" strike="noStrike">
              <a:solidFill>
                <a:srgbClr val="000000"/>
              </a:solidFill>
              <a:latin typeface="Times New Roman"/>
              <a:ea typeface="Times New Roman"/>
              <a:cs typeface="Times New Roman"/>
              <a:sym typeface="Times New Roman"/>
            </a:endParaRPr>
          </a:p>
        </p:txBody>
      </p:sp>
      <p:sp>
        <p:nvSpPr>
          <p:cNvPr id="411" name="Google Shape;411;p10"/>
          <p:cNvSpPr/>
          <p:nvPr/>
        </p:nvSpPr>
        <p:spPr>
          <a:xfrm>
            <a:off x="5485381" y="4098712"/>
            <a:ext cx="521297"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9</a:t>
            </a:r>
            <a:endParaRPr b="0" i="0" sz="2000" u="none" cap="none" strike="noStrike">
              <a:solidFill>
                <a:srgbClr val="000000"/>
              </a:solidFill>
              <a:latin typeface="Times New Roman"/>
              <a:ea typeface="Times New Roman"/>
              <a:cs typeface="Times New Roman"/>
              <a:sym typeface="Times New Roman"/>
            </a:endParaRPr>
          </a:p>
        </p:txBody>
      </p:sp>
      <p:grpSp>
        <p:nvGrpSpPr>
          <p:cNvPr id="412" name="Google Shape;412;p10"/>
          <p:cNvGrpSpPr/>
          <p:nvPr/>
        </p:nvGrpSpPr>
        <p:grpSpPr>
          <a:xfrm>
            <a:off x="4860781" y="917083"/>
            <a:ext cx="3557362" cy="467218"/>
            <a:chOff x="4415050" y="2035857"/>
            <a:chExt cx="6932702" cy="658370"/>
          </a:xfrm>
        </p:grpSpPr>
        <p:sp>
          <p:nvSpPr>
            <p:cNvPr id="413" name="Google Shape;413;p10"/>
            <p:cNvSpPr/>
            <p:nvPr/>
          </p:nvSpPr>
          <p:spPr>
            <a:xfrm>
              <a:off x="6672737" y="2253084"/>
              <a:ext cx="2132804" cy="370623"/>
            </a:xfrm>
            <a:prstGeom prst="chevron">
              <a:avLst>
                <a:gd fmla="val 54429" name="adj"/>
              </a:avLst>
            </a:prstGeom>
            <a:solidFill>
              <a:srgbClr val="EE4E2E"/>
            </a:solid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None/>
              </a:pPr>
              <a:r>
                <a:t/>
              </a:r>
              <a:endParaRPr b="0" i="0" sz="3300" u="none" cap="none" strike="noStrike">
                <a:solidFill>
                  <a:schemeClr val="lt1"/>
                </a:solidFill>
                <a:latin typeface="Arial"/>
                <a:ea typeface="Arial"/>
                <a:cs typeface="Arial"/>
                <a:sym typeface="Arial"/>
              </a:endParaRPr>
            </a:p>
          </p:txBody>
        </p:sp>
        <p:sp>
          <p:nvSpPr>
            <p:cNvPr id="414" name="Google Shape;414;p10"/>
            <p:cNvSpPr/>
            <p:nvPr/>
          </p:nvSpPr>
          <p:spPr>
            <a:xfrm>
              <a:off x="9113016" y="2253084"/>
              <a:ext cx="2234736" cy="370623"/>
            </a:xfrm>
            <a:prstGeom prst="chevron">
              <a:avLst>
                <a:gd fmla="val 54429" name="adj"/>
              </a:avLst>
            </a:prstGeom>
            <a:solidFill>
              <a:srgbClr val="C00000"/>
            </a:solid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None/>
              </a:pPr>
              <a:r>
                <a:t/>
              </a:r>
              <a:endParaRPr b="0" i="0" sz="3300" u="none" cap="none" strike="noStrike">
                <a:solidFill>
                  <a:schemeClr val="lt1"/>
                </a:solidFill>
                <a:latin typeface="Arial"/>
                <a:ea typeface="Arial"/>
                <a:cs typeface="Arial"/>
                <a:sym typeface="Arial"/>
              </a:endParaRPr>
            </a:p>
          </p:txBody>
        </p:sp>
        <p:sp>
          <p:nvSpPr>
            <p:cNvPr id="415" name="Google Shape;415;p10"/>
            <p:cNvSpPr txBox="1"/>
            <p:nvPr/>
          </p:nvSpPr>
          <p:spPr>
            <a:xfrm>
              <a:off x="7319268" y="2056693"/>
              <a:ext cx="1047377" cy="637534"/>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i="0" lang="en-US" sz="1800" u="none" cap="none" strike="noStrike">
                  <a:solidFill>
                    <a:srgbClr val="00FFFF"/>
                  </a:solidFill>
                  <a:latin typeface="Arial"/>
                  <a:ea typeface="Arial"/>
                  <a:cs typeface="Arial"/>
                  <a:sym typeface="Arial"/>
                </a:rPr>
                <a:t>[ ]</a:t>
              </a:r>
              <a:endParaRPr b="0" i="0" sz="1800" u="none" cap="none" strike="noStrike">
                <a:solidFill>
                  <a:srgbClr val="00FFFF"/>
                </a:solidFill>
                <a:latin typeface="Arial"/>
                <a:ea typeface="Arial"/>
                <a:cs typeface="Arial"/>
                <a:sym typeface="Arial"/>
              </a:endParaRPr>
            </a:p>
          </p:txBody>
        </p:sp>
        <p:sp>
          <p:nvSpPr>
            <p:cNvPr id="416" name="Google Shape;416;p10"/>
            <p:cNvSpPr txBox="1"/>
            <p:nvPr/>
          </p:nvSpPr>
          <p:spPr>
            <a:xfrm>
              <a:off x="9805000" y="2035857"/>
              <a:ext cx="1168114" cy="637534"/>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i="0" lang="en-US" sz="1800" u="none" cap="none" strike="noStrike">
                  <a:solidFill>
                    <a:schemeClr val="lt1"/>
                  </a:solidFill>
                  <a:latin typeface="Arial"/>
                  <a:ea typeface="Arial"/>
                  <a:cs typeface="Arial"/>
                  <a:sym typeface="Arial"/>
                </a:rPr>
                <a:t>{ }</a:t>
              </a:r>
              <a:endParaRPr b="0" i="0" sz="1800" u="none" cap="none" strike="noStrike">
                <a:solidFill>
                  <a:schemeClr val="lt1"/>
                </a:solidFill>
                <a:latin typeface="Arial"/>
                <a:ea typeface="Arial"/>
                <a:cs typeface="Arial"/>
                <a:sym typeface="Arial"/>
              </a:endParaRPr>
            </a:p>
          </p:txBody>
        </p:sp>
        <p:sp>
          <p:nvSpPr>
            <p:cNvPr id="417" name="Google Shape;417;p10"/>
            <p:cNvSpPr/>
            <p:nvPr/>
          </p:nvSpPr>
          <p:spPr>
            <a:xfrm>
              <a:off x="4415050" y="2221552"/>
              <a:ext cx="1904759" cy="407686"/>
            </a:xfrm>
            <a:prstGeom prst="chevron">
              <a:avLst>
                <a:gd fmla="val 54429" name="adj"/>
              </a:avLst>
            </a:prstGeom>
            <a:solidFill>
              <a:srgbClr val="B7CBEF"/>
            </a:solid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None/>
              </a:pPr>
              <a:r>
                <a:t/>
              </a:r>
              <a:endParaRPr b="0" i="0" sz="3300" u="none" cap="none" strike="noStrike">
                <a:solidFill>
                  <a:schemeClr val="lt1"/>
                </a:solidFill>
                <a:latin typeface="Arial"/>
                <a:ea typeface="Arial"/>
                <a:cs typeface="Arial"/>
                <a:sym typeface="Arial"/>
              </a:endParaRPr>
            </a:p>
          </p:txBody>
        </p:sp>
        <p:sp>
          <p:nvSpPr>
            <p:cNvPr id="418" name="Google Shape;418;p10"/>
            <p:cNvSpPr txBox="1"/>
            <p:nvPr/>
          </p:nvSpPr>
          <p:spPr>
            <a:xfrm>
              <a:off x="4851399" y="2035857"/>
              <a:ext cx="1184664" cy="637534"/>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i="0" lang="en-US" sz="1800" u="none" cap="none" strike="noStrike">
                  <a:solidFill>
                    <a:srgbClr val="000000"/>
                  </a:solidFill>
                  <a:latin typeface="Arial"/>
                  <a:ea typeface="Arial"/>
                  <a:cs typeface="Arial"/>
                  <a:sym typeface="Arial"/>
                </a:rPr>
                <a:t> ( )</a:t>
              </a:r>
              <a:endParaRPr b="0" i="0" sz="18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2000"/>
                                        <p:tgtEl>
                                          <p:spTgt spid="401"/>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2000"/>
                                        <p:tgtEl>
                                          <p:spTgt spid="4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3"/>
                                        </p:tgtEl>
                                        <p:attrNameLst>
                                          <p:attrName>style.visibility</p:attrName>
                                        </p:attrNameLst>
                                      </p:cBhvr>
                                      <p:to>
                                        <p:strVal val="visible"/>
                                      </p:to>
                                    </p:set>
                                    <p:anim calcmode="lin" valueType="num">
                                      <p:cBhvr additive="base">
                                        <p:cTn dur="500"/>
                                        <p:tgtEl>
                                          <p:spTgt spid="40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04"/>
                                        </p:tgtEl>
                                        <p:attrNameLst>
                                          <p:attrName>style.visibility</p:attrName>
                                        </p:attrNameLst>
                                      </p:cBhvr>
                                      <p:to>
                                        <p:strVal val="visible"/>
                                      </p:to>
                                    </p:set>
                                    <p:anim calcmode="lin" valueType="num">
                                      <p:cBhvr additive="base">
                                        <p:cTn dur="500"/>
                                        <p:tgtEl>
                                          <p:spTgt spid="40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05"/>
                                        </p:tgtEl>
                                        <p:attrNameLst>
                                          <p:attrName>style.visibility</p:attrName>
                                        </p:attrNameLst>
                                      </p:cBhvr>
                                      <p:to>
                                        <p:strVal val="visible"/>
                                      </p:to>
                                    </p:set>
                                    <p:anim calcmode="lin" valueType="num">
                                      <p:cBhvr additive="base">
                                        <p:cTn dur="500"/>
                                        <p:tgtEl>
                                          <p:spTgt spid="40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06"/>
                                        </p:tgtEl>
                                        <p:attrNameLst>
                                          <p:attrName>style.visibility</p:attrName>
                                        </p:attrNameLst>
                                      </p:cBhvr>
                                      <p:to>
                                        <p:strVal val="visible"/>
                                      </p:to>
                                    </p:set>
                                    <p:anim calcmode="lin" valueType="num">
                                      <p:cBhvr additive="base">
                                        <p:cTn dur="500"/>
                                        <p:tgtEl>
                                          <p:spTgt spid="40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11"/>
                                        </p:tgtEl>
                                        <p:attrNameLst>
                                          <p:attrName>style.visibility</p:attrName>
                                        </p:attrNameLst>
                                      </p:cBhvr>
                                      <p:to>
                                        <p:strVal val="visible"/>
                                      </p:to>
                                    </p:set>
                                    <p:anim calcmode="lin" valueType="num">
                                      <p:cBhvr additive="base">
                                        <p:cTn dur="500"/>
                                        <p:tgtEl>
                                          <p:spTgt spid="41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20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22" name="Shape 422"/>
        <p:cNvGrpSpPr/>
        <p:nvPr/>
      </p:nvGrpSpPr>
      <p:grpSpPr>
        <a:xfrm>
          <a:off x="0" y="0"/>
          <a:ext cx="0" cy="0"/>
          <a:chOff x="0" y="0"/>
          <a:chExt cx="0" cy="0"/>
        </a:xfrm>
      </p:grpSpPr>
      <p:sp>
        <p:nvSpPr>
          <p:cNvPr id="423" name="Google Shape;423;p11"/>
          <p:cNvSpPr txBox="1"/>
          <p:nvPr/>
        </p:nvSpPr>
        <p:spPr>
          <a:xfrm>
            <a:off x="298453" y="-14440"/>
            <a:ext cx="6140400" cy="8574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1958C6"/>
                </a:solidFill>
                <a:latin typeface="Times New Roman"/>
                <a:ea typeface="Times New Roman"/>
                <a:cs typeface="Times New Roman"/>
                <a:sym typeface="Times New Roman"/>
              </a:rPr>
              <a:t>Dạng 1: Thực hiện phép tính</a:t>
            </a:r>
            <a:endParaRPr b="1" i="0" sz="3200" u="none" cap="none" strike="noStrike">
              <a:solidFill>
                <a:srgbClr val="1958C6"/>
              </a:solidFill>
              <a:latin typeface="Times New Roman"/>
              <a:ea typeface="Times New Roman"/>
              <a:cs typeface="Times New Roman"/>
              <a:sym typeface="Times New Roman"/>
            </a:endParaRPr>
          </a:p>
        </p:txBody>
      </p:sp>
      <p:sp>
        <p:nvSpPr>
          <p:cNvPr id="424" name="Google Shape;424;p11"/>
          <p:cNvSpPr/>
          <p:nvPr/>
        </p:nvSpPr>
        <p:spPr>
          <a:xfrm>
            <a:off x="4855445" y="2119859"/>
            <a:ext cx="4227439"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d) 76 – { 2. [2.52 – ( 31- 2.3)]}  + 3.25 </a:t>
            </a:r>
            <a:endParaRPr b="0" i="0" sz="2000" u="none" cap="none" strike="noStrike">
              <a:solidFill>
                <a:srgbClr val="000000"/>
              </a:solidFill>
              <a:latin typeface="Times New Roman"/>
              <a:ea typeface="Times New Roman"/>
              <a:cs typeface="Times New Roman"/>
              <a:sym typeface="Times New Roman"/>
            </a:endParaRPr>
          </a:p>
        </p:txBody>
      </p:sp>
      <p:sp>
        <p:nvSpPr>
          <p:cNvPr id="425" name="Google Shape;425;p11"/>
          <p:cNvSpPr/>
          <p:nvPr/>
        </p:nvSpPr>
        <p:spPr>
          <a:xfrm>
            <a:off x="4870453" y="2615497"/>
            <a:ext cx="3732112"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76 - {2 . [2 . 25 - (31 - 6)]} + 75</a:t>
            </a:r>
            <a:r>
              <a:rPr b="0" i="0" lang="en-US" sz="14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Times New Roman"/>
              <a:ea typeface="Times New Roman"/>
              <a:cs typeface="Times New Roman"/>
              <a:sym typeface="Times New Roman"/>
            </a:endParaRPr>
          </a:p>
        </p:txBody>
      </p:sp>
      <p:sp>
        <p:nvSpPr>
          <p:cNvPr id="426" name="Google Shape;426;p11"/>
          <p:cNvSpPr/>
          <p:nvPr/>
        </p:nvSpPr>
        <p:spPr>
          <a:xfrm>
            <a:off x="4870453" y="3064105"/>
            <a:ext cx="2919389"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76 - {2 . [50 - 25]} + 75 </a:t>
            </a:r>
            <a:endParaRPr b="0" i="0" sz="2000" u="none" cap="none" strike="noStrike">
              <a:solidFill>
                <a:srgbClr val="000000"/>
              </a:solidFill>
              <a:latin typeface="Times New Roman"/>
              <a:ea typeface="Times New Roman"/>
              <a:cs typeface="Times New Roman"/>
              <a:sym typeface="Times New Roman"/>
            </a:endParaRPr>
          </a:p>
        </p:txBody>
      </p:sp>
      <p:sp>
        <p:nvSpPr>
          <p:cNvPr id="427" name="Google Shape;427;p11"/>
          <p:cNvSpPr/>
          <p:nvPr/>
        </p:nvSpPr>
        <p:spPr>
          <a:xfrm>
            <a:off x="4870453" y="3575118"/>
            <a:ext cx="2279791"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76 - {2 . 25} + 75 </a:t>
            </a:r>
            <a:endParaRPr b="0" i="0" sz="2000" u="none" cap="none" strike="noStrike">
              <a:solidFill>
                <a:srgbClr val="000000"/>
              </a:solidFill>
              <a:latin typeface="Times New Roman"/>
              <a:ea typeface="Times New Roman"/>
              <a:cs typeface="Times New Roman"/>
              <a:sym typeface="Times New Roman"/>
            </a:endParaRPr>
          </a:p>
        </p:txBody>
      </p:sp>
      <p:sp>
        <p:nvSpPr>
          <p:cNvPr id="428" name="Google Shape;428;p11"/>
          <p:cNvSpPr/>
          <p:nvPr/>
        </p:nvSpPr>
        <p:spPr>
          <a:xfrm>
            <a:off x="4870453" y="4069146"/>
            <a:ext cx="2305439"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76 - 50 + 75 = 101</a:t>
            </a:r>
            <a:endParaRPr b="0" i="0" sz="2000" u="none" cap="none" strike="noStrike">
              <a:solidFill>
                <a:srgbClr val="000000"/>
              </a:solidFill>
              <a:latin typeface="Times New Roman"/>
              <a:ea typeface="Times New Roman"/>
              <a:cs typeface="Times New Roman"/>
              <a:sym typeface="Times New Roman"/>
            </a:endParaRPr>
          </a:p>
        </p:txBody>
      </p:sp>
      <p:sp>
        <p:nvSpPr>
          <p:cNvPr id="429" name="Google Shape;429;p11"/>
          <p:cNvSpPr/>
          <p:nvPr/>
        </p:nvSpPr>
        <p:spPr>
          <a:xfrm>
            <a:off x="298453" y="2099208"/>
            <a:ext cx="4572000"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c) 2345 + [11</a:t>
            </a:r>
            <a:r>
              <a:rPr b="0" baseline="30000" i="0" lang="en-US" sz="2000" u="none" cap="none" strike="noStrike">
                <a:solidFill>
                  <a:srgbClr val="000000"/>
                </a:solidFill>
                <a:latin typeface="Times New Roman"/>
                <a:ea typeface="Times New Roman"/>
                <a:cs typeface="Times New Roman"/>
                <a:sym typeface="Times New Roman"/>
              </a:rPr>
              <a:t>2</a:t>
            </a:r>
            <a:r>
              <a:rPr b="0" i="0" lang="en-US" sz="2000" u="none" cap="none" strike="noStrike">
                <a:solidFill>
                  <a:srgbClr val="000000"/>
                </a:solidFill>
                <a:latin typeface="Times New Roman"/>
                <a:ea typeface="Times New Roman"/>
                <a:cs typeface="Times New Roman"/>
                <a:sym typeface="Times New Roman"/>
              </a:rPr>
              <a:t> – (575 – 572)</a:t>
            </a:r>
            <a:r>
              <a:rPr b="0" baseline="30000" i="0" lang="en-US" sz="2000" u="none" cap="none" strike="noStrike">
                <a:solidFill>
                  <a:srgbClr val="000000"/>
                </a:solidFill>
                <a:latin typeface="Times New Roman"/>
                <a:ea typeface="Times New Roman"/>
                <a:cs typeface="Times New Roman"/>
                <a:sym typeface="Times New Roman"/>
              </a:rPr>
              <a:t>3</a:t>
            </a:r>
            <a:r>
              <a:rPr b="0" i="0" lang="en-US" sz="2000" u="none" cap="none" strike="noStrike">
                <a:solidFill>
                  <a:srgbClr val="000000"/>
                </a:solidFill>
                <a:latin typeface="Times New Roman"/>
                <a:ea typeface="Times New Roman"/>
                <a:cs typeface="Times New Roman"/>
                <a:sym typeface="Times New Roman"/>
              </a:rPr>
              <a:t> + 6]</a:t>
            </a:r>
            <a:r>
              <a:rPr b="0" baseline="30000" i="0" lang="en-US" sz="2000" u="none" cap="none" strike="noStrike">
                <a:solidFill>
                  <a:srgbClr val="000000"/>
                </a:solidFill>
                <a:latin typeface="Times New Roman"/>
                <a:ea typeface="Times New Roman"/>
                <a:cs typeface="Times New Roman"/>
                <a:sym typeface="Times New Roman"/>
              </a:rPr>
              <a:t>2</a:t>
            </a:r>
            <a:endParaRPr b="0" i="0" sz="2000" u="none" cap="none" strike="noStrike">
              <a:solidFill>
                <a:srgbClr val="000000"/>
              </a:solidFill>
              <a:latin typeface="Times New Roman"/>
              <a:ea typeface="Times New Roman"/>
              <a:cs typeface="Times New Roman"/>
              <a:sym typeface="Times New Roman"/>
            </a:endParaRPr>
          </a:p>
        </p:txBody>
      </p:sp>
      <p:sp>
        <p:nvSpPr>
          <p:cNvPr id="430" name="Google Shape;430;p11"/>
          <p:cNvSpPr/>
          <p:nvPr/>
        </p:nvSpPr>
        <p:spPr>
          <a:xfrm>
            <a:off x="350962" y="2765053"/>
            <a:ext cx="220284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32 – 6.(8-8) + 18 </a:t>
            </a:r>
            <a:endParaRPr b="0" i="0" sz="2000" u="none" cap="none" strike="noStrike">
              <a:solidFill>
                <a:srgbClr val="000000"/>
              </a:solidFill>
              <a:latin typeface="Arial"/>
              <a:ea typeface="Arial"/>
              <a:cs typeface="Arial"/>
              <a:sym typeface="Arial"/>
            </a:endParaRPr>
          </a:p>
        </p:txBody>
      </p:sp>
      <p:sp>
        <p:nvSpPr>
          <p:cNvPr id="431" name="Google Shape;431;p11"/>
          <p:cNvSpPr/>
          <p:nvPr/>
        </p:nvSpPr>
        <p:spPr>
          <a:xfrm>
            <a:off x="350962" y="3259081"/>
            <a:ext cx="181972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32 – 6.0 + 18 </a:t>
            </a:r>
            <a:endParaRPr b="0" i="0" sz="2000" u="none" cap="none" strike="noStrike">
              <a:solidFill>
                <a:srgbClr val="000000"/>
              </a:solidFill>
              <a:latin typeface="Arial"/>
              <a:ea typeface="Arial"/>
              <a:cs typeface="Arial"/>
              <a:sym typeface="Arial"/>
            </a:endParaRPr>
          </a:p>
        </p:txBody>
      </p:sp>
      <p:sp>
        <p:nvSpPr>
          <p:cNvPr id="432" name="Google Shape;432;p11"/>
          <p:cNvSpPr/>
          <p:nvPr/>
        </p:nvSpPr>
        <p:spPr>
          <a:xfrm>
            <a:off x="357323" y="3677858"/>
            <a:ext cx="1178528"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32 + 18</a:t>
            </a:r>
            <a:endParaRPr b="0" i="0" sz="2000" u="none" cap="none" strike="noStrike">
              <a:solidFill>
                <a:srgbClr val="000000"/>
              </a:solidFill>
              <a:latin typeface="Times New Roman"/>
              <a:ea typeface="Times New Roman"/>
              <a:cs typeface="Times New Roman"/>
              <a:sym typeface="Times New Roman"/>
            </a:endParaRPr>
          </a:p>
        </p:txBody>
      </p:sp>
      <p:sp>
        <p:nvSpPr>
          <p:cNvPr id="433" name="Google Shape;433;p11"/>
          <p:cNvSpPr/>
          <p:nvPr/>
        </p:nvSpPr>
        <p:spPr>
          <a:xfrm>
            <a:off x="357323" y="4171886"/>
            <a:ext cx="649537"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50</a:t>
            </a:r>
            <a:endParaRPr b="0" i="0" sz="2000" u="none" cap="none" strike="noStrike">
              <a:solidFill>
                <a:srgbClr val="000000"/>
              </a:solidFill>
              <a:latin typeface="Times New Roman"/>
              <a:ea typeface="Times New Roman"/>
              <a:cs typeface="Times New Roman"/>
              <a:sym typeface="Times New Roman"/>
            </a:endParaRPr>
          </a:p>
        </p:txBody>
      </p:sp>
      <p:sp>
        <p:nvSpPr>
          <p:cNvPr id="434" name="Google Shape;434;p11"/>
          <p:cNvSpPr/>
          <p:nvPr/>
        </p:nvSpPr>
        <p:spPr>
          <a:xfrm>
            <a:off x="1028691" y="1415492"/>
            <a:ext cx="4572000"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2400" u="none" cap="none" strike="noStrike">
                <a:solidFill>
                  <a:srgbClr val="002060"/>
                </a:solidFill>
                <a:latin typeface="Times New Roman"/>
                <a:ea typeface="Times New Roman"/>
                <a:cs typeface="Times New Roman"/>
                <a:sym typeface="Times New Roman"/>
              </a:rPr>
              <a:t>Bài 4 : Thực hiện phép tính</a:t>
            </a:r>
            <a:endParaRPr b="0" i="0" sz="2400" u="none" cap="none" strike="noStrike">
              <a:solidFill>
                <a:srgbClr val="002060"/>
              </a:solidFill>
              <a:latin typeface="Times New Roman"/>
              <a:ea typeface="Times New Roman"/>
              <a:cs typeface="Times New Roman"/>
              <a:sym typeface="Times New Roman"/>
            </a:endParaRPr>
          </a:p>
        </p:txBody>
      </p:sp>
      <p:sp>
        <p:nvSpPr>
          <p:cNvPr id="435" name="Google Shape;435;p11"/>
          <p:cNvSpPr/>
          <p:nvPr/>
        </p:nvSpPr>
        <p:spPr>
          <a:xfrm>
            <a:off x="708174" y="896217"/>
            <a:ext cx="3852337" cy="52322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C00000"/>
                </a:solidFill>
                <a:latin typeface="Times New Roman"/>
                <a:ea typeface="Times New Roman"/>
                <a:cs typeface="Times New Roman"/>
                <a:sym typeface="Times New Roman"/>
              </a:rPr>
              <a:t>Biểu thức có dấu ngoặc</a:t>
            </a:r>
            <a:endParaRPr b="0" i="0" sz="2800" u="none" cap="none" strike="noStrike">
              <a:solidFill>
                <a:srgbClr val="C00000"/>
              </a:solidFill>
              <a:latin typeface="Times New Roman"/>
              <a:ea typeface="Times New Roman"/>
              <a:cs typeface="Times New Roman"/>
              <a:sym typeface="Times New Roman"/>
            </a:endParaRPr>
          </a:p>
        </p:txBody>
      </p:sp>
      <p:grpSp>
        <p:nvGrpSpPr>
          <p:cNvPr id="436" name="Google Shape;436;p11"/>
          <p:cNvGrpSpPr/>
          <p:nvPr/>
        </p:nvGrpSpPr>
        <p:grpSpPr>
          <a:xfrm>
            <a:off x="4957828" y="972057"/>
            <a:ext cx="3557362" cy="467218"/>
            <a:chOff x="4415050" y="2035857"/>
            <a:chExt cx="6932702" cy="658370"/>
          </a:xfrm>
        </p:grpSpPr>
        <p:sp>
          <p:nvSpPr>
            <p:cNvPr id="437" name="Google Shape;437;p11"/>
            <p:cNvSpPr/>
            <p:nvPr/>
          </p:nvSpPr>
          <p:spPr>
            <a:xfrm>
              <a:off x="6672737" y="2253084"/>
              <a:ext cx="2132804" cy="370623"/>
            </a:xfrm>
            <a:prstGeom prst="chevron">
              <a:avLst>
                <a:gd fmla="val 54429" name="adj"/>
              </a:avLst>
            </a:prstGeom>
            <a:solidFill>
              <a:srgbClr val="EE4E2E"/>
            </a:solid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None/>
              </a:pPr>
              <a:r>
                <a:t/>
              </a:r>
              <a:endParaRPr b="0" i="0" sz="3300" u="none" cap="none" strike="noStrike">
                <a:solidFill>
                  <a:schemeClr val="lt1"/>
                </a:solidFill>
                <a:latin typeface="Arial"/>
                <a:ea typeface="Arial"/>
                <a:cs typeface="Arial"/>
                <a:sym typeface="Arial"/>
              </a:endParaRPr>
            </a:p>
          </p:txBody>
        </p:sp>
        <p:sp>
          <p:nvSpPr>
            <p:cNvPr id="438" name="Google Shape;438;p11"/>
            <p:cNvSpPr/>
            <p:nvPr/>
          </p:nvSpPr>
          <p:spPr>
            <a:xfrm>
              <a:off x="9113016" y="2253084"/>
              <a:ext cx="2234736" cy="370623"/>
            </a:xfrm>
            <a:prstGeom prst="chevron">
              <a:avLst>
                <a:gd fmla="val 54429" name="adj"/>
              </a:avLst>
            </a:prstGeom>
            <a:solidFill>
              <a:srgbClr val="C00000"/>
            </a:solid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None/>
              </a:pPr>
              <a:r>
                <a:t/>
              </a:r>
              <a:endParaRPr b="0" i="0" sz="3300" u="none" cap="none" strike="noStrike">
                <a:solidFill>
                  <a:schemeClr val="lt1"/>
                </a:solidFill>
                <a:latin typeface="Arial"/>
                <a:ea typeface="Arial"/>
                <a:cs typeface="Arial"/>
                <a:sym typeface="Arial"/>
              </a:endParaRPr>
            </a:p>
          </p:txBody>
        </p:sp>
        <p:sp>
          <p:nvSpPr>
            <p:cNvPr id="439" name="Google Shape;439;p11"/>
            <p:cNvSpPr txBox="1"/>
            <p:nvPr/>
          </p:nvSpPr>
          <p:spPr>
            <a:xfrm>
              <a:off x="7319268" y="2056693"/>
              <a:ext cx="1047377" cy="637534"/>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i="0" lang="en-US" sz="1800" u="none" cap="none" strike="noStrike">
                  <a:solidFill>
                    <a:srgbClr val="00FFFF"/>
                  </a:solidFill>
                  <a:latin typeface="Arial"/>
                  <a:ea typeface="Arial"/>
                  <a:cs typeface="Arial"/>
                  <a:sym typeface="Arial"/>
                </a:rPr>
                <a:t>[ ]</a:t>
              </a:r>
              <a:endParaRPr b="0" i="0" sz="1800" u="none" cap="none" strike="noStrike">
                <a:solidFill>
                  <a:srgbClr val="00FFFF"/>
                </a:solidFill>
                <a:latin typeface="Arial"/>
                <a:ea typeface="Arial"/>
                <a:cs typeface="Arial"/>
                <a:sym typeface="Arial"/>
              </a:endParaRPr>
            </a:p>
          </p:txBody>
        </p:sp>
        <p:sp>
          <p:nvSpPr>
            <p:cNvPr id="440" name="Google Shape;440;p11"/>
            <p:cNvSpPr txBox="1"/>
            <p:nvPr/>
          </p:nvSpPr>
          <p:spPr>
            <a:xfrm>
              <a:off x="9805000" y="2035857"/>
              <a:ext cx="1168114" cy="637534"/>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i="0" lang="en-US" sz="1800" u="none" cap="none" strike="noStrike">
                  <a:solidFill>
                    <a:schemeClr val="lt1"/>
                  </a:solidFill>
                  <a:latin typeface="Arial"/>
                  <a:ea typeface="Arial"/>
                  <a:cs typeface="Arial"/>
                  <a:sym typeface="Arial"/>
                </a:rPr>
                <a:t>{ }</a:t>
              </a:r>
              <a:endParaRPr b="0" i="0" sz="1800" u="none" cap="none" strike="noStrike">
                <a:solidFill>
                  <a:schemeClr val="lt1"/>
                </a:solidFill>
                <a:latin typeface="Arial"/>
                <a:ea typeface="Arial"/>
                <a:cs typeface="Arial"/>
                <a:sym typeface="Arial"/>
              </a:endParaRPr>
            </a:p>
          </p:txBody>
        </p:sp>
        <p:sp>
          <p:nvSpPr>
            <p:cNvPr id="441" name="Google Shape;441;p11"/>
            <p:cNvSpPr/>
            <p:nvPr/>
          </p:nvSpPr>
          <p:spPr>
            <a:xfrm>
              <a:off x="4415050" y="2221552"/>
              <a:ext cx="1904759" cy="407686"/>
            </a:xfrm>
            <a:prstGeom prst="chevron">
              <a:avLst>
                <a:gd fmla="val 54429" name="adj"/>
              </a:avLst>
            </a:prstGeom>
            <a:solidFill>
              <a:srgbClr val="B7CBEF"/>
            </a:solid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None/>
              </a:pPr>
              <a:r>
                <a:t/>
              </a:r>
              <a:endParaRPr b="0" i="0" sz="3300" u="none" cap="none" strike="noStrike">
                <a:solidFill>
                  <a:schemeClr val="lt1"/>
                </a:solidFill>
                <a:latin typeface="Arial"/>
                <a:ea typeface="Arial"/>
                <a:cs typeface="Arial"/>
                <a:sym typeface="Arial"/>
              </a:endParaRPr>
            </a:p>
          </p:txBody>
        </p:sp>
        <p:sp>
          <p:nvSpPr>
            <p:cNvPr id="442" name="Google Shape;442;p11"/>
            <p:cNvSpPr txBox="1"/>
            <p:nvPr/>
          </p:nvSpPr>
          <p:spPr>
            <a:xfrm>
              <a:off x="4851399" y="2035857"/>
              <a:ext cx="1184664" cy="637534"/>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i="0" lang="en-US" sz="1800" u="none" cap="none" strike="noStrike">
                  <a:solidFill>
                    <a:srgbClr val="000000"/>
                  </a:solidFill>
                  <a:latin typeface="Arial"/>
                  <a:ea typeface="Arial"/>
                  <a:cs typeface="Arial"/>
                  <a:sym typeface="Arial"/>
                </a:rPr>
                <a:t> ( )</a:t>
              </a:r>
              <a:endParaRPr b="0" i="0" sz="18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2000"/>
                                        <p:tgtEl>
                                          <p:spTgt spid="4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2000"/>
                                        <p:tgtEl>
                                          <p:spTgt spid="429"/>
                                        </p:tgtEl>
                                      </p:cBhvr>
                                    </p:animEffect>
                                  </p:childTnLst>
                                </p:cTn>
                              </p:par>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2000"/>
                                        <p:tgtEl>
                                          <p:spTgt spid="4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par>
                                <p:cTn fill="hold" nodeType="with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par>
                                <p:cTn fill="hold" nodeType="with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20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20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20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2000"/>
                                        <p:tgtEl>
                                          <p:spTgt spid="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46" name="Shape 446"/>
        <p:cNvGrpSpPr/>
        <p:nvPr/>
      </p:nvGrpSpPr>
      <p:grpSpPr>
        <a:xfrm>
          <a:off x="0" y="0"/>
          <a:ext cx="0" cy="0"/>
          <a:chOff x="0" y="0"/>
          <a:chExt cx="0" cy="0"/>
        </a:xfrm>
      </p:grpSpPr>
      <p:sp>
        <p:nvSpPr>
          <p:cNvPr id="447" name="Google Shape;447;p12"/>
          <p:cNvSpPr txBox="1"/>
          <p:nvPr/>
        </p:nvSpPr>
        <p:spPr>
          <a:xfrm>
            <a:off x="259404" y="77156"/>
            <a:ext cx="6140400" cy="8574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1958C6"/>
                </a:solidFill>
                <a:latin typeface="Times New Roman"/>
                <a:ea typeface="Times New Roman"/>
                <a:cs typeface="Times New Roman"/>
                <a:sym typeface="Times New Roman"/>
              </a:rPr>
              <a:t>Dạng 2: Toán thực tế</a:t>
            </a:r>
            <a:endParaRPr b="1" i="0" sz="3200" u="none" cap="none" strike="noStrike">
              <a:solidFill>
                <a:srgbClr val="1958C6"/>
              </a:solidFill>
              <a:latin typeface="Times New Roman"/>
              <a:ea typeface="Times New Roman"/>
              <a:cs typeface="Times New Roman"/>
              <a:sym typeface="Times New Roman"/>
            </a:endParaRPr>
          </a:p>
        </p:txBody>
      </p:sp>
      <p:sp>
        <p:nvSpPr>
          <p:cNvPr id="448" name="Google Shape;448;p12"/>
          <p:cNvSpPr/>
          <p:nvPr/>
        </p:nvSpPr>
        <p:spPr>
          <a:xfrm>
            <a:off x="244491" y="965922"/>
            <a:ext cx="8175171" cy="107721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rgbClr val="002060"/>
                </a:solidFill>
                <a:latin typeface="Times New Roman"/>
                <a:ea typeface="Times New Roman"/>
                <a:cs typeface="Times New Roman"/>
                <a:sym typeface="Times New Roman"/>
              </a:rPr>
              <a:t>Bài 6: </a:t>
            </a:r>
            <a:r>
              <a:rPr b="1" i="0" lang="en-US" sz="2000" u="none" cap="none" strike="noStrike">
                <a:solidFill>
                  <a:srgbClr val="C00000"/>
                </a:solidFill>
                <a:latin typeface="Times New Roman"/>
                <a:ea typeface="Times New Roman"/>
                <a:cs typeface="Times New Roman"/>
                <a:sym typeface="Times New Roman"/>
              </a:rPr>
              <a:t>Trên 1cm</a:t>
            </a:r>
            <a:r>
              <a:rPr b="1" baseline="30000" i="0" lang="en-US" sz="2000" u="none" cap="none" strike="noStrike">
                <a:solidFill>
                  <a:srgbClr val="C00000"/>
                </a:solidFill>
                <a:latin typeface="Times New Roman"/>
                <a:ea typeface="Times New Roman"/>
                <a:cs typeface="Times New Roman"/>
                <a:sym typeface="Times New Roman"/>
              </a:rPr>
              <a:t>2</a:t>
            </a:r>
            <a:r>
              <a:rPr b="1" i="0" lang="en-US" sz="2000" u="none" cap="none" strike="noStrike">
                <a:solidFill>
                  <a:srgbClr val="C00000"/>
                </a:solidFill>
                <a:latin typeface="Times New Roman"/>
                <a:ea typeface="Times New Roman"/>
                <a:cs typeface="Times New Roman"/>
                <a:sym typeface="Times New Roman"/>
              </a:rPr>
              <a:t> mặt lá có khoảng 30 000 lỗ khí. (Nguồn: Sinh học 6, NXB Giáo dục Việt Nam, 2010). Tính tổng số lỗ khí trên hai chiếc lá có diện tích lần lượt là 7cm</a:t>
            </a:r>
            <a:r>
              <a:rPr b="1" baseline="30000" i="0" lang="en-US" sz="2000" u="none" cap="none" strike="noStrike">
                <a:solidFill>
                  <a:srgbClr val="C00000"/>
                </a:solidFill>
                <a:latin typeface="Times New Roman"/>
                <a:ea typeface="Times New Roman"/>
                <a:cs typeface="Times New Roman"/>
                <a:sym typeface="Times New Roman"/>
              </a:rPr>
              <a:t>2</a:t>
            </a:r>
            <a:r>
              <a:rPr b="1" i="0" lang="en-US" sz="2000" u="none" cap="none" strike="noStrike">
                <a:solidFill>
                  <a:srgbClr val="C00000"/>
                </a:solidFill>
                <a:latin typeface="Times New Roman"/>
                <a:ea typeface="Times New Roman"/>
                <a:cs typeface="Times New Roman"/>
                <a:sym typeface="Times New Roman"/>
              </a:rPr>
              <a:t>  và 15cm</a:t>
            </a:r>
            <a:r>
              <a:rPr b="1" baseline="30000" i="0" lang="en-US" sz="2000" u="none" cap="none" strike="noStrike">
                <a:solidFill>
                  <a:srgbClr val="C00000"/>
                </a:solidFill>
                <a:latin typeface="Times New Roman"/>
                <a:ea typeface="Times New Roman"/>
                <a:cs typeface="Times New Roman"/>
                <a:sym typeface="Times New Roman"/>
              </a:rPr>
              <a:t>2.</a:t>
            </a:r>
            <a:endParaRPr b="0" i="0" sz="2000" u="none" cap="none" strike="noStrike">
              <a:solidFill>
                <a:srgbClr val="C00000"/>
              </a:solidFill>
              <a:latin typeface="Times New Roman"/>
              <a:ea typeface="Times New Roman"/>
              <a:cs typeface="Times New Roman"/>
              <a:sym typeface="Times New Roman"/>
            </a:endParaRPr>
          </a:p>
        </p:txBody>
      </p:sp>
      <p:sp>
        <p:nvSpPr>
          <p:cNvPr id="449" name="Google Shape;449;p12"/>
          <p:cNvSpPr/>
          <p:nvPr/>
        </p:nvSpPr>
        <p:spPr>
          <a:xfrm>
            <a:off x="3329604" y="3383873"/>
            <a:ext cx="5619524"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Tổng số lỗ khí trên chiếc lá có diện tích 15 cm</a:t>
            </a:r>
            <a:r>
              <a:rPr b="0" baseline="30000" i="0" lang="en-US" sz="2000" u="none" cap="none" strike="noStrike">
                <a:solidFill>
                  <a:srgbClr val="000000"/>
                </a:solidFill>
                <a:latin typeface="Times New Roman"/>
                <a:ea typeface="Times New Roman"/>
                <a:cs typeface="Times New Roman"/>
                <a:sym typeface="Times New Roman"/>
              </a:rPr>
              <a:t>2</a:t>
            </a:r>
            <a:r>
              <a:rPr b="0" i="0" lang="en-US" sz="2000" u="none" cap="none" strike="noStrike">
                <a:solidFill>
                  <a:srgbClr val="000000"/>
                </a:solidFill>
                <a:latin typeface="Times New Roman"/>
                <a:ea typeface="Times New Roman"/>
                <a:cs typeface="Times New Roman"/>
                <a:sym typeface="Times New Roman"/>
              </a:rPr>
              <a:t> là:</a:t>
            </a:r>
            <a:endParaRPr b="0" i="0" sz="2000" u="none" cap="none" strike="noStrike">
              <a:solidFill>
                <a:srgbClr val="000000"/>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15 . 30 000 = 450 000 (lỗ khí)</a:t>
            </a:r>
            <a:endParaRPr b="0" i="0" sz="2000" u="none" cap="none" strike="noStrike">
              <a:solidFill>
                <a:srgbClr val="000000"/>
              </a:solidFill>
              <a:latin typeface="Times New Roman"/>
              <a:ea typeface="Times New Roman"/>
              <a:cs typeface="Times New Roman"/>
              <a:sym typeface="Times New Roman"/>
            </a:endParaRPr>
          </a:p>
        </p:txBody>
      </p:sp>
      <p:sp>
        <p:nvSpPr>
          <p:cNvPr id="450" name="Google Shape;450;p12"/>
          <p:cNvSpPr/>
          <p:nvPr/>
        </p:nvSpPr>
        <p:spPr>
          <a:xfrm>
            <a:off x="3064570" y="1974843"/>
            <a:ext cx="6079430" cy="147732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2000" u="sng" cap="none" strike="noStrike">
                <a:solidFill>
                  <a:srgbClr val="002060"/>
                </a:solidFill>
                <a:latin typeface="Times New Roman"/>
                <a:ea typeface="Times New Roman"/>
                <a:cs typeface="Times New Roman"/>
                <a:sym typeface="Times New Roman"/>
              </a:rPr>
              <a:t>Giải:</a:t>
            </a:r>
            <a:r>
              <a:rPr b="0" i="0" lang="en-US" sz="2000" u="sng" cap="none" strike="noStrike">
                <a:solidFill>
                  <a:srgbClr val="000000"/>
                </a:solidFill>
                <a:latin typeface="Times New Roman"/>
                <a:ea typeface="Times New Roman"/>
                <a:cs typeface="Times New Roman"/>
                <a:sym typeface="Times New Roman"/>
              </a:rPr>
              <a:t> </a:t>
            </a:r>
            <a:endParaRPr/>
          </a:p>
          <a:p>
            <a:pPr indent="0" lvl="0" marL="0" marR="0" rtl="0" algn="ctr">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Tổng số lỗ khí trên chiếc lá có diện tích 7 cm</a:t>
            </a:r>
            <a:r>
              <a:rPr b="0" baseline="30000" i="0" lang="en-US" sz="2000" u="none" cap="none" strike="noStrike">
                <a:solidFill>
                  <a:srgbClr val="000000"/>
                </a:solidFill>
                <a:latin typeface="Times New Roman"/>
                <a:ea typeface="Times New Roman"/>
                <a:cs typeface="Times New Roman"/>
                <a:sym typeface="Times New Roman"/>
              </a:rPr>
              <a:t>2</a:t>
            </a:r>
            <a:r>
              <a:rPr b="0" i="0" lang="en-US" sz="2000" u="none" cap="none" strike="noStrike">
                <a:solidFill>
                  <a:srgbClr val="000000"/>
                </a:solidFill>
                <a:latin typeface="Times New Roman"/>
                <a:ea typeface="Times New Roman"/>
                <a:cs typeface="Times New Roman"/>
                <a:sym typeface="Times New Roman"/>
              </a:rPr>
              <a:t> là :</a:t>
            </a:r>
            <a:endParaRPr b="0" i="0" sz="2000" u="none" cap="none" strike="noStrike">
              <a:solidFill>
                <a:srgbClr val="000000"/>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7 . 30 000 = 210 000 (lỗ khí)</a:t>
            </a:r>
            <a:endParaRPr b="0" i="0" sz="2000" u="none" cap="none" strike="noStrike">
              <a:solidFill>
                <a:srgbClr val="000000"/>
              </a:solidFill>
              <a:latin typeface="Times New Roman"/>
              <a:ea typeface="Times New Roman"/>
              <a:cs typeface="Times New Roman"/>
              <a:sym typeface="Times New Roman"/>
            </a:endParaRPr>
          </a:p>
        </p:txBody>
      </p:sp>
      <p:pic>
        <p:nvPicPr>
          <p:cNvPr id="451" name="Google Shape;451;p12"/>
          <p:cNvPicPr preferRelativeResize="0"/>
          <p:nvPr/>
        </p:nvPicPr>
        <p:blipFill rotWithShape="1">
          <a:blip r:embed="rId4">
            <a:alphaModFix/>
          </a:blip>
          <a:srcRect b="0" l="0" r="0" t="0"/>
          <a:stretch/>
        </p:blipFill>
        <p:spPr>
          <a:xfrm>
            <a:off x="259404" y="2221077"/>
            <a:ext cx="2973991" cy="1886228"/>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par>
                                <p:cTn fill="hold" nodeType="with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2000"/>
                                        <p:tgtEl>
                                          <p:spTgt spid="4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55" name="Shape 455"/>
        <p:cNvGrpSpPr/>
        <p:nvPr/>
      </p:nvGrpSpPr>
      <p:grpSpPr>
        <a:xfrm>
          <a:off x="0" y="0"/>
          <a:ext cx="0" cy="0"/>
          <a:chOff x="0" y="0"/>
          <a:chExt cx="0" cy="0"/>
        </a:xfrm>
      </p:grpSpPr>
      <p:pic>
        <p:nvPicPr>
          <p:cNvPr id="456" name="Google Shape;456;p13"/>
          <p:cNvPicPr preferRelativeResize="0"/>
          <p:nvPr/>
        </p:nvPicPr>
        <p:blipFill rotWithShape="1">
          <a:blip r:embed="rId4">
            <a:alphaModFix/>
          </a:blip>
          <a:srcRect b="0" l="0" r="8720" t="-717"/>
          <a:stretch/>
        </p:blipFill>
        <p:spPr>
          <a:xfrm rot="675185">
            <a:off x="4761318" y="498607"/>
            <a:ext cx="4751205" cy="4754788"/>
          </a:xfrm>
          <a:prstGeom prst="rect">
            <a:avLst/>
          </a:prstGeom>
          <a:noFill/>
          <a:ln>
            <a:noFill/>
          </a:ln>
        </p:spPr>
      </p:pic>
      <p:sp>
        <p:nvSpPr>
          <p:cNvPr id="457" name="Google Shape;457;p13"/>
          <p:cNvSpPr txBox="1"/>
          <p:nvPr/>
        </p:nvSpPr>
        <p:spPr>
          <a:xfrm>
            <a:off x="185934" y="-59368"/>
            <a:ext cx="4423370" cy="8574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1958C6"/>
                </a:solidFill>
                <a:latin typeface="Times New Roman"/>
                <a:ea typeface="Times New Roman"/>
                <a:cs typeface="Times New Roman"/>
                <a:sym typeface="Times New Roman"/>
              </a:rPr>
              <a:t>Dạng 2: Toán thực tế</a:t>
            </a:r>
            <a:endParaRPr b="1" i="0" sz="3200" u="none" cap="none" strike="noStrike">
              <a:solidFill>
                <a:srgbClr val="1958C6"/>
              </a:solidFill>
              <a:latin typeface="Times New Roman"/>
              <a:ea typeface="Times New Roman"/>
              <a:cs typeface="Times New Roman"/>
              <a:sym typeface="Times New Roman"/>
            </a:endParaRPr>
          </a:p>
        </p:txBody>
      </p:sp>
      <p:sp>
        <p:nvSpPr>
          <p:cNvPr id="458" name="Google Shape;458;p13"/>
          <p:cNvSpPr txBox="1"/>
          <p:nvPr/>
        </p:nvSpPr>
        <p:spPr>
          <a:xfrm rot="-168105">
            <a:off x="5557184" y="1881657"/>
            <a:ext cx="3480044" cy="2277547"/>
          </a:xfrm>
          <a:prstGeom prst="rect">
            <a:avLst/>
          </a:prstGeom>
          <a:solidFill>
            <a:srgbClr val="E5EDFA"/>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rgbClr val="002060"/>
                </a:solidFill>
                <a:latin typeface="Times New Roman"/>
                <a:ea typeface="Times New Roman"/>
                <a:cs typeface="Times New Roman"/>
                <a:sym typeface="Times New Roman"/>
              </a:rPr>
              <a:t>Bài 8</a:t>
            </a:r>
            <a:endParaRPr/>
          </a:p>
          <a:p>
            <a:pPr indent="0" lvl="0" marL="0" marR="0" rtl="0" algn="just">
              <a:lnSpc>
                <a:spcPct val="100000"/>
              </a:lnSpc>
              <a:spcBef>
                <a:spcPts val="0"/>
              </a:spcBef>
              <a:spcAft>
                <a:spcPts val="0"/>
              </a:spcAft>
              <a:buNone/>
            </a:pPr>
            <a:r>
              <a:rPr b="0" i="0" lang="en-US" sz="1600" u="none" cap="none" strike="noStrike">
                <a:solidFill>
                  <a:srgbClr val="C00000"/>
                </a:solidFill>
                <a:latin typeface="Times New Roman"/>
                <a:ea typeface="Times New Roman"/>
                <a:cs typeface="Times New Roman"/>
                <a:sym typeface="Times New Roman"/>
              </a:rPr>
              <a:t>Cô Hồng mua 30 quyển vở, 30 chiếc bút bi, hai hộp bút chì mỗi hộp có 12 chiếc. Tổng số tiền cô phải thanh toán là 396.000 đồng. Cô chỉ nhớ giá của một quyển vở là 7.500 đồng, giá của một chiếc bút bi là 2 500 đồng. Hãy tính giúp cô Hồng xem một chiếc bút bi giá bao nhiêu tiền.</a:t>
            </a:r>
            <a:endParaRPr/>
          </a:p>
        </p:txBody>
      </p:sp>
      <p:pic>
        <p:nvPicPr>
          <p:cNvPr id="459" name="Google Shape;459;p13"/>
          <p:cNvPicPr preferRelativeResize="0"/>
          <p:nvPr/>
        </p:nvPicPr>
        <p:blipFill rotWithShape="1">
          <a:blip r:embed="rId5">
            <a:alphaModFix/>
          </a:blip>
          <a:srcRect b="12800" l="11032" r="0" t="0"/>
          <a:stretch/>
        </p:blipFill>
        <p:spPr>
          <a:xfrm>
            <a:off x="0" y="996343"/>
            <a:ext cx="4780570" cy="4117917"/>
          </a:xfrm>
          <a:prstGeom prst="rect">
            <a:avLst/>
          </a:prstGeom>
          <a:noFill/>
          <a:ln>
            <a:noFill/>
          </a:ln>
        </p:spPr>
      </p:pic>
      <p:sp>
        <p:nvSpPr>
          <p:cNvPr id="460" name="Google Shape;460;p13"/>
          <p:cNvSpPr txBox="1"/>
          <p:nvPr/>
        </p:nvSpPr>
        <p:spPr>
          <a:xfrm>
            <a:off x="319512" y="1162200"/>
            <a:ext cx="3548742" cy="2031325"/>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rgbClr val="002060"/>
                </a:solidFill>
                <a:latin typeface="Times New Roman"/>
                <a:ea typeface="Times New Roman"/>
                <a:cs typeface="Times New Roman"/>
                <a:sym typeface="Times New Roman"/>
              </a:rPr>
              <a:t>Bài 7</a:t>
            </a:r>
            <a:endParaRPr/>
          </a:p>
          <a:p>
            <a:pPr indent="0" lvl="0" marL="0" marR="0" rtl="0" algn="just">
              <a:lnSpc>
                <a:spcPct val="100000"/>
              </a:lnSpc>
              <a:spcBef>
                <a:spcPts val="0"/>
              </a:spcBef>
              <a:spcAft>
                <a:spcPts val="0"/>
              </a:spcAft>
              <a:buNone/>
            </a:pPr>
            <a:r>
              <a:rPr b="0" i="0" lang="en-US" sz="1600" u="none" cap="none" strike="noStrike">
                <a:solidFill>
                  <a:srgbClr val="C00000"/>
                </a:solidFill>
                <a:latin typeface="Times New Roman"/>
                <a:ea typeface="Times New Roman"/>
                <a:cs typeface="Times New Roman"/>
                <a:sym typeface="Times New Roman"/>
              </a:rPr>
              <a:t>Anh Sơn vào siêu thị mua 2 chiếc áo phông giá 125.000 đồng/ chiếc; 3 chiếc quần soóc giá 95.000 đồng /chiếc, 5 chiếc khăn mặt giá 17.000 đồng/ chiếc. Anh đã trả bằng hai phiếu mua hàng, mỗi phiếu trị giá 100.000 đồng. Anh Sơn còn phải trả thêm bao nhiêu tiền?  </a:t>
            </a:r>
            <a:endParaRPr b="0" i="0" sz="1600" u="none" cap="none" strike="noStrike">
              <a:solidFill>
                <a:srgbClr val="C00000"/>
              </a:solidFill>
              <a:latin typeface="Times New Roman"/>
              <a:ea typeface="Times New Roman"/>
              <a:cs typeface="Times New Roman"/>
              <a:sym typeface="Times New Roman"/>
            </a:endParaRPr>
          </a:p>
        </p:txBody>
      </p:sp>
      <p:grpSp>
        <p:nvGrpSpPr>
          <p:cNvPr id="461" name="Google Shape;461;p13"/>
          <p:cNvGrpSpPr/>
          <p:nvPr/>
        </p:nvGrpSpPr>
        <p:grpSpPr>
          <a:xfrm>
            <a:off x="4693689" y="205500"/>
            <a:ext cx="3985858" cy="691688"/>
            <a:chOff x="4343057" y="140858"/>
            <a:chExt cx="3985858" cy="691688"/>
          </a:xfrm>
        </p:grpSpPr>
        <p:sp>
          <p:nvSpPr>
            <p:cNvPr id="462" name="Google Shape;462;p13"/>
            <p:cNvSpPr/>
            <p:nvPr/>
          </p:nvSpPr>
          <p:spPr>
            <a:xfrm>
              <a:off x="4595000" y="140858"/>
              <a:ext cx="828619" cy="492715"/>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A4C2F4"/>
                </a:solidFill>
                <a:latin typeface="Arial"/>
                <a:ea typeface="Arial"/>
                <a:cs typeface="Arial"/>
                <a:sym typeface="Arial"/>
              </a:endParaRPr>
            </a:p>
          </p:txBody>
        </p:sp>
        <p:sp>
          <p:nvSpPr>
            <p:cNvPr id="463" name="Google Shape;463;p13"/>
            <p:cNvSpPr txBox="1"/>
            <p:nvPr/>
          </p:nvSpPr>
          <p:spPr>
            <a:xfrm>
              <a:off x="4343057" y="370881"/>
              <a:ext cx="398585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rgbClr val="C00000"/>
                  </a:solidFill>
                  <a:latin typeface="Times New Roman"/>
                  <a:ea typeface="Times New Roman"/>
                  <a:cs typeface="Times New Roman"/>
                  <a:sym typeface="Times New Roman"/>
                </a:rPr>
                <a:t>HOẠT ĐỘNG NHÓM</a:t>
              </a:r>
              <a:endParaRPr/>
            </a:p>
          </p:txBody>
        </p:sp>
      </p:grpSp>
      <p:sp>
        <p:nvSpPr>
          <p:cNvPr id="464" name="Google Shape;464;p13"/>
          <p:cNvSpPr/>
          <p:nvPr/>
        </p:nvSpPr>
        <p:spPr>
          <a:xfrm>
            <a:off x="1299434" y="3410280"/>
            <a:ext cx="1625766" cy="461665"/>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70C0"/>
                </a:solidFill>
                <a:latin typeface="Times New Roman"/>
                <a:ea typeface="Times New Roman"/>
                <a:cs typeface="Times New Roman"/>
                <a:sym typeface="Times New Roman"/>
              </a:rPr>
              <a:t>Nhóm 1+ 3</a:t>
            </a:r>
            <a:endParaRPr b="1" i="0" sz="2400" u="none" cap="none" strike="noStrike">
              <a:solidFill>
                <a:srgbClr val="0070C0"/>
              </a:solidFill>
              <a:latin typeface="Arial"/>
              <a:ea typeface="Arial"/>
              <a:cs typeface="Arial"/>
              <a:sym typeface="Arial"/>
            </a:endParaRPr>
          </a:p>
        </p:txBody>
      </p:sp>
      <p:sp>
        <p:nvSpPr>
          <p:cNvPr id="465" name="Google Shape;465;p13"/>
          <p:cNvSpPr/>
          <p:nvPr/>
        </p:nvSpPr>
        <p:spPr>
          <a:xfrm rot="-161103">
            <a:off x="6445850" y="4231348"/>
            <a:ext cx="1702710" cy="461665"/>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70C0"/>
                </a:solidFill>
                <a:latin typeface="Times New Roman"/>
                <a:ea typeface="Times New Roman"/>
                <a:cs typeface="Times New Roman"/>
                <a:sym typeface="Times New Roman"/>
              </a:rPr>
              <a:t>Nhóm 2 + 4</a:t>
            </a:r>
            <a:endParaRPr b="1" i="0" sz="2400" u="none" cap="none" strike="noStrike">
              <a:solidFill>
                <a:srgbClr val="0070C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500"/>
                                        <p:tgtEl>
                                          <p:spTgt spid="460"/>
                                        </p:tgtEl>
                                      </p:cBhvr>
                                    </p:animEffect>
                                  </p:childTnLst>
                                </p:cTn>
                              </p:par>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9" name="Shape 469"/>
        <p:cNvGrpSpPr/>
        <p:nvPr/>
      </p:nvGrpSpPr>
      <p:grpSpPr>
        <a:xfrm>
          <a:off x="0" y="0"/>
          <a:ext cx="0" cy="0"/>
          <a:chOff x="0" y="0"/>
          <a:chExt cx="0" cy="0"/>
        </a:xfrm>
      </p:grpSpPr>
      <p:sp>
        <p:nvSpPr>
          <p:cNvPr id="470" name="Google Shape;470;p14"/>
          <p:cNvSpPr txBox="1"/>
          <p:nvPr/>
        </p:nvSpPr>
        <p:spPr>
          <a:xfrm>
            <a:off x="185934" y="-59368"/>
            <a:ext cx="4423370" cy="8574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1958C6"/>
                </a:solidFill>
                <a:latin typeface="Times New Roman"/>
                <a:ea typeface="Times New Roman"/>
                <a:cs typeface="Times New Roman"/>
                <a:sym typeface="Times New Roman"/>
              </a:rPr>
              <a:t>Dạng 2: Toán thực tế</a:t>
            </a:r>
            <a:endParaRPr b="1" i="0" sz="3200" u="none" cap="none" strike="noStrike">
              <a:solidFill>
                <a:srgbClr val="1958C6"/>
              </a:solidFill>
              <a:latin typeface="Times New Roman"/>
              <a:ea typeface="Times New Roman"/>
              <a:cs typeface="Times New Roman"/>
              <a:sym typeface="Times New Roman"/>
            </a:endParaRPr>
          </a:p>
        </p:txBody>
      </p:sp>
      <p:pic>
        <p:nvPicPr>
          <p:cNvPr id="471" name="Google Shape;471;p14"/>
          <p:cNvPicPr preferRelativeResize="0"/>
          <p:nvPr/>
        </p:nvPicPr>
        <p:blipFill rotWithShape="1">
          <a:blip r:embed="rId4">
            <a:alphaModFix/>
          </a:blip>
          <a:srcRect b="12800" l="11032" r="0" t="0"/>
          <a:stretch/>
        </p:blipFill>
        <p:spPr>
          <a:xfrm>
            <a:off x="-178982" y="902214"/>
            <a:ext cx="4780570" cy="4117917"/>
          </a:xfrm>
          <a:prstGeom prst="rect">
            <a:avLst/>
          </a:prstGeom>
          <a:noFill/>
          <a:ln>
            <a:noFill/>
          </a:ln>
        </p:spPr>
      </p:pic>
      <p:sp>
        <p:nvSpPr>
          <p:cNvPr id="472" name="Google Shape;472;p14"/>
          <p:cNvSpPr txBox="1"/>
          <p:nvPr/>
        </p:nvSpPr>
        <p:spPr>
          <a:xfrm>
            <a:off x="140530" y="1068071"/>
            <a:ext cx="3548742" cy="2031325"/>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rgbClr val="002060"/>
                </a:solidFill>
                <a:latin typeface="Times New Roman"/>
                <a:ea typeface="Times New Roman"/>
                <a:cs typeface="Times New Roman"/>
                <a:sym typeface="Times New Roman"/>
              </a:rPr>
              <a:t>Bài 7</a:t>
            </a:r>
            <a:endParaRPr/>
          </a:p>
          <a:p>
            <a:pPr indent="0" lvl="0" marL="0" marR="0" rtl="0" algn="just">
              <a:lnSpc>
                <a:spcPct val="100000"/>
              </a:lnSpc>
              <a:spcBef>
                <a:spcPts val="0"/>
              </a:spcBef>
              <a:spcAft>
                <a:spcPts val="0"/>
              </a:spcAft>
              <a:buNone/>
            </a:pPr>
            <a:r>
              <a:rPr b="0" i="0" lang="en-US" sz="1600" u="none" cap="none" strike="noStrike">
                <a:solidFill>
                  <a:srgbClr val="C00000"/>
                </a:solidFill>
                <a:latin typeface="Times New Roman"/>
                <a:ea typeface="Times New Roman"/>
                <a:cs typeface="Times New Roman"/>
                <a:sym typeface="Times New Roman"/>
              </a:rPr>
              <a:t>Anh Sơn vào siêu thị mua 2 chiếc áo phông giá 125.000 đồng/ chiếc; 3 chiếc quần soóc giá 95.000 đồng /chiếc, 5 chiếc khăn mặt giá 17.000 đồng/ chiếc. Anh đã trả bằng hai phiếu mua hàng, mỗi phiếu trị giá 100.000 đồng. Anh Sơn còn phải trả thêm bao nhiêu tiền?  </a:t>
            </a:r>
            <a:endParaRPr b="0" i="0" sz="1600" u="none" cap="none" strike="noStrike">
              <a:solidFill>
                <a:srgbClr val="C00000"/>
              </a:solidFill>
              <a:latin typeface="Times New Roman"/>
              <a:ea typeface="Times New Roman"/>
              <a:cs typeface="Times New Roman"/>
              <a:sym typeface="Times New Roman"/>
            </a:endParaRPr>
          </a:p>
        </p:txBody>
      </p:sp>
      <p:sp>
        <p:nvSpPr>
          <p:cNvPr id="473" name="Google Shape;473;p14"/>
          <p:cNvSpPr txBox="1"/>
          <p:nvPr/>
        </p:nvSpPr>
        <p:spPr>
          <a:xfrm>
            <a:off x="3622990" y="1625176"/>
            <a:ext cx="5521010"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051127"/>
                </a:solidFill>
                <a:latin typeface="Times New Roman"/>
                <a:ea typeface="Times New Roman"/>
                <a:cs typeface="Times New Roman"/>
                <a:sym typeface="Times New Roman"/>
              </a:rPr>
              <a:t>GIẢI</a:t>
            </a:r>
            <a:r>
              <a:rPr b="1" i="0" lang="en-US" sz="2000" u="none" cap="none" strike="noStrike">
                <a:solidFill>
                  <a:srgbClr val="051127"/>
                </a:solidFill>
                <a:latin typeface="Arial"/>
                <a:ea typeface="Arial"/>
                <a:cs typeface="Arial"/>
                <a:sym typeface="Arial"/>
              </a:rPr>
              <a:t> </a:t>
            </a:r>
            <a:endParaRPr/>
          </a:p>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Tổng số tiền anh Sơn phải trả là:</a:t>
            </a:r>
            <a:endParaRPr b="0" i="0" sz="2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  2.125000 + 3 . 95000 + 5.17000  = 620 000 (đồng)</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Số tiền anh Sơn phải trả thêm là:</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620 000 -  2 . 100 000 =  420 000 (đồng)</a:t>
            </a:r>
            <a:endParaRPr b="0" i="0" sz="2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500"/>
                                        <p:tgtEl>
                                          <p:spTgt spid="47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500"/>
                                        <p:tgtEl>
                                          <p:spTgt spid="4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7" name="Shape 477"/>
        <p:cNvGrpSpPr/>
        <p:nvPr/>
      </p:nvGrpSpPr>
      <p:grpSpPr>
        <a:xfrm>
          <a:off x="0" y="0"/>
          <a:ext cx="0" cy="0"/>
          <a:chOff x="0" y="0"/>
          <a:chExt cx="0" cy="0"/>
        </a:xfrm>
      </p:grpSpPr>
      <p:pic>
        <p:nvPicPr>
          <p:cNvPr id="478" name="Google Shape;478;p15"/>
          <p:cNvPicPr preferRelativeResize="0"/>
          <p:nvPr/>
        </p:nvPicPr>
        <p:blipFill rotWithShape="1">
          <a:blip r:embed="rId4">
            <a:alphaModFix/>
          </a:blip>
          <a:srcRect b="0" l="0" r="8720" t="-717"/>
          <a:stretch/>
        </p:blipFill>
        <p:spPr>
          <a:xfrm rot="675185">
            <a:off x="4761318" y="498607"/>
            <a:ext cx="4751205" cy="4754788"/>
          </a:xfrm>
          <a:prstGeom prst="rect">
            <a:avLst/>
          </a:prstGeom>
          <a:noFill/>
          <a:ln>
            <a:noFill/>
          </a:ln>
        </p:spPr>
      </p:pic>
      <p:sp>
        <p:nvSpPr>
          <p:cNvPr id="479" name="Google Shape;479;p15"/>
          <p:cNvSpPr txBox="1"/>
          <p:nvPr/>
        </p:nvSpPr>
        <p:spPr>
          <a:xfrm>
            <a:off x="185934" y="-59368"/>
            <a:ext cx="4423370" cy="8574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1958C6"/>
                </a:solidFill>
                <a:latin typeface="Times New Roman"/>
                <a:ea typeface="Times New Roman"/>
                <a:cs typeface="Times New Roman"/>
                <a:sym typeface="Times New Roman"/>
              </a:rPr>
              <a:t>Dạng 2: Toán thực tế</a:t>
            </a:r>
            <a:endParaRPr b="1" i="0" sz="3200" u="none" cap="none" strike="noStrike">
              <a:solidFill>
                <a:srgbClr val="1958C6"/>
              </a:solidFill>
              <a:latin typeface="Times New Roman"/>
              <a:ea typeface="Times New Roman"/>
              <a:cs typeface="Times New Roman"/>
              <a:sym typeface="Times New Roman"/>
            </a:endParaRPr>
          </a:p>
        </p:txBody>
      </p:sp>
      <p:sp>
        <p:nvSpPr>
          <p:cNvPr id="480" name="Google Shape;480;p15"/>
          <p:cNvSpPr txBox="1"/>
          <p:nvPr/>
        </p:nvSpPr>
        <p:spPr>
          <a:xfrm rot="-168105">
            <a:off x="5557184" y="1881657"/>
            <a:ext cx="3480044" cy="2277547"/>
          </a:xfrm>
          <a:prstGeom prst="rect">
            <a:avLst/>
          </a:prstGeom>
          <a:solidFill>
            <a:srgbClr val="E5EDFA"/>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rgbClr val="002060"/>
                </a:solidFill>
                <a:latin typeface="Times New Roman"/>
                <a:ea typeface="Times New Roman"/>
                <a:cs typeface="Times New Roman"/>
                <a:sym typeface="Times New Roman"/>
              </a:rPr>
              <a:t>Bài 8</a:t>
            </a:r>
            <a:endParaRPr/>
          </a:p>
          <a:p>
            <a:pPr indent="0" lvl="0" marL="0" marR="0" rtl="0" algn="just">
              <a:lnSpc>
                <a:spcPct val="100000"/>
              </a:lnSpc>
              <a:spcBef>
                <a:spcPts val="0"/>
              </a:spcBef>
              <a:spcAft>
                <a:spcPts val="0"/>
              </a:spcAft>
              <a:buNone/>
            </a:pPr>
            <a:r>
              <a:rPr b="0" i="0" lang="en-US" sz="1600" u="none" cap="none" strike="noStrike">
                <a:solidFill>
                  <a:srgbClr val="C00000"/>
                </a:solidFill>
                <a:latin typeface="Times New Roman"/>
                <a:ea typeface="Times New Roman"/>
                <a:cs typeface="Times New Roman"/>
                <a:sym typeface="Times New Roman"/>
              </a:rPr>
              <a:t>Cô Hồng mua 30 quyển vở, 30 chiếc bút bi, hai hộp bút chì mỗi hộp có 12 chiếc. Tổng số tiền cô phải thanh toán là 396.000 đồng. Cô chỉ nhớ giá của một quyển vở là 7.500 đồng, giá của một chiếc bút bi là 2 500 đồng. Hãy tính giúp cô Hồng xem một chiếc bút bi giá bao nhiêu tiền.</a:t>
            </a:r>
            <a:endParaRPr/>
          </a:p>
        </p:txBody>
      </p:sp>
      <p:sp>
        <p:nvSpPr>
          <p:cNvPr id="481" name="Google Shape;481;p15"/>
          <p:cNvSpPr txBox="1"/>
          <p:nvPr/>
        </p:nvSpPr>
        <p:spPr>
          <a:xfrm>
            <a:off x="-17412" y="1676642"/>
            <a:ext cx="5521010" cy="261610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051127"/>
                </a:solidFill>
                <a:latin typeface="Times New Roman"/>
                <a:ea typeface="Times New Roman"/>
                <a:cs typeface="Times New Roman"/>
                <a:sym typeface="Times New Roman"/>
              </a:rPr>
              <a:t>GIẢI </a:t>
            </a:r>
            <a:endParaRPr/>
          </a:p>
          <a:p>
            <a:pPr indent="0" lvl="0" marL="0" marR="0" rtl="0" algn="ctr">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Số tiền cô Hồng mua vở và bút bi là:</a:t>
            </a:r>
            <a:endParaRPr/>
          </a:p>
          <a:p>
            <a:pPr indent="0" lvl="0" marL="0" marR="0" rtl="0" algn="ctr">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30.7 500 + 30.2 500 = 300 000 (đồng)</a:t>
            </a:r>
            <a:endParaRPr/>
          </a:p>
          <a:p>
            <a:pPr indent="0" lvl="0" marL="0" marR="0" rtl="0" algn="ctr">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Số tiền cô Hồng mua bút chì là: </a:t>
            </a:r>
            <a:endParaRPr b="0" i="0" sz="20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396 000 – 300 000 =  96 000 (đồng)</a:t>
            </a:r>
            <a:endParaRPr b="0" i="0" sz="20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Giá tiền của một chiếc bút là: </a:t>
            </a:r>
            <a:endParaRPr/>
          </a:p>
          <a:p>
            <a:pPr indent="0" lvl="0" marL="0" marR="0" rtl="0" algn="ctr">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96 000: 24 = 4 000 (đồng)</a:t>
            </a:r>
            <a:endParaRPr b="0" i="0" sz="20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500"/>
                                        <p:tgtEl>
                                          <p:spTgt spid="48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500"/>
                                        <p:tgtEl>
                                          <p:spTgt spid="47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500"/>
                                        <p:tgtEl>
                                          <p:spTgt spid="4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80000"/>
          </a:blip>
          <a:stretch>
            <a:fillRect/>
          </a:stretch>
        </a:blipFill>
      </p:bgPr>
    </p:bg>
    <p:spTree>
      <p:nvGrpSpPr>
        <p:cNvPr id="485" name="Shape 485"/>
        <p:cNvGrpSpPr/>
        <p:nvPr/>
      </p:nvGrpSpPr>
      <p:grpSpPr>
        <a:xfrm>
          <a:off x="0" y="0"/>
          <a:ext cx="0" cy="0"/>
          <a:chOff x="0" y="0"/>
          <a:chExt cx="0" cy="0"/>
        </a:xfrm>
      </p:grpSpPr>
      <p:sp>
        <p:nvSpPr>
          <p:cNvPr id="486" name="Google Shape;486;p16"/>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487" name="Google Shape;487;p16"/>
          <p:cNvSpPr/>
          <p:nvPr/>
        </p:nvSpPr>
        <p:spPr>
          <a:xfrm>
            <a:off x="759758" y="735644"/>
            <a:ext cx="7839635" cy="393037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rgbClr val="C00000"/>
                </a:solidFill>
                <a:latin typeface="Times New Roman"/>
                <a:ea typeface="Times New Roman"/>
                <a:cs typeface="Times New Roman"/>
                <a:sym typeface="Times New Roman"/>
              </a:rPr>
              <a:t>* HƯỚNG DẪN VỀ NHÀ</a:t>
            </a:r>
            <a:endParaRPr b="1" i="0" sz="2400" u="none" cap="none" strike="noStrike">
              <a:solidFill>
                <a:srgbClr val="C00000"/>
              </a:solidFill>
              <a:latin typeface="Times New Roman"/>
              <a:ea typeface="Times New Roman"/>
              <a:cs typeface="Times New Roman"/>
              <a:sym typeface="Times New Roman"/>
            </a:endParaRPr>
          </a:p>
          <a:p>
            <a:pPr indent="0" lvl="0" marL="0" marR="0" rtl="0" algn="just">
              <a:lnSpc>
                <a:spcPct val="100000"/>
              </a:lnSpc>
              <a:spcBef>
                <a:spcPts val="1200"/>
              </a:spcBef>
              <a:spcAft>
                <a:spcPts val="0"/>
              </a:spcAft>
              <a:buNone/>
            </a:pPr>
            <a:r>
              <a:rPr b="0" i="0" lang="en-US" sz="2400" u="none" cap="none" strike="noStrike">
                <a:solidFill>
                  <a:srgbClr val="002060"/>
                </a:solidFill>
                <a:latin typeface="Times New Roman"/>
                <a:ea typeface="Times New Roman"/>
                <a:cs typeface="Times New Roman"/>
                <a:sym typeface="Times New Roman"/>
              </a:rPr>
              <a:t>- Ôn lại nội dung kiến thức đã học.</a:t>
            </a:r>
            <a:endParaRPr b="0" i="0" sz="2400" u="none" cap="none" strike="noStrike">
              <a:solidFill>
                <a:srgbClr val="002060"/>
              </a:solidFill>
              <a:latin typeface="Times New Roman"/>
              <a:ea typeface="Times New Roman"/>
              <a:cs typeface="Times New Roman"/>
              <a:sym typeface="Times New Roman"/>
            </a:endParaRPr>
          </a:p>
          <a:p>
            <a:pPr indent="-285750" lvl="0" marL="285750" marR="0" rtl="0" algn="just">
              <a:lnSpc>
                <a:spcPct val="100000"/>
              </a:lnSpc>
              <a:spcBef>
                <a:spcPts val="1200"/>
              </a:spcBef>
              <a:spcAft>
                <a:spcPts val="0"/>
              </a:spcAft>
              <a:buClr>
                <a:srgbClr val="000000"/>
              </a:buClr>
              <a:buSzPts val="2400"/>
              <a:buFont typeface="Arial"/>
              <a:buChar char="-"/>
            </a:pPr>
            <a:r>
              <a:rPr b="0" i="0" lang="en-US" sz="2400" u="none" cap="none" strike="noStrike">
                <a:solidFill>
                  <a:srgbClr val="002060"/>
                </a:solidFill>
                <a:latin typeface="Times New Roman"/>
                <a:ea typeface="Times New Roman"/>
                <a:cs typeface="Times New Roman"/>
                <a:sym typeface="Times New Roman"/>
              </a:rPr>
              <a:t>Hoàn thành nốt các bài tập </a:t>
            </a:r>
            <a:endParaRPr b="0" i="0" sz="2400" u="none" cap="none" strike="noStrike">
              <a:solidFill>
                <a:srgbClr val="002060"/>
              </a:solidFill>
              <a:latin typeface="Times New Roman"/>
              <a:ea typeface="Times New Roman"/>
              <a:cs typeface="Times New Roman"/>
              <a:sym typeface="Times New Roman"/>
            </a:endParaRPr>
          </a:p>
          <a:p>
            <a:pPr indent="0" lvl="0" marL="0" marR="0" rtl="0" algn="just">
              <a:lnSpc>
                <a:spcPct val="100000"/>
              </a:lnSpc>
              <a:spcBef>
                <a:spcPts val="1200"/>
              </a:spcBef>
              <a:spcAft>
                <a:spcPts val="0"/>
              </a:spcAft>
              <a:buNone/>
            </a:pPr>
            <a:r>
              <a:rPr b="0" i="0" lang="en-US" sz="2400" u="none" cap="none" strike="noStrike">
                <a:solidFill>
                  <a:srgbClr val="002060"/>
                </a:solidFill>
                <a:latin typeface="Times New Roman"/>
                <a:ea typeface="Times New Roman"/>
                <a:cs typeface="Times New Roman"/>
                <a:sym typeface="Times New Roman"/>
              </a:rPr>
              <a:t>+ Làm thêm bài tập 8 + 9 ( SGK - tr29); </a:t>
            </a:r>
            <a:endParaRPr/>
          </a:p>
          <a:p>
            <a:pPr indent="0" lvl="0" marL="0" marR="0" rtl="0" algn="just">
              <a:lnSpc>
                <a:spcPct val="100000"/>
              </a:lnSpc>
              <a:spcBef>
                <a:spcPts val="1200"/>
              </a:spcBef>
              <a:spcAft>
                <a:spcPts val="0"/>
              </a:spcAft>
              <a:buNone/>
            </a:pPr>
            <a:r>
              <a:rPr b="0" i="0" lang="en-US" sz="2400" u="none" cap="none" strike="noStrike">
                <a:solidFill>
                  <a:srgbClr val="002060"/>
                </a:solidFill>
                <a:latin typeface="Times New Roman"/>
                <a:ea typeface="Times New Roman"/>
                <a:cs typeface="Times New Roman"/>
                <a:sym typeface="Times New Roman"/>
              </a:rPr>
              <a:t>+ Làm bài 50; 51; 54 (Sách bài tập tr 20)</a:t>
            </a:r>
            <a:endParaRPr b="0" i="0" sz="2400" u="none" cap="none" strike="noStrike">
              <a:solidFill>
                <a:srgbClr val="002060"/>
              </a:solidFill>
              <a:latin typeface="Times New Roman"/>
              <a:ea typeface="Times New Roman"/>
              <a:cs typeface="Times New Roman"/>
              <a:sym typeface="Times New Roman"/>
            </a:endParaRPr>
          </a:p>
          <a:p>
            <a:pPr indent="0" lvl="0" marL="0" marR="0" rtl="0" algn="just">
              <a:lnSpc>
                <a:spcPct val="100000"/>
              </a:lnSpc>
              <a:spcBef>
                <a:spcPts val="1200"/>
              </a:spcBef>
              <a:spcAft>
                <a:spcPts val="0"/>
              </a:spcAft>
              <a:buNone/>
            </a:pPr>
            <a:r>
              <a:rPr b="0" i="0" lang="en-US" sz="2400" u="none" cap="none" strike="noStrike">
                <a:solidFill>
                  <a:srgbClr val="002060"/>
                </a:solidFill>
                <a:latin typeface="Times New Roman"/>
                <a:ea typeface="Times New Roman"/>
                <a:cs typeface="Times New Roman"/>
                <a:sym typeface="Times New Roman"/>
              </a:rPr>
              <a:t>- Chuẩn bị và xem trước bài  “</a:t>
            </a:r>
            <a:r>
              <a:rPr b="1" i="0" lang="en-US" sz="2400" u="none" cap="none" strike="noStrike">
                <a:solidFill>
                  <a:srgbClr val="002060"/>
                </a:solidFill>
                <a:latin typeface="Times New Roman"/>
                <a:ea typeface="Times New Roman"/>
                <a:cs typeface="Times New Roman"/>
                <a:sym typeface="Times New Roman"/>
              </a:rPr>
              <a:t>Quan hệ chia hết, tính chất chia hết</a:t>
            </a:r>
            <a:r>
              <a:rPr b="0" i="0" lang="en-US" sz="2400" u="none" cap="none" strike="noStrike">
                <a:solidFill>
                  <a:srgbClr val="002060"/>
                </a:solidFill>
                <a:latin typeface="Times New Roman"/>
                <a:ea typeface="Times New Roman"/>
                <a:cs typeface="Times New Roman"/>
                <a:sym typeface="Times New Roman"/>
              </a:rPr>
              <a:t>”.</a:t>
            </a:r>
            <a:endParaRPr b="0" i="0" sz="2400" u="none" cap="none" strike="noStrike">
              <a:solidFill>
                <a:srgbClr val="002060"/>
              </a:solidFill>
              <a:latin typeface="Times New Roman"/>
              <a:ea typeface="Times New Roman"/>
              <a:cs typeface="Times New Roman"/>
              <a:sym typeface="Times New Roman"/>
            </a:endParaRPr>
          </a:p>
          <a:p>
            <a:pPr indent="0" lvl="0" marL="0" marR="0" rtl="0" algn="l">
              <a:lnSpc>
                <a:spcPct val="150000"/>
              </a:lnSpc>
              <a:spcBef>
                <a:spcPts val="600"/>
              </a:spcBef>
              <a:spcAft>
                <a:spcPts val="0"/>
              </a:spcAft>
              <a:buNone/>
            </a:pPr>
            <a:r>
              <a:t/>
            </a:r>
            <a:endParaRPr b="0" i="0" sz="20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80000"/>
          </a:blip>
          <a:stretch>
            <a:fillRect/>
          </a:stretch>
        </a:blipFill>
      </p:bgPr>
    </p:bg>
    <p:spTree>
      <p:nvGrpSpPr>
        <p:cNvPr id="491" name="Shape 491"/>
        <p:cNvGrpSpPr/>
        <p:nvPr/>
      </p:nvGrpSpPr>
      <p:grpSpPr>
        <a:xfrm>
          <a:off x="0" y="0"/>
          <a:ext cx="0" cy="0"/>
          <a:chOff x="0" y="0"/>
          <a:chExt cx="0" cy="0"/>
        </a:xfrm>
      </p:grpSpPr>
      <p:sp>
        <p:nvSpPr>
          <p:cNvPr id="492" name="Google Shape;492;p17"/>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493" name="Google Shape;493;p17"/>
          <p:cNvSpPr/>
          <p:nvPr/>
        </p:nvSpPr>
        <p:spPr>
          <a:xfrm>
            <a:off x="0" y="1897652"/>
            <a:ext cx="9217588" cy="156966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chemeClr val="dk2"/>
                </a:solidFill>
                <a:latin typeface="Times New Roman"/>
                <a:ea typeface="Times New Roman"/>
                <a:cs typeface="Times New Roman"/>
                <a:sym typeface="Times New Roman"/>
              </a:rPr>
              <a:t>TIẾT HỌC KẾT THÚC</a:t>
            </a:r>
            <a:endParaRPr/>
          </a:p>
          <a:p>
            <a:pPr indent="0" lvl="0" marL="0" marR="0" rtl="0" algn="ctr">
              <a:lnSpc>
                <a:spcPct val="100000"/>
              </a:lnSpc>
              <a:spcBef>
                <a:spcPts val="0"/>
              </a:spcBef>
              <a:spcAft>
                <a:spcPts val="0"/>
              </a:spcAft>
              <a:buNone/>
            </a:pPr>
            <a:r>
              <a:rPr b="1" i="0" lang="en-US" sz="3200" u="none" cap="none" strike="noStrike">
                <a:solidFill>
                  <a:schemeClr val="dk2"/>
                </a:solidFill>
                <a:latin typeface="Times New Roman"/>
                <a:ea typeface="Times New Roman"/>
                <a:cs typeface="Times New Roman"/>
                <a:sym typeface="Times New Roman"/>
              </a:rPr>
              <a:t>CHÂN THÀNH CẢM ƠN CÁC THẦY CÔ GIÁO</a:t>
            </a:r>
            <a:endParaRPr/>
          </a:p>
          <a:p>
            <a:pPr indent="0" lvl="0" marL="0" marR="0" rtl="0" algn="ctr">
              <a:lnSpc>
                <a:spcPct val="100000"/>
              </a:lnSpc>
              <a:spcBef>
                <a:spcPts val="0"/>
              </a:spcBef>
              <a:spcAft>
                <a:spcPts val="0"/>
              </a:spcAft>
              <a:buNone/>
            </a:pPr>
            <a:r>
              <a:rPr b="1" i="0" lang="en-US" sz="3200" u="none" cap="none" strike="noStrike">
                <a:solidFill>
                  <a:schemeClr val="dk2"/>
                </a:solidFill>
                <a:latin typeface="Times New Roman"/>
                <a:ea typeface="Times New Roman"/>
                <a:cs typeface="Times New Roman"/>
                <a:sym typeface="Times New Roman"/>
              </a:rPr>
              <a:t>CHÚC CÁC CON HỌC SINH HỌC TỐT!</a:t>
            </a:r>
            <a:endParaRPr b="1" i="0" sz="3200" u="none" cap="none" strike="noStrike">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52999"/>
          </a:blip>
          <a:stretch>
            <a:fillRect/>
          </a:stretch>
        </a:blipFill>
      </p:bgPr>
    </p:bg>
    <p:spTree>
      <p:nvGrpSpPr>
        <p:cNvPr id="292" name="Shape 292"/>
        <p:cNvGrpSpPr/>
        <p:nvPr/>
      </p:nvGrpSpPr>
      <p:grpSpPr>
        <a:xfrm>
          <a:off x="0" y="0"/>
          <a:ext cx="0" cy="0"/>
          <a:chOff x="0" y="0"/>
          <a:chExt cx="0" cy="0"/>
        </a:xfrm>
      </p:grpSpPr>
      <p:sp>
        <p:nvSpPr>
          <p:cNvPr id="293" name="Google Shape;293;p2"/>
          <p:cNvSpPr txBox="1"/>
          <p:nvPr>
            <p:ph type="ctrTitle"/>
          </p:nvPr>
        </p:nvSpPr>
        <p:spPr>
          <a:xfrm>
            <a:off x="2351336" y="-227114"/>
            <a:ext cx="5301600" cy="11598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3700"/>
              <a:buNone/>
            </a:pPr>
            <a:r>
              <a:rPr b="1" lang="en-US" sz="4000">
                <a:solidFill>
                  <a:srgbClr val="C00000"/>
                </a:solidFill>
                <a:latin typeface="Times New Roman"/>
                <a:ea typeface="Times New Roman"/>
                <a:cs typeface="Times New Roman"/>
                <a:sym typeface="Times New Roman"/>
              </a:rPr>
              <a:t>KHỞI ĐỘNG</a:t>
            </a:r>
            <a:endParaRPr b="1" sz="4000">
              <a:solidFill>
                <a:srgbClr val="C00000"/>
              </a:solidFill>
              <a:latin typeface="Times New Roman"/>
              <a:ea typeface="Times New Roman"/>
              <a:cs typeface="Times New Roman"/>
              <a:sym typeface="Times New Roman"/>
            </a:endParaRPr>
          </a:p>
        </p:txBody>
      </p:sp>
      <p:pic>
        <p:nvPicPr>
          <p:cNvPr id="294" name="Google Shape;294;p2">
            <a:hlinkClick action="ppaction://hlinksldjump" r:id="rId4"/>
          </p:cNvPr>
          <p:cNvPicPr preferRelativeResize="0"/>
          <p:nvPr/>
        </p:nvPicPr>
        <p:blipFill rotWithShape="1">
          <a:blip r:embed="rId5">
            <a:alphaModFix/>
          </a:blip>
          <a:srcRect b="0" l="0" r="0" t="0"/>
          <a:stretch/>
        </p:blipFill>
        <p:spPr>
          <a:xfrm>
            <a:off x="2351336" y="1856016"/>
            <a:ext cx="2691493" cy="2691493"/>
          </a:xfrm>
          <a:prstGeom prst="rect">
            <a:avLst/>
          </a:prstGeom>
          <a:noFill/>
          <a:ln>
            <a:noFill/>
          </a:ln>
        </p:spPr>
      </p:pic>
      <p:pic>
        <p:nvPicPr>
          <p:cNvPr id="295" name="Google Shape;295;p2">
            <a:hlinkClick action="ppaction://hlinksldjump" r:id="rId6"/>
          </p:cNvPr>
          <p:cNvPicPr preferRelativeResize="0"/>
          <p:nvPr/>
        </p:nvPicPr>
        <p:blipFill rotWithShape="1">
          <a:blip r:embed="rId7">
            <a:alphaModFix/>
          </a:blip>
          <a:srcRect b="0" l="0" r="0" t="0"/>
          <a:stretch/>
        </p:blipFill>
        <p:spPr>
          <a:xfrm>
            <a:off x="5875565" y="1472095"/>
            <a:ext cx="3268435" cy="3268435"/>
          </a:xfrm>
          <a:prstGeom prst="rect">
            <a:avLst/>
          </a:prstGeom>
          <a:noFill/>
          <a:ln>
            <a:noFill/>
          </a:ln>
        </p:spPr>
      </p:pic>
      <p:sp>
        <p:nvSpPr>
          <p:cNvPr id="296" name="Google Shape;296;p2"/>
          <p:cNvSpPr txBox="1"/>
          <p:nvPr/>
        </p:nvSpPr>
        <p:spPr>
          <a:xfrm>
            <a:off x="2525486" y="932686"/>
            <a:ext cx="616131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5400" u="none" cap="none" strike="noStrike">
                <a:solidFill>
                  <a:srgbClr val="002060"/>
                </a:solidFill>
                <a:latin typeface="Times New Roman"/>
                <a:ea typeface="Times New Roman"/>
                <a:cs typeface="Times New Roman"/>
                <a:sym typeface="Times New Roman"/>
              </a:rPr>
              <a:t>HỘP QUÀ BÍ ẨN</a:t>
            </a:r>
            <a:endParaRPr b="0" i="0" sz="5400" u="none" cap="none" strike="noStrike">
              <a:solidFill>
                <a:srgbClr val="002060"/>
              </a:solidFill>
              <a:latin typeface="Times New Roman"/>
              <a:ea typeface="Times New Roman"/>
              <a:cs typeface="Times New Roman"/>
              <a:sym typeface="Times New Roman"/>
            </a:endParaRPr>
          </a:p>
        </p:txBody>
      </p:sp>
      <p:sp>
        <p:nvSpPr>
          <p:cNvPr id="297" name="Google Shape;297;p2"/>
          <p:cNvSpPr/>
          <p:nvPr/>
        </p:nvSpPr>
        <p:spPr>
          <a:xfrm>
            <a:off x="3061699" y="3513762"/>
            <a:ext cx="606175" cy="554804"/>
          </a:xfrm>
          <a:prstGeom prst="star4">
            <a:avLst>
              <a:gd fmla="val 12500" name="adj"/>
            </a:avLst>
          </a:prstGeom>
          <a:solidFill>
            <a:schemeClr val="lt2"/>
          </a:solidFill>
          <a:ln cap="flat" cmpd="sng" w="25400">
            <a:solidFill>
              <a:srgbClr val="2B579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8" name="Google Shape;298;p2"/>
          <p:cNvSpPr/>
          <p:nvPr/>
        </p:nvSpPr>
        <p:spPr>
          <a:xfrm>
            <a:off x="6714865" y="4017195"/>
            <a:ext cx="606175" cy="554804"/>
          </a:xfrm>
          <a:prstGeom prst="star4">
            <a:avLst>
              <a:gd fmla="val 12500" name="adj"/>
            </a:avLst>
          </a:prstGeom>
          <a:solidFill>
            <a:schemeClr val="lt2"/>
          </a:solidFill>
          <a:ln cap="flat" cmpd="sng" w="25400">
            <a:solidFill>
              <a:srgbClr val="2B579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294"/>
                                        </p:tgtEl>
                                      </p:cBhvr>
                                    </p:animEffect>
                                    <p:set>
                                      <p:cBhvr>
                                        <p:cTn dur="1" fill="hold">
                                          <p:stCondLst>
                                            <p:cond delay="2000"/>
                                          </p:stCondLst>
                                        </p:cTn>
                                        <p:tgtEl>
                                          <p:spTgt spid="2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295"/>
                                        </p:tgtEl>
                                      </p:cBhvr>
                                    </p:animEffect>
                                    <p:set>
                                      <p:cBhvr>
                                        <p:cTn dur="1" fill="hold">
                                          <p:stCondLst>
                                            <p:cond delay="2000"/>
                                          </p:stCondLst>
                                        </p:cTn>
                                        <p:tgtEl>
                                          <p:spTgt spid="29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302" name="Shape 302"/>
        <p:cNvGrpSpPr/>
        <p:nvPr/>
      </p:nvGrpSpPr>
      <p:grpSpPr>
        <a:xfrm>
          <a:off x="0" y="0"/>
          <a:ext cx="0" cy="0"/>
          <a:chOff x="0" y="0"/>
          <a:chExt cx="0" cy="0"/>
        </a:xfrm>
      </p:grpSpPr>
      <p:sp>
        <p:nvSpPr>
          <p:cNvPr id="303" name="Google Shape;303;p3"/>
          <p:cNvSpPr txBox="1"/>
          <p:nvPr/>
        </p:nvSpPr>
        <p:spPr>
          <a:xfrm>
            <a:off x="1047391" y="971521"/>
            <a:ext cx="6140400" cy="8574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accent1"/>
              </a:buClr>
              <a:buSzPts val="3700"/>
              <a:buFont typeface="Sniglet"/>
              <a:buNone/>
            </a:pPr>
            <a:r>
              <a:rPr b="1" i="0" lang="en-US" sz="3200" u="none" cap="none" strike="noStrike">
                <a:solidFill>
                  <a:srgbClr val="C00000"/>
                </a:solidFill>
                <a:latin typeface="Times New Roman"/>
                <a:ea typeface="Times New Roman"/>
                <a:cs typeface="Times New Roman"/>
                <a:sym typeface="Times New Roman"/>
              </a:rPr>
              <a:t>CÂU HỎI SỐ 1</a:t>
            </a:r>
            <a:endParaRPr b="1" i="0" sz="3200" u="none" cap="none" strike="noStrike">
              <a:solidFill>
                <a:srgbClr val="C00000"/>
              </a:solidFill>
              <a:latin typeface="Times New Roman"/>
              <a:ea typeface="Times New Roman"/>
              <a:cs typeface="Times New Roman"/>
              <a:sym typeface="Times New Roman"/>
            </a:endParaRPr>
          </a:p>
        </p:txBody>
      </p:sp>
      <p:sp>
        <p:nvSpPr>
          <p:cNvPr id="304" name="Google Shape;304;p3"/>
          <p:cNvSpPr txBox="1"/>
          <p:nvPr/>
        </p:nvSpPr>
        <p:spPr>
          <a:xfrm>
            <a:off x="499159" y="1828921"/>
            <a:ext cx="8287218" cy="1738314"/>
          </a:xfrm>
          <a:prstGeom prst="rect">
            <a:avLst/>
          </a:prstGeom>
          <a:noFill/>
          <a:ln>
            <a:noFill/>
          </a:ln>
        </p:spPr>
        <p:txBody>
          <a:bodyPr anchorCtr="0" anchor="t" bIns="91425" lIns="91425" spcFirstLastPara="1" rIns="91425" wrap="square" tIns="91425">
            <a:noAutofit/>
          </a:bodyPr>
          <a:lstStyle/>
          <a:p>
            <a:pPr indent="0" lvl="0" marL="69850" marR="0" rtl="0" algn="just">
              <a:lnSpc>
                <a:spcPct val="100000"/>
              </a:lnSpc>
              <a:spcBef>
                <a:spcPts val="0"/>
              </a:spcBef>
              <a:spcAft>
                <a:spcPts val="0"/>
              </a:spcAft>
              <a:buClr>
                <a:srgbClr val="1C4587"/>
              </a:buClr>
              <a:buSzPts val="2600"/>
              <a:buFont typeface="Dosis"/>
              <a:buNone/>
            </a:pPr>
            <a:r>
              <a:rPr b="0" i="0" lang="en-US" sz="3600" u="none" cap="none" strike="noStrike">
                <a:solidFill>
                  <a:srgbClr val="0070C0"/>
                </a:solidFill>
                <a:latin typeface="Times New Roman"/>
                <a:ea typeface="Times New Roman"/>
                <a:cs typeface="Times New Roman"/>
                <a:sym typeface="Times New Roman"/>
              </a:rPr>
              <a:t>- Nêu thứ tự thực hiện phép tính </a:t>
            </a:r>
            <a:endParaRPr/>
          </a:p>
          <a:p>
            <a:pPr indent="0" lvl="0" marL="69850" marR="0" rtl="0" algn="just">
              <a:lnSpc>
                <a:spcPct val="100000"/>
              </a:lnSpc>
              <a:spcBef>
                <a:spcPts val="0"/>
              </a:spcBef>
              <a:spcAft>
                <a:spcPts val="0"/>
              </a:spcAft>
              <a:buClr>
                <a:srgbClr val="1C4587"/>
              </a:buClr>
              <a:buSzPts val="2600"/>
              <a:buFont typeface="Dosis"/>
              <a:buNone/>
            </a:pPr>
            <a:r>
              <a:rPr b="0" i="0" lang="en-US" sz="3600" u="none" cap="none" strike="noStrike">
                <a:solidFill>
                  <a:srgbClr val="0070C0"/>
                </a:solidFill>
                <a:latin typeface="Times New Roman"/>
                <a:ea typeface="Times New Roman"/>
                <a:cs typeface="Times New Roman"/>
                <a:sym typeface="Times New Roman"/>
              </a:rPr>
              <a:t>đối với biểu thức có dấu ngoặc?</a:t>
            </a:r>
            <a:endParaRPr/>
          </a:p>
          <a:p>
            <a:pPr indent="0" lvl="0" marL="69850" marR="0" rtl="0" algn="just">
              <a:lnSpc>
                <a:spcPct val="100000"/>
              </a:lnSpc>
              <a:spcBef>
                <a:spcPts val="0"/>
              </a:spcBef>
              <a:spcAft>
                <a:spcPts val="0"/>
              </a:spcAft>
              <a:buClr>
                <a:srgbClr val="1C4587"/>
              </a:buClr>
              <a:buSzPts val="2600"/>
              <a:buFont typeface="Dosis"/>
              <a:buNone/>
            </a:pPr>
            <a:r>
              <a:rPr b="0" i="0" lang="en-US" sz="3600" u="none" cap="none" strike="noStrike">
                <a:solidFill>
                  <a:srgbClr val="0070C0"/>
                </a:solidFill>
                <a:latin typeface="Times New Roman"/>
                <a:ea typeface="Times New Roman"/>
                <a:cs typeface="Times New Roman"/>
                <a:sym typeface="Times New Roman"/>
              </a:rPr>
              <a:t>- Thực hiện phép tính:</a:t>
            </a:r>
            <a:endParaRPr/>
          </a:p>
          <a:p>
            <a:pPr indent="0" lvl="0" marL="69850" marR="0" rtl="0" algn="just">
              <a:lnSpc>
                <a:spcPct val="100000"/>
              </a:lnSpc>
              <a:spcBef>
                <a:spcPts val="0"/>
              </a:spcBef>
              <a:spcAft>
                <a:spcPts val="0"/>
              </a:spcAft>
              <a:buClr>
                <a:srgbClr val="1C4587"/>
              </a:buClr>
              <a:buSzPts val="2600"/>
              <a:buFont typeface="Dosis"/>
              <a:buNone/>
            </a:pPr>
            <a:r>
              <a:rPr b="0" i="0" lang="en-US" sz="3600" u="none" cap="none" strike="noStrike">
                <a:solidFill>
                  <a:srgbClr val="0070C0"/>
                </a:solidFill>
                <a:latin typeface="Times New Roman"/>
                <a:ea typeface="Times New Roman"/>
                <a:cs typeface="Times New Roman"/>
                <a:sym typeface="Times New Roman"/>
              </a:rPr>
              <a:t>                    27.8 – 6: 3</a:t>
            </a:r>
            <a:endParaRPr/>
          </a:p>
          <a:p>
            <a:pPr indent="0" lvl="0" marL="69850" marR="0" rtl="0" algn="l">
              <a:lnSpc>
                <a:spcPct val="100000"/>
              </a:lnSpc>
              <a:spcBef>
                <a:spcPts val="0"/>
              </a:spcBef>
              <a:spcAft>
                <a:spcPts val="0"/>
              </a:spcAft>
              <a:buClr>
                <a:srgbClr val="1C4587"/>
              </a:buClr>
              <a:buSzPts val="2600"/>
              <a:buFont typeface="Dosis"/>
              <a:buNone/>
            </a:pPr>
            <a:r>
              <a:t/>
            </a:r>
            <a:endParaRPr b="0" i="0" sz="2600" u="none" cap="none" strike="noStrike">
              <a:solidFill>
                <a:srgbClr val="C00000"/>
              </a:solidFill>
              <a:latin typeface="Dosis"/>
              <a:ea typeface="Dosis"/>
              <a:cs typeface="Dosis"/>
              <a:sym typeface="Dosis"/>
            </a:endParaRPr>
          </a:p>
          <a:p>
            <a:pPr indent="0" lvl="0" marL="69850" marR="0" rtl="0" algn="l">
              <a:lnSpc>
                <a:spcPct val="100000"/>
              </a:lnSpc>
              <a:spcBef>
                <a:spcPts val="0"/>
              </a:spcBef>
              <a:spcAft>
                <a:spcPts val="0"/>
              </a:spcAft>
              <a:buClr>
                <a:srgbClr val="1C4587"/>
              </a:buClr>
              <a:buSzPts val="2600"/>
              <a:buFont typeface="Dosis"/>
              <a:buNone/>
            </a:pPr>
            <a:r>
              <a:t/>
            </a:r>
            <a:endParaRPr b="0" i="0" sz="2600" u="none" cap="none" strike="noStrike">
              <a:solidFill>
                <a:srgbClr val="1C4587"/>
              </a:solidFill>
              <a:latin typeface="Dosis"/>
              <a:ea typeface="Dosis"/>
              <a:cs typeface="Dosis"/>
              <a:sym typeface="Dosis"/>
            </a:endParaRPr>
          </a:p>
          <a:p>
            <a:pPr indent="0" lvl="0" marL="69850" marR="0" rtl="0" algn="l">
              <a:lnSpc>
                <a:spcPct val="100000"/>
              </a:lnSpc>
              <a:spcBef>
                <a:spcPts val="0"/>
              </a:spcBef>
              <a:spcAft>
                <a:spcPts val="0"/>
              </a:spcAft>
              <a:buClr>
                <a:srgbClr val="1C4587"/>
              </a:buClr>
              <a:buSzPts val="2600"/>
              <a:buFont typeface="Dosis"/>
              <a:buNone/>
            </a:pPr>
            <a:r>
              <a:t/>
            </a:r>
            <a:endParaRPr b="0" i="0" sz="2600" u="none" cap="none" strike="noStrike">
              <a:solidFill>
                <a:srgbClr val="1C4587"/>
              </a:solidFill>
              <a:latin typeface="Dosis"/>
              <a:ea typeface="Dosis"/>
              <a:cs typeface="Dosis"/>
              <a:sym typeface="Dosis"/>
            </a:endParaRPr>
          </a:p>
          <a:p>
            <a:pPr indent="0" lvl="0" marL="69850" marR="0" rtl="0" algn="l">
              <a:lnSpc>
                <a:spcPct val="100000"/>
              </a:lnSpc>
              <a:spcBef>
                <a:spcPts val="0"/>
              </a:spcBef>
              <a:spcAft>
                <a:spcPts val="0"/>
              </a:spcAft>
              <a:buClr>
                <a:srgbClr val="1C4587"/>
              </a:buClr>
              <a:buSzPts val="2600"/>
              <a:buFont typeface="Dosis"/>
              <a:buNone/>
            </a:pPr>
            <a:r>
              <a:t/>
            </a:r>
            <a:endParaRPr b="0" i="0" sz="2600" u="none" cap="none" strike="noStrike">
              <a:solidFill>
                <a:srgbClr val="1C4587"/>
              </a:solidFill>
              <a:latin typeface="Dosis"/>
              <a:ea typeface="Dosis"/>
              <a:cs typeface="Dosis"/>
              <a:sym typeface="Dosis"/>
            </a:endParaRPr>
          </a:p>
        </p:txBody>
      </p:sp>
      <p:sp>
        <p:nvSpPr>
          <p:cNvPr id="305" name="Google Shape;305;p3">
            <a:hlinkClick action="ppaction://hlinksldjump" r:id="rId4"/>
          </p:cNvPr>
          <p:cNvSpPr/>
          <p:nvPr/>
        </p:nvSpPr>
        <p:spPr>
          <a:xfrm>
            <a:off x="6924782" y="4315146"/>
            <a:ext cx="791110" cy="489307"/>
          </a:xfrm>
          <a:prstGeom prst="cloud">
            <a:avLst/>
          </a:prstGeom>
          <a:solidFill>
            <a:schemeClr val="accent4"/>
          </a:solidFill>
          <a:ln cap="flat" cmpd="sng" w="38100">
            <a:solidFill>
              <a:srgbClr val="FF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6" name="Google Shape;306;p3">
            <a:hlinkClick action="ppaction://hlinksldjump" r:id="rId5"/>
          </p:cNvPr>
          <p:cNvSpPr/>
          <p:nvPr/>
        </p:nvSpPr>
        <p:spPr>
          <a:xfrm>
            <a:off x="8027894" y="349624"/>
            <a:ext cx="726141" cy="712694"/>
          </a:xfrm>
          <a:prstGeom prst="sun">
            <a:avLst>
              <a:gd fmla="val 25000" name="adj"/>
            </a:avLst>
          </a:prstGeom>
          <a:gradFill>
            <a:gsLst>
              <a:gs pos="0">
                <a:srgbClr val="F7F7F7"/>
              </a:gs>
              <a:gs pos="35000">
                <a:srgbClr val="F9F9F9"/>
              </a:gs>
              <a:gs pos="100000">
                <a:srgbClr val="FDFDFD"/>
              </a:gs>
            </a:gsLst>
            <a:lin ang="16200000" scaled="0"/>
          </a:gradFill>
          <a:ln cap="flat" cmpd="sng" w="9525">
            <a:solidFill>
              <a:srgbClr val="FFC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C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310" name="Shape 310"/>
        <p:cNvGrpSpPr/>
        <p:nvPr/>
      </p:nvGrpSpPr>
      <p:grpSpPr>
        <a:xfrm>
          <a:off x="0" y="0"/>
          <a:ext cx="0" cy="0"/>
          <a:chOff x="0" y="0"/>
          <a:chExt cx="0" cy="0"/>
        </a:xfrm>
      </p:grpSpPr>
      <p:sp>
        <p:nvSpPr>
          <p:cNvPr id="311" name="Google Shape;311;p4"/>
          <p:cNvSpPr txBox="1"/>
          <p:nvPr>
            <p:ph type="title"/>
          </p:nvPr>
        </p:nvSpPr>
        <p:spPr>
          <a:xfrm>
            <a:off x="1392401" y="655299"/>
            <a:ext cx="6140400" cy="857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3200">
                <a:solidFill>
                  <a:srgbClr val="C00000"/>
                </a:solidFill>
                <a:latin typeface="Times New Roman"/>
                <a:ea typeface="Times New Roman"/>
                <a:cs typeface="Times New Roman"/>
                <a:sym typeface="Times New Roman"/>
              </a:rPr>
              <a:t>CÂU HỎI SỐ 2</a:t>
            </a:r>
            <a:endParaRPr b="1" sz="3200">
              <a:solidFill>
                <a:srgbClr val="C00000"/>
              </a:solidFill>
              <a:latin typeface="Times New Roman"/>
              <a:ea typeface="Times New Roman"/>
              <a:cs typeface="Times New Roman"/>
              <a:sym typeface="Times New Roman"/>
            </a:endParaRPr>
          </a:p>
        </p:txBody>
      </p:sp>
      <p:sp>
        <p:nvSpPr>
          <p:cNvPr id="312" name="Google Shape;312;p4"/>
          <p:cNvSpPr txBox="1"/>
          <p:nvPr>
            <p:ph idx="1" type="body"/>
          </p:nvPr>
        </p:nvSpPr>
        <p:spPr>
          <a:xfrm>
            <a:off x="819200" y="1512699"/>
            <a:ext cx="7646567" cy="1738314"/>
          </a:xfrm>
          <a:prstGeom prst="rect">
            <a:avLst/>
          </a:prstGeom>
          <a:noFill/>
          <a:ln>
            <a:noFill/>
          </a:ln>
        </p:spPr>
        <p:txBody>
          <a:bodyPr anchorCtr="0" anchor="t" bIns="91425" lIns="91425" spcFirstLastPara="1" rIns="91425" wrap="square" tIns="91425">
            <a:noAutofit/>
          </a:bodyPr>
          <a:lstStyle/>
          <a:p>
            <a:pPr indent="-387350" lvl="0" marL="457200" rtl="0" algn="l">
              <a:lnSpc>
                <a:spcPct val="100000"/>
              </a:lnSpc>
              <a:spcBef>
                <a:spcPts val="600"/>
              </a:spcBef>
              <a:spcAft>
                <a:spcPts val="0"/>
              </a:spcAft>
              <a:buSzPts val="2500"/>
              <a:buFont typeface="Times New Roman"/>
              <a:buChar char="-"/>
            </a:pPr>
            <a:r>
              <a:rPr lang="en-US" sz="3600">
                <a:solidFill>
                  <a:srgbClr val="0070C0"/>
                </a:solidFill>
                <a:latin typeface="Times New Roman"/>
                <a:ea typeface="Times New Roman"/>
                <a:cs typeface="Times New Roman"/>
                <a:sym typeface="Times New Roman"/>
              </a:rPr>
              <a:t>Nêu thứ tự thực hiện phép tính </a:t>
            </a:r>
            <a:endParaRPr sz="3600">
              <a:solidFill>
                <a:srgbClr val="0070C0"/>
              </a:solidFill>
              <a:latin typeface="Times New Roman"/>
              <a:ea typeface="Times New Roman"/>
              <a:cs typeface="Times New Roman"/>
              <a:sym typeface="Times New Roman"/>
            </a:endParaRPr>
          </a:p>
          <a:p>
            <a:pPr indent="0" lvl="0" marL="69850" rtl="0" algn="l">
              <a:lnSpc>
                <a:spcPct val="100000"/>
              </a:lnSpc>
              <a:spcBef>
                <a:spcPts val="600"/>
              </a:spcBef>
              <a:spcAft>
                <a:spcPts val="0"/>
              </a:spcAft>
              <a:buSzPts val="2500"/>
              <a:buNone/>
            </a:pPr>
            <a:r>
              <a:rPr lang="en-US" sz="3600">
                <a:solidFill>
                  <a:srgbClr val="0070C0"/>
                </a:solidFill>
                <a:latin typeface="Times New Roman"/>
                <a:ea typeface="Times New Roman"/>
                <a:cs typeface="Times New Roman"/>
                <a:sym typeface="Times New Roman"/>
              </a:rPr>
              <a:t>đối với biểu thức không có dấu ngoặc?</a:t>
            </a:r>
            <a:endParaRPr/>
          </a:p>
          <a:p>
            <a:pPr indent="0" lvl="0" marL="69850" rtl="0" algn="l">
              <a:lnSpc>
                <a:spcPct val="100000"/>
              </a:lnSpc>
              <a:spcBef>
                <a:spcPts val="600"/>
              </a:spcBef>
              <a:spcAft>
                <a:spcPts val="0"/>
              </a:spcAft>
              <a:buSzPts val="2500"/>
              <a:buNone/>
            </a:pPr>
            <a:r>
              <a:rPr lang="en-US" sz="3600">
                <a:solidFill>
                  <a:srgbClr val="0070C0"/>
                </a:solidFill>
                <a:latin typeface="Times New Roman"/>
                <a:ea typeface="Times New Roman"/>
                <a:cs typeface="Times New Roman"/>
                <a:sym typeface="Times New Roman"/>
              </a:rPr>
              <a:t>- Thực hiện phép tính:</a:t>
            </a:r>
            <a:endParaRPr/>
          </a:p>
          <a:p>
            <a:pPr indent="0" lvl="0" marL="69850" rtl="0" algn="ctr">
              <a:lnSpc>
                <a:spcPct val="100000"/>
              </a:lnSpc>
              <a:spcBef>
                <a:spcPts val="600"/>
              </a:spcBef>
              <a:spcAft>
                <a:spcPts val="0"/>
              </a:spcAft>
              <a:buSzPts val="2500"/>
              <a:buNone/>
            </a:pPr>
            <a:r>
              <a:rPr lang="en-US" sz="3600">
                <a:solidFill>
                  <a:srgbClr val="0070C0"/>
                </a:solidFill>
                <a:latin typeface="Times New Roman"/>
                <a:ea typeface="Times New Roman"/>
                <a:cs typeface="Times New Roman"/>
                <a:sym typeface="Times New Roman"/>
              </a:rPr>
              <a:t>32 – 6.( 8 – 2</a:t>
            </a:r>
            <a:r>
              <a:rPr baseline="30000" lang="en-US" sz="3600">
                <a:solidFill>
                  <a:srgbClr val="0070C0"/>
                </a:solidFill>
                <a:latin typeface="Times New Roman"/>
                <a:ea typeface="Times New Roman"/>
                <a:cs typeface="Times New Roman"/>
                <a:sym typeface="Times New Roman"/>
              </a:rPr>
              <a:t>3</a:t>
            </a:r>
            <a:r>
              <a:rPr lang="en-US" sz="3600">
                <a:solidFill>
                  <a:srgbClr val="0070C0"/>
                </a:solidFill>
                <a:latin typeface="Times New Roman"/>
                <a:ea typeface="Times New Roman"/>
                <a:cs typeface="Times New Roman"/>
                <a:sym typeface="Times New Roman"/>
              </a:rPr>
              <a:t>) + 18</a:t>
            </a:r>
            <a:endParaRPr sz="3600">
              <a:solidFill>
                <a:srgbClr val="0070C0"/>
              </a:solidFill>
              <a:latin typeface="Times New Roman"/>
              <a:ea typeface="Times New Roman"/>
              <a:cs typeface="Times New Roman"/>
              <a:sym typeface="Times New Roman"/>
            </a:endParaRPr>
          </a:p>
          <a:p>
            <a:pPr indent="0" lvl="0" marL="69850" rtl="0" algn="l">
              <a:lnSpc>
                <a:spcPct val="100000"/>
              </a:lnSpc>
              <a:spcBef>
                <a:spcPts val="600"/>
              </a:spcBef>
              <a:spcAft>
                <a:spcPts val="0"/>
              </a:spcAft>
              <a:buSzPts val="2500"/>
              <a:buNone/>
            </a:pPr>
            <a:r>
              <a:t/>
            </a:r>
            <a:endParaRPr>
              <a:solidFill>
                <a:srgbClr val="0070C0"/>
              </a:solidFill>
              <a:latin typeface="Times New Roman"/>
              <a:ea typeface="Times New Roman"/>
              <a:cs typeface="Times New Roman"/>
              <a:sym typeface="Times New Roman"/>
            </a:endParaRPr>
          </a:p>
          <a:p>
            <a:pPr indent="0" lvl="0" marL="69850" rtl="0" algn="l">
              <a:lnSpc>
                <a:spcPct val="100000"/>
              </a:lnSpc>
              <a:spcBef>
                <a:spcPts val="600"/>
              </a:spcBef>
              <a:spcAft>
                <a:spcPts val="0"/>
              </a:spcAft>
              <a:buSzPts val="2500"/>
              <a:buNone/>
            </a:pPr>
            <a:r>
              <a:t/>
            </a:r>
            <a:endParaRPr/>
          </a:p>
          <a:p>
            <a:pPr indent="0" lvl="0" marL="69850" rtl="0" algn="l">
              <a:lnSpc>
                <a:spcPct val="100000"/>
              </a:lnSpc>
              <a:spcBef>
                <a:spcPts val="600"/>
              </a:spcBef>
              <a:spcAft>
                <a:spcPts val="0"/>
              </a:spcAft>
              <a:buSzPts val="2500"/>
              <a:buNone/>
            </a:pPr>
            <a:r>
              <a:t/>
            </a:r>
            <a:endParaRPr/>
          </a:p>
        </p:txBody>
      </p:sp>
      <p:sp>
        <p:nvSpPr>
          <p:cNvPr id="313" name="Google Shape;313;p4"/>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
        <p:nvSpPr>
          <p:cNvPr id="314" name="Google Shape;314;p4">
            <a:hlinkClick action="ppaction://hlinksldjump" r:id="rId4"/>
          </p:cNvPr>
          <p:cNvSpPr/>
          <p:nvPr/>
        </p:nvSpPr>
        <p:spPr>
          <a:xfrm>
            <a:off x="7346023" y="4178684"/>
            <a:ext cx="791110" cy="489307"/>
          </a:xfrm>
          <a:prstGeom prst="cloud">
            <a:avLst/>
          </a:prstGeom>
          <a:solidFill>
            <a:schemeClr val="accent4"/>
          </a:solidFill>
          <a:ln cap="flat" cmpd="sng" w="38100">
            <a:solidFill>
              <a:srgbClr val="FF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5" name="Google Shape;315;p4">
            <a:hlinkClick action="ppaction://hlinksldjump" r:id="rId5"/>
          </p:cNvPr>
          <p:cNvSpPr/>
          <p:nvPr/>
        </p:nvSpPr>
        <p:spPr>
          <a:xfrm>
            <a:off x="8027894" y="349624"/>
            <a:ext cx="726141" cy="712694"/>
          </a:xfrm>
          <a:prstGeom prst="sun">
            <a:avLst>
              <a:gd fmla="val 25000" name="adj"/>
            </a:avLst>
          </a:prstGeom>
          <a:gradFill>
            <a:gsLst>
              <a:gs pos="0">
                <a:srgbClr val="F7F7F7"/>
              </a:gs>
              <a:gs pos="35000">
                <a:srgbClr val="F9F9F9"/>
              </a:gs>
              <a:gs pos="100000">
                <a:srgbClr val="FDFDFD"/>
              </a:gs>
            </a:gsLst>
            <a:lin ang="16200000" scaled="0"/>
          </a:gradFill>
          <a:ln cap="flat" cmpd="sng" w="9525">
            <a:solidFill>
              <a:srgbClr val="FFC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C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319" name="Shape 319"/>
        <p:cNvGrpSpPr/>
        <p:nvPr/>
      </p:nvGrpSpPr>
      <p:grpSpPr>
        <a:xfrm>
          <a:off x="0" y="0"/>
          <a:ext cx="0" cy="0"/>
          <a:chOff x="0" y="0"/>
          <a:chExt cx="0" cy="0"/>
        </a:xfrm>
      </p:grpSpPr>
      <p:sp>
        <p:nvSpPr>
          <p:cNvPr id="320" name="Google Shape;320;p5"/>
          <p:cNvSpPr txBox="1"/>
          <p:nvPr>
            <p:ph type="ctrTitle"/>
          </p:nvPr>
        </p:nvSpPr>
        <p:spPr>
          <a:xfrm>
            <a:off x="282268" y="1796977"/>
            <a:ext cx="8591909" cy="115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b="1" lang="en-US" sz="4000">
                <a:solidFill>
                  <a:srgbClr val="002060"/>
                </a:solidFill>
                <a:latin typeface="Times New Roman"/>
                <a:ea typeface="Times New Roman"/>
                <a:cs typeface="Times New Roman"/>
                <a:sym typeface="Times New Roman"/>
              </a:rPr>
              <a:t>BÀI 6</a:t>
            </a:r>
            <a:br>
              <a:rPr b="1" lang="en-US" sz="4000">
                <a:solidFill>
                  <a:srgbClr val="FF0000"/>
                </a:solidFill>
                <a:latin typeface="Times New Roman"/>
                <a:ea typeface="Times New Roman"/>
                <a:cs typeface="Times New Roman"/>
                <a:sym typeface="Times New Roman"/>
              </a:rPr>
            </a:br>
            <a:r>
              <a:rPr b="1" lang="en-US" sz="4000">
                <a:solidFill>
                  <a:srgbClr val="FF0000"/>
                </a:solidFill>
                <a:latin typeface="Times New Roman"/>
                <a:ea typeface="Times New Roman"/>
                <a:cs typeface="Times New Roman"/>
                <a:sym typeface="Times New Roman"/>
              </a:rPr>
              <a:t>THỨ TỰ THỰC HIỆN PHÉP TÍNH </a:t>
            </a:r>
            <a:br>
              <a:rPr b="1" lang="en-US" sz="4000">
                <a:solidFill>
                  <a:srgbClr val="FF0000"/>
                </a:solidFill>
                <a:latin typeface="Times New Roman"/>
                <a:ea typeface="Times New Roman"/>
                <a:cs typeface="Times New Roman"/>
                <a:sym typeface="Times New Roman"/>
              </a:rPr>
            </a:br>
            <a:r>
              <a:rPr b="1" lang="en-US" sz="4000">
                <a:solidFill>
                  <a:srgbClr val="FF0000"/>
                </a:solidFill>
                <a:latin typeface="Times New Roman"/>
                <a:ea typeface="Times New Roman"/>
                <a:cs typeface="Times New Roman"/>
                <a:sym typeface="Times New Roman"/>
              </a:rPr>
              <a:t>(TIẾT 2)</a:t>
            </a:r>
            <a:endParaRPr b="1" sz="4000">
              <a:solidFill>
                <a:srgbClr val="FF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324" name="Shape 324"/>
        <p:cNvGrpSpPr/>
        <p:nvPr/>
      </p:nvGrpSpPr>
      <p:grpSpPr>
        <a:xfrm>
          <a:off x="0" y="0"/>
          <a:ext cx="0" cy="0"/>
          <a:chOff x="0" y="0"/>
          <a:chExt cx="0" cy="0"/>
        </a:xfrm>
      </p:grpSpPr>
      <p:sp>
        <p:nvSpPr>
          <p:cNvPr id="325" name="Google Shape;325;p6"/>
          <p:cNvSpPr txBox="1"/>
          <p:nvPr/>
        </p:nvSpPr>
        <p:spPr>
          <a:xfrm>
            <a:off x="303238" y="36499"/>
            <a:ext cx="6140400" cy="8574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1958C6"/>
                </a:solidFill>
                <a:latin typeface="Times New Roman"/>
                <a:ea typeface="Times New Roman"/>
                <a:cs typeface="Times New Roman"/>
                <a:sym typeface="Times New Roman"/>
              </a:rPr>
              <a:t>Dạng 1: Tính giá trị biểu thức</a:t>
            </a:r>
            <a:endParaRPr b="1" i="0" sz="3200" u="none" cap="none" strike="noStrike">
              <a:solidFill>
                <a:srgbClr val="1958C6"/>
              </a:solidFill>
              <a:latin typeface="Times New Roman"/>
              <a:ea typeface="Times New Roman"/>
              <a:cs typeface="Times New Roman"/>
              <a:sym typeface="Times New Roman"/>
            </a:endParaRPr>
          </a:p>
        </p:txBody>
      </p:sp>
      <p:sp>
        <p:nvSpPr>
          <p:cNvPr id="326" name="Google Shape;326;p6"/>
          <p:cNvSpPr/>
          <p:nvPr/>
        </p:nvSpPr>
        <p:spPr>
          <a:xfrm>
            <a:off x="802134" y="1590764"/>
            <a:ext cx="454804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2060"/>
                </a:solidFill>
                <a:latin typeface="Times New Roman"/>
                <a:ea typeface="Times New Roman"/>
                <a:cs typeface="Times New Roman"/>
                <a:sym typeface="Times New Roman"/>
              </a:rPr>
              <a:t>Bài 1: Tính giá trị biểu thức</a:t>
            </a:r>
            <a:r>
              <a:rPr b="0" i="0" lang="en-US" sz="2400" u="none" cap="none" strike="noStrike">
                <a:solidFill>
                  <a:srgbClr val="002060"/>
                </a:solidFill>
                <a:latin typeface="Times New Roman"/>
                <a:ea typeface="Times New Roman"/>
                <a:cs typeface="Times New Roman"/>
                <a:sym typeface="Times New Roman"/>
              </a:rPr>
              <a:t>         </a:t>
            </a:r>
            <a:endParaRPr b="0" i="0" sz="2400" u="none" cap="none" strike="noStrike">
              <a:solidFill>
                <a:srgbClr val="002060"/>
              </a:solidFill>
              <a:latin typeface="Times New Roman"/>
              <a:ea typeface="Times New Roman"/>
              <a:cs typeface="Times New Roman"/>
              <a:sym typeface="Times New Roman"/>
            </a:endParaRPr>
          </a:p>
        </p:txBody>
      </p:sp>
      <p:sp>
        <p:nvSpPr>
          <p:cNvPr id="327" name="Google Shape;327;p6"/>
          <p:cNvSpPr/>
          <p:nvPr/>
        </p:nvSpPr>
        <p:spPr>
          <a:xfrm>
            <a:off x="946712" y="2496041"/>
            <a:ext cx="149912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89 + 2991</a:t>
            </a:r>
            <a:endParaRPr b="0" i="0" sz="2000" u="none" cap="none" strike="noStrike">
              <a:solidFill>
                <a:srgbClr val="000000"/>
              </a:solidFill>
              <a:latin typeface="Times New Roman"/>
              <a:ea typeface="Times New Roman"/>
              <a:cs typeface="Times New Roman"/>
              <a:sym typeface="Times New Roman"/>
            </a:endParaRPr>
          </a:p>
        </p:txBody>
      </p:sp>
      <p:sp>
        <p:nvSpPr>
          <p:cNvPr id="328" name="Google Shape;328;p6"/>
          <p:cNvSpPr/>
          <p:nvPr/>
        </p:nvSpPr>
        <p:spPr>
          <a:xfrm>
            <a:off x="5350174" y="2445710"/>
            <a:ext cx="116249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25.144</a:t>
            </a:r>
            <a:endParaRPr b="0" i="0" sz="2000" u="none" cap="none" strike="noStrike">
              <a:solidFill>
                <a:srgbClr val="000000"/>
              </a:solidFill>
              <a:latin typeface="Times New Roman"/>
              <a:ea typeface="Times New Roman"/>
              <a:cs typeface="Times New Roman"/>
              <a:sym typeface="Times New Roman"/>
            </a:endParaRPr>
          </a:p>
        </p:txBody>
      </p:sp>
      <p:sp>
        <p:nvSpPr>
          <p:cNvPr id="329" name="Google Shape;329;p6"/>
          <p:cNvSpPr/>
          <p:nvPr/>
        </p:nvSpPr>
        <p:spPr>
          <a:xfrm>
            <a:off x="946712" y="2899080"/>
            <a:ext cx="97013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3080</a:t>
            </a:r>
            <a:endParaRPr b="0" i="0" sz="2000" u="none" cap="none" strike="noStrike">
              <a:solidFill>
                <a:srgbClr val="000000"/>
              </a:solidFill>
              <a:latin typeface="Times New Roman"/>
              <a:ea typeface="Times New Roman"/>
              <a:cs typeface="Times New Roman"/>
              <a:sym typeface="Times New Roman"/>
            </a:endParaRPr>
          </a:p>
        </p:txBody>
      </p:sp>
      <p:sp>
        <p:nvSpPr>
          <p:cNvPr id="330" name="Google Shape;330;p6"/>
          <p:cNvSpPr/>
          <p:nvPr/>
        </p:nvSpPr>
        <p:spPr>
          <a:xfrm>
            <a:off x="5350174" y="2848749"/>
            <a:ext cx="97013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2850 </a:t>
            </a:r>
            <a:endParaRPr b="0" i="0" sz="2000" u="none" cap="none" strike="noStrike">
              <a:solidFill>
                <a:srgbClr val="000000"/>
              </a:solidFill>
              <a:latin typeface="Times New Roman"/>
              <a:ea typeface="Times New Roman"/>
              <a:cs typeface="Times New Roman"/>
              <a:sym typeface="Times New Roman"/>
            </a:endParaRPr>
          </a:p>
        </p:txBody>
      </p:sp>
      <p:sp>
        <p:nvSpPr>
          <p:cNvPr id="331" name="Google Shape;331;p6"/>
          <p:cNvSpPr txBox="1"/>
          <p:nvPr/>
        </p:nvSpPr>
        <p:spPr>
          <a:xfrm>
            <a:off x="533400" y="962472"/>
            <a:ext cx="6890657" cy="52322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C00000"/>
                </a:solidFill>
                <a:latin typeface="Times New Roman"/>
                <a:ea typeface="Times New Roman"/>
                <a:cs typeface="Times New Roman"/>
                <a:sym typeface="Times New Roman"/>
              </a:rPr>
              <a:t>Biểu thức không có dấu ngoặc</a:t>
            </a:r>
            <a:endParaRPr b="0" i="0" sz="2800" u="none" cap="none" strike="noStrike">
              <a:solidFill>
                <a:srgbClr val="C00000"/>
              </a:solidFill>
              <a:latin typeface="Times New Roman"/>
              <a:ea typeface="Times New Roman"/>
              <a:cs typeface="Times New Roman"/>
              <a:sym typeface="Times New Roman"/>
            </a:endParaRPr>
          </a:p>
        </p:txBody>
      </p:sp>
      <p:sp>
        <p:nvSpPr>
          <p:cNvPr id="332" name="Google Shape;332;p6"/>
          <p:cNvSpPr/>
          <p:nvPr/>
        </p:nvSpPr>
        <p:spPr>
          <a:xfrm>
            <a:off x="5350174" y="2124969"/>
            <a:ext cx="162256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b) 625:25.144</a:t>
            </a:r>
            <a:endParaRPr/>
          </a:p>
        </p:txBody>
      </p:sp>
      <p:sp>
        <p:nvSpPr>
          <p:cNvPr id="333" name="Google Shape;333;p6"/>
          <p:cNvSpPr/>
          <p:nvPr/>
        </p:nvSpPr>
        <p:spPr>
          <a:xfrm>
            <a:off x="889221" y="2096212"/>
            <a:ext cx="215155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a) 108 - 19 + 2991 </a:t>
            </a:r>
            <a:endParaRPr b="0" i="0" sz="2000" u="none" cap="none" strike="noStrike">
              <a:solidFill>
                <a:srgbClr val="0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2000"/>
                                        <p:tgtEl>
                                          <p:spTgt spid="32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337" name="Shape 337"/>
        <p:cNvGrpSpPr/>
        <p:nvPr/>
      </p:nvGrpSpPr>
      <p:grpSpPr>
        <a:xfrm>
          <a:off x="0" y="0"/>
          <a:ext cx="0" cy="0"/>
          <a:chOff x="0" y="0"/>
          <a:chExt cx="0" cy="0"/>
        </a:xfrm>
      </p:grpSpPr>
      <p:sp>
        <p:nvSpPr>
          <p:cNvPr id="338" name="Google Shape;338;p7"/>
          <p:cNvSpPr txBox="1"/>
          <p:nvPr/>
        </p:nvSpPr>
        <p:spPr>
          <a:xfrm>
            <a:off x="285588" y="0"/>
            <a:ext cx="6140400" cy="8574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1958C6"/>
                </a:solidFill>
                <a:latin typeface="Times New Roman"/>
                <a:ea typeface="Times New Roman"/>
                <a:cs typeface="Times New Roman"/>
                <a:sym typeface="Times New Roman"/>
              </a:rPr>
              <a:t>Dạng 1: Tính giá trị biểu thức</a:t>
            </a:r>
            <a:endParaRPr b="1" i="0" sz="3200" u="none" cap="none" strike="noStrike">
              <a:solidFill>
                <a:srgbClr val="1958C6"/>
              </a:solidFill>
              <a:latin typeface="Times New Roman"/>
              <a:ea typeface="Times New Roman"/>
              <a:cs typeface="Times New Roman"/>
              <a:sym typeface="Times New Roman"/>
            </a:endParaRPr>
          </a:p>
        </p:txBody>
      </p:sp>
      <p:sp>
        <p:nvSpPr>
          <p:cNvPr id="339" name="Google Shape;339;p7"/>
          <p:cNvSpPr/>
          <p:nvPr/>
        </p:nvSpPr>
        <p:spPr>
          <a:xfrm>
            <a:off x="684940" y="1460521"/>
            <a:ext cx="876044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2060"/>
                </a:solidFill>
                <a:latin typeface="Times New Roman"/>
                <a:ea typeface="Times New Roman"/>
                <a:cs typeface="Times New Roman"/>
                <a:sym typeface="Times New Roman"/>
              </a:rPr>
              <a:t>Bài 2 : Chỉ ra lỗi sai khi thực hiện các phép tính sau:</a:t>
            </a:r>
            <a:endParaRPr/>
          </a:p>
        </p:txBody>
      </p:sp>
      <p:sp>
        <p:nvSpPr>
          <p:cNvPr id="340" name="Google Shape;340;p7"/>
          <p:cNvSpPr/>
          <p:nvPr/>
        </p:nvSpPr>
        <p:spPr>
          <a:xfrm>
            <a:off x="1037004" y="2600621"/>
            <a:ext cx="109837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131.15</a:t>
            </a:r>
            <a:endParaRPr b="0" i="0" sz="2000" u="none" cap="none" strike="noStrike">
              <a:solidFill>
                <a:srgbClr val="000000"/>
              </a:solidFill>
              <a:latin typeface="Arial"/>
              <a:ea typeface="Arial"/>
              <a:cs typeface="Arial"/>
              <a:sym typeface="Arial"/>
            </a:endParaRPr>
          </a:p>
        </p:txBody>
      </p:sp>
      <p:sp>
        <p:nvSpPr>
          <p:cNvPr id="341" name="Google Shape;341;p7"/>
          <p:cNvSpPr/>
          <p:nvPr/>
        </p:nvSpPr>
        <p:spPr>
          <a:xfrm>
            <a:off x="1025848" y="2941341"/>
            <a:ext cx="906017" cy="49866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1965</a:t>
            </a:r>
            <a:endParaRPr b="0" i="0" sz="2000" u="none" cap="none" strike="noStrike">
              <a:solidFill>
                <a:srgbClr val="000000"/>
              </a:solidFill>
              <a:latin typeface="Times New Roman"/>
              <a:ea typeface="Times New Roman"/>
              <a:cs typeface="Times New Roman"/>
              <a:sym typeface="Times New Roman"/>
            </a:endParaRPr>
          </a:p>
        </p:txBody>
      </p:sp>
      <p:sp>
        <p:nvSpPr>
          <p:cNvPr id="342" name="Google Shape;342;p7"/>
          <p:cNvSpPr txBox="1"/>
          <p:nvPr/>
        </p:nvSpPr>
        <p:spPr>
          <a:xfrm>
            <a:off x="588948" y="882440"/>
            <a:ext cx="6890657" cy="52322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C00000"/>
                </a:solidFill>
                <a:latin typeface="Times New Roman"/>
                <a:ea typeface="Times New Roman"/>
                <a:cs typeface="Times New Roman"/>
                <a:sym typeface="Times New Roman"/>
              </a:rPr>
              <a:t>Biểu thức không có dấu ngoặc </a:t>
            </a:r>
            <a:endParaRPr/>
          </a:p>
        </p:txBody>
      </p:sp>
      <p:sp>
        <p:nvSpPr>
          <p:cNvPr id="343" name="Google Shape;343;p7"/>
          <p:cNvSpPr/>
          <p:nvPr/>
        </p:nvSpPr>
        <p:spPr>
          <a:xfrm>
            <a:off x="5065161" y="3604495"/>
            <a:ext cx="4572000"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52</a:t>
            </a:r>
            <a:endParaRPr b="0" i="0" sz="2000" u="none" cap="none" strike="noStrike">
              <a:solidFill>
                <a:srgbClr val="000000"/>
              </a:solidFill>
              <a:latin typeface="Times New Roman"/>
              <a:ea typeface="Times New Roman"/>
              <a:cs typeface="Times New Roman"/>
              <a:sym typeface="Times New Roman"/>
            </a:endParaRPr>
          </a:p>
        </p:txBody>
      </p:sp>
      <p:sp>
        <p:nvSpPr>
          <p:cNvPr id="344" name="Google Shape;344;p7"/>
          <p:cNvSpPr/>
          <p:nvPr/>
        </p:nvSpPr>
        <p:spPr>
          <a:xfrm>
            <a:off x="5065161" y="2186070"/>
            <a:ext cx="242887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b) 36 - 12 : 4 . 3 + 17 </a:t>
            </a:r>
            <a:endParaRPr b="0" i="0" sz="2000" u="none" cap="none" strike="noStrike">
              <a:solidFill>
                <a:srgbClr val="000000"/>
              </a:solidFill>
              <a:latin typeface="Times New Roman"/>
              <a:ea typeface="Times New Roman"/>
              <a:cs typeface="Times New Roman"/>
              <a:sym typeface="Times New Roman"/>
            </a:endParaRPr>
          </a:p>
        </p:txBody>
      </p:sp>
      <p:sp>
        <p:nvSpPr>
          <p:cNvPr id="345" name="Google Shape;345;p7"/>
          <p:cNvSpPr/>
          <p:nvPr/>
        </p:nvSpPr>
        <p:spPr>
          <a:xfrm>
            <a:off x="5065161" y="2586180"/>
            <a:ext cx="216758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36 - 12 : 12 + 17 </a:t>
            </a:r>
            <a:endParaRPr b="0" i="0" sz="2000" u="none" cap="none" strike="noStrike">
              <a:solidFill>
                <a:srgbClr val="000000"/>
              </a:solidFill>
              <a:latin typeface="Arial"/>
              <a:ea typeface="Arial"/>
              <a:cs typeface="Arial"/>
              <a:sym typeface="Arial"/>
            </a:endParaRPr>
          </a:p>
        </p:txBody>
      </p:sp>
      <p:sp>
        <p:nvSpPr>
          <p:cNvPr id="346" name="Google Shape;346;p7"/>
          <p:cNvSpPr/>
          <p:nvPr/>
        </p:nvSpPr>
        <p:spPr>
          <a:xfrm>
            <a:off x="5065161" y="2917735"/>
            <a:ext cx="158408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36 - 1 + 17 </a:t>
            </a:r>
            <a:endParaRPr b="0" i="0" sz="2000" u="none" cap="none" strike="noStrike">
              <a:solidFill>
                <a:srgbClr val="000000"/>
              </a:solidFill>
              <a:latin typeface="Arial"/>
              <a:ea typeface="Arial"/>
              <a:cs typeface="Arial"/>
              <a:sym typeface="Arial"/>
            </a:endParaRPr>
          </a:p>
        </p:txBody>
      </p:sp>
      <p:sp>
        <p:nvSpPr>
          <p:cNvPr id="347" name="Google Shape;347;p7"/>
          <p:cNvSpPr/>
          <p:nvPr/>
        </p:nvSpPr>
        <p:spPr>
          <a:xfrm>
            <a:off x="5065161" y="3281138"/>
            <a:ext cx="124264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35 + 17 </a:t>
            </a:r>
            <a:endParaRPr b="0" i="0" sz="2000" u="none" cap="none" strike="noStrike">
              <a:solidFill>
                <a:srgbClr val="000000"/>
              </a:solidFill>
              <a:latin typeface="Arial"/>
              <a:ea typeface="Arial"/>
              <a:cs typeface="Arial"/>
              <a:sym typeface="Arial"/>
            </a:endParaRPr>
          </a:p>
        </p:txBody>
      </p:sp>
      <p:sp>
        <p:nvSpPr>
          <p:cNvPr id="348" name="Google Shape;348;p7"/>
          <p:cNvSpPr/>
          <p:nvPr/>
        </p:nvSpPr>
        <p:spPr>
          <a:xfrm>
            <a:off x="868477" y="2200511"/>
            <a:ext cx="17508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a) 143 - 12 . 5  </a:t>
            </a:r>
            <a:endParaRPr b="0" i="0" sz="2000" u="none" cap="none" strike="noStrike">
              <a:solidFill>
                <a:srgbClr val="000000"/>
              </a:solidFill>
              <a:latin typeface="Times New Roman"/>
              <a:ea typeface="Times New Roman"/>
              <a:cs typeface="Times New Roman"/>
              <a:sym typeface="Times New Roman"/>
            </a:endParaRPr>
          </a:p>
        </p:txBody>
      </p:sp>
      <p:sp>
        <p:nvSpPr>
          <p:cNvPr id="349" name="Google Shape;349;p7"/>
          <p:cNvSpPr/>
          <p:nvPr/>
        </p:nvSpPr>
        <p:spPr>
          <a:xfrm>
            <a:off x="1274164" y="2586180"/>
            <a:ext cx="494675" cy="414551"/>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50" name="Google Shape;350;p7"/>
          <p:cNvSpPr/>
          <p:nvPr/>
        </p:nvSpPr>
        <p:spPr>
          <a:xfrm>
            <a:off x="6099188" y="2586180"/>
            <a:ext cx="494675" cy="414551"/>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nvGrpSpPr>
          <p:cNvPr id="351" name="Google Shape;351;p7"/>
          <p:cNvGrpSpPr/>
          <p:nvPr/>
        </p:nvGrpSpPr>
        <p:grpSpPr>
          <a:xfrm>
            <a:off x="6099188" y="954098"/>
            <a:ext cx="2133450" cy="469713"/>
            <a:chOff x="6538057" y="3379887"/>
            <a:chExt cx="3317954" cy="1181169"/>
          </a:xfrm>
        </p:grpSpPr>
        <p:sp>
          <p:nvSpPr>
            <p:cNvPr id="352" name="Google Shape;352;p7"/>
            <p:cNvSpPr/>
            <p:nvPr/>
          </p:nvSpPr>
          <p:spPr>
            <a:xfrm>
              <a:off x="6538057" y="3677189"/>
              <a:ext cx="1667954" cy="722240"/>
            </a:xfrm>
            <a:prstGeom prst="chevron">
              <a:avLst>
                <a:gd fmla="val 54429" name="adj"/>
              </a:avLst>
            </a:prstGeom>
            <a:solidFill>
              <a:srgbClr val="EA6103"/>
            </a:solid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None/>
              </a:pPr>
              <a:r>
                <a:t/>
              </a:r>
              <a:endParaRPr b="0" i="0" sz="3300" u="none" cap="none" strike="noStrike">
                <a:solidFill>
                  <a:schemeClr val="lt1"/>
                </a:solidFill>
                <a:latin typeface="Arial"/>
                <a:ea typeface="Arial"/>
                <a:cs typeface="Arial"/>
                <a:sym typeface="Arial"/>
              </a:endParaRPr>
            </a:p>
          </p:txBody>
        </p:sp>
        <p:sp>
          <p:nvSpPr>
            <p:cNvPr id="353" name="Google Shape;353;p7"/>
            <p:cNvSpPr/>
            <p:nvPr/>
          </p:nvSpPr>
          <p:spPr>
            <a:xfrm>
              <a:off x="8108341" y="3677189"/>
              <a:ext cx="1747670" cy="722240"/>
            </a:xfrm>
            <a:prstGeom prst="chevron">
              <a:avLst>
                <a:gd fmla="val 54429" name="adj"/>
              </a:avLst>
            </a:prstGeom>
            <a:solidFill>
              <a:srgbClr val="EF9322"/>
            </a:solid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None/>
              </a:pPr>
              <a:r>
                <a:t/>
              </a:r>
              <a:endParaRPr b="0" i="0" sz="3300" u="none" cap="none" strike="noStrike">
                <a:solidFill>
                  <a:schemeClr val="lt1"/>
                </a:solidFill>
                <a:latin typeface="Arial"/>
                <a:ea typeface="Arial"/>
                <a:cs typeface="Arial"/>
                <a:sym typeface="Arial"/>
              </a:endParaRPr>
            </a:p>
          </p:txBody>
        </p:sp>
        <p:sp>
          <p:nvSpPr>
            <p:cNvPr id="354" name="Google Shape;354;p7"/>
            <p:cNvSpPr txBox="1"/>
            <p:nvPr/>
          </p:nvSpPr>
          <p:spPr>
            <a:xfrm>
              <a:off x="6909303" y="3423343"/>
              <a:ext cx="937867" cy="1137713"/>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i="0" lang="en-US" sz="1800" u="none" cap="none" strike="noStrike">
                  <a:solidFill>
                    <a:srgbClr val="000000"/>
                  </a:solidFill>
                  <a:latin typeface="Times New Roman"/>
                  <a:ea typeface="Times New Roman"/>
                  <a:cs typeface="Times New Roman"/>
                  <a:sym typeface="Times New Roman"/>
                </a:rPr>
                <a:t>Trái</a:t>
              </a:r>
              <a:endParaRPr b="0" i="0" sz="1800" u="none" cap="none" strike="noStrike">
                <a:solidFill>
                  <a:srgbClr val="000000"/>
                </a:solidFill>
                <a:latin typeface="Times New Roman"/>
                <a:ea typeface="Times New Roman"/>
                <a:cs typeface="Times New Roman"/>
                <a:sym typeface="Times New Roman"/>
              </a:endParaRPr>
            </a:p>
          </p:txBody>
        </p:sp>
        <p:sp>
          <p:nvSpPr>
            <p:cNvPr id="355" name="Google Shape;355;p7"/>
            <p:cNvSpPr txBox="1"/>
            <p:nvPr/>
          </p:nvSpPr>
          <p:spPr>
            <a:xfrm>
              <a:off x="8489557" y="3379887"/>
              <a:ext cx="985234" cy="1137713"/>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i="0" lang="en-US" sz="1800" u="none" cap="none" strike="noStrike">
                  <a:solidFill>
                    <a:srgbClr val="000000"/>
                  </a:solidFill>
                  <a:latin typeface="Times New Roman"/>
                  <a:ea typeface="Times New Roman"/>
                  <a:cs typeface="Times New Roman"/>
                  <a:sym typeface="Times New Roman"/>
                </a:rPr>
                <a:t>Phải</a:t>
              </a:r>
              <a:endParaRPr b="0" i="0" sz="1800" u="none" cap="none" strike="noStrike">
                <a:solidFill>
                  <a:srgbClr val="000000"/>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359" name="Shape 359"/>
        <p:cNvGrpSpPr/>
        <p:nvPr/>
      </p:nvGrpSpPr>
      <p:grpSpPr>
        <a:xfrm>
          <a:off x="0" y="0"/>
          <a:ext cx="0" cy="0"/>
          <a:chOff x="0" y="0"/>
          <a:chExt cx="0" cy="0"/>
        </a:xfrm>
      </p:grpSpPr>
      <p:sp>
        <p:nvSpPr>
          <p:cNvPr id="360" name="Google Shape;360;p8"/>
          <p:cNvSpPr txBox="1"/>
          <p:nvPr/>
        </p:nvSpPr>
        <p:spPr>
          <a:xfrm>
            <a:off x="285588" y="0"/>
            <a:ext cx="6140400" cy="8574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1" i="0" lang="en-US" sz="3200" u="none" cap="none" strike="noStrike">
                <a:solidFill>
                  <a:srgbClr val="1958C6"/>
                </a:solidFill>
                <a:latin typeface="Times New Roman"/>
                <a:ea typeface="Times New Roman"/>
                <a:cs typeface="Times New Roman"/>
                <a:sym typeface="Times New Roman"/>
              </a:rPr>
              <a:t>Dạng 1: Tính giá trị biểu thức</a:t>
            </a:r>
            <a:endParaRPr b="1" i="0" sz="3200" u="none" cap="none" strike="noStrike">
              <a:solidFill>
                <a:srgbClr val="1958C6"/>
              </a:solidFill>
              <a:latin typeface="Times New Roman"/>
              <a:ea typeface="Times New Roman"/>
              <a:cs typeface="Times New Roman"/>
              <a:sym typeface="Times New Roman"/>
            </a:endParaRPr>
          </a:p>
        </p:txBody>
      </p:sp>
      <p:sp>
        <p:nvSpPr>
          <p:cNvPr id="361" name="Google Shape;361;p8"/>
          <p:cNvSpPr/>
          <p:nvPr/>
        </p:nvSpPr>
        <p:spPr>
          <a:xfrm>
            <a:off x="684940" y="1460521"/>
            <a:ext cx="876044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2060"/>
                </a:solidFill>
                <a:latin typeface="Times New Roman"/>
                <a:ea typeface="Times New Roman"/>
                <a:cs typeface="Times New Roman"/>
                <a:sym typeface="Times New Roman"/>
              </a:rPr>
              <a:t>Bài 2 : Sửa lại</a:t>
            </a:r>
            <a:endParaRPr b="1" i="0" sz="2400" u="none" cap="none" strike="noStrike">
              <a:solidFill>
                <a:srgbClr val="002060"/>
              </a:solidFill>
              <a:latin typeface="Times New Roman"/>
              <a:ea typeface="Times New Roman"/>
              <a:cs typeface="Times New Roman"/>
              <a:sym typeface="Times New Roman"/>
            </a:endParaRPr>
          </a:p>
        </p:txBody>
      </p:sp>
      <p:sp>
        <p:nvSpPr>
          <p:cNvPr id="362" name="Google Shape;362;p8"/>
          <p:cNvSpPr/>
          <p:nvPr/>
        </p:nvSpPr>
        <p:spPr>
          <a:xfrm>
            <a:off x="1037004" y="2600621"/>
            <a:ext cx="124745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143 - 60</a:t>
            </a:r>
            <a:endParaRPr b="0" i="0" sz="2000" u="none" cap="none" strike="noStrike">
              <a:solidFill>
                <a:srgbClr val="000000"/>
              </a:solidFill>
              <a:latin typeface="Arial"/>
              <a:ea typeface="Arial"/>
              <a:cs typeface="Arial"/>
              <a:sym typeface="Arial"/>
            </a:endParaRPr>
          </a:p>
        </p:txBody>
      </p:sp>
      <p:sp>
        <p:nvSpPr>
          <p:cNvPr id="363" name="Google Shape;363;p8"/>
          <p:cNvSpPr/>
          <p:nvPr/>
        </p:nvSpPr>
        <p:spPr>
          <a:xfrm>
            <a:off x="1049158" y="2941341"/>
            <a:ext cx="649537"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83</a:t>
            </a:r>
            <a:endParaRPr b="0" i="0" sz="2000" u="none" cap="none" strike="noStrike">
              <a:solidFill>
                <a:srgbClr val="000000"/>
              </a:solidFill>
              <a:latin typeface="Times New Roman"/>
              <a:ea typeface="Times New Roman"/>
              <a:cs typeface="Times New Roman"/>
              <a:sym typeface="Times New Roman"/>
            </a:endParaRPr>
          </a:p>
        </p:txBody>
      </p:sp>
      <p:sp>
        <p:nvSpPr>
          <p:cNvPr id="364" name="Google Shape;364;p8"/>
          <p:cNvSpPr txBox="1"/>
          <p:nvPr/>
        </p:nvSpPr>
        <p:spPr>
          <a:xfrm>
            <a:off x="588948" y="882440"/>
            <a:ext cx="6890657" cy="52322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C00000"/>
                </a:solidFill>
                <a:latin typeface="Times New Roman"/>
                <a:ea typeface="Times New Roman"/>
                <a:cs typeface="Times New Roman"/>
                <a:sym typeface="Times New Roman"/>
              </a:rPr>
              <a:t>Biểu thức không có dấu ngoặc</a:t>
            </a:r>
            <a:endParaRPr b="0" i="0" sz="2800" u="none" cap="none" strike="noStrike">
              <a:solidFill>
                <a:srgbClr val="C00000"/>
              </a:solidFill>
              <a:latin typeface="Times New Roman"/>
              <a:ea typeface="Times New Roman"/>
              <a:cs typeface="Times New Roman"/>
              <a:sym typeface="Times New Roman"/>
            </a:endParaRPr>
          </a:p>
        </p:txBody>
      </p:sp>
      <p:sp>
        <p:nvSpPr>
          <p:cNvPr id="365" name="Google Shape;365;p8"/>
          <p:cNvSpPr/>
          <p:nvPr/>
        </p:nvSpPr>
        <p:spPr>
          <a:xfrm>
            <a:off x="5065161" y="3604495"/>
            <a:ext cx="4572000"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44</a:t>
            </a:r>
            <a:endParaRPr b="0" i="0" sz="2000" u="none" cap="none" strike="noStrike">
              <a:solidFill>
                <a:srgbClr val="000000"/>
              </a:solidFill>
              <a:latin typeface="Times New Roman"/>
              <a:ea typeface="Times New Roman"/>
              <a:cs typeface="Times New Roman"/>
              <a:sym typeface="Times New Roman"/>
            </a:endParaRPr>
          </a:p>
        </p:txBody>
      </p:sp>
      <p:sp>
        <p:nvSpPr>
          <p:cNvPr id="366" name="Google Shape;366;p8"/>
          <p:cNvSpPr/>
          <p:nvPr/>
        </p:nvSpPr>
        <p:spPr>
          <a:xfrm>
            <a:off x="5065161" y="2186070"/>
            <a:ext cx="242887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b) 36 - 12 : 4 . 3 + 17 </a:t>
            </a:r>
            <a:endParaRPr b="0" i="0" sz="2000" u="none" cap="none" strike="noStrike">
              <a:solidFill>
                <a:srgbClr val="000000"/>
              </a:solidFill>
              <a:latin typeface="Times New Roman"/>
              <a:ea typeface="Times New Roman"/>
              <a:cs typeface="Times New Roman"/>
              <a:sym typeface="Times New Roman"/>
            </a:endParaRPr>
          </a:p>
        </p:txBody>
      </p:sp>
      <p:sp>
        <p:nvSpPr>
          <p:cNvPr id="367" name="Google Shape;367;p8"/>
          <p:cNvSpPr/>
          <p:nvPr/>
        </p:nvSpPr>
        <p:spPr>
          <a:xfrm>
            <a:off x="5065161" y="2586180"/>
            <a:ext cx="181972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36 – 3.3 + 17 </a:t>
            </a:r>
            <a:endParaRPr b="0" i="0" sz="2000" u="none" cap="none" strike="noStrike">
              <a:solidFill>
                <a:srgbClr val="000000"/>
              </a:solidFill>
              <a:latin typeface="Arial"/>
              <a:ea typeface="Arial"/>
              <a:cs typeface="Arial"/>
              <a:sym typeface="Arial"/>
            </a:endParaRPr>
          </a:p>
        </p:txBody>
      </p:sp>
      <p:sp>
        <p:nvSpPr>
          <p:cNvPr id="368" name="Google Shape;368;p8"/>
          <p:cNvSpPr/>
          <p:nvPr/>
        </p:nvSpPr>
        <p:spPr>
          <a:xfrm>
            <a:off x="5065161" y="2917735"/>
            <a:ext cx="158408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36 - 9 + 17 </a:t>
            </a:r>
            <a:endParaRPr b="0" i="0" sz="2000" u="none" cap="none" strike="noStrike">
              <a:solidFill>
                <a:srgbClr val="000000"/>
              </a:solidFill>
              <a:latin typeface="Arial"/>
              <a:ea typeface="Arial"/>
              <a:cs typeface="Arial"/>
              <a:sym typeface="Arial"/>
            </a:endParaRPr>
          </a:p>
        </p:txBody>
      </p:sp>
      <p:sp>
        <p:nvSpPr>
          <p:cNvPr id="369" name="Google Shape;369;p8"/>
          <p:cNvSpPr/>
          <p:nvPr/>
        </p:nvSpPr>
        <p:spPr>
          <a:xfrm>
            <a:off x="5065161" y="3281138"/>
            <a:ext cx="124264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27 + 17 </a:t>
            </a:r>
            <a:endParaRPr b="0" i="0" sz="2000" u="none" cap="none" strike="noStrike">
              <a:solidFill>
                <a:srgbClr val="000000"/>
              </a:solidFill>
              <a:latin typeface="Arial"/>
              <a:ea typeface="Arial"/>
              <a:cs typeface="Arial"/>
              <a:sym typeface="Arial"/>
            </a:endParaRPr>
          </a:p>
        </p:txBody>
      </p:sp>
      <p:sp>
        <p:nvSpPr>
          <p:cNvPr id="370" name="Google Shape;370;p8"/>
          <p:cNvSpPr/>
          <p:nvPr/>
        </p:nvSpPr>
        <p:spPr>
          <a:xfrm>
            <a:off x="868477" y="2200511"/>
            <a:ext cx="17508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a) 143 - 12 . 5  </a:t>
            </a:r>
            <a:endParaRPr b="0" i="0" sz="2000" u="none" cap="none" strike="noStrike">
              <a:solidFill>
                <a:srgbClr val="0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20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20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20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20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2000"/>
                                        <p:tgtEl>
                                          <p:spTgt spid="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374" name="Shape 374"/>
        <p:cNvGrpSpPr/>
        <p:nvPr/>
      </p:nvGrpSpPr>
      <p:grpSpPr>
        <a:xfrm>
          <a:off x="0" y="0"/>
          <a:ext cx="0" cy="0"/>
          <a:chOff x="0" y="0"/>
          <a:chExt cx="0" cy="0"/>
        </a:xfrm>
      </p:grpSpPr>
      <p:sp>
        <p:nvSpPr>
          <p:cNvPr id="375" name="Google Shape;375;p9"/>
          <p:cNvSpPr txBox="1"/>
          <p:nvPr/>
        </p:nvSpPr>
        <p:spPr>
          <a:xfrm>
            <a:off x="323710" y="-29983"/>
            <a:ext cx="6140400" cy="8574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1958C6"/>
                </a:solidFill>
                <a:latin typeface="Times New Roman"/>
                <a:ea typeface="Times New Roman"/>
                <a:cs typeface="Times New Roman"/>
                <a:sym typeface="Times New Roman"/>
              </a:rPr>
              <a:t>Dạng 1: Thực hiện phép tính</a:t>
            </a:r>
            <a:endParaRPr b="1" i="0" sz="3200" u="none" cap="none" strike="noStrike">
              <a:solidFill>
                <a:srgbClr val="1958C6"/>
              </a:solidFill>
              <a:latin typeface="Times New Roman"/>
              <a:ea typeface="Times New Roman"/>
              <a:cs typeface="Times New Roman"/>
              <a:sym typeface="Times New Roman"/>
            </a:endParaRPr>
          </a:p>
        </p:txBody>
      </p:sp>
      <p:sp>
        <p:nvSpPr>
          <p:cNvPr id="376" name="Google Shape;376;p9"/>
          <p:cNvSpPr/>
          <p:nvPr/>
        </p:nvSpPr>
        <p:spPr>
          <a:xfrm>
            <a:off x="905022" y="1318422"/>
            <a:ext cx="4572000"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2400" u="none" cap="none" strike="noStrike">
                <a:solidFill>
                  <a:srgbClr val="002060"/>
                </a:solidFill>
                <a:latin typeface="Times New Roman"/>
                <a:ea typeface="Times New Roman"/>
                <a:cs typeface="Times New Roman"/>
                <a:sym typeface="Times New Roman"/>
              </a:rPr>
              <a:t>Bài 3 : Tính giá trị của biểu thức</a:t>
            </a:r>
            <a:endParaRPr b="0" i="0" sz="2400" u="none" cap="none" strike="noStrike">
              <a:solidFill>
                <a:srgbClr val="002060"/>
              </a:solidFill>
              <a:latin typeface="Times New Roman"/>
              <a:ea typeface="Times New Roman"/>
              <a:cs typeface="Times New Roman"/>
              <a:sym typeface="Times New Roman"/>
            </a:endParaRPr>
          </a:p>
        </p:txBody>
      </p:sp>
      <p:sp>
        <p:nvSpPr>
          <p:cNvPr id="377" name="Google Shape;377;p9"/>
          <p:cNvSpPr/>
          <p:nvPr/>
        </p:nvSpPr>
        <p:spPr>
          <a:xfrm>
            <a:off x="952969" y="2366998"/>
            <a:ext cx="1499128"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9.125 + 81</a:t>
            </a:r>
            <a:endParaRPr b="0" i="0" sz="2000" u="none" cap="none" strike="noStrike">
              <a:solidFill>
                <a:srgbClr val="000000"/>
              </a:solidFill>
              <a:latin typeface="Times New Roman"/>
              <a:ea typeface="Times New Roman"/>
              <a:cs typeface="Times New Roman"/>
              <a:sym typeface="Times New Roman"/>
            </a:endParaRPr>
          </a:p>
        </p:txBody>
      </p:sp>
      <p:sp>
        <p:nvSpPr>
          <p:cNvPr id="378" name="Google Shape;378;p9"/>
          <p:cNvSpPr/>
          <p:nvPr/>
        </p:nvSpPr>
        <p:spPr>
          <a:xfrm>
            <a:off x="943274" y="2858003"/>
            <a:ext cx="143500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1125 + 81</a:t>
            </a:r>
            <a:endParaRPr b="0" i="0" sz="2000" u="none" cap="none" strike="noStrike">
              <a:solidFill>
                <a:srgbClr val="000000"/>
              </a:solidFill>
              <a:latin typeface="Arial"/>
              <a:ea typeface="Arial"/>
              <a:cs typeface="Arial"/>
              <a:sym typeface="Arial"/>
            </a:endParaRPr>
          </a:p>
        </p:txBody>
      </p:sp>
      <p:sp>
        <p:nvSpPr>
          <p:cNvPr id="379" name="Google Shape;379;p9"/>
          <p:cNvSpPr/>
          <p:nvPr/>
        </p:nvSpPr>
        <p:spPr>
          <a:xfrm>
            <a:off x="943274" y="3186741"/>
            <a:ext cx="906017" cy="49866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1206</a:t>
            </a:r>
            <a:endParaRPr b="0" i="0" sz="2000" u="none" cap="none" strike="noStrike">
              <a:solidFill>
                <a:srgbClr val="000000"/>
              </a:solidFill>
              <a:latin typeface="Times New Roman"/>
              <a:ea typeface="Times New Roman"/>
              <a:cs typeface="Times New Roman"/>
              <a:sym typeface="Times New Roman"/>
            </a:endParaRPr>
          </a:p>
        </p:txBody>
      </p:sp>
      <p:sp>
        <p:nvSpPr>
          <p:cNvPr id="380" name="Google Shape;380;p9"/>
          <p:cNvSpPr/>
          <p:nvPr/>
        </p:nvSpPr>
        <p:spPr>
          <a:xfrm>
            <a:off x="5651129" y="2131526"/>
            <a:ext cx="253466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b) 3</a:t>
            </a:r>
            <a:r>
              <a:rPr b="0" baseline="30000" i="0" lang="en-US" sz="2000" u="none" cap="none" strike="noStrike">
                <a:solidFill>
                  <a:srgbClr val="000000"/>
                </a:solidFill>
                <a:latin typeface="Times New Roman"/>
                <a:ea typeface="Times New Roman"/>
                <a:cs typeface="Times New Roman"/>
                <a:sym typeface="Times New Roman"/>
              </a:rPr>
              <a:t>3</a:t>
            </a:r>
            <a:r>
              <a:rPr b="0" i="0" lang="en-US" sz="2000" u="none" cap="none" strike="noStrike">
                <a:solidFill>
                  <a:srgbClr val="000000"/>
                </a:solidFill>
                <a:latin typeface="Times New Roman"/>
                <a:ea typeface="Times New Roman"/>
                <a:cs typeface="Times New Roman"/>
                <a:sym typeface="Times New Roman"/>
              </a:rPr>
              <a:t>.9</a:t>
            </a:r>
            <a:r>
              <a:rPr b="0" baseline="30000" i="0" lang="en-US" sz="2000" u="none" cap="none" strike="noStrike">
                <a:solidFill>
                  <a:srgbClr val="000000"/>
                </a:solidFill>
                <a:latin typeface="Times New Roman"/>
                <a:ea typeface="Times New Roman"/>
                <a:cs typeface="Times New Roman"/>
                <a:sym typeface="Times New Roman"/>
              </a:rPr>
              <a:t>2</a:t>
            </a:r>
            <a:r>
              <a:rPr b="0" i="0" lang="en-US" sz="2000" u="none" cap="none" strike="noStrike">
                <a:solidFill>
                  <a:srgbClr val="000000"/>
                </a:solidFill>
                <a:latin typeface="Times New Roman"/>
                <a:ea typeface="Times New Roman"/>
                <a:cs typeface="Times New Roman"/>
                <a:sym typeface="Times New Roman"/>
              </a:rPr>
              <a:t> – 5</a:t>
            </a:r>
            <a:r>
              <a:rPr b="0" baseline="30000" i="0" lang="en-US" sz="2000" u="none" cap="none" strike="noStrike">
                <a:solidFill>
                  <a:srgbClr val="000000"/>
                </a:solidFill>
                <a:latin typeface="Times New Roman"/>
                <a:ea typeface="Times New Roman"/>
                <a:cs typeface="Times New Roman"/>
                <a:sym typeface="Times New Roman"/>
              </a:rPr>
              <a:t>2</a:t>
            </a:r>
            <a:r>
              <a:rPr b="0" i="0" lang="en-US" sz="2000" u="none" cap="none" strike="noStrike">
                <a:solidFill>
                  <a:srgbClr val="000000"/>
                </a:solidFill>
                <a:latin typeface="Times New Roman"/>
                <a:ea typeface="Times New Roman"/>
                <a:cs typeface="Times New Roman"/>
                <a:sym typeface="Times New Roman"/>
              </a:rPr>
              <a:t>.9 + 18 : 6 </a:t>
            </a:r>
            <a:endParaRPr b="0" i="0" sz="2000" u="none" cap="none" strike="noStrike">
              <a:solidFill>
                <a:srgbClr val="000000"/>
              </a:solidFill>
              <a:latin typeface="Arial"/>
              <a:ea typeface="Arial"/>
              <a:cs typeface="Arial"/>
              <a:sym typeface="Arial"/>
            </a:endParaRPr>
          </a:p>
        </p:txBody>
      </p:sp>
      <p:sp>
        <p:nvSpPr>
          <p:cNvPr id="381" name="Google Shape;381;p9"/>
          <p:cNvSpPr/>
          <p:nvPr/>
        </p:nvSpPr>
        <p:spPr>
          <a:xfrm>
            <a:off x="5709737" y="2507019"/>
            <a:ext cx="207620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27.81 – 25.9 + 3</a:t>
            </a:r>
            <a:endParaRPr b="0" i="0" sz="2000" u="none" cap="none" strike="noStrike">
              <a:solidFill>
                <a:srgbClr val="000000"/>
              </a:solidFill>
              <a:latin typeface="Arial"/>
              <a:ea typeface="Arial"/>
              <a:cs typeface="Arial"/>
              <a:sym typeface="Arial"/>
            </a:endParaRPr>
          </a:p>
        </p:txBody>
      </p:sp>
      <p:sp>
        <p:nvSpPr>
          <p:cNvPr id="382" name="Google Shape;382;p9"/>
          <p:cNvSpPr/>
          <p:nvPr/>
        </p:nvSpPr>
        <p:spPr>
          <a:xfrm>
            <a:off x="5709737" y="2917732"/>
            <a:ext cx="207620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2187 – 225 + 3 </a:t>
            </a:r>
            <a:endParaRPr b="0" i="0" sz="2000" u="none" cap="none" strike="noStrike">
              <a:solidFill>
                <a:srgbClr val="000000"/>
              </a:solidFill>
              <a:latin typeface="Arial"/>
              <a:ea typeface="Arial"/>
              <a:cs typeface="Arial"/>
              <a:sym typeface="Arial"/>
            </a:endParaRPr>
          </a:p>
        </p:txBody>
      </p:sp>
      <p:sp>
        <p:nvSpPr>
          <p:cNvPr id="383" name="Google Shape;383;p9"/>
          <p:cNvSpPr/>
          <p:nvPr/>
        </p:nvSpPr>
        <p:spPr>
          <a:xfrm>
            <a:off x="5715599" y="3351169"/>
            <a:ext cx="137088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1962 + 3 </a:t>
            </a:r>
            <a:endParaRPr b="0" i="0" sz="2000" u="none" cap="none" strike="noStrike">
              <a:solidFill>
                <a:srgbClr val="000000"/>
              </a:solidFill>
              <a:latin typeface="Arial"/>
              <a:ea typeface="Arial"/>
              <a:cs typeface="Arial"/>
              <a:sym typeface="Arial"/>
            </a:endParaRPr>
          </a:p>
        </p:txBody>
      </p:sp>
      <p:sp>
        <p:nvSpPr>
          <p:cNvPr id="384" name="Google Shape;384;p9"/>
          <p:cNvSpPr/>
          <p:nvPr/>
        </p:nvSpPr>
        <p:spPr>
          <a:xfrm>
            <a:off x="5741797" y="3658946"/>
            <a:ext cx="906017" cy="49866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 1965</a:t>
            </a:r>
            <a:endParaRPr b="0" i="0" sz="2000" u="none" cap="none" strike="noStrike">
              <a:solidFill>
                <a:srgbClr val="000000"/>
              </a:solidFill>
              <a:latin typeface="Times New Roman"/>
              <a:ea typeface="Times New Roman"/>
              <a:cs typeface="Times New Roman"/>
              <a:sym typeface="Times New Roman"/>
            </a:endParaRPr>
          </a:p>
        </p:txBody>
      </p:sp>
      <p:sp>
        <p:nvSpPr>
          <p:cNvPr id="385" name="Google Shape;385;p9"/>
          <p:cNvSpPr/>
          <p:nvPr/>
        </p:nvSpPr>
        <p:spPr>
          <a:xfrm>
            <a:off x="905022" y="1967098"/>
            <a:ext cx="1423788"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a) 3</a:t>
            </a:r>
            <a:r>
              <a:rPr b="0" baseline="30000" i="0" lang="en-US" sz="2000" u="none" cap="none" strike="noStrike">
                <a:solidFill>
                  <a:srgbClr val="000000"/>
                </a:solidFill>
                <a:latin typeface="Times New Roman"/>
                <a:ea typeface="Times New Roman"/>
                <a:cs typeface="Times New Roman"/>
                <a:sym typeface="Times New Roman"/>
              </a:rPr>
              <a:t>2</a:t>
            </a:r>
            <a:r>
              <a:rPr b="0" i="0" lang="en-US" sz="2000" u="none" cap="none" strike="noStrike">
                <a:solidFill>
                  <a:srgbClr val="000000"/>
                </a:solidFill>
                <a:latin typeface="Times New Roman"/>
                <a:ea typeface="Times New Roman"/>
                <a:cs typeface="Times New Roman"/>
                <a:sym typeface="Times New Roman"/>
              </a:rPr>
              <a:t>.5</a:t>
            </a:r>
            <a:r>
              <a:rPr b="0" baseline="30000" i="0" lang="en-US" sz="2000" u="none" cap="none" strike="noStrike">
                <a:solidFill>
                  <a:srgbClr val="000000"/>
                </a:solidFill>
                <a:latin typeface="Times New Roman"/>
                <a:ea typeface="Times New Roman"/>
                <a:cs typeface="Times New Roman"/>
                <a:sym typeface="Times New Roman"/>
              </a:rPr>
              <a:t>3</a:t>
            </a:r>
            <a:r>
              <a:rPr b="0" i="0" lang="en-US" sz="2000" u="none" cap="none" strike="noStrike">
                <a:solidFill>
                  <a:srgbClr val="000000"/>
                </a:solidFill>
                <a:latin typeface="Times New Roman"/>
                <a:ea typeface="Times New Roman"/>
                <a:cs typeface="Times New Roman"/>
                <a:sym typeface="Times New Roman"/>
              </a:rPr>
              <a:t> + 9</a:t>
            </a:r>
            <a:r>
              <a:rPr b="0" baseline="30000" i="0" lang="en-US" sz="2000" u="none" cap="none" strike="noStrike">
                <a:solidFill>
                  <a:srgbClr val="000000"/>
                </a:solidFill>
                <a:latin typeface="Times New Roman"/>
                <a:ea typeface="Times New Roman"/>
                <a:cs typeface="Times New Roman"/>
                <a:sym typeface="Times New Roman"/>
              </a:rPr>
              <a:t>2</a:t>
            </a:r>
            <a:endParaRPr b="0" i="0" sz="2000" u="none" cap="none" strike="noStrike">
              <a:solidFill>
                <a:srgbClr val="000000"/>
              </a:solidFill>
              <a:latin typeface="Times New Roman"/>
              <a:ea typeface="Times New Roman"/>
              <a:cs typeface="Times New Roman"/>
              <a:sym typeface="Times New Roman"/>
            </a:endParaRPr>
          </a:p>
        </p:txBody>
      </p:sp>
      <p:sp>
        <p:nvSpPr>
          <p:cNvPr id="386" name="Google Shape;386;p9"/>
          <p:cNvSpPr txBox="1"/>
          <p:nvPr/>
        </p:nvSpPr>
        <p:spPr>
          <a:xfrm>
            <a:off x="580201" y="829686"/>
            <a:ext cx="6890657" cy="52322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C00000"/>
                </a:solidFill>
                <a:latin typeface="Times New Roman"/>
                <a:ea typeface="Times New Roman"/>
                <a:cs typeface="Times New Roman"/>
                <a:sym typeface="Times New Roman"/>
              </a:rPr>
              <a:t>Biểu thức không có dấu ngoặc</a:t>
            </a:r>
            <a:endParaRPr b="0" i="0" sz="2800" u="none" cap="none" strike="noStrike">
              <a:solidFill>
                <a:srgbClr val="C00000"/>
              </a:solidFill>
              <a:latin typeface="Times New Roman"/>
              <a:ea typeface="Times New Roman"/>
              <a:cs typeface="Times New Roman"/>
              <a:sym typeface="Times New Roman"/>
            </a:endParaRPr>
          </a:p>
        </p:txBody>
      </p:sp>
      <p:grpSp>
        <p:nvGrpSpPr>
          <p:cNvPr id="387" name="Google Shape;387;p9"/>
          <p:cNvGrpSpPr/>
          <p:nvPr/>
        </p:nvGrpSpPr>
        <p:grpSpPr>
          <a:xfrm>
            <a:off x="1928595" y="4211396"/>
            <a:ext cx="5320089" cy="448586"/>
            <a:chOff x="4319812" y="1996681"/>
            <a:chExt cx="7027940" cy="713031"/>
          </a:xfrm>
        </p:grpSpPr>
        <p:sp>
          <p:nvSpPr>
            <p:cNvPr id="388" name="Google Shape;388;p9"/>
            <p:cNvSpPr/>
            <p:nvPr/>
          </p:nvSpPr>
          <p:spPr>
            <a:xfrm>
              <a:off x="6566097" y="2167081"/>
              <a:ext cx="2346084" cy="542631"/>
            </a:xfrm>
            <a:prstGeom prst="chevron">
              <a:avLst>
                <a:gd fmla="val 54429" name="adj"/>
              </a:avLst>
            </a:prstGeom>
            <a:solidFill>
              <a:srgbClr val="DEE8FA"/>
            </a:solid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None/>
              </a:pPr>
              <a:r>
                <a:t/>
              </a:r>
              <a:endParaRPr b="0" i="0" sz="3300" u="none" cap="none" strike="noStrike">
                <a:solidFill>
                  <a:schemeClr val="lt1"/>
                </a:solidFill>
                <a:latin typeface="Arial"/>
                <a:ea typeface="Arial"/>
                <a:cs typeface="Arial"/>
                <a:sym typeface="Arial"/>
              </a:endParaRPr>
            </a:p>
          </p:txBody>
        </p:sp>
        <p:sp>
          <p:nvSpPr>
            <p:cNvPr id="389" name="Google Shape;389;p9"/>
            <p:cNvSpPr/>
            <p:nvPr/>
          </p:nvSpPr>
          <p:spPr>
            <a:xfrm>
              <a:off x="9113015" y="2167081"/>
              <a:ext cx="2234737" cy="542630"/>
            </a:xfrm>
            <a:prstGeom prst="chevron">
              <a:avLst>
                <a:gd fmla="val 54429" name="adj"/>
              </a:avLst>
            </a:prstGeom>
            <a:solidFill>
              <a:srgbClr val="89ADE7"/>
            </a:solid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None/>
              </a:pPr>
              <a:r>
                <a:t/>
              </a:r>
              <a:endParaRPr b="0" i="0" sz="3300" u="none" cap="none" strike="noStrike">
                <a:solidFill>
                  <a:schemeClr val="lt1"/>
                </a:solidFill>
                <a:latin typeface="Arial"/>
                <a:ea typeface="Arial"/>
                <a:cs typeface="Arial"/>
                <a:sym typeface="Arial"/>
              </a:endParaRPr>
            </a:p>
          </p:txBody>
        </p:sp>
        <p:sp>
          <p:nvSpPr>
            <p:cNvPr id="390" name="Google Shape;390;p9"/>
            <p:cNvSpPr txBox="1"/>
            <p:nvPr/>
          </p:nvSpPr>
          <p:spPr>
            <a:xfrm>
              <a:off x="6936248" y="2033637"/>
              <a:ext cx="2130457" cy="659623"/>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i="0" lang="en-US" sz="1800" u="none" cap="none" strike="noStrike">
                  <a:solidFill>
                    <a:srgbClr val="002060"/>
                  </a:solidFill>
                  <a:latin typeface="Arial"/>
                  <a:ea typeface="Arial"/>
                  <a:cs typeface="Arial"/>
                  <a:sym typeface="Arial"/>
                </a:rPr>
                <a:t>Nhân, chia</a:t>
              </a:r>
              <a:endParaRPr b="0" i="0" sz="1800" u="none" cap="none" strike="noStrike">
                <a:solidFill>
                  <a:srgbClr val="002060"/>
                </a:solidFill>
                <a:latin typeface="Arial"/>
                <a:ea typeface="Arial"/>
                <a:cs typeface="Arial"/>
                <a:sym typeface="Arial"/>
              </a:endParaRPr>
            </a:p>
          </p:txBody>
        </p:sp>
        <p:sp>
          <p:nvSpPr>
            <p:cNvPr id="391" name="Google Shape;391;p9"/>
            <p:cNvSpPr txBox="1"/>
            <p:nvPr/>
          </p:nvSpPr>
          <p:spPr>
            <a:xfrm>
              <a:off x="9442862" y="2015049"/>
              <a:ext cx="1899920" cy="659622"/>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i="0" lang="en-US" sz="1800" u="none" cap="none" strike="noStrike">
                  <a:solidFill>
                    <a:srgbClr val="FFFF00"/>
                  </a:solidFill>
                  <a:latin typeface="Arial"/>
                  <a:ea typeface="Arial"/>
                  <a:cs typeface="Arial"/>
                  <a:sym typeface="Arial"/>
                </a:rPr>
                <a:t>Cộng, trừ</a:t>
              </a:r>
              <a:endParaRPr b="0" i="0" sz="1800" u="none" cap="none" strike="noStrike">
                <a:solidFill>
                  <a:srgbClr val="FFFF00"/>
                </a:solidFill>
                <a:latin typeface="Arial"/>
                <a:ea typeface="Arial"/>
                <a:cs typeface="Arial"/>
                <a:sym typeface="Arial"/>
              </a:endParaRPr>
            </a:p>
          </p:txBody>
        </p:sp>
        <p:sp>
          <p:nvSpPr>
            <p:cNvPr id="392" name="Google Shape;392;p9"/>
            <p:cNvSpPr/>
            <p:nvPr/>
          </p:nvSpPr>
          <p:spPr>
            <a:xfrm>
              <a:off x="4319812" y="2157371"/>
              <a:ext cx="2095236" cy="493299"/>
            </a:xfrm>
            <a:prstGeom prst="chevron">
              <a:avLst>
                <a:gd fmla="val 54429" name="adj"/>
              </a:avLst>
            </a:prstGeom>
            <a:solidFill>
              <a:srgbClr val="0099A9"/>
            </a:solid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None/>
              </a:pPr>
              <a:r>
                <a:t/>
              </a:r>
              <a:endParaRPr b="0" i="0" sz="3300" u="none" cap="none" strike="noStrike">
                <a:solidFill>
                  <a:schemeClr val="lt1"/>
                </a:solidFill>
                <a:latin typeface="Arial"/>
                <a:ea typeface="Arial"/>
                <a:cs typeface="Arial"/>
                <a:sym typeface="Arial"/>
              </a:endParaRPr>
            </a:p>
          </p:txBody>
        </p:sp>
        <p:sp>
          <p:nvSpPr>
            <p:cNvPr id="393" name="Google Shape;393;p9"/>
            <p:cNvSpPr txBox="1"/>
            <p:nvPr/>
          </p:nvSpPr>
          <p:spPr>
            <a:xfrm>
              <a:off x="4615899" y="1996681"/>
              <a:ext cx="2130457" cy="659622"/>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i="0" lang="en-US" sz="1800" u="none" cap="none" strike="noStrike">
                  <a:solidFill>
                    <a:schemeClr val="lt1"/>
                  </a:solidFill>
                  <a:latin typeface="Arial"/>
                  <a:ea typeface="Arial"/>
                  <a:cs typeface="Arial"/>
                  <a:sym typeface="Arial"/>
                </a:rPr>
                <a:t>Lũy thừa</a:t>
              </a:r>
              <a:endParaRPr b="0" i="0" sz="1800" u="none" cap="none" strike="noStrike">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20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2000"/>
                                        <p:tgtEl>
                                          <p:spTgt spid="378"/>
                                        </p:tgtEl>
                                      </p:cBhvr>
                                    </p:animEffect>
                                  </p:childTnLst>
                                </p:cTn>
                              </p:par>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20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2000"/>
                                        <p:tgtEl>
                                          <p:spTgt spid="382"/>
                                        </p:tgtEl>
                                      </p:cBhvr>
                                    </p:animEffec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2000"/>
                                        <p:tgtEl>
                                          <p:spTgt spid="381"/>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2000"/>
                                        <p:tgtEl>
                                          <p:spTgt spid="383"/>
                                        </p:tgtEl>
                                      </p:cBhvr>
                                    </p:animEffect>
                                  </p:childTnLst>
                                </p:cTn>
                              </p:par>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2000"/>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Huynh Minh Trung</dc:creator>
</cp:coreProperties>
</file>