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3" roundtripDataSignature="AMtx7mhXcb4lMMe9bYuA+rjzkXC4Yp30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and 2 Content" type="objAndTwoObj">
  <p:cSld name="OBJECT_AND_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2" type="body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3" type="body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8" name="Google Shape;48;p2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9" name="Google Shape;49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2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6" name="Google Shape;56;p2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2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8" name="Google Shape;5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2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Relationship Id="rId4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gif"/><Relationship Id="rId4" Type="http://schemas.openxmlformats.org/officeDocument/2006/relationships/image" Target="../media/image30.png"/><Relationship Id="rId5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Relationship Id="rId4" Type="http://schemas.openxmlformats.org/officeDocument/2006/relationships/image" Target="../media/image1.png"/><Relationship Id="rId9" Type="http://schemas.openxmlformats.org/officeDocument/2006/relationships/image" Target="../media/image16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/>
          <p:nvPr/>
        </p:nvSpPr>
        <p:spPr>
          <a:xfrm>
            <a:off x="1109133" y="1905000"/>
            <a:ext cx="6477000" cy="203248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0000"/>
                </a:solidFill>
                <a:latin typeface="Times New Roman"/>
              </a:rPr>
              <a:t>CHÀO MỪNG CÁC THẦY CÔ VÀ CÁC EM HỌC SINH THAM DỰ BÀI HỌC NGÀY HÔM NAY!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"/>
          <p:cNvSpPr txBox="1"/>
          <p:nvPr/>
        </p:nvSpPr>
        <p:spPr>
          <a:xfrm>
            <a:off x="0" y="-34636"/>
            <a:ext cx="1905000" cy="2554545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HỌC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CÙNG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NOBITA</a:t>
            </a:r>
            <a:endParaRPr/>
          </a:p>
        </p:txBody>
      </p:sp>
      <p:sp>
        <p:nvSpPr>
          <p:cNvPr id="202" name="Google Shape;202;p10"/>
          <p:cNvSpPr/>
          <p:nvPr/>
        </p:nvSpPr>
        <p:spPr>
          <a:xfrm>
            <a:off x="3733800" y="3657600"/>
            <a:ext cx="5410200" cy="3048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 txBox="1"/>
          <p:nvPr/>
        </p:nvSpPr>
        <p:spPr>
          <a:xfrm>
            <a:off x="3962400" y="3904327"/>
            <a:ext cx="49530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Nobita của chúng ta đang gặp phải những câu hỏi khó, các em hãy cùng nhau giúp đỡ cậu chàng hậu đậu trả lời những câu hỏi đó nhé.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27" y="2519909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/>
          <p:nvPr/>
        </p:nvSpPr>
        <p:spPr>
          <a:xfrm>
            <a:off x="2590800" y="457200"/>
            <a:ext cx="5867400" cy="2362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1"/>
          <p:cNvSpPr/>
          <p:nvPr/>
        </p:nvSpPr>
        <p:spPr>
          <a:xfrm>
            <a:off x="2005445" y="3352800"/>
            <a:ext cx="5791200" cy="1905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1"/>
          <p:cNvSpPr txBox="1"/>
          <p:nvPr/>
        </p:nvSpPr>
        <p:spPr>
          <a:xfrm>
            <a:off x="2653145" y="609600"/>
            <a:ext cx="58674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1: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 các số: 82, 980, 5975, 49173, 756598</a:t>
            </a:r>
            <a:b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Số nào chia hết cho 5, nhưng không chia hết cho 2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Số nào chia hết cho 2, nhưng không chia hết cho 5.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Số nào không chia hết cho cả 2 và 5.</a:t>
            </a:r>
            <a:endParaRPr/>
          </a:p>
        </p:txBody>
      </p:sp>
      <p:pic>
        <p:nvPicPr>
          <p:cNvPr id="212" name="Google Shape;212;p11"/>
          <p:cNvPicPr preferRelativeResize="0"/>
          <p:nvPr/>
        </p:nvPicPr>
        <p:blipFill rotWithShape="1">
          <a:blip r:embed="rId4">
            <a:alphaModFix/>
          </a:blip>
          <a:srcRect b="13445" l="48578" r="14773" t="11175"/>
          <a:stretch/>
        </p:blipFill>
        <p:spPr>
          <a:xfrm>
            <a:off x="-76200" y="1421532"/>
            <a:ext cx="2971800" cy="458440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1"/>
          <p:cNvSpPr txBox="1"/>
          <p:nvPr/>
        </p:nvSpPr>
        <p:spPr>
          <a:xfrm>
            <a:off x="3586595" y="3566636"/>
            <a:ext cx="26289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Times New Roman"/>
              <a:buAutoNum type="alphaLcParenR"/>
            </a:pPr>
            <a:r>
              <a:rPr lang="en-US" sz="3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5975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Times New Roman"/>
              <a:buAutoNum type="alphaLcParenR"/>
            </a:pPr>
            <a:r>
              <a:rPr lang="en-US" sz="3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82, 756598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Times New Roman"/>
              <a:buAutoNum type="alphaLcParenR"/>
            </a:pPr>
            <a:r>
              <a:rPr lang="en-US" sz="3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49173 </a:t>
            </a:r>
            <a:endParaRPr sz="30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"/>
          <p:cNvSpPr/>
          <p:nvPr/>
        </p:nvSpPr>
        <p:spPr>
          <a:xfrm>
            <a:off x="2057400" y="38564"/>
            <a:ext cx="5867400" cy="2780836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2"/>
          <p:cNvSpPr/>
          <p:nvPr/>
        </p:nvSpPr>
        <p:spPr>
          <a:xfrm>
            <a:off x="2473036" y="3733708"/>
            <a:ext cx="5791200" cy="1905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2"/>
          <p:cNvSpPr txBox="1"/>
          <p:nvPr/>
        </p:nvSpPr>
        <p:spPr>
          <a:xfrm>
            <a:off x="2362200" y="304800"/>
            <a:ext cx="541020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2: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Điền số thích hợp ở dấu * để số           thỏa mãn: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AutoNum type="alphaLcParenR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Chia hết cho 2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AutoNum type="alphaLcParenR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Chia hết cho 5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AutoNum type="alphaLcParenR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Chia hết cho cả 2 và 5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12"/>
          <p:cNvSpPr txBox="1"/>
          <p:nvPr/>
        </p:nvSpPr>
        <p:spPr>
          <a:xfrm>
            <a:off x="2895600" y="3886200"/>
            <a:ext cx="52578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AutoNum type="alphaLcParenR"/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là 0, 2, 4, 6, hoặc 8.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AutoNum type="alphaLcParenR"/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là 0 hoặc 5.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AutoNum type="alphaLcParenR"/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là 0   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2" name="Google Shape;22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4800" y="1670516"/>
            <a:ext cx="2895600" cy="4928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5600" y="790576"/>
            <a:ext cx="76200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/>
          <p:nvPr/>
        </p:nvSpPr>
        <p:spPr>
          <a:xfrm>
            <a:off x="304800" y="246494"/>
            <a:ext cx="7696200" cy="2496706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3"/>
          <p:cNvSpPr/>
          <p:nvPr/>
        </p:nvSpPr>
        <p:spPr>
          <a:xfrm>
            <a:off x="1562100" y="3714658"/>
            <a:ext cx="5791200" cy="1905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3"/>
          <p:cNvSpPr txBox="1"/>
          <p:nvPr/>
        </p:nvSpPr>
        <p:spPr>
          <a:xfrm>
            <a:off x="761134" y="312434"/>
            <a:ext cx="723900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3: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các chữ số 0, 2, 5 hãy viết tất cả các số có hai chữ số khác nhau để các số đó:</a:t>
            </a:r>
            <a:b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Các số đó chia hết cho 2.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Các số đó chia hết cho 5.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Các số đó chia hết cho cả 2 và 5.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13"/>
          <p:cNvSpPr txBox="1"/>
          <p:nvPr/>
        </p:nvSpPr>
        <p:spPr>
          <a:xfrm>
            <a:off x="2743200" y="3928494"/>
            <a:ext cx="23622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AutoNum type="alphaLcParenR"/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20, 50, 52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AutoNum type="alphaLcParenR"/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20, 25, 50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AutoNum type="alphaLcParenR"/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20, 50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2" name="Google Shape;23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4800" y="2866979"/>
            <a:ext cx="3124200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"/>
          <p:cNvSpPr/>
          <p:nvPr/>
        </p:nvSpPr>
        <p:spPr>
          <a:xfrm>
            <a:off x="2562225" y="295275"/>
            <a:ext cx="5867400" cy="22098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4"/>
          <p:cNvSpPr/>
          <p:nvPr/>
        </p:nvSpPr>
        <p:spPr>
          <a:xfrm>
            <a:off x="1981200" y="3124200"/>
            <a:ext cx="5791200" cy="1905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4"/>
          <p:cNvSpPr txBox="1"/>
          <p:nvPr/>
        </p:nvSpPr>
        <p:spPr>
          <a:xfrm>
            <a:off x="2971800" y="295275"/>
            <a:ext cx="525780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4: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Dùng ba chữ số 4, 5, 9 ghép thành số có ba chữ số khác nhau sao cho: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AutoNum type="alphaLcParenR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Nhỏ nhất và chia hết cho 2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AutoNum type="alphaLcParenR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Lớn nhất và chia hết cho 5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14"/>
          <p:cNvSpPr txBox="1"/>
          <p:nvPr/>
        </p:nvSpPr>
        <p:spPr>
          <a:xfrm>
            <a:off x="2272145" y="3782199"/>
            <a:ext cx="52578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Thầy cô điền câu trả lời vào đây.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1" name="Google Shape;24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4800" y="1670516"/>
            <a:ext cx="2895600" cy="4928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"/>
          <p:cNvSpPr/>
          <p:nvPr/>
        </p:nvSpPr>
        <p:spPr>
          <a:xfrm>
            <a:off x="152400" y="381000"/>
            <a:ext cx="6324600" cy="1524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5"/>
          <p:cNvSpPr/>
          <p:nvPr/>
        </p:nvSpPr>
        <p:spPr>
          <a:xfrm>
            <a:off x="762000" y="3782199"/>
            <a:ext cx="5791200" cy="1905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5"/>
          <p:cNvSpPr txBox="1"/>
          <p:nvPr/>
        </p:nvSpPr>
        <p:spPr>
          <a:xfrm>
            <a:off x="457200" y="450502"/>
            <a:ext cx="525780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5: Không thực hiện phép tính hãy giải thích tại sao: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chia hết cho 2.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15"/>
          <p:cNvSpPr txBox="1"/>
          <p:nvPr/>
        </p:nvSpPr>
        <p:spPr>
          <a:xfrm>
            <a:off x="1019175" y="3816685"/>
            <a:ext cx="52578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Vì các số 61782, 94656, 76320 có chữ số tận cùng lần lượt là 2, 6, 0 nên chúng chia hết cho 2. Biểu thức A gồm tổng và hiệu các số chia hết cho 2 nên A chia hết cho 2.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0" name="Google Shape;25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3200" y="3505200"/>
            <a:ext cx="3033713" cy="350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2826" y="1009649"/>
            <a:ext cx="2895600" cy="323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"/>
          <p:cNvSpPr/>
          <p:nvPr/>
        </p:nvSpPr>
        <p:spPr>
          <a:xfrm>
            <a:off x="2895600" y="6927"/>
            <a:ext cx="3200400" cy="1524000"/>
          </a:xfrm>
          <a:prstGeom prst="wedgeRoundRectCallout">
            <a:avLst>
              <a:gd fmla="val -55465" name="adj1"/>
              <a:gd fmla="val 70682" name="adj2"/>
              <a:gd fmla="val 16667" name="adj3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6"/>
          <p:cNvSpPr txBox="1"/>
          <p:nvPr/>
        </p:nvSpPr>
        <p:spPr>
          <a:xfrm>
            <a:off x="3200400" y="230318"/>
            <a:ext cx="25908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Nobita, cậu giỏi quá!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p16"/>
          <p:cNvSpPr/>
          <p:nvPr/>
        </p:nvSpPr>
        <p:spPr>
          <a:xfrm>
            <a:off x="7391400" y="6927"/>
            <a:ext cx="1752600" cy="983673"/>
          </a:xfrm>
          <a:prstGeom prst="wedgeRoundRectCallout">
            <a:avLst>
              <a:gd fmla="val -46129" name="adj1"/>
              <a:gd fmla="val 76585" name="adj2"/>
              <a:gd fmla="val 16667" name="adj3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6"/>
          <p:cNvSpPr txBox="1"/>
          <p:nvPr/>
        </p:nvSpPr>
        <p:spPr>
          <a:xfrm>
            <a:off x="7620000" y="230318"/>
            <a:ext cx="13716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Hihi….Cám ơn các bạn.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inh" id="264" name="Google Shape;26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14400"/>
            <a:ext cx="8915400" cy="5573713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7"/>
          <p:cNvSpPr/>
          <p:nvPr/>
        </p:nvSpPr>
        <p:spPr>
          <a:xfrm>
            <a:off x="2286000" y="1788318"/>
            <a:ext cx="4572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VỀ NHÀ :</a:t>
            </a:r>
            <a:endParaRPr/>
          </a:p>
        </p:txBody>
      </p:sp>
      <p:sp>
        <p:nvSpPr>
          <p:cNvPr id="266" name="Google Shape;266;p17"/>
          <p:cNvSpPr/>
          <p:nvPr/>
        </p:nvSpPr>
        <p:spPr>
          <a:xfrm>
            <a:off x="2133600" y="2286000"/>
            <a:ext cx="4876800" cy="35814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i="1" lang="en-US" sz="22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2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⮲- Ôn tập lại kiến thức về dấu hiệu chia hết cho 2, cho 5.</a:t>
            </a:r>
            <a:endParaRPr b="1" sz="2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Làm các bài tập /Sgk-sbt-Phiếu giao trên Zalo nhóm.</a:t>
            </a:r>
            <a:endParaRPr b="1" sz="2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Đọc phần Tìm tòi – mở rộng</a:t>
            </a:r>
            <a:endParaRPr b="1" sz="2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1" lang="en-US" sz="2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hiểu trước nội dung dấu hiệu chia hết cho 3, cho 9.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67" name="Google Shape;267;p17"/>
          <p:cNvGrpSpPr/>
          <p:nvPr/>
        </p:nvGrpSpPr>
        <p:grpSpPr>
          <a:xfrm>
            <a:off x="7467601" y="152400"/>
            <a:ext cx="1676399" cy="1143000"/>
            <a:chOff x="5295" y="96"/>
            <a:chExt cx="465" cy="232"/>
          </a:xfrm>
        </p:grpSpPr>
        <p:pic>
          <p:nvPicPr>
            <p:cNvPr descr="212" id="268" name="Google Shape;268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5445" y="96"/>
              <a:ext cx="315" cy="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226" id="269" name="Google Shape;269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5295" y="121"/>
              <a:ext cx="180" cy="1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wipe dir="u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931333" y="810607"/>
            <a:ext cx="3733800" cy="156966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Khối 6 của một trường THCS có các lớp 6A, 6B, 6C, 6D, 6E với số học sinh lần lượt là 40, 45, 39, 44, 42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Không có mô tả." id="110" name="Google Shape;110;p2"/>
          <p:cNvPicPr preferRelativeResize="0"/>
          <p:nvPr/>
        </p:nvPicPr>
        <p:blipFill rotWithShape="1">
          <a:blip r:embed="rId3">
            <a:alphaModFix/>
          </a:blip>
          <a:srcRect b="3293" l="7728" r="13951" t="39307"/>
          <a:stretch/>
        </p:blipFill>
        <p:spPr>
          <a:xfrm>
            <a:off x="4876800" y="76200"/>
            <a:ext cx="3962400" cy="303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572000"/>
            <a:ext cx="2472267" cy="196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/>
          <p:nvPr/>
        </p:nvSpPr>
        <p:spPr>
          <a:xfrm>
            <a:off x="1905000" y="3429000"/>
            <a:ext cx="7010400" cy="1828800"/>
          </a:xfrm>
          <a:prstGeom prst="wedgeEllipseCallout">
            <a:avLst>
              <a:gd fmla="val -52140" name="adj1"/>
              <a:gd fmla="val 50055" name="adj2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lphaLcParenR"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 nào có thể xếp thành 2 hàng với số học sinh ở mỗi hàng là như nhau?</a:t>
            </a:r>
            <a:endParaRPr/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lphaLcParenR"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Lớp nào có thể xếp thành 5 hàng với số học sinh ở mỗi hàng là như nhau?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3657600" y="5554913"/>
            <a:ext cx="1905000" cy="36933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Lớp 6A, 6D, 6E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3657600" y="6076645"/>
            <a:ext cx="1905000" cy="36933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Lớp 6A, 6B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246913" y="1828800"/>
            <a:ext cx="8650190" cy="175432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Bài 8: Dấu hiệu chia hết cho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cho 5</a:t>
            </a:r>
            <a:endParaRPr b="1" sz="5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DẤU HIỆU CHIA HẾT CHO 2</a:t>
            </a:r>
            <a:endParaRPr b="1" sz="2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714145"/>
            <a:ext cx="8000999" cy="164805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4" name="Google Shape;134;p4"/>
          <p:cNvSpPr txBox="1"/>
          <p:nvPr/>
        </p:nvSpPr>
        <p:spPr>
          <a:xfrm>
            <a:off x="3733800" y="2419350"/>
            <a:ext cx="1176867" cy="36933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 giải</a:t>
            </a:r>
            <a:endParaRPr b="1" sz="18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609599" y="2847975"/>
            <a:ext cx="8000999" cy="147732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lphaLcParenR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10:2=5               22:2 = 11           54:2=27         76:2=38         98:2=49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lphaLcParenR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số 10, 22, 54, 76, 98 chia hết cho 2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lphaLcParenR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Lần lượt là </a:t>
            </a:r>
            <a:r>
              <a:rPr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0, 2, 4, 6, 8</a:t>
            </a:r>
            <a:endParaRPr/>
          </a:p>
        </p:txBody>
      </p:sp>
      <p:cxnSp>
        <p:nvCxnSpPr>
          <p:cNvPr id="136" name="Google Shape;136;p4"/>
          <p:cNvCxnSpPr/>
          <p:nvPr/>
        </p:nvCxnSpPr>
        <p:spPr>
          <a:xfrm>
            <a:off x="5229750" y="2209333"/>
            <a:ext cx="154740" cy="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7" name="Google Shape;137;p4"/>
          <p:cNvCxnSpPr/>
          <p:nvPr/>
        </p:nvCxnSpPr>
        <p:spPr>
          <a:xfrm>
            <a:off x="5703780" y="2215873"/>
            <a:ext cx="154740" cy="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8" name="Google Shape;138;p4"/>
          <p:cNvCxnSpPr/>
          <p:nvPr/>
        </p:nvCxnSpPr>
        <p:spPr>
          <a:xfrm>
            <a:off x="6161940" y="2215873"/>
            <a:ext cx="154740" cy="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9" name="Google Shape;139;p4"/>
          <p:cNvCxnSpPr/>
          <p:nvPr/>
        </p:nvCxnSpPr>
        <p:spPr>
          <a:xfrm>
            <a:off x="6634110" y="2211193"/>
            <a:ext cx="154740" cy="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0" name="Google Shape;140;p4"/>
          <p:cNvCxnSpPr/>
          <p:nvPr/>
        </p:nvCxnSpPr>
        <p:spPr>
          <a:xfrm>
            <a:off x="7079610" y="2204190"/>
            <a:ext cx="154740" cy="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1" name="Google Shape;14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2776" y="4772025"/>
            <a:ext cx="8554644" cy="127652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"/>
          <p:cNvSpPr txBox="1"/>
          <p:nvPr/>
        </p:nvSpPr>
        <p:spPr>
          <a:xfrm>
            <a:off x="533400" y="4467225"/>
            <a:ext cx="1524000" cy="40011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GHI NHỚ</a:t>
            </a:r>
            <a:endParaRPr sz="2000" u="sng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DẤU HIỆU CHIA HẾT CHO 2</a:t>
            </a:r>
            <a:endParaRPr b="1" sz="2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762000" y="914400"/>
            <a:ext cx="8001000" cy="101566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VD 1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Số nào chia hết cho 2, không chia hết cho 2 trong các số sau: 9 497, 38 634, 276, 123, 9 180, 52 871 ?. Vì sao ?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4095748" y="1965382"/>
            <a:ext cx="1028699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 giải</a:t>
            </a:r>
            <a:endParaRPr sz="20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762001" y="2438400"/>
            <a:ext cx="8001000" cy="193899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 chia hết cho 2 là: 38 634, 276, 9 180 vì chúng có chữ số tận cùng lần lượt là 4, 6, 0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 không chia hết cho 2 là: 9 497, 123, 52871 vì chúng có chữ số tận cùng lần lượt là 7, 3, 1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ười học sinh | Kygia - Hội nhà báo không chuyên" id="151" name="Google Shape;15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799" y="4540370"/>
            <a:ext cx="4762500" cy="196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DẤU HIỆU CHIA HẾT CHO 2</a:t>
            </a:r>
            <a:endParaRPr b="1" sz="2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533400" y="1162050"/>
            <a:ext cx="3733800" cy="1905000"/>
          </a:xfrm>
          <a:prstGeom prst="cloud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 1: Có bao nhiêu số từ 7 210 đến 7220 chia hết cho 2 ? Đó là những số nào ?</a:t>
            </a:r>
            <a:endParaRPr b="1" sz="18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4648200" y="1247775"/>
            <a:ext cx="4191000" cy="1828800"/>
          </a:xfrm>
          <a:prstGeom prst="cloud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 2: Từ các chữ số 1, 4, 8 hãy viết tất cả các số có hai chữ số khác nhau và chia hết cho 2.</a:t>
            </a: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457200" y="3429000"/>
            <a:ext cx="3809999" cy="26670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6 số là: 7 210, 7212, 7214, 7216, 7218, 7220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4648200" y="3429000"/>
            <a:ext cx="3809999" cy="26670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số có thể viết là: 14, 18, 48, 84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3238500" y="499765"/>
            <a:ext cx="2819400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NHÓM</a:t>
            </a:r>
            <a:endParaRPr b="1" sz="2000">
              <a:solidFill>
                <a:srgbClr val="FF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DẤU HIỆU CHIA HẾT CHO 5</a:t>
            </a:r>
            <a:endParaRPr b="1" sz="2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7" name="Google Shape;16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533400"/>
            <a:ext cx="8153400" cy="175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8" name="Google Shape;168;p7"/>
          <p:cNvSpPr txBox="1"/>
          <p:nvPr/>
        </p:nvSpPr>
        <p:spPr>
          <a:xfrm>
            <a:off x="3962399" y="2314575"/>
            <a:ext cx="1371601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 giải</a:t>
            </a:r>
            <a:endParaRPr b="1" sz="20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7"/>
          <p:cNvSpPr txBox="1"/>
          <p:nvPr/>
        </p:nvSpPr>
        <p:spPr>
          <a:xfrm>
            <a:off x="512973" y="2762250"/>
            <a:ext cx="8229600" cy="142199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lphaLcParenR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50:5=10              65:5=11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lphaLcParenR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số 50, 65 chia hết cho 5.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lphaLcParenR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 số tận cùng của 50 là </a:t>
            </a:r>
            <a:r>
              <a:rPr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Chữ số tận cùng của 65 là </a:t>
            </a:r>
            <a:r>
              <a:rPr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0" name="Google Shape;170;p7"/>
          <p:cNvCxnSpPr/>
          <p:nvPr/>
        </p:nvCxnSpPr>
        <p:spPr>
          <a:xfrm>
            <a:off x="6292998" y="2415960"/>
            <a:ext cx="163902" cy="0"/>
          </a:xfrm>
          <a:prstGeom prst="straightConnector1">
            <a:avLst/>
          </a:prstGeom>
          <a:noFill/>
          <a:ln cap="flat" cmpd="sng" w="38100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1" name="Google Shape;171;p7"/>
          <p:cNvCxnSpPr/>
          <p:nvPr/>
        </p:nvCxnSpPr>
        <p:spPr>
          <a:xfrm>
            <a:off x="6866148" y="2427180"/>
            <a:ext cx="163902" cy="0"/>
          </a:xfrm>
          <a:prstGeom prst="straightConnector1">
            <a:avLst/>
          </a:prstGeom>
          <a:noFill/>
          <a:ln cap="flat" cmpd="sng" w="38100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2" name="Google Shape;17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" y="4562475"/>
            <a:ext cx="8229600" cy="122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7"/>
          <p:cNvSpPr txBox="1"/>
          <p:nvPr/>
        </p:nvSpPr>
        <p:spPr>
          <a:xfrm>
            <a:off x="609600" y="4257675"/>
            <a:ext cx="20574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GHI NHỚ</a:t>
            </a:r>
            <a:endParaRPr b="1" sz="20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DẤU HIỆU CHIA HẾT CHO 5</a:t>
            </a:r>
            <a:endParaRPr b="1" sz="2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8"/>
          <p:cNvSpPr txBox="1"/>
          <p:nvPr/>
        </p:nvSpPr>
        <p:spPr>
          <a:xfrm>
            <a:off x="762000" y="914400"/>
            <a:ext cx="8001000" cy="101566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VD 2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Số nào chia hết cho 5, không chia hết cho 5 trong các số sau: 1 293, 3482, 1985, 379, 638, 2010 ?. Vì sao ?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4095748" y="1984432"/>
            <a:ext cx="1028699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 giải</a:t>
            </a:r>
            <a:endParaRPr sz="20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8"/>
          <p:cNvSpPr txBox="1"/>
          <p:nvPr/>
        </p:nvSpPr>
        <p:spPr>
          <a:xfrm>
            <a:off x="762001" y="2438400"/>
            <a:ext cx="8001000" cy="193899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 chia hết cho 5 là: 1985, 2010 vì chúng có chữ số tận cùng lần lượt là 5, và 0.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 không chia hết cho 5 là: 1293, 3482, 379, 638 vì chúng không có chữ số tận cùng là 0 hoặc 5.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2" name="Google Shape;18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4816941"/>
            <a:ext cx="1482969" cy="15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/>
          <p:nvPr/>
        </p:nvSpPr>
        <p:spPr>
          <a:xfrm>
            <a:off x="1635369" y="4386916"/>
            <a:ext cx="3127132" cy="1023283"/>
          </a:xfrm>
          <a:prstGeom prst="wedgeEllipseCallout">
            <a:avLst>
              <a:gd fmla="val -58479" name="adj1"/>
              <a:gd fmla="val 26964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 chia hết cho cả 2 và 5 có tậ cùng là chữ số nào ?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86700" y="4724400"/>
            <a:ext cx="1364909" cy="199483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8"/>
          <p:cNvSpPr/>
          <p:nvPr/>
        </p:nvSpPr>
        <p:spPr>
          <a:xfrm>
            <a:off x="5695950" y="4552950"/>
            <a:ext cx="2209800" cy="1014412"/>
          </a:xfrm>
          <a:prstGeom prst="wedgeEllipseCallout">
            <a:avLst>
              <a:gd fmla="val 55308" name="adj1"/>
              <a:gd fmla="val 39025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 có chữ số tận cùng là 0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ver" id="190" name="Google Shape;19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2825" y="3971925"/>
            <a:ext cx="267017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191" name="Google Shape;19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77938" y="3441700"/>
            <a:ext cx="5084762" cy="1555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192" name="Google Shape;192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80163" y="2971800"/>
            <a:ext cx="2306637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193" name="Google Shape;193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77938" y="3094038"/>
            <a:ext cx="5362575" cy="860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194" name="Google Shape;194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35713" y="1885950"/>
            <a:ext cx="2351087" cy="4778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195" name="Google Shape;195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85877" y="1851025"/>
            <a:ext cx="5267324" cy="20347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196" name="Google Shape;196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33400" y="3068638"/>
            <a:ext cx="2395538" cy="1277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2021-08-12T10:20:39Z</dcterms:created>
  <dc:creator>Admin</dc:creator>
</cp:coreProperties>
</file>