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  <a:endParaRPr lang="en-US" sz="2000" dirty="0">
            <a:solidFill>
              <a:srgbClr val="FF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  <a:endParaRPr lang="en-US" sz="2000" dirty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EB6F7-B8FA-431E-8250-F70112B05D33}" type="pres">
      <dgm:prSet presAssocID="{8BD5C2E4-61C7-46BA-9B37-0B8EF97DF8D8}" presName="centerShape" presStyleLbl="node0" presStyleIdx="0" presStyleCnt="1"/>
      <dgm:spPr/>
      <dgm:t>
        <a:bodyPr/>
        <a:lstStyle/>
        <a:p>
          <a:endParaRPr lang="en-US"/>
        </a:p>
      </dgm:t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FA97-C1B7-4EAC-8B63-20D2614EA944}">
      <dsp:nvSpPr>
        <dsp:cNvPr id="0" name=""/>
        <dsp:cNvSpPr/>
      </dsp:nvSpPr>
      <dsp:spPr>
        <a:xfrm>
          <a:off x="1830143" y="679040"/>
          <a:ext cx="4460515" cy="4460515"/>
        </a:xfrm>
        <a:prstGeom prst="blockArc">
          <a:avLst>
            <a:gd name="adj1" fmla="val 11898226"/>
            <a:gd name="adj2" fmla="val 16316670"/>
            <a:gd name="adj3" fmla="val 4637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64FF8-7E91-4CBC-9052-A383314BD7E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74418-6D6A-49F0-AC6A-496CEBC46B1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7F77-B847-4EBD-9930-250100CA55F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F8A222-291B-4D88-815D-A157DAA75EA1}">
      <dsp:nvSpPr>
        <dsp:cNvPr id="0" name=""/>
        <dsp:cNvSpPr/>
      </dsp:nvSpPr>
      <dsp:spPr>
        <a:xfrm>
          <a:off x="1837418" y="679275"/>
          <a:ext cx="4460515" cy="4460515"/>
        </a:xfrm>
        <a:prstGeom prst="blockArc">
          <a:avLst>
            <a:gd name="adj1" fmla="val 16305185"/>
            <a:gd name="adj2" fmla="val 20501383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88EB6F7-B8FA-431E-8250-F70112B05D33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563" y="2172886"/>
        <a:ext cx="1450873" cy="1450873"/>
      </dsp:txXfrm>
    </dsp:sp>
    <dsp:sp modelId="{899D9BBD-D812-47B4-A38F-6B7E752AAB93}">
      <dsp:nvSpPr>
        <dsp:cNvPr id="0" name=""/>
        <dsp:cNvSpPr/>
      </dsp:nvSpPr>
      <dsp:spPr>
        <a:xfrm>
          <a:off x="3416177" y="13856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  <a:endParaRPr lang="en-US" sz="2000" kern="1200" dirty="0">
            <a:solidFill>
              <a:srgbClr val="FF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517" y="224196"/>
        <a:ext cx="1015610" cy="1015610"/>
      </dsp:txXfrm>
    </dsp:sp>
    <dsp:sp modelId="{7A1970FA-562D-4175-BACE-87DE593B5109}">
      <dsp:nvSpPr>
        <dsp:cNvPr id="0" name=""/>
        <dsp:cNvSpPr/>
      </dsp:nvSpPr>
      <dsp:spPr>
        <a:xfrm>
          <a:off x="5417780" y="1485977"/>
          <a:ext cx="1436290" cy="1478273"/>
        </a:xfrm>
        <a:prstGeom prst="ellipse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  <a:endParaRPr lang="en-US" sz="2000" kern="1200" dirty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8120" y="1702465"/>
        <a:ext cx="1015610" cy="1045297"/>
      </dsp:txXfrm>
    </dsp:sp>
    <dsp:sp modelId="{18239AD0-FFDF-492B-A6E6-575E27067BF3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715" y="4153003"/>
        <a:ext cx="1015610" cy="1015610"/>
      </dsp:txXfrm>
    </dsp:sp>
    <dsp:sp modelId="{0E770073-003C-4727-B131-9177CBEEDFEB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674" y="4153003"/>
        <a:ext cx="1015610" cy="1015610"/>
      </dsp:txXfrm>
    </dsp:sp>
    <dsp:sp modelId="{F61EEBA0-D443-4ABC-8911-F34B024B4B93}">
      <dsp:nvSpPr>
        <dsp:cNvPr id="0" name=""/>
        <dsp:cNvSpPr/>
      </dsp:nvSpPr>
      <dsp:spPr>
        <a:xfrm>
          <a:off x="1273929" y="1485977"/>
          <a:ext cx="1436290" cy="1478273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kern="1200" dirty="0" err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269" y="1702465"/>
        <a:ext cx="1015610" cy="10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NỘI DUNG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smtClean="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HJ 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1442</Words>
  <Application>Microsoft Office PowerPoint</Application>
  <PresentationFormat>Widescreen</PresentationFormat>
  <Paragraphs>312</Paragraphs>
  <Slides>30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Cambria Math</vt:lpstr>
      <vt:lpstr>等线</vt:lpstr>
      <vt:lpstr>Franklin Gothic Book</vt:lpstr>
      <vt:lpstr>Franklin Gothic Medium</vt:lpstr>
      <vt:lpstr>华文楷体</vt:lpstr>
      <vt:lpstr>Tahoma</vt:lpstr>
      <vt:lpstr>Times New Roman</vt:lpstr>
      <vt:lpstr>Wingdings 2</vt:lpstr>
      <vt:lpstr>全字库正楷体</vt:lpstr>
      <vt:lpstr>汉仪黑荔枝体简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60</cp:revision>
  <dcterms:created xsi:type="dcterms:W3CDTF">2017-11-05T02:32:51Z</dcterms:created>
  <dcterms:modified xsi:type="dcterms:W3CDTF">2021-08-19T04:09:59Z</dcterms:modified>
</cp:coreProperties>
</file>