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4DE2F-BD30-4B89-A50E-4971EE2F2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48512F-1AD7-4FE5-8C1E-D457F586C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7F282-9C4D-4594-9C0A-1EDA7D80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3200-FCDD-43CF-B268-DE9DDE7A483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C9C49-37FE-4357-BF2A-A1C252703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730AB-2EE5-47DB-9377-98E28D97B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188A-4AF1-40C3-B28D-4B9DF75D0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9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F82BF-D39F-4834-A9FF-DC2580FD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0921C5-F6A8-4E5B-81A2-89C7C72D9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D1307-DDFA-45E9-BC3E-865640111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3200-FCDD-43CF-B268-DE9DDE7A483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ABAF-D46E-4D3F-8292-BEF19D06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8981F-C2F3-4DC2-A228-43D7DEE1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188A-4AF1-40C3-B28D-4B9DF75D0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8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84AAC8-BB44-46B8-9A84-9D05D7151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E701C-AED3-4536-88C9-FB0A516E7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53A36-E5B4-4961-BDC5-D337E77D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3200-FCDD-43CF-B268-DE9DDE7A483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7EC13-014E-4376-9CA1-8072FD5A2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F0AD8-8781-43C7-A18A-1365823A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188A-4AF1-40C3-B28D-4B9DF75D0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6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141F-41BF-4990-A841-0BAAC575D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ACE38-7D61-4D68-A37B-2C1C82B0F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A181C-2478-48C1-A6C8-4668E0105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3200-FCDD-43CF-B268-DE9DDE7A483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9BECB-4D31-48E9-ACE8-B91A9138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02461-EE8B-439B-9305-74E07B4D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188A-4AF1-40C3-B28D-4B9DF75D0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04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602C9-5336-462E-B537-3D00DC906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E6F05-9721-4B12-8ACE-972A89DD0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9ED8A-2A74-4631-BE79-C8DA0616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3200-FCDD-43CF-B268-DE9DDE7A483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004A9-E14B-431E-BB91-2086C58C2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EFE40-FC8F-413F-AB5B-BF9FD811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188A-4AF1-40C3-B28D-4B9DF75D0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9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49732-8B68-4A1A-A8DD-C8B42EA6C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CFE74-61E1-4589-A8F2-7D3801966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4B9E8-5C8F-4DE5-9E79-FC5135508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C7D15-2B33-4EA1-97FC-18CCC06E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3200-FCDD-43CF-B268-DE9DDE7A483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FB59C-B3F7-4F7B-8D61-637F1CC37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86B2F-9BA6-417C-966B-2D53DFE8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188A-4AF1-40C3-B28D-4B9DF75D0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6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DD25E-9D5C-479C-B2BB-41CCB015A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36D3B-2D3D-4A15-AD10-7323E2781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DD084-3E4C-41CD-9125-A5B9BAF8E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29EE7-02E0-4B34-BCE0-46ED02D9E7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2E368-B44F-425B-B192-745A2C1FDC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D88979-684B-4C5F-89EC-47897583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3200-FCDD-43CF-B268-DE9DDE7A483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26B53-206C-4E74-8C97-DA3ED5A76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8DCC8C-A969-4FD5-BE54-110142B49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188A-4AF1-40C3-B28D-4B9DF75D0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7D65A-5002-4B47-B353-608865AE3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AF1C4-DB09-47B2-9AFA-E34603B6E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3200-FCDD-43CF-B268-DE9DDE7A483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942F67-A492-42CD-BE6D-32DBF509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1E3705-71FA-4EF8-997B-1DED8AEDB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188A-4AF1-40C3-B28D-4B9DF75D0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6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6055E-61F0-4D76-8AF4-1C02D38C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3200-FCDD-43CF-B268-DE9DDE7A483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9A4B5E-E418-464A-8C12-D7E46C15B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0CF73-65EE-4D53-B0EA-280A97B1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188A-4AF1-40C3-B28D-4B9DF75D0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638E2-D697-45FC-BF42-52DB8E54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240D4-BFC5-42F4-8BF4-BB8C5AF31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3F779-F3BB-4E67-9661-462EE344E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92ECE-A700-49B7-BE7D-B805DDED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3200-FCDD-43CF-B268-DE9DDE7A483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838F76-C348-42E5-8023-2CA6FC5E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2523D-0D70-4B7C-8E91-1497F682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188A-4AF1-40C3-B28D-4B9DF75D0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4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D13E-47AB-4D97-8087-F63E9EB49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D66693-3444-4F79-ACD0-03A9117B2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D213F7-90F0-4520-B545-27FBE8F06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A3074-2C5C-45E4-B1B8-444501EF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3200-FCDD-43CF-B268-DE9DDE7A483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40EDA-00F5-43D5-8710-86E821F7D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8E637-2C33-4291-A568-C8B9B864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6188A-4AF1-40C3-B28D-4B9DF75D0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C01C6E-6614-4E1C-AE14-67F802EC4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845AD-6AA7-42D2-B457-22E1742C3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532D5-A6F2-4A1E-8C35-996929600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43200-FCDD-43CF-B268-DE9DDE7A483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2F319-8409-4B40-8B96-DB1EBF639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ABA20-644D-46BD-A30F-0ED3E48A4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6188A-4AF1-40C3-B28D-4B9DF75D0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8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F649B-2EF2-45EE-B669-053BF852AD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VỀ ÁP SUẤT TRÊN MỘT BỀ MẶT</a:t>
            </a:r>
          </a:p>
        </p:txBody>
      </p:sp>
    </p:spTree>
    <p:extLst>
      <p:ext uri="{BB962C8B-B14F-4D97-AF65-F5344CB8AC3E}">
        <p14:creationId xmlns:p14="http://schemas.microsoft.com/office/powerpoint/2010/main" val="3151612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3D2F61-FFD7-4BC8-8505-C6F26C84AFFA}"/>
              </a:ext>
            </a:extLst>
          </p:cNvPr>
          <p:cNvGrpSpPr/>
          <p:nvPr/>
        </p:nvGrpSpPr>
        <p:grpSpPr>
          <a:xfrm>
            <a:off x="3485988" y="265966"/>
            <a:ext cx="5220022" cy="674703"/>
            <a:chOff x="4474346" y="195309"/>
            <a:chExt cx="2439025" cy="67470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59C35AB-B58D-4CC4-AB1A-45E5EA1F6CFC}"/>
                </a:ext>
              </a:extLst>
            </p:cNvPr>
            <p:cNvSpPr/>
            <p:nvPr/>
          </p:nvSpPr>
          <p:spPr>
            <a:xfrm>
              <a:off x="4474346" y="195309"/>
              <a:ext cx="2439025" cy="674703"/>
            </a:xfrm>
            <a:prstGeom prst="roundRect">
              <a:avLst>
                <a:gd name="adj" fmla="val 50000"/>
              </a:avLst>
            </a:prstGeom>
            <a:gradFill>
              <a:gsLst>
                <a:gs pos="63000">
                  <a:srgbClr val="FF6A00"/>
                </a:gs>
                <a:gs pos="34000">
                  <a:srgbClr val="FF3900"/>
                </a:gs>
                <a:gs pos="0">
                  <a:srgbClr val="FF0000"/>
                </a:gs>
                <a:gs pos="100000">
                  <a:srgbClr val="FFC000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8ECB23D-A7B6-4745-A5C5-38F935903993}"/>
                </a:ext>
              </a:extLst>
            </p:cNvPr>
            <p:cNvSpPr txBox="1"/>
            <p:nvPr/>
          </p:nvSpPr>
          <p:spPr>
            <a:xfrm>
              <a:off x="4676294" y="277062"/>
              <a:ext cx="22370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+mn-ea"/>
                  <a:cs typeface="+mn-cs"/>
                </a:rPr>
                <a:t>Xem thêm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+mn-ea"/>
                  <a:cs typeface="+mn-cs"/>
                </a:rPr>
                <a:t>t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+mn-ea"/>
                  <a:cs typeface="+mn-cs"/>
                </a:rPr>
                <a:t>hí nghiệm khác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5" name="Pressure Exerted by a Solid Iron Cuboid on Sand - MeitY OLabs">
            <a:hlinkClick r:id="" action="ppaction://media"/>
            <a:extLst>
              <a:ext uri="{FF2B5EF4-FFF2-40B4-BE49-F238E27FC236}">
                <a16:creationId xmlns:a16="http://schemas.microsoft.com/office/drawing/2014/main" id="{5EF5DE67-53E2-4709-ABB9-449AC717A4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20" end="83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224" y="1022422"/>
            <a:ext cx="10203550" cy="573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4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d of Nails - Cool Science Experiment">
            <a:hlinkClick r:id="" action="ppaction://media"/>
            <a:extLst>
              <a:ext uri="{FF2B5EF4-FFF2-40B4-BE49-F238E27FC236}">
                <a16:creationId xmlns:a16="http://schemas.microsoft.com/office/drawing/2014/main" id="{3BBEF10B-7869-4490-8040-C30C02CB0D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84" end="36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504" y="1064708"/>
            <a:ext cx="10019248" cy="5635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CC40F6-903E-4CFB-B39D-DAE9BD0BFA02}"/>
              </a:ext>
            </a:extLst>
          </p:cNvPr>
          <p:cNvGrpSpPr/>
          <p:nvPr/>
        </p:nvGrpSpPr>
        <p:grpSpPr>
          <a:xfrm>
            <a:off x="3317534" y="271306"/>
            <a:ext cx="5752240" cy="642678"/>
            <a:chOff x="4474346" y="195309"/>
            <a:chExt cx="2291772" cy="67470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516B4C-7EEC-4B27-ADED-0C4A96AB041F}"/>
                </a:ext>
              </a:extLst>
            </p:cNvPr>
            <p:cNvSpPr/>
            <p:nvPr/>
          </p:nvSpPr>
          <p:spPr>
            <a:xfrm>
              <a:off x="4474346" y="195309"/>
              <a:ext cx="2291772" cy="674703"/>
            </a:xfrm>
            <a:prstGeom prst="roundRect">
              <a:avLst>
                <a:gd name="adj" fmla="val 50000"/>
              </a:avLst>
            </a:prstGeom>
            <a:gradFill>
              <a:gsLst>
                <a:gs pos="63000">
                  <a:srgbClr val="FF6A00"/>
                </a:gs>
                <a:gs pos="34000">
                  <a:srgbClr val="FF3900"/>
                </a:gs>
                <a:gs pos="0">
                  <a:srgbClr val="FF0000"/>
                </a:gs>
                <a:gs pos="100000">
                  <a:srgbClr val="FFC000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A4BE70-86AC-45A3-9D81-65A8F8945404}"/>
                </a:ext>
              </a:extLst>
            </p:cNvPr>
            <p:cNvSpPr txBox="1"/>
            <p:nvPr/>
          </p:nvSpPr>
          <p:spPr>
            <a:xfrm>
              <a:off x="4577988" y="271050"/>
              <a:ext cx="2159264" cy="549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+mn-ea"/>
                  <a:cs typeface="+mn-cs"/>
                </a:rPr>
                <a:t>Thí nghiệm về diện tích tiếp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+mn-ea"/>
                  <a:cs typeface="+mn-cs"/>
                </a:rPr>
                <a:t>x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+mn-ea"/>
                  <a:cs typeface="+mn-cs"/>
                </a:rPr>
                <a:t>úc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53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23</Words>
  <Application>Microsoft Office PowerPoint</Application>
  <PresentationFormat>Widescreen</PresentationFormat>
  <Paragraphs>3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Roboto Black</vt:lpstr>
      <vt:lpstr>Times New Roman</vt:lpstr>
      <vt:lpstr>Office Theme</vt:lpstr>
      <vt:lpstr>THÍ NGHIỆM VỀ ÁP SUẤT TRÊN MỘT BỀ MẶT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THÍ NGHIỆM VỀ ÁP SUẤT TRÊN MỘT BỀ MẶT</dc:title>
  <dc:creator>HP</dc:creator>
  <cp:lastModifiedBy>HP</cp:lastModifiedBy>
  <cp:revision>4</cp:revision>
  <dcterms:created xsi:type="dcterms:W3CDTF">2024-03-12T15:26:10Z</dcterms:created>
  <dcterms:modified xsi:type="dcterms:W3CDTF">2024-03-12T15:34:19Z</dcterms:modified>
</cp:coreProperties>
</file>