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91" r:id="rId3"/>
    <p:sldId id="292" r:id="rId4"/>
    <p:sldId id="293" r:id="rId5"/>
    <p:sldId id="29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0270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3C77C9CA-0910-257C-6203-B758C9B89465}"/>
              </a:ext>
            </a:extLst>
          </p:cNvPr>
          <p:cNvSpPr>
            <a:spLocks noGrp="1"/>
          </p:cNvSpPr>
          <p:nvPr>
            <p:ph type="dt" sz="half" idx="10"/>
          </p:nvPr>
        </p:nvSpPr>
        <p:spPr/>
        <p:txBody>
          <a:bodyPr/>
          <a:lstStyle>
            <a:lvl1pPr>
              <a:defRPr/>
            </a:lvl1pPr>
          </a:lstStyle>
          <a:p>
            <a:pPr>
              <a:defRPr/>
            </a:pPr>
            <a:fld id="{865D2E81-3985-4367-B75C-F7AC3585221A}" type="datetimeFigureOut">
              <a:rPr lang="en-US"/>
              <a:pPr>
                <a:defRPr/>
              </a:pPr>
              <a:t>11/3/2024</a:t>
            </a:fld>
            <a:endParaRPr lang="en-US"/>
          </a:p>
        </p:txBody>
      </p:sp>
      <p:sp>
        <p:nvSpPr>
          <p:cNvPr id="6" name="Footer Placeholder 4">
            <a:extLst>
              <a:ext uri="{FF2B5EF4-FFF2-40B4-BE49-F238E27FC236}">
                <a16:creationId xmlns:a16="http://schemas.microsoft.com/office/drawing/2014/main" id="{52FCB3E2-54D8-C3FB-C552-484EF3A768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529EE3-6F88-7D99-8DE2-49D3101D2AE8}"/>
              </a:ext>
            </a:extLst>
          </p:cNvPr>
          <p:cNvSpPr>
            <a:spLocks noGrp="1"/>
          </p:cNvSpPr>
          <p:nvPr>
            <p:ph type="sldNum" sz="quarter" idx="12"/>
          </p:nvPr>
        </p:nvSpPr>
        <p:spPr/>
        <p:txBody>
          <a:bodyPr/>
          <a:lstStyle>
            <a:lvl1pPr>
              <a:defRPr/>
            </a:lvl1pPr>
          </a:lstStyle>
          <a:p>
            <a:pPr>
              <a:defRPr/>
            </a:pPr>
            <a:fld id="{06026F20-ED4B-4111-845D-49E5A336BF7F}" type="slidenum">
              <a:rPr lang="en-US" altLang="en-US"/>
              <a:pPr>
                <a:defRPr/>
              </a:pPr>
              <a:t>‹#›</a:t>
            </a:fld>
            <a:endParaRPr lang="en-US" altLang="en-US"/>
          </a:p>
        </p:txBody>
      </p:sp>
    </p:spTree>
    <p:extLst>
      <p:ext uri="{BB962C8B-B14F-4D97-AF65-F5344CB8AC3E}">
        <p14:creationId xmlns:p14="http://schemas.microsoft.com/office/powerpoint/2010/main" val="227340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36F7B-1B02-99DF-12A0-094F4854D45B}"/>
              </a:ext>
            </a:extLst>
          </p:cNvPr>
          <p:cNvSpPr>
            <a:spLocks noGrp="1"/>
          </p:cNvSpPr>
          <p:nvPr>
            <p:ph type="dt" sz="half" idx="10"/>
          </p:nvPr>
        </p:nvSpPr>
        <p:spPr/>
        <p:txBody>
          <a:bodyPr/>
          <a:lstStyle>
            <a:lvl1pPr>
              <a:defRPr/>
            </a:lvl1pPr>
          </a:lstStyle>
          <a:p>
            <a:pPr>
              <a:defRPr/>
            </a:pPr>
            <a:fld id="{57D57939-7244-44DB-8835-9D410C7ABF83}" type="datetimeFigureOut">
              <a:rPr lang="en-US"/>
              <a:pPr>
                <a:defRPr/>
              </a:pPr>
              <a:t>11/3/2024</a:t>
            </a:fld>
            <a:endParaRPr lang="en-US"/>
          </a:p>
        </p:txBody>
      </p:sp>
      <p:sp>
        <p:nvSpPr>
          <p:cNvPr id="5" name="Footer Placeholder 4">
            <a:extLst>
              <a:ext uri="{FF2B5EF4-FFF2-40B4-BE49-F238E27FC236}">
                <a16:creationId xmlns:a16="http://schemas.microsoft.com/office/drawing/2014/main" id="{7819A9AE-B913-8528-3DC9-B932E77FB7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0B66B4-7C34-2E27-71CF-32621839EC1D}"/>
              </a:ext>
            </a:extLst>
          </p:cNvPr>
          <p:cNvSpPr>
            <a:spLocks noGrp="1"/>
          </p:cNvSpPr>
          <p:nvPr>
            <p:ph type="sldNum" sz="quarter" idx="12"/>
          </p:nvPr>
        </p:nvSpPr>
        <p:spPr/>
        <p:txBody>
          <a:bodyPr/>
          <a:lstStyle>
            <a:lvl1pPr>
              <a:defRPr/>
            </a:lvl1pPr>
          </a:lstStyle>
          <a:p>
            <a:pPr>
              <a:defRPr/>
            </a:pPr>
            <a:fld id="{DDA88BC2-3071-4F3D-9273-E148F5361DD2}" type="slidenum">
              <a:rPr lang="en-US" altLang="en-US"/>
              <a:pPr>
                <a:defRPr/>
              </a:pPr>
              <a:t>‹#›</a:t>
            </a:fld>
            <a:endParaRPr lang="en-US" altLang="en-US"/>
          </a:p>
        </p:txBody>
      </p:sp>
    </p:spTree>
    <p:extLst>
      <p:ext uri="{BB962C8B-B14F-4D97-AF65-F5344CB8AC3E}">
        <p14:creationId xmlns:p14="http://schemas.microsoft.com/office/powerpoint/2010/main" val="129623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FF968-9731-918A-F1AF-B1C2EB65B60C}"/>
              </a:ext>
            </a:extLst>
          </p:cNvPr>
          <p:cNvSpPr>
            <a:spLocks noGrp="1"/>
          </p:cNvSpPr>
          <p:nvPr>
            <p:ph type="dt" sz="half" idx="10"/>
          </p:nvPr>
        </p:nvSpPr>
        <p:spPr/>
        <p:txBody>
          <a:bodyPr/>
          <a:lstStyle>
            <a:lvl1pPr>
              <a:defRPr/>
            </a:lvl1pPr>
          </a:lstStyle>
          <a:p>
            <a:pPr>
              <a:defRPr/>
            </a:pPr>
            <a:fld id="{0E6F8011-3D56-442D-9CB5-48FBDA90A2CD}" type="datetimeFigureOut">
              <a:rPr lang="en-US"/>
              <a:pPr>
                <a:defRPr/>
              </a:pPr>
              <a:t>11/3/2024</a:t>
            </a:fld>
            <a:endParaRPr lang="en-US"/>
          </a:p>
        </p:txBody>
      </p:sp>
      <p:sp>
        <p:nvSpPr>
          <p:cNvPr id="5" name="Footer Placeholder 4">
            <a:extLst>
              <a:ext uri="{FF2B5EF4-FFF2-40B4-BE49-F238E27FC236}">
                <a16:creationId xmlns:a16="http://schemas.microsoft.com/office/drawing/2014/main" id="{BC5861F7-4F7B-1051-86C1-4485F6E921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2C4288-CFD7-67A3-E21E-797FA41DF291}"/>
              </a:ext>
            </a:extLst>
          </p:cNvPr>
          <p:cNvSpPr>
            <a:spLocks noGrp="1"/>
          </p:cNvSpPr>
          <p:nvPr>
            <p:ph type="sldNum" sz="quarter" idx="12"/>
          </p:nvPr>
        </p:nvSpPr>
        <p:spPr/>
        <p:txBody>
          <a:bodyPr/>
          <a:lstStyle>
            <a:lvl1pPr>
              <a:defRPr/>
            </a:lvl1pPr>
          </a:lstStyle>
          <a:p>
            <a:pPr>
              <a:defRPr/>
            </a:pPr>
            <a:fld id="{E422B223-AEAC-4C34-AA27-48ACB4F23C92}" type="slidenum">
              <a:rPr lang="en-US" altLang="en-US"/>
              <a:pPr>
                <a:defRPr/>
              </a:pPr>
              <a:t>‹#›</a:t>
            </a:fld>
            <a:endParaRPr lang="en-US" altLang="en-US"/>
          </a:p>
        </p:txBody>
      </p:sp>
    </p:spTree>
    <p:extLst>
      <p:ext uri="{BB962C8B-B14F-4D97-AF65-F5344CB8AC3E}">
        <p14:creationId xmlns:p14="http://schemas.microsoft.com/office/powerpoint/2010/main" val="29286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EDDC355-7387-3C6E-11D2-10C1719C5864}"/>
              </a:ext>
            </a:extLst>
          </p:cNvPr>
          <p:cNvSpPr>
            <a:spLocks noGrp="1"/>
          </p:cNvSpPr>
          <p:nvPr>
            <p:ph type="dt" sz="half" idx="10"/>
          </p:nvPr>
        </p:nvSpPr>
        <p:spPr/>
        <p:txBody>
          <a:bodyPr/>
          <a:lstStyle>
            <a:lvl1pPr>
              <a:defRPr/>
            </a:lvl1pPr>
          </a:lstStyle>
          <a:p>
            <a:pPr>
              <a:defRPr/>
            </a:pPr>
            <a:fld id="{6847365F-1532-4A2C-9276-C89798757BE5}" type="datetimeFigureOut">
              <a:rPr lang="en-US"/>
              <a:pPr>
                <a:defRPr/>
              </a:pPr>
              <a:t>11/3/2024</a:t>
            </a:fld>
            <a:endParaRPr lang="en-US"/>
          </a:p>
        </p:txBody>
      </p:sp>
      <p:sp>
        <p:nvSpPr>
          <p:cNvPr id="5" name="Footer Placeholder 4">
            <a:extLst>
              <a:ext uri="{FF2B5EF4-FFF2-40B4-BE49-F238E27FC236}">
                <a16:creationId xmlns:a16="http://schemas.microsoft.com/office/drawing/2014/main" id="{5E6B4557-6934-6F45-02A0-FF1A5582F4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0C571B-D77F-2BCE-EBE1-32F264B8C7EB}"/>
              </a:ext>
            </a:extLst>
          </p:cNvPr>
          <p:cNvSpPr>
            <a:spLocks noGrp="1"/>
          </p:cNvSpPr>
          <p:nvPr>
            <p:ph type="sldNum" sz="quarter" idx="12"/>
          </p:nvPr>
        </p:nvSpPr>
        <p:spPr/>
        <p:txBody>
          <a:bodyPr/>
          <a:lstStyle>
            <a:lvl1pPr>
              <a:defRPr/>
            </a:lvl1pPr>
          </a:lstStyle>
          <a:p>
            <a:pPr>
              <a:defRPr/>
            </a:pPr>
            <a:fld id="{3A3D0B6E-CA6F-4580-9606-F44CCFDD6801}" type="slidenum">
              <a:rPr lang="en-US" altLang="en-US"/>
              <a:pPr>
                <a:defRPr/>
              </a:pPr>
              <a:t>‹#›</a:t>
            </a:fld>
            <a:endParaRPr lang="en-US" altLang="en-US"/>
          </a:p>
        </p:txBody>
      </p:sp>
    </p:spTree>
    <p:extLst>
      <p:ext uri="{BB962C8B-B14F-4D97-AF65-F5344CB8AC3E}">
        <p14:creationId xmlns:p14="http://schemas.microsoft.com/office/powerpoint/2010/main" val="282808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1B62A-3228-019B-0C7E-F7CDB2C859E8}"/>
              </a:ext>
            </a:extLst>
          </p:cNvPr>
          <p:cNvSpPr>
            <a:spLocks noGrp="1"/>
          </p:cNvSpPr>
          <p:nvPr>
            <p:ph type="dt" sz="half" idx="10"/>
          </p:nvPr>
        </p:nvSpPr>
        <p:spPr/>
        <p:txBody>
          <a:bodyPr/>
          <a:lstStyle>
            <a:lvl1pPr>
              <a:defRPr/>
            </a:lvl1pPr>
          </a:lstStyle>
          <a:p>
            <a:pPr>
              <a:defRPr/>
            </a:pPr>
            <a:fld id="{46E59BDB-77B4-4652-9860-BDDFA122F4D6}" type="datetimeFigureOut">
              <a:rPr lang="en-US"/>
              <a:pPr>
                <a:defRPr/>
              </a:pPr>
              <a:t>11/3/2024</a:t>
            </a:fld>
            <a:endParaRPr lang="en-US"/>
          </a:p>
        </p:txBody>
      </p:sp>
      <p:sp>
        <p:nvSpPr>
          <p:cNvPr id="5" name="Footer Placeholder 4">
            <a:extLst>
              <a:ext uri="{FF2B5EF4-FFF2-40B4-BE49-F238E27FC236}">
                <a16:creationId xmlns:a16="http://schemas.microsoft.com/office/drawing/2014/main" id="{A7395DFD-934C-3B5D-2507-22342AD3F0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437E66-E218-917A-B728-E453C16AE042}"/>
              </a:ext>
            </a:extLst>
          </p:cNvPr>
          <p:cNvSpPr>
            <a:spLocks noGrp="1"/>
          </p:cNvSpPr>
          <p:nvPr>
            <p:ph type="sldNum" sz="quarter" idx="12"/>
          </p:nvPr>
        </p:nvSpPr>
        <p:spPr/>
        <p:txBody>
          <a:bodyPr/>
          <a:lstStyle>
            <a:lvl1pPr>
              <a:defRPr/>
            </a:lvl1pPr>
          </a:lstStyle>
          <a:p>
            <a:pPr>
              <a:defRPr/>
            </a:pPr>
            <a:fld id="{DC20568B-6181-458A-88CE-2576DA78B814}" type="slidenum">
              <a:rPr lang="en-US" altLang="en-US"/>
              <a:pPr>
                <a:defRPr/>
              </a:pPr>
              <a:t>‹#›</a:t>
            </a:fld>
            <a:endParaRPr lang="en-US" altLang="en-US"/>
          </a:p>
        </p:txBody>
      </p:sp>
    </p:spTree>
    <p:extLst>
      <p:ext uri="{BB962C8B-B14F-4D97-AF65-F5344CB8AC3E}">
        <p14:creationId xmlns:p14="http://schemas.microsoft.com/office/powerpoint/2010/main" val="116394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40F8D-AF2A-D58E-FA9A-CBC3FC2EF8D7}"/>
              </a:ext>
            </a:extLst>
          </p:cNvPr>
          <p:cNvSpPr>
            <a:spLocks noGrp="1"/>
          </p:cNvSpPr>
          <p:nvPr>
            <p:ph type="dt" sz="half" idx="10"/>
          </p:nvPr>
        </p:nvSpPr>
        <p:spPr/>
        <p:txBody>
          <a:bodyPr/>
          <a:lstStyle>
            <a:lvl1pPr>
              <a:defRPr/>
            </a:lvl1pPr>
          </a:lstStyle>
          <a:p>
            <a:pPr>
              <a:defRPr/>
            </a:pPr>
            <a:fld id="{9BA8B2E7-E338-46B1-8305-F96D5AF17133}" type="datetimeFigureOut">
              <a:rPr lang="en-US"/>
              <a:pPr>
                <a:defRPr/>
              </a:pPr>
              <a:t>11/3/2024</a:t>
            </a:fld>
            <a:endParaRPr lang="en-US"/>
          </a:p>
        </p:txBody>
      </p:sp>
      <p:sp>
        <p:nvSpPr>
          <p:cNvPr id="5" name="Footer Placeholder 4">
            <a:extLst>
              <a:ext uri="{FF2B5EF4-FFF2-40B4-BE49-F238E27FC236}">
                <a16:creationId xmlns:a16="http://schemas.microsoft.com/office/drawing/2014/main" id="{F914E72D-4D25-B513-0823-EAFE9B438E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985139-B396-99B0-EFF5-8A0DC1EE2B7B}"/>
              </a:ext>
            </a:extLst>
          </p:cNvPr>
          <p:cNvSpPr>
            <a:spLocks noGrp="1"/>
          </p:cNvSpPr>
          <p:nvPr>
            <p:ph type="sldNum" sz="quarter" idx="12"/>
          </p:nvPr>
        </p:nvSpPr>
        <p:spPr/>
        <p:txBody>
          <a:bodyPr/>
          <a:lstStyle>
            <a:lvl1pPr>
              <a:defRPr/>
            </a:lvl1pPr>
          </a:lstStyle>
          <a:p>
            <a:pPr>
              <a:defRPr/>
            </a:pPr>
            <a:fld id="{8026989B-1042-40FA-8DAB-29E783630823}" type="slidenum">
              <a:rPr lang="en-US" altLang="en-US"/>
              <a:pPr>
                <a:defRPr/>
              </a:pPr>
              <a:t>‹#›</a:t>
            </a:fld>
            <a:endParaRPr lang="en-US" altLang="en-US"/>
          </a:p>
        </p:txBody>
      </p:sp>
    </p:spTree>
    <p:extLst>
      <p:ext uri="{BB962C8B-B14F-4D97-AF65-F5344CB8AC3E}">
        <p14:creationId xmlns:p14="http://schemas.microsoft.com/office/powerpoint/2010/main" val="146502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A90524-833D-19F5-6467-6DEA18D7BC96}"/>
              </a:ext>
            </a:extLst>
          </p:cNvPr>
          <p:cNvSpPr>
            <a:spLocks noGrp="1"/>
          </p:cNvSpPr>
          <p:nvPr>
            <p:ph type="dt" sz="half" idx="10"/>
          </p:nvPr>
        </p:nvSpPr>
        <p:spPr/>
        <p:txBody>
          <a:bodyPr/>
          <a:lstStyle>
            <a:lvl1pPr>
              <a:defRPr/>
            </a:lvl1pPr>
          </a:lstStyle>
          <a:p>
            <a:pPr>
              <a:defRPr/>
            </a:pPr>
            <a:fld id="{279B54E1-33CE-49E6-9A82-3FE93070CF4D}" type="datetimeFigureOut">
              <a:rPr lang="en-US"/>
              <a:pPr>
                <a:defRPr/>
              </a:pPr>
              <a:t>11/3/2024</a:t>
            </a:fld>
            <a:endParaRPr lang="en-US"/>
          </a:p>
        </p:txBody>
      </p:sp>
      <p:sp>
        <p:nvSpPr>
          <p:cNvPr id="6" name="Footer Placeholder 4">
            <a:extLst>
              <a:ext uri="{FF2B5EF4-FFF2-40B4-BE49-F238E27FC236}">
                <a16:creationId xmlns:a16="http://schemas.microsoft.com/office/drawing/2014/main" id="{44067308-A102-6E3E-AF24-BBA0016151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2CDDB3-05D1-F67B-F226-28C9E14284E6}"/>
              </a:ext>
            </a:extLst>
          </p:cNvPr>
          <p:cNvSpPr>
            <a:spLocks noGrp="1"/>
          </p:cNvSpPr>
          <p:nvPr>
            <p:ph type="sldNum" sz="quarter" idx="12"/>
          </p:nvPr>
        </p:nvSpPr>
        <p:spPr/>
        <p:txBody>
          <a:bodyPr/>
          <a:lstStyle>
            <a:lvl1pPr>
              <a:defRPr/>
            </a:lvl1pPr>
          </a:lstStyle>
          <a:p>
            <a:pPr>
              <a:defRPr/>
            </a:pPr>
            <a:fld id="{21D7D1CC-DDE9-44FE-8F0F-D9FFB3FA7FA8}" type="slidenum">
              <a:rPr lang="en-US" altLang="en-US"/>
              <a:pPr>
                <a:defRPr/>
              </a:pPr>
              <a:t>‹#›</a:t>
            </a:fld>
            <a:endParaRPr lang="en-US" altLang="en-US"/>
          </a:p>
        </p:txBody>
      </p:sp>
    </p:spTree>
    <p:extLst>
      <p:ext uri="{BB962C8B-B14F-4D97-AF65-F5344CB8AC3E}">
        <p14:creationId xmlns:p14="http://schemas.microsoft.com/office/powerpoint/2010/main" val="26114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99F6CF5-BDF5-DEE4-2995-F84284973A46}"/>
              </a:ext>
            </a:extLst>
          </p:cNvPr>
          <p:cNvSpPr>
            <a:spLocks noGrp="1"/>
          </p:cNvSpPr>
          <p:nvPr>
            <p:ph type="dt" sz="half" idx="10"/>
          </p:nvPr>
        </p:nvSpPr>
        <p:spPr/>
        <p:txBody>
          <a:bodyPr/>
          <a:lstStyle>
            <a:lvl1pPr>
              <a:defRPr/>
            </a:lvl1pPr>
          </a:lstStyle>
          <a:p>
            <a:pPr>
              <a:defRPr/>
            </a:pPr>
            <a:fld id="{CB2A74F6-E666-4E5D-B8DA-EDC9A6A75357}" type="datetimeFigureOut">
              <a:rPr lang="en-US"/>
              <a:pPr>
                <a:defRPr/>
              </a:pPr>
              <a:t>11/3/2024</a:t>
            </a:fld>
            <a:endParaRPr lang="en-US"/>
          </a:p>
        </p:txBody>
      </p:sp>
      <p:sp>
        <p:nvSpPr>
          <p:cNvPr id="8" name="Footer Placeholder 4">
            <a:extLst>
              <a:ext uri="{FF2B5EF4-FFF2-40B4-BE49-F238E27FC236}">
                <a16:creationId xmlns:a16="http://schemas.microsoft.com/office/drawing/2014/main" id="{4F99552D-4A2A-CE74-4B53-355A507F742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FC123C-6AA0-8210-813E-BB0D3E946191}"/>
              </a:ext>
            </a:extLst>
          </p:cNvPr>
          <p:cNvSpPr>
            <a:spLocks noGrp="1"/>
          </p:cNvSpPr>
          <p:nvPr>
            <p:ph type="sldNum" sz="quarter" idx="12"/>
          </p:nvPr>
        </p:nvSpPr>
        <p:spPr/>
        <p:txBody>
          <a:bodyPr/>
          <a:lstStyle>
            <a:lvl1pPr>
              <a:defRPr/>
            </a:lvl1pPr>
          </a:lstStyle>
          <a:p>
            <a:pPr>
              <a:defRPr/>
            </a:pPr>
            <a:fld id="{018EC013-7DBF-4363-B26B-7EB8884094D0}" type="slidenum">
              <a:rPr lang="en-US" altLang="en-US"/>
              <a:pPr>
                <a:defRPr/>
              </a:pPr>
              <a:t>‹#›</a:t>
            </a:fld>
            <a:endParaRPr lang="en-US" altLang="en-US"/>
          </a:p>
        </p:txBody>
      </p:sp>
    </p:spTree>
    <p:extLst>
      <p:ext uri="{BB962C8B-B14F-4D97-AF65-F5344CB8AC3E}">
        <p14:creationId xmlns:p14="http://schemas.microsoft.com/office/powerpoint/2010/main" val="217974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3018E6-91A2-87D5-6A02-E8FAFFD66E18}"/>
              </a:ext>
            </a:extLst>
          </p:cNvPr>
          <p:cNvSpPr>
            <a:spLocks noGrp="1"/>
          </p:cNvSpPr>
          <p:nvPr>
            <p:ph type="dt" sz="half" idx="10"/>
          </p:nvPr>
        </p:nvSpPr>
        <p:spPr/>
        <p:txBody>
          <a:bodyPr/>
          <a:lstStyle>
            <a:lvl1pPr>
              <a:defRPr/>
            </a:lvl1pPr>
          </a:lstStyle>
          <a:p>
            <a:pPr>
              <a:defRPr/>
            </a:pPr>
            <a:fld id="{43BBE814-58E7-4B59-BFA5-10735A308DD5}" type="datetimeFigureOut">
              <a:rPr lang="en-US"/>
              <a:pPr>
                <a:defRPr/>
              </a:pPr>
              <a:t>11/3/2024</a:t>
            </a:fld>
            <a:endParaRPr lang="en-US"/>
          </a:p>
        </p:txBody>
      </p:sp>
      <p:sp>
        <p:nvSpPr>
          <p:cNvPr id="4" name="Footer Placeholder 4">
            <a:extLst>
              <a:ext uri="{FF2B5EF4-FFF2-40B4-BE49-F238E27FC236}">
                <a16:creationId xmlns:a16="http://schemas.microsoft.com/office/drawing/2014/main" id="{BB64836A-C956-87F7-2BEC-F254E778549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19B25B9-70E8-EE12-EC44-8A4D77DF73EC}"/>
              </a:ext>
            </a:extLst>
          </p:cNvPr>
          <p:cNvSpPr>
            <a:spLocks noGrp="1"/>
          </p:cNvSpPr>
          <p:nvPr>
            <p:ph type="sldNum" sz="quarter" idx="12"/>
          </p:nvPr>
        </p:nvSpPr>
        <p:spPr/>
        <p:txBody>
          <a:bodyPr/>
          <a:lstStyle>
            <a:lvl1pPr>
              <a:defRPr/>
            </a:lvl1pPr>
          </a:lstStyle>
          <a:p>
            <a:pPr>
              <a:defRPr/>
            </a:pPr>
            <a:fld id="{2835E785-963E-4D47-BA3F-CE31441C1DD0}" type="slidenum">
              <a:rPr lang="en-US" altLang="en-US"/>
              <a:pPr>
                <a:defRPr/>
              </a:pPr>
              <a:t>‹#›</a:t>
            </a:fld>
            <a:endParaRPr lang="en-US" altLang="en-US"/>
          </a:p>
        </p:txBody>
      </p:sp>
    </p:spTree>
    <p:extLst>
      <p:ext uri="{BB962C8B-B14F-4D97-AF65-F5344CB8AC3E}">
        <p14:creationId xmlns:p14="http://schemas.microsoft.com/office/powerpoint/2010/main" val="356671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825636-D924-2CD7-72A3-12FA7E061D24}"/>
              </a:ext>
            </a:extLst>
          </p:cNvPr>
          <p:cNvSpPr>
            <a:spLocks noGrp="1"/>
          </p:cNvSpPr>
          <p:nvPr>
            <p:ph type="dt" sz="half" idx="10"/>
          </p:nvPr>
        </p:nvSpPr>
        <p:spPr/>
        <p:txBody>
          <a:bodyPr/>
          <a:lstStyle>
            <a:lvl1pPr>
              <a:defRPr/>
            </a:lvl1pPr>
          </a:lstStyle>
          <a:p>
            <a:pPr>
              <a:defRPr/>
            </a:pPr>
            <a:fld id="{447AE3CC-9286-4A72-82E1-7C409E97A6E7}" type="datetimeFigureOut">
              <a:rPr lang="en-US"/>
              <a:pPr>
                <a:defRPr/>
              </a:pPr>
              <a:t>11/3/2024</a:t>
            </a:fld>
            <a:endParaRPr lang="en-US"/>
          </a:p>
        </p:txBody>
      </p:sp>
      <p:sp>
        <p:nvSpPr>
          <p:cNvPr id="3" name="Footer Placeholder 4">
            <a:extLst>
              <a:ext uri="{FF2B5EF4-FFF2-40B4-BE49-F238E27FC236}">
                <a16:creationId xmlns:a16="http://schemas.microsoft.com/office/drawing/2014/main" id="{1AE72D04-2F9D-FFD6-6AAD-4F347C7071A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040E8F-490D-E365-19AC-F5DAD1DD8C66}"/>
              </a:ext>
            </a:extLst>
          </p:cNvPr>
          <p:cNvSpPr>
            <a:spLocks noGrp="1"/>
          </p:cNvSpPr>
          <p:nvPr>
            <p:ph type="sldNum" sz="quarter" idx="12"/>
          </p:nvPr>
        </p:nvSpPr>
        <p:spPr/>
        <p:txBody>
          <a:bodyPr/>
          <a:lstStyle>
            <a:lvl1pPr>
              <a:defRPr/>
            </a:lvl1pPr>
          </a:lstStyle>
          <a:p>
            <a:pPr>
              <a:defRPr/>
            </a:pPr>
            <a:fld id="{2010DD83-A64D-4A93-8D71-023FE1FB5071}" type="slidenum">
              <a:rPr lang="en-US" altLang="en-US"/>
              <a:pPr>
                <a:defRPr/>
              </a:pPr>
              <a:t>‹#›</a:t>
            </a:fld>
            <a:endParaRPr lang="en-US" altLang="en-US"/>
          </a:p>
        </p:txBody>
      </p:sp>
    </p:spTree>
    <p:extLst>
      <p:ext uri="{BB962C8B-B14F-4D97-AF65-F5344CB8AC3E}">
        <p14:creationId xmlns:p14="http://schemas.microsoft.com/office/powerpoint/2010/main" val="77582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3"/>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E5F3932A-2185-ED5E-884A-11538E6A2EFB}"/>
              </a:ext>
            </a:extLst>
          </p:cNvPr>
          <p:cNvSpPr>
            <a:spLocks noGrp="1"/>
          </p:cNvSpPr>
          <p:nvPr>
            <p:ph type="dt" sz="half" idx="10"/>
          </p:nvPr>
        </p:nvSpPr>
        <p:spPr/>
        <p:txBody>
          <a:bodyPr/>
          <a:lstStyle>
            <a:lvl1pPr>
              <a:defRPr/>
            </a:lvl1pPr>
          </a:lstStyle>
          <a:p>
            <a:pPr>
              <a:defRPr/>
            </a:pPr>
            <a:fld id="{0D8F9798-1F0F-49C3-9B69-17D5D124AB63}" type="datetimeFigureOut">
              <a:rPr lang="en-US"/>
              <a:pPr>
                <a:defRPr/>
              </a:pPr>
              <a:t>11/3/2024</a:t>
            </a:fld>
            <a:endParaRPr lang="en-US"/>
          </a:p>
        </p:txBody>
      </p:sp>
      <p:sp>
        <p:nvSpPr>
          <p:cNvPr id="6" name="Footer Placeholder 4">
            <a:extLst>
              <a:ext uri="{FF2B5EF4-FFF2-40B4-BE49-F238E27FC236}">
                <a16:creationId xmlns:a16="http://schemas.microsoft.com/office/drawing/2014/main" id="{061A96B1-C72F-3ABC-7C57-E6394948C0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E6D8E1-B703-C447-2FA5-D56D471DEB6B}"/>
              </a:ext>
            </a:extLst>
          </p:cNvPr>
          <p:cNvSpPr>
            <a:spLocks noGrp="1"/>
          </p:cNvSpPr>
          <p:nvPr>
            <p:ph type="sldNum" sz="quarter" idx="12"/>
          </p:nvPr>
        </p:nvSpPr>
        <p:spPr/>
        <p:txBody>
          <a:bodyPr/>
          <a:lstStyle>
            <a:lvl1pPr>
              <a:defRPr/>
            </a:lvl1pPr>
          </a:lstStyle>
          <a:p>
            <a:pPr>
              <a:defRPr/>
            </a:pPr>
            <a:fld id="{9EA8FEDB-E67C-4011-94C6-BFA5CB55E795}" type="slidenum">
              <a:rPr lang="en-US" altLang="en-US"/>
              <a:pPr>
                <a:defRPr/>
              </a:pPr>
              <a:t>‹#›</a:t>
            </a:fld>
            <a:endParaRPr lang="en-US" altLang="en-US"/>
          </a:p>
        </p:txBody>
      </p:sp>
    </p:spTree>
    <p:extLst>
      <p:ext uri="{BB962C8B-B14F-4D97-AF65-F5344CB8AC3E}">
        <p14:creationId xmlns:p14="http://schemas.microsoft.com/office/powerpoint/2010/main" val="4840801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44700"/>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34C0CF-1CDE-A9B7-71EE-FAB38BD47DF6}"/>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854024-C759-8FAA-2CDD-8441FD9BEF41}"/>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4357DD-CA81-EFFB-C977-7BEE3F354DE7}"/>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cs typeface="+mn-cs"/>
              </a:defRPr>
            </a:lvl1pPr>
          </a:lstStyle>
          <a:p>
            <a:pPr>
              <a:defRPr/>
            </a:pPr>
            <a:fld id="{E51E3518-BDBA-4D36-8E84-12C9D5E19E82}" type="datetimeFigureOut">
              <a:rPr lang="en-US"/>
              <a:pPr>
                <a:defRPr/>
              </a:pPr>
              <a:t>11/3/2024</a:t>
            </a:fld>
            <a:endParaRPr lang="en-US"/>
          </a:p>
        </p:txBody>
      </p:sp>
      <p:sp>
        <p:nvSpPr>
          <p:cNvPr id="5" name="Footer Placeholder 4">
            <a:extLst>
              <a:ext uri="{FF2B5EF4-FFF2-40B4-BE49-F238E27FC236}">
                <a16:creationId xmlns:a16="http://schemas.microsoft.com/office/drawing/2014/main" id="{51953915-DA2E-D83A-8C19-BDEDC8E8A5D4}"/>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D4DA2BF-F911-38BC-9F94-995BDE9060BC}"/>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defRPr>
            </a:lvl1pPr>
          </a:lstStyle>
          <a:p>
            <a:pPr>
              <a:defRPr/>
            </a:pPr>
            <a:fld id="{1A1EB888-777F-4EDC-8BD3-AC7BE6635054}" type="slidenum">
              <a:rPr lang="en-US" altLang="en-US"/>
              <a:pPr>
                <a:defRPr/>
              </a:pPr>
              <a:t>‹#›</a:t>
            </a:fld>
            <a:endParaRPr lang="en-US" altLang="en-US"/>
          </a:p>
        </p:txBody>
      </p:sp>
    </p:spTree>
    <p:extLst>
      <p:ext uri="{BB962C8B-B14F-4D97-AF65-F5344CB8AC3E}">
        <p14:creationId xmlns:p14="http://schemas.microsoft.com/office/powerpoint/2010/main" val="33763451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24018D1-43EB-59B3-6DE7-E57459618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685800"/>
            <a:ext cx="55880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0F91672-7380-87E2-7B83-C038403425A6}"/>
              </a:ext>
            </a:extLst>
          </p:cNvPr>
          <p:cNvSpPr txBox="1">
            <a:spLocks noChangeArrowheads="1"/>
          </p:cNvSpPr>
          <p:nvPr/>
        </p:nvSpPr>
        <p:spPr bwMode="auto">
          <a:xfrm>
            <a:off x="304800" y="5461000"/>
            <a:ext cx="1158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Gấu trắng Bắc Cực có bộ lông dày, lớp mỡ dưới da dày, cơ thể lớn hơn gấu ngựa ở Việt Nam =&gt; Giữ nhiệt cơ thể tốt hơn.</a:t>
            </a:r>
          </a:p>
        </p:txBody>
      </p:sp>
      <p:sp>
        <p:nvSpPr>
          <p:cNvPr id="8" name="Rectangle 7">
            <a:extLst>
              <a:ext uri="{FF2B5EF4-FFF2-40B4-BE49-F238E27FC236}">
                <a16:creationId xmlns:a16="http://schemas.microsoft.com/office/drawing/2014/main" id="{AD5A00F5-C2BC-4C61-2FA4-62DD1522F903}"/>
              </a:ext>
            </a:extLst>
          </p:cNvPr>
          <p:cNvSpPr>
            <a:spLocks noChangeArrowheads="1"/>
          </p:cNvSpPr>
          <p:nvPr/>
        </p:nvSpPr>
        <p:spPr bwMode="auto">
          <a:xfrm>
            <a:off x="1653117" y="4743451"/>
            <a:ext cx="3692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Gấu trắng Bắc Cực </a:t>
            </a:r>
            <a:endParaRPr kumimoji="0" lang="en-US" alt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CA11E280-1ACA-5E56-0A47-7C37EEEE59D3}"/>
              </a:ext>
            </a:extLst>
          </p:cNvPr>
          <p:cNvSpPr>
            <a:spLocks noChangeArrowheads="1"/>
          </p:cNvSpPr>
          <p:nvPr/>
        </p:nvSpPr>
        <p:spPr bwMode="auto">
          <a:xfrm>
            <a:off x="6939389" y="4699001"/>
            <a:ext cx="40091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Gấu ngựa ở Việt Nam</a:t>
            </a:r>
          </a:p>
        </p:txBody>
      </p:sp>
      <p:pic>
        <p:nvPicPr>
          <p:cNvPr id="47106" name="Picture 2">
            <a:extLst>
              <a:ext uri="{FF2B5EF4-FFF2-40B4-BE49-F238E27FC236}">
                <a16:creationId xmlns:a16="http://schemas.microsoft.com/office/drawing/2014/main" id="{D28B20AD-9961-B8AE-91CE-926F166A9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56896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1">
            <a:extLst>
              <a:ext uri="{FF2B5EF4-FFF2-40B4-BE49-F238E27FC236}">
                <a16:creationId xmlns:a16="http://schemas.microsoft.com/office/drawing/2014/main" id="{DA7C9359-586E-90F8-6380-6D1512A81124}"/>
              </a:ext>
            </a:extLst>
          </p:cNvPr>
          <p:cNvSpPr>
            <a:spLocks noChangeArrowheads="1"/>
          </p:cNvSpPr>
          <p:nvPr/>
        </p:nvSpPr>
        <p:spPr bwMode="auto">
          <a:xfrm>
            <a:off x="6197600" y="173568"/>
            <a:ext cx="5689600" cy="2442633"/>
          </a:xfrm>
          <a:prstGeom prst="cloudCallout">
            <a:avLst>
              <a:gd name="adj1" fmla="val -72870"/>
              <a:gd name="adj2" fmla="val 84903"/>
            </a:avLst>
          </a:prstGeom>
          <a:noFill/>
          <a:ln w="28575" cap="sq" algn="ctr">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122767" tIns="61384" rIns="122767" bIns="6138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1"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Nhiệt độ ảnh hưởng lên đời sống động vật như thế nào?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wipe(up)">
                                      <p:cBhvr>
                                        <p:cTn id="10" dur="500"/>
                                        <p:tgtEl>
                                          <p:spTgt spid="47106"/>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C000A569-3B23-0817-0CD1-0C7569F8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6952"/>
            <a:ext cx="4108451" cy="273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descr="Vẻ đẹp “ma thuật” của băng tuyết mùa đông trên khắp TG">
            <a:extLst>
              <a:ext uri="{FF2B5EF4-FFF2-40B4-BE49-F238E27FC236}">
                <a16:creationId xmlns:a16="http://schemas.microsoft.com/office/drawing/2014/main" id="{4B9C02BF-B477-6FC0-711B-6273AA2FA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35400"/>
            <a:ext cx="4108451"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D5A1131-8803-D845-30C8-53AD2685152D}"/>
              </a:ext>
            </a:extLst>
          </p:cNvPr>
          <p:cNvSpPr>
            <a:spLocks noChangeArrowheads="1"/>
          </p:cNvSpPr>
          <p:nvPr/>
        </p:nvSpPr>
        <p:spPr bwMode="auto">
          <a:xfrm>
            <a:off x="2840567" y="3835401"/>
            <a:ext cx="162136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667"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Cú tuyết</a:t>
            </a:r>
            <a:endParaRPr kumimoji="0" lang="en-US" altLang="en-US" sz="2133"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B700266E-770A-1E7F-63FB-9380B45C44A6}"/>
              </a:ext>
            </a:extLst>
          </p:cNvPr>
          <p:cNvSpPr>
            <a:spLocks noChangeArrowheads="1"/>
          </p:cNvSpPr>
          <p:nvPr/>
        </p:nvSpPr>
        <p:spPr bwMode="auto">
          <a:xfrm>
            <a:off x="2332567" y="941918"/>
            <a:ext cx="233891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667"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Cáo Bắc Cực</a:t>
            </a:r>
          </a:p>
        </p:txBody>
      </p:sp>
      <p:pic>
        <p:nvPicPr>
          <p:cNvPr id="48135" name="Picture 7">
            <a:extLst>
              <a:ext uri="{FF2B5EF4-FFF2-40B4-BE49-F238E27FC236}">
                <a16:creationId xmlns:a16="http://schemas.microsoft.com/office/drawing/2014/main" id="{B0EAA14B-5560-9BD5-4A27-F8206B4D4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996952"/>
            <a:ext cx="4165600" cy="273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a16="http://schemas.microsoft.com/office/drawing/2014/main" id="{2195AD06-933E-02FC-F906-7FFBB62089BF}"/>
              </a:ext>
            </a:extLst>
          </p:cNvPr>
          <p:cNvSpPr>
            <a:spLocks noChangeArrowheads="1"/>
          </p:cNvSpPr>
          <p:nvPr/>
        </p:nvSpPr>
        <p:spPr bwMode="auto">
          <a:xfrm>
            <a:off x="6862234" y="882651"/>
            <a:ext cx="207221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667"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Cáo sa mạc</a:t>
            </a:r>
            <a:endParaRPr kumimoji="0" lang="en-US" altLang="en-US" sz="2133"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972DE4C0-E0AA-4001-9217-84D6648A164F}"/>
              </a:ext>
            </a:extLst>
          </p:cNvPr>
          <p:cNvSpPr>
            <a:spLocks noChangeArrowheads="1"/>
          </p:cNvSpPr>
          <p:nvPr/>
        </p:nvSpPr>
        <p:spPr bwMode="auto">
          <a:xfrm>
            <a:off x="1219200" y="177801"/>
            <a:ext cx="1004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CHIM VÀ THÚ SỐNG Ở VÙNG LẠNH, VÙNG NÓNG</a:t>
            </a:r>
            <a:endParaRPr kumimoji="0" lang="en-US" altLang="en-US" sz="3200" b="1" i="0" u="none" strike="noStrike" kern="1200" cap="none" spc="0" normalizeH="0" baseline="0" noProof="0">
              <a:ln>
                <a:noFill/>
              </a:ln>
              <a:solidFill>
                <a:srgbClr val="FFFF00"/>
              </a:solidFill>
              <a:effectLst/>
              <a:uLnTx/>
              <a:uFillTx/>
              <a:latin typeface="Calibri" panose="020F050202020403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3A4CA02F-EEC2-14FB-B1B6-CC19CC42F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35400"/>
            <a:ext cx="4159251"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EDBFE10E-88D2-CAF7-1195-903A141B3299}"/>
              </a:ext>
            </a:extLst>
          </p:cNvPr>
          <p:cNvSpPr>
            <a:spLocks noChangeArrowheads="1"/>
          </p:cNvSpPr>
          <p:nvPr/>
        </p:nvSpPr>
        <p:spPr bwMode="auto">
          <a:xfrm>
            <a:off x="7495117" y="3733801"/>
            <a:ext cx="1473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667"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Cú mèo</a:t>
            </a:r>
            <a:endParaRPr kumimoji="0" lang="en-US" altLang="en-US" sz="2133"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4D15EEB-04C0-8506-E598-87881C6ABEE2}"/>
              </a:ext>
            </a:extLst>
          </p:cNvPr>
          <p:cNvSpPr>
            <a:spLocks noChangeArrowheads="1"/>
          </p:cNvSpPr>
          <p:nvPr/>
        </p:nvSpPr>
        <p:spPr bwMode="auto">
          <a:xfrm>
            <a:off x="8737600" y="996951"/>
            <a:ext cx="3251200" cy="554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533"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Ở chim, thú cùng loài (hoặc loài gần nhau): ở vùng lạnh có kích thước cơ thể lớn để giữ nhiệt, còn kích thước các bộ phận bên ngoài nhỏ hơn (như mõm, tai, chi ..) để giảm sự thoát nhiệt, còn chim, thú ở vùng nóng thì cơ thể nhỏ, nhưng các bộ phận bên ngoài lớn hơn =&gt; giúp cơ thể tỏa nhiệt tốt hơn.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up)">
                                      <p:cBhvr>
                                        <p:cTn id="7" dur="500"/>
                                        <p:tgtEl>
                                          <p:spTgt spid="48130"/>
                                        </p:tgtEl>
                                      </p:cBhvr>
                                    </p:animEffect>
                                  </p:childTnLst>
                                </p:cTn>
                              </p:par>
                              <p:par>
                                <p:cTn id="8" presetID="22" presetClass="entr" presetSubtype="1" fill="hold"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wipe(up)">
                                      <p:cBhvr>
                                        <p:cTn id="10" dur="500"/>
                                        <p:tgtEl>
                                          <p:spTgt spid="48132"/>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up)">
                                      <p:cBhvr>
                                        <p:cTn id="19" dur="500"/>
                                        <p:tgtEl>
                                          <p:spTgt spid="1026"/>
                                        </p:tgtEl>
                                      </p:cBhvr>
                                    </p:animEffect>
                                  </p:childTnLst>
                                </p:cTn>
                              </p:par>
                              <p:par>
                                <p:cTn id="20" presetID="22"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nodeType="withEffect">
                                  <p:stCondLst>
                                    <p:cond delay="0"/>
                                  </p:stCondLst>
                                  <p:childTnLst>
                                    <p:set>
                                      <p:cBhvr>
                                        <p:cTn id="24" dur="1" fill="hold">
                                          <p:stCondLst>
                                            <p:cond delay="0"/>
                                          </p:stCondLst>
                                        </p:cTn>
                                        <p:tgtEl>
                                          <p:spTgt spid="48135"/>
                                        </p:tgtEl>
                                        <p:attrNameLst>
                                          <p:attrName>style.visibility</p:attrName>
                                        </p:attrNameLst>
                                      </p:cBhvr>
                                      <p:to>
                                        <p:strVal val="visible"/>
                                      </p:to>
                                    </p:set>
                                    <p:animEffect transition="in" filter="wipe(up)">
                                      <p:cBhvr>
                                        <p:cTn id="25" dur="500"/>
                                        <p:tgtEl>
                                          <p:spTgt spid="48135"/>
                                        </p:tgtEl>
                                      </p:cBhvr>
                                    </p:animEffect>
                                  </p:childTnLst>
                                </p:cTn>
                              </p:par>
                              <p:par>
                                <p:cTn id="26" presetID="22" presetClass="entr" presetSubtype="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par>
                                <p:cTn id="29" presetID="2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3" grpId="0"/>
      <p:bldP spid="1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D82757-59DD-40B5-9C82-57B8B68C7FFF}"/>
              </a:ext>
            </a:extLst>
          </p:cNvPr>
          <p:cNvSpPr>
            <a:spLocks noChangeArrowheads="1"/>
          </p:cNvSpPr>
          <p:nvPr/>
        </p:nvSpPr>
        <p:spPr bwMode="auto">
          <a:xfrm>
            <a:off x="304800" y="76201"/>
            <a:ext cx="11582400" cy="113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189" marR="0" lvl="0" indent="-457189" algn="just" defTabSz="1219170" rtl="0" eaLnBrk="1" fontAlgn="base" latinLnBrk="0" hangingPunct="1">
              <a:lnSpc>
                <a:spcPct val="110000"/>
              </a:lnSpc>
              <a:spcBef>
                <a:spcPct val="0"/>
              </a:spcBef>
              <a:spcAft>
                <a:spcPct val="0"/>
              </a:spcAft>
              <a:buClrTx/>
              <a:buSzTx/>
              <a:buFont typeface="Wingdings" panose="05000000000000000000" pitchFamily="2" charset="2"/>
              <a:buChar char="v"/>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Nhiệt độ môi trường ảnh hưởng tới hoạt động sinh lí, sinh sản của động vật: </a:t>
            </a:r>
          </a:p>
        </p:txBody>
      </p:sp>
      <p:pic>
        <p:nvPicPr>
          <p:cNvPr id="2050" name="Picture 2">
            <a:extLst>
              <a:ext uri="{FF2B5EF4-FFF2-40B4-BE49-F238E27FC236}">
                <a16:creationId xmlns:a16="http://schemas.microsoft.com/office/drawing/2014/main" id="{B0BBD1C1-CA5E-D3F8-9D8D-2CEA94535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1" y="1320801"/>
            <a:ext cx="3587749" cy="299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CF9B949A-E137-151E-3734-77E65D12F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320801"/>
            <a:ext cx="3860800" cy="299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50382D66-6837-DC87-BC55-07CF8C148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320801"/>
            <a:ext cx="3962400" cy="299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FE6109C0-1740-1443-0CCA-FF07837D89D6}"/>
              </a:ext>
            </a:extLst>
          </p:cNvPr>
          <p:cNvSpPr>
            <a:spLocks noChangeArrowheads="1"/>
          </p:cNvSpPr>
          <p:nvPr/>
        </p:nvSpPr>
        <p:spPr bwMode="auto">
          <a:xfrm>
            <a:off x="336552" y="4423834"/>
            <a:ext cx="3829049" cy="18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base" latinLnBrk="0" hangingPunct="1">
              <a:lnSpc>
                <a:spcPct val="110000"/>
              </a:lnSpc>
              <a:spcBef>
                <a:spcPct val="0"/>
              </a:spcBef>
              <a:spcAft>
                <a:spcPct val="0"/>
              </a:spcAft>
              <a:buClrTx/>
              <a:buSzTx/>
              <a:buFont typeface="Arial" panose="020B0604020202020204" pitchFamily="34" charset="0"/>
              <a:buNone/>
              <a:tabLst/>
              <a:defRPr/>
            </a:pPr>
            <a:r>
              <a:rPr kumimoji="0" lang="en-US" altLang="en-US" sz="2667"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Ấu trùng của mọt bột: </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Ở 36</a:t>
            </a:r>
            <a:r>
              <a:rPr kumimoji="0" lang="en-US" altLang="en-US" sz="2667" b="0"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0</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ăn hết lượng thức ăn gấp 3 lần khi ở nhiệt độ 16</a:t>
            </a:r>
            <a:r>
              <a:rPr kumimoji="0" lang="en-US" altLang="en-US" sz="2667" b="0"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0</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
        <p:nvSpPr>
          <p:cNvPr id="3" name="Rectangle 2">
            <a:extLst>
              <a:ext uri="{FF2B5EF4-FFF2-40B4-BE49-F238E27FC236}">
                <a16:creationId xmlns:a16="http://schemas.microsoft.com/office/drawing/2014/main" id="{281B492B-48EE-B133-99A8-2148D2DA5160}"/>
              </a:ext>
            </a:extLst>
          </p:cNvPr>
          <p:cNvSpPr>
            <a:spLocks noChangeArrowheads="1"/>
          </p:cNvSpPr>
          <p:nvPr/>
        </p:nvSpPr>
        <p:spPr bwMode="auto">
          <a:xfrm>
            <a:off x="4572000" y="4423834"/>
            <a:ext cx="3556000" cy="141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base" latinLnBrk="0" hangingPunct="1">
              <a:lnSpc>
                <a:spcPct val="110000"/>
              </a:lnSpc>
              <a:spcBef>
                <a:spcPct val="0"/>
              </a:spcBef>
              <a:spcAft>
                <a:spcPct val="0"/>
              </a:spcAft>
              <a:buClrTx/>
              <a:buSzTx/>
              <a:buFont typeface="Arial" panose="020B0604020202020204" pitchFamily="34" charset="0"/>
              <a:buNone/>
              <a:tabLst/>
              <a:defRPr/>
            </a:pPr>
            <a:r>
              <a:rPr kumimoji="0" lang="en-US" altLang="en-US" sz="2667"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Cá chép: </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đẻ trứng ở nhiệt độ nước không thấp hơn 15</a:t>
            </a:r>
            <a:r>
              <a:rPr kumimoji="0" lang="en-US" altLang="en-US" sz="2667" b="0"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0</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
        <p:nvSpPr>
          <p:cNvPr id="6" name="Rectangle 5">
            <a:extLst>
              <a:ext uri="{FF2B5EF4-FFF2-40B4-BE49-F238E27FC236}">
                <a16:creationId xmlns:a16="http://schemas.microsoft.com/office/drawing/2014/main" id="{5280E497-F7C8-9F16-5373-FF50A280DEBB}"/>
              </a:ext>
            </a:extLst>
          </p:cNvPr>
          <p:cNvSpPr>
            <a:spLocks noChangeArrowheads="1"/>
          </p:cNvSpPr>
          <p:nvPr/>
        </p:nvSpPr>
        <p:spPr bwMode="auto">
          <a:xfrm>
            <a:off x="8401051" y="4432301"/>
            <a:ext cx="3486149" cy="18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base" latinLnBrk="0" hangingPunct="1">
              <a:lnSpc>
                <a:spcPct val="110000"/>
              </a:lnSpc>
              <a:spcBef>
                <a:spcPct val="0"/>
              </a:spcBef>
              <a:spcAft>
                <a:spcPct val="0"/>
              </a:spcAft>
              <a:buClrTx/>
              <a:buSzTx/>
              <a:buFont typeface="Arial" panose="020B0604020202020204" pitchFamily="34" charset="0"/>
              <a:buNone/>
              <a:tabLst/>
              <a:defRPr/>
            </a:pPr>
            <a:r>
              <a:rPr kumimoji="0" lang="en-US" altLang="en-US" sz="2667" b="0"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Chuột nhắt trắng: </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sinh sản mạnh ở 18</a:t>
            </a:r>
            <a:r>
              <a:rPr kumimoji="0" lang="en-US" altLang="en-US" sz="2667" b="0"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0</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nhưng sinh sản giảm và ngưng sinh sản ở 30</a:t>
            </a:r>
            <a:r>
              <a:rPr kumimoji="0" lang="en-US" altLang="en-US" sz="2667" b="0" i="0" u="none" strike="noStrike" kern="1200" cap="none" spc="0" normalizeH="0" baseline="30000" noProof="0">
                <a:ln>
                  <a:noFill/>
                </a:ln>
                <a:solidFill>
                  <a:srgbClr val="FFFFFF"/>
                </a:solidFill>
                <a:effectLst/>
                <a:uLnTx/>
                <a:uFillTx/>
                <a:latin typeface="Times New Roman" panose="02020603050405020304" pitchFamily="18" charset="0"/>
                <a:ea typeface="+mn-ea"/>
                <a:cs typeface="Times New Roman" panose="02020603050405020304" pitchFamily="18" charset="0"/>
              </a:rPr>
              <a:t>0</a:t>
            </a:r>
            <a:r>
              <a:rPr kumimoji="0" lang="en-US" altLang="en-US" sz="2667"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up)">
                                      <p:cBhvr>
                                        <p:cTn id="10" dur="500"/>
                                        <p:tgtEl>
                                          <p:spTgt spid="2052"/>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ipe(up)">
                                      <p:cBhvr>
                                        <p:cTn id="16" dur="500"/>
                                        <p:tgtEl>
                                          <p:spTgt spid="2051"/>
                                        </p:tgtEl>
                                      </p:cBhvr>
                                    </p:animEffect>
                                  </p:childTnLst>
                                </p:cTn>
                              </p:par>
                              <p:par>
                                <p:cTn id="17" presetID="2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22" presetClass="entr" presetSubtype="1"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up)">
                                      <p:cBhvr>
                                        <p:cTn id="22" dur="500"/>
                                        <p:tgtEl>
                                          <p:spTgt spid="2050"/>
                                        </p:tgtEl>
                                      </p:cBhvr>
                                    </p:animEffect>
                                  </p:childTnLst>
                                </p:cTn>
                              </p:par>
                              <p:par>
                                <p:cTn id="23" presetID="2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16609BD3-38AD-0551-7058-CFBAA48BB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702734"/>
            <a:ext cx="4876800" cy="253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FC8D5D4-349E-B3A8-EA56-1E7AD329713A}"/>
              </a:ext>
            </a:extLst>
          </p:cNvPr>
          <p:cNvSpPr txBox="1">
            <a:spLocks noChangeArrowheads="1"/>
          </p:cNvSpPr>
          <p:nvPr/>
        </p:nvSpPr>
        <p:spPr bwMode="auto">
          <a:xfrm>
            <a:off x="3556000" y="177800"/>
            <a:ext cx="526522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667"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TẬP TÍNH NGỦ ĐÔNG, NGỦ HÈ</a:t>
            </a:r>
          </a:p>
        </p:txBody>
      </p:sp>
      <p:sp>
        <p:nvSpPr>
          <p:cNvPr id="8" name="Text Box 11">
            <a:extLst>
              <a:ext uri="{FF2B5EF4-FFF2-40B4-BE49-F238E27FC236}">
                <a16:creationId xmlns:a16="http://schemas.microsoft.com/office/drawing/2014/main" id="{55E8E594-09E3-04C8-585C-D5C50D267E4F}"/>
              </a:ext>
            </a:extLst>
          </p:cNvPr>
          <p:cNvSpPr txBox="1">
            <a:spLocks noChangeArrowheads="1"/>
          </p:cNvSpPr>
          <p:nvPr/>
        </p:nvSpPr>
        <p:spPr bwMode="auto">
          <a:xfrm>
            <a:off x="508001" y="3175001"/>
            <a:ext cx="4516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Gấu Bắc Cực ngủ đông</a:t>
            </a:r>
          </a:p>
        </p:txBody>
      </p:sp>
      <p:pic>
        <p:nvPicPr>
          <p:cNvPr id="9" name="Picture 7" descr="2">
            <a:extLst>
              <a:ext uri="{FF2B5EF4-FFF2-40B4-BE49-F238E27FC236}">
                <a16:creationId xmlns:a16="http://schemas.microsoft.com/office/drawing/2014/main" id="{B0070A2E-61EC-5194-1873-E5F284EF0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733800"/>
            <a:ext cx="4876800" cy="265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a:extLst>
              <a:ext uri="{FF2B5EF4-FFF2-40B4-BE49-F238E27FC236}">
                <a16:creationId xmlns:a16="http://schemas.microsoft.com/office/drawing/2014/main" id="{8DE6666F-6859-538F-C02F-064E69490D67}"/>
              </a:ext>
            </a:extLst>
          </p:cNvPr>
          <p:cNvSpPr txBox="1">
            <a:spLocks noChangeArrowheads="1"/>
          </p:cNvSpPr>
          <p:nvPr/>
        </p:nvSpPr>
        <p:spPr bwMode="auto">
          <a:xfrm>
            <a:off x="203200" y="6288618"/>
            <a:ext cx="538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Ếch chui vào hốc bùn ngủ đông</a:t>
            </a:r>
          </a:p>
        </p:txBody>
      </p:sp>
      <p:pic>
        <p:nvPicPr>
          <p:cNvPr id="60419" name="Picture 3">
            <a:extLst>
              <a:ext uri="{FF2B5EF4-FFF2-40B4-BE49-F238E27FC236}">
                <a16:creationId xmlns:a16="http://schemas.microsoft.com/office/drawing/2014/main" id="{0BF50604-DB3C-3704-8CE8-6A49D5463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01" y="3733800"/>
            <a:ext cx="5016500" cy="265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a:extLst>
              <a:ext uri="{FF2B5EF4-FFF2-40B4-BE49-F238E27FC236}">
                <a16:creationId xmlns:a16="http://schemas.microsoft.com/office/drawing/2014/main" id="{230AD055-277E-BB4A-4BEF-8133A406F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901" y="702734"/>
            <a:ext cx="5016500" cy="256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1">
            <a:extLst>
              <a:ext uri="{FF2B5EF4-FFF2-40B4-BE49-F238E27FC236}">
                <a16:creationId xmlns:a16="http://schemas.microsoft.com/office/drawing/2014/main" id="{64FF43AD-0237-0F39-3B0F-7CC0DBD83102}"/>
              </a:ext>
            </a:extLst>
          </p:cNvPr>
          <p:cNvSpPr txBox="1">
            <a:spLocks noChangeArrowheads="1"/>
          </p:cNvSpPr>
          <p:nvPr/>
        </p:nvSpPr>
        <p:spPr bwMode="auto">
          <a:xfrm>
            <a:off x="6862234" y="3240618"/>
            <a:ext cx="4516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Rùa cạn ngủ hè</a:t>
            </a:r>
          </a:p>
        </p:txBody>
      </p:sp>
      <p:sp>
        <p:nvSpPr>
          <p:cNvPr id="14" name="Text Box 11">
            <a:extLst>
              <a:ext uri="{FF2B5EF4-FFF2-40B4-BE49-F238E27FC236}">
                <a16:creationId xmlns:a16="http://schemas.microsoft.com/office/drawing/2014/main" id="{4D3229D9-202E-3790-4DB6-F2429610AB7D}"/>
              </a:ext>
            </a:extLst>
          </p:cNvPr>
          <p:cNvSpPr txBox="1">
            <a:spLocks noChangeArrowheads="1"/>
          </p:cNvSpPr>
          <p:nvPr/>
        </p:nvSpPr>
        <p:spPr bwMode="auto">
          <a:xfrm>
            <a:off x="6836834" y="6288618"/>
            <a:ext cx="4516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Hải sâm ngủ hè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0418"/>
                                        </p:tgtEl>
                                        <p:attrNameLst>
                                          <p:attrName>style.visibility</p:attrName>
                                        </p:attrNameLst>
                                      </p:cBhvr>
                                      <p:to>
                                        <p:strVal val="visible"/>
                                      </p:to>
                                    </p:set>
                                    <p:animEffect transition="in" filter="wipe(up)">
                                      <p:cBhvr>
                                        <p:cTn id="11" dur="500"/>
                                        <p:tgtEl>
                                          <p:spTgt spid="60418"/>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60420"/>
                                        </p:tgtEl>
                                        <p:attrNameLst>
                                          <p:attrName>style.visibility</p:attrName>
                                        </p:attrNameLst>
                                      </p:cBhvr>
                                      <p:to>
                                        <p:strVal val="visible"/>
                                      </p:to>
                                    </p:set>
                                    <p:animEffect transition="in" filter="wipe(up)">
                                      <p:cBhvr>
                                        <p:cTn id="28" dur="500"/>
                                        <p:tgtEl>
                                          <p:spTgt spid="60420"/>
                                        </p:tgtEl>
                                      </p:cBhvr>
                                    </p:animEffect>
                                  </p:childTnLst>
                                </p:cTn>
                              </p:par>
                            </p:childTnLst>
                          </p:cTn>
                        </p:par>
                        <p:par>
                          <p:cTn id="29" fill="hold" nodeType="afterGroup">
                            <p:stCondLst>
                              <p:cond delay="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60419"/>
                                        </p:tgtEl>
                                        <p:attrNameLst>
                                          <p:attrName>style.visibility</p:attrName>
                                        </p:attrNameLst>
                                      </p:cBhvr>
                                      <p:to>
                                        <p:strVal val="visible"/>
                                      </p:to>
                                    </p:set>
                                    <p:animEffect transition="in" filter="wipe(up)">
                                      <p:cBhvr>
                                        <p:cTn id="36" dur="500"/>
                                        <p:tgtEl>
                                          <p:spTgt spid="60419"/>
                                        </p:tgtEl>
                                      </p:cBhvr>
                                    </p:animEffect>
                                  </p:childTnLst>
                                </p:cTn>
                              </p:par>
                            </p:childTnLst>
                          </p:cTn>
                        </p:par>
                        <p:par>
                          <p:cTn id="37" fill="hold" nodeType="afterGroup">
                            <p:stCondLst>
                              <p:cond delay="15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436" name="Text Box 9">
            <a:extLst>
              <a:ext uri="{FF2B5EF4-FFF2-40B4-BE49-F238E27FC236}">
                <a16:creationId xmlns:a16="http://schemas.microsoft.com/office/drawing/2014/main" id="{250CC445-5616-F326-DD15-57EA26527570}"/>
              </a:ext>
            </a:extLst>
          </p:cNvPr>
          <p:cNvSpPr txBox="1">
            <a:spLocks noChangeArrowheads="1"/>
          </p:cNvSpPr>
          <p:nvPr/>
        </p:nvSpPr>
        <p:spPr bwMode="auto">
          <a:xfrm>
            <a:off x="1016000" y="3124201"/>
            <a:ext cx="477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Chuột đào hang tránh nóng</a:t>
            </a:r>
          </a:p>
        </p:txBody>
      </p:sp>
      <p:pic>
        <p:nvPicPr>
          <p:cNvPr id="18439" name="Picture 13" descr="NTO - Sa mạc Sonoran - Sự sống đa dạng và phong phú">
            <a:extLst>
              <a:ext uri="{FF2B5EF4-FFF2-40B4-BE49-F238E27FC236}">
                <a16:creationId xmlns:a16="http://schemas.microsoft.com/office/drawing/2014/main" id="{3C7BAA6A-DED8-914E-B737-EADFFD351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581400"/>
            <a:ext cx="508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5" descr="NTO - Sa mạc Sonoran - Sự sống đa dạng và phong phú">
            <a:extLst>
              <a:ext uri="{FF2B5EF4-FFF2-40B4-BE49-F238E27FC236}">
                <a16:creationId xmlns:a16="http://schemas.microsoft.com/office/drawing/2014/main" id="{D5F3FD74-1F00-31AE-C856-7593100B3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609601"/>
            <a:ext cx="5080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6">
            <a:extLst>
              <a:ext uri="{FF2B5EF4-FFF2-40B4-BE49-F238E27FC236}">
                <a16:creationId xmlns:a16="http://schemas.microsoft.com/office/drawing/2014/main" id="{4DB718A7-D81A-2111-348F-965480D4A09E}"/>
              </a:ext>
            </a:extLst>
          </p:cNvPr>
          <p:cNvSpPr txBox="1">
            <a:spLocks noChangeArrowheads="1"/>
          </p:cNvSpPr>
          <p:nvPr/>
        </p:nvSpPr>
        <p:spPr bwMode="auto">
          <a:xfrm>
            <a:off x="711200" y="6273801"/>
            <a:ext cx="5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Sư tử tránh nóng trong hang đá</a:t>
            </a:r>
          </a:p>
        </p:txBody>
      </p:sp>
      <p:sp>
        <p:nvSpPr>
          <p:cNvPr id="11" name="TextBox 10">
            <a:extLst>
              <a:ext uri="{FF2B5EF4-FFF2-40B4-BE49-F238E27FC236}">
                <a16:creationId xmlns:a16="http://schemas.microsoft.com/office/drawing/2014/main" id="{35F1A4F2-DFCE-24E5-7EAE-FAFC22242AA7}"/>
              </a:ext>
            </a:extLst>
          </p:cNvPr>
          <p:cNvSpPr txBox="1">
            <a:spLocks noChangeArrowheads="1"/>
          </p:cNvSpPr>
          <p:nvPr/>
        </p:nvSpPr>
        <p:spPr bwMode="auto">
          <a:xfrm>
            <a:off x="2641601" y="76200"/>
            <a:ext cx="772153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667"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TẬP TÍNH TRÁNH NÓNG HOẶC TRÁNH LẠNH</a:t>
            </a:r>
          </a:p>
        </p:txBody>
      </p:sp>
      <p:pic>
        <p:nvPicPr>
          <p:cNvPr id="18442" name="Picture 10">
            <a:extLst>
              <a:ext uri="{FF2B5EF4-FFF2-40B4-BE49-F238E27FC236}">
                <a16:creationId xmlns:a16="http://schemas.microsoft.com/office/drawing/2014/main" id="{8827B964-0DE3-B3FA-E221-B4FFF2D31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518" y="609600"/>
            <a:ext cx="527684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9">
            <a:extLst>
              <a:ext uri="{FF2B5EF4-FFF2-40B4-BE49-F238E27FC236}">
                <a16:creationId xmlns:a16="http://schemas.microsoft.com/office/drawing/2014/main" id="{72130310-BE29-BA09-0221-43361183DD5B}"/>
              </a:ext>
            </a:extLst>
          </p:cNvPr>
          <p:cNvSpPr txBox="1">
            <a:spLocks noChangeArrowheads="1"/>
          </p:cNvSpPr>
          <p:nvPr/>
        </p:nvSpPr>
        <p:spPr bwMode="auto">
          <a:xfrm>
            <a:off x="6197600" y="3086101"/>
            <a:ext cx="599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Sóc Nam phi lấy đuôi làm lộng che đầu</a:t>
            </a:r>
          </a:p>
        </p:txBody>
      </p:sp>
      <p:pic>
        <p:nvPicPr>
          <p:cNvPr id="18443" name="Picture 11">
            <a:extLst>
              <a:ext uri="{FF2B5EF4-FFF2-40B4-BE49-F238E27FC236}">
                <a16:creationId xmlns:a16="http://schemas.microsoft.com/office/drawing/2014/main" id="{E6EE664B-DE3B-CB18-742C-66FEEC10E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4518" y="3666067"/>
            <a:ext cx="5276849"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6">
            <a:extLst>
              <a:ext uri="{FF2B5EF4-FFF2-40B4-BE49-F238E27FC236}">
                <a16:creationId xmlns:a16="http://schemas.microsoft.com/office/drawing/2014/main" id="{6B369284-C6C8-BEA0-E1CA-7DABD4E00D58}"/>
              </a:ext>
            </a:extLst>
          </p:cNvPr>
          <p:cNvSpPr txBox="1">
            <a:spLocks noChangeArrowheads="1"/>
          </p:cNvSpPr>
          <p:nvPr/>
        </p:nvSpPr>
        <p:spPr bwMode="auto">
          <a:xfrm>
            <a:off x="6604000" y="6172201"/>
            <a:ext cx="5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Chim di cư vào mùa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par>
                                <p:cTn id="8" presetID="22" presetClass="entr" presetSubtype="8" fill="hold"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wipe(left)">
                                      <p:cBhvr>
                                        <p:cTn id="10" dur="500"/>
                                        <p:tgtEl>
                                          <p:spTgt spid="18439"/>
                                        </p:tgtEl>
                                      </p:cBhvr>
                                    </p:animEffect>
                                  </p:childTnLst>
                                </p:cTn>
                              </p:par>
                              <p:par>
                                <p:cTn id="11" presetID="22" presetClass="entr" presetSubtype="8"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wipe(left)">
                                      <p:cBhvr>
                                        <p:cTn id="13" dur="500"/>
                                        <p:tgtEl>
                                          <p:spTgt spid="18440"/>
                                        </p:tgtEl>
                                      </p:cBhvr>
                                    </p:animEffect>
                                  </p:childTnLst>
                                </p:cTn>
                              </p:par>
                              <p:par>
                                <p:cTn id="14" presetID="22" presetClass="entr" presetSubtype="8" fill="hold" nodeType="withEffect">
                                  <p:stCondLst>
                                    <p:cond delay="0"/>
                                  </p:stCondLst>
                                  <p:childTnLst>
                                    <p:set>
                                      <p:cBhvr>
                                        <p:cTn id="15" dur="1" fill="hold">
                                          <p:stCondLst>
                                            <p:cond delay="0"/>
                                          </p:stCondLst>
                                        </p:cTn>
                                        <p:tgtEl>
                                          <p:spTgt spid="18441"/>
                                        </p:tgtEl>
                                        <p:attrNameLst>
                                          <p:attrName>style.visibility</p:attrName>
                                        </p:attrNameLst>
                                      </p:cBhvr>
                                      <p:to>
                                        <p:strVal val="visible"/>
                                      </p:to>
                                    </p:set>
                                    <p:animEffect transition="in" filter="wipe(left)">
                                      <p:cBhvr>
                                        <p:cTn id="16" dur="500"/>
                                        <p:tgtEl>
                                          <p:spTgt spid="18441"/>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wipe(left)">
                                      <p:cBhvr>
                                        <p:cTn id="22" dur="500"/>
                                        <p:tgtEl>
                                          <p:spTgt spid="1844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8443"/>
                                        </p:tgtEl>
                                        <p:attrNameLst>
                                          <p:attrName>style.visibility</p:attrName>
                                        </p:attrNameLst>
                                      </p:cBhvr>
                                      <p:to>
                                        <p:strVal val="visible"/>
                                      </p:to>
                                    </p:set>
                                    <p:animEffect transition="in" filter="wipe(left)">
                                      <p:cBhvr>
                                        <p:cTn id="28" dur="500"/>
                                        <p:tgtEl>
                                          <p:spTgt spid="18443"/>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1" grpId="0"/>
      <p:bldP spid="11" grpId="0"/>
      <p:bldP spid="13" grpId="0"/>
      <p:bldP spid="15" grpId="0"/>
    </p:bldLst>
  </p:timing>
</p:sld>
</file>

<file path=ppt/theme/theme1.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290</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Times New Roman</vt:lpstr>
      <vt:lpstr>Wingdings</vt:lpstr>
      <vt:lpstr>2_Office Theme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2024-03-11T15:57:49Z</dcterms:created>
  <dcterms:modified xsi:type="dcterms:W3CDTF">2024-03-11T15:59:49Z</dcterms:modified>
</cp:coreProperties>
</file>