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80" r:id="rId3"/>
    <p:sldId id="281" r:id="rId4"/>
    <p:sldId id="286" r:id="rId5"/>
    <p:sldId id="288" r:id="rId6"/>
    <p:sldId id="283" r:id="rId7"/>
    <p:sldId id="290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C8D52-A7DA-452A-8713-DEC27381A11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F8B52-EC7C-4D97-8469-561CE613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B9163C19-194C-724D-4F35-F510B9B73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271A0F2D-48EF-3BB8-6AEA-0BF35AACE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284B771B-D64B-7A97-C1F7-1552FADAD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4A72A9-543A-4539-BB92-4CB84C8EBD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DC355-7387-3C6E-11D2-10C1719C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365F-1532-4A2C-9276-C89798757BE5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B4557-6934-6F45-02A0-FF1A5582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C571B-D77F-2BCE-EBE1-32F264B8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0B6E-CA6F-4580-9606-F44CCFDD6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36F7B-1B02-99DF-12A0-094F4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7939-7244-44DB-8835-9D410C7ABF83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9A9AE-B913-8528-3DC9-B932E77F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B66B4-7C34-2E27-71CF-32621839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8BC2-3071-4F3D-9273-E148F5361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42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FF968-9731-918A-F1AF-B1C2EB65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8011-3D56-442D-9CB5-48FBDA90A2CD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861F7-4F7B-1051-86C1-4485F6E9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C4288-CFD7-67A3-E21E-797FA41D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B223-AEAC-4C34-AA27-48ACB4F23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2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7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1B62A-3228-019B-0C7E-F7CDB2C8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9BDB-77B4-4652-9860-BDDFA122F4D6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95DFD-934C-3B5D-2507-22342AD3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37E66-E218-917A-B728-E453C16A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568B-6181-458A-88CE-2576DA78B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0F8D-AF2A-D58E-FA9A-CBC3FC2E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B2E7-E338-46B1-8305-F96D5AF17133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4E72D-4D25-B513-0823-EAFE9B43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5139-B396-99B0-EFF5-8A0DC1EE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989B-1042-40FA-8DAB-29E783630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75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A90524-833D-19F5-6467-6DEA18D7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54E1-33CE-49E6-9A82-3FE93070CF4D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067308-A102-6E3E-AF24-BBA00161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2CDDB3-05D1-F67B-F226-28C9E142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D1CC-DDE9-44FE-8F0F-D9FFB3FA7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83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9F6CF5-BDF5-DEE4-2995-F842849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74F6-E666-4E5D-B8DA-EDC9A6A75357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F99552D-4A2A-CE74-4B53-355A507F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FC123C-6AA0-8210-813E-BB0D3E94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EC013-7DBF-4363-B26B-7EB888409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1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3018E6-91A2-87D5-6A02-E8FAFFD6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E814-58E7-4B59-BFA5-10735A308DD5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64836A-C956-87F7-2BEC-F254E778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9B25B9-70E8-EE12-EC44-8A4D77DF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E785-963E-4D47-BA3F-CE31441C1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1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825636-D924-2CD7-72A3-12FA7E06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AE3CC-9286-4A72-82E1-7C409E97A6E7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E72D04-2F9D-FFD6-6AAD-4F347C70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040E8F-490D-E365-19AC-F5DAD1DD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DD83-A64D-4A93-8D71-023FE1FB5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F3932A-2185-ED5E-884A-11538E6A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9798-1F0F-49C3-9B69-17D5D124AB63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1A96B1-C72F-3ABC-7C57-E6394948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E6D8E1-B703-C447-2FA5-D56D471D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FEDB-E67C-4011-94C6-BFA5CB55E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21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77C9CA-0910-257C-6203-B758C9B8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2E81-3985-4367-B75C-F7AC3585221A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FCB3E2-54D8-C3FB-C552-484EF3A7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529EE3-6F88-7D99-8DE2-49D3101D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6F20-ED4B-4111-845D-49E5A336B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34C0CF-1CDE-A9B7-71EE-FAB38BD47D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854024-C759-8FAA-2CDD-8441FD9BE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357DD-CA81-EFFB-C977-7BEE3F354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E3518-BDBA-4D36-8E84-12C9D5E19E82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53915-DA2E-D83A-8C19-BDEDC8E8A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DA2BF-F911-38BC-9F94-995BDE906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1EB888-777F-4EDC-8BD3-AC7BE6635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0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49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AACB83-A5F4-F236-E3C8-FFD915059C81}"/>
              </a:ext>
            </a:extLst>
          </p:cNvPr>
          <p:cNvGraphicFramePr>
            <a:graphicFrameLocks noGrp="1"/>
          </p:cNvGraphicFramePr>
          <p:nvPr/>
        </p:nvGraphicFramePr>
        <p:xfrm>
          <a:off x="1117600" y="1585384"/>
          <a:ext cx="10261600" cy="3657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chịu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rô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phi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– 42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chép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– 44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chua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– 35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– 56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gừng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– 40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A4825D-9E31-7204-4D45-335451475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1" y="10922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2BA42-6E58-C986-01F1-F330DA1B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80485"/>
            <a:ext cx="85997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GIỚI HẠN CHỊU NHIỆT CỦA MỘT SỐ LOÀI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347CC-F341-1E5F-068D-1366C0325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34" y="5765801"/>
            <a:ext cx="11893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– 50</a:t>
            </a:r>
            <a:r>
              <a:rPr kumimoji="0" lang="en-US" alt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>
            <a:extLst>
              <a:ext uri="{FF2B5EF4-FFF2-40B4-BE49-F238E27FC236}">
                <a16:creationId xmlns:a16="http://schemas.microsoft.com/office/drawing/2014/main" id="{2FB93EB2-4011-F80D-C83C-C09052B0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5384800" cy="38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984D52-BDD7-79FA-C66C-895D4248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4851400"/>
            <a:ext cx="558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 khuẩn ở suối nước nóng chịu được nhiệt độ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32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– 90</a:t>
            </a:r>
            <a:r>
              <a:rPr kumimoji="0" lang="en-US" altLang="en-US" sz="32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D2017-3DA4-F897-117A-E4280311A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967" y="4853517"/>
            <a:ext cx="5416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Ấu trùng sâu ngô chịu được nhiệt độ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27</a:t>
            </a:r>
            <a:r>
              <a:rPr kumimoji="0" lang="en-US" altLang="en-US" sz="32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79808704-F95A-E7FE-B3DE-F4A96ED99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5800"/>
            <a:ext cx="5689600" cy="38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F3383C-685F-6622-9F4F-D653AE882468}"/>
              </a:ext>
            </a:extLst>
          </p:cNvPr>
          <p:cNvSpPr txBox="1">
            <a:spLocks/>
          </p:cNvSpPr>
          <p:nvPr/>
        </p:nvSpPr>
        <p:spPr bwMode="auto">
          <a:xfrm>
            <a:off x="304800" y="5207000"/>
            <a:ext cx="1168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189" marR="0" lvl="0" indent="-457189" algn="just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sống ở vùng nhiệt đới: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 bề mặt lá có tầng cutin dày có tác dụng hạn chế thoát hơi nước. </a:t>
            </a:r>
          </a:p>
          <a:p>
            <a:pPr marL="457189" marR="0" lvl="0" indent="-457189" algn="just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7526" name="Picture 9">
            <a:extLst>
              <a:ext uri="{FF2B5EF4-FFF2-40B4-BE49-F238E27FC236}">
                <a16:creationId xmlns:a16="http://schemas.microsoft.com/office/drawing/2014/main" id="{AC57258B-0793-F41B-C6FD-0321496F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5588000" cy="38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7" name="Picture 8" descr="Copy (2) of img010">
            <a:extLst>
              <a:ext uri="{FF2B5EF4-FFF2-40B4-BE49-F238E27FC236}">
                <a16:creationId xmlns:a16="http://schemas.microsoft.com/office/drawing/2014/main" id="{8FE3B078-B020-6855-E2E4-E48AEF46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584200"/>
            <a:ext cx="4349749" cy="38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DB2EEC-93B8-2F76-A33A-A5FEBFB81004}"/>
              </a:ext>
            </a:extLst>
          </p:cNvPr>
          <p:cNvSpPr/>
          <p:nvPr/>
        </p:nvSpPr>
        <p:spPr>
          <a:xfrm>
            <a:off x="3128433" y="1803400"/>
            <a:ext cx="711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8F74A-9952-40EA-1326-9F63EE96F559}"/>
              </a:ext>
            </a:extLst>
          </p:cNvPr>
          <p:cNvCxnSpPr/>
          <p:nvPr/>
        </p:nvCxnSpPr>
        <p:spPr>
          <a:xfrm flipH="1">
            <a:off x="3606800" y="584201"/>
            <a:ext cx="1879600" cy="1454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EA201D4-110A-C5F0-2BFD-75FCA8394396}"/>
              </a:ext>
            </a:extLst>
          </p:cNvPr>
          <p:cNvSpPr/>
          <p:nvPr/>
        </p:nvSpPr>
        <p:spPr>
          <a:xfrm>
            <a:off x="4178300" y="1866901"/>
            <a:ext cx="1117600" cy="3429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531" name="TextBox 15">
            <a:extLst>
              <a:ext uri="{FF2B5EF4-FFF2-40B4-BE49-F238E27FC236}">
                <a16:creationId xmlns:a16="http://schemas.microsoft.com/office/drawing/2014/main" id="{6BD215CB-A132-B64F-CF08-FCA1569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177801"/>
            <a:ext cx="20874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Tầng cutin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 descr="Cây bạch đàn với tác dụng của cây bạch đàn và cách dùng trị bệnh tốt">
            <a:extLst>
              <a:ext uri="{FF2B5EF4-FFF2-40B4-BE49-F238E27FC236}">
                <a16:creationId xmlns:a16="http://schemas.microsoft.com/office/drawing/2014/main" id="{7A3B6E45-8E63-2D3A-11B1-7A7E8B4D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34" y="878418"/>
            <a:ext cx="416136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>
            <a:extLst>
              <a:ext uri="{FF2B5EF4-FFF2-40B4-BE49-F238E27FC236}">
                <a16:creationId xmlns:a16="http://schemas.microsoft.com/office/drawing/2014/main" id="{ADF34606-05A7-FFA1-587A-F346EF78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215901"/>
            <a:ext cx="85238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SỐNG Ở VÙNG NHIỆT ĐỚI, KHÔ HẠN</a:t>
            </a:r>
          </a:p>
        </p:txBody>
      </p:sp>
      <p:pic>
        <p:nvPicPr>
          <p:cNvPr id="11271" name="Picture 5">
            <a:extLst>
              <a:ext uri="{FF2B5EF4-FFF2-40B4-BE49-F238E27FC236}">
                <a16:creationId xmlns:a16="http://schemas.microsoft.com/office/drawing/2014/main" id="{28E5A6C5-8415-F9F4-0BFE-7B472401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78418"/>
            <a:ext cx="3556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Rectangle 2">
            <a:extLst>
              <a:ext uri="{FF2B5EF4-FFF2-40B4-BE49-F238E27FC236}">
                <a16:creationId xmlns:a16="http://schemas.microsoft.com/office/drawing/2014/main" id="{01E263FF-E948-55D5-4878-5C470DBDA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445000"/>
            <a:ext cx="3556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ỏ lạc đà ở sa mạc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 rễ đâm xuống đất sâu tới 20-30m hút lấy nước ngầm, trong khi đó phần thân, lá trên mặt đất thì tiêu giảm nhiều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73" name="Picture 6">
            <a:extLst>
              <a:ext uri="{FF2B5EF4-FFF2-40B4-BE49-F238E27FC236}">
                <a16:creationId xmlns:a16="http://schemas.microsoft.com/office/drawing/2014/main" id="{259D84EC-0803-D10A-DEC5-F55EDACF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78418"/>
            <a:ext cx="3860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Rectangle 11">
            <a:extLst>
              <a:ext uri="{FF2B5EF4-FFF2-40B4-BE49-F238E27FC236}">
                <a16:creationId xmlns:a16="http://schemas.microsoft.com/office/drawing/2014/main" id="{A7997A6F-F502-861E-DD4A-A2901396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0" y="4445000"/>
            <a:ext cx="355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bạch đàn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Lá có lớp cutin dày để hạn chế sự thoát hơi nước khi nhiệt độ không khí cao.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5" name="Rectangle 3">
            <a:extLst>
              <a:ext uri="{FF2B5EF4-FFF2-40B4-BE49-F238E27FC236}">
                <a16:creationId xmlns:a16="http://schemas.microsoft.com/office/drawing/2014/main" id="{E8A244D2-CC92-357C-8149-0C181E3CE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4476751"/>
            <a:ext cx="386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xương rồng: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 biến thành gai, hạn chế sự thoát hơi nước khi nhiệt độ không khí cao.</a:t>
            </a:r>
          </a:p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Thân mọng nước.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2" grpId="0"/>
      <p:bldP spid="11274" grpId="0"/>
      <p:bldP spid="112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AC241065-3369-01BA-20ED-2A48DBADA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1" y="215901"/>
            <a:ext cx="5645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SỐNG Ở VÙNG ÔN ĐỚI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D5BECC-C4A4-BC24-C114-4742B7976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749300"/>
            <a:ext cx="1127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rụng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416602C0-95BF-0F4A-D1B2-ECB819F2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2" y="2425700"/>
            <a:ext cx="5490633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460C99F0-3766-9634-F56C-070E0485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425700"/>
            <a:ext cx="54991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466A91-F6AE-2D24-78E8-A2A27358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218" y="6021917"/>
            <a:ext cx="382829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vàng lá vào mùa thu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17FF2F-AE50-BD2C-B1C6-AB660E87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318" y="6045200"/>
            <a:ext cx="405752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rụng lá vào mùa đông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Box 1">
            <a:extLst>
              <a:ext uri="{FF2B5EF4-FFF2-40B4-BE49-F238E27FC236}">
                <a16:creationId xmlns:a16="http://schemas.microsoft.com/office/drawing/2014/main" id="{1210C421-178C-C467-9A43-28B531C08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1" y="215901"/>
            <a:ext cx="5645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SỐNG Ở VÙNG ÔN ĐỚI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1DCD8-ECB8-0B47-9249-26949F259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1" y="5683251"/>
            <a:ext cx="5592233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 và rễ có lớp bần dày tạo thành những lớp cách nhiệt bảo vệ cây.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9B0A1-45BD-3993-2C43-94A43FA8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1" y="5626100"/>
            <a:ext cx="565150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Chồi cây có lớp vảy bao bọc, cách nhiệt để bảo về chồi</a:t>
            </a: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ABAB98BF-676F-760D-22B4-5EA1B447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990600"/>
            <a:ext cx="5651500" cy="44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21314399-0697-A9B9-2ECE-9C2F35059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2" r="61629"/>
          <a:stretch>
            <a:fillRect/>
          </a:stretch>
        </p:blipFill>
        <p:spPr bwMode="auto">
          <a:xfrm>
            <a:off x="6345768" y="999067"/>
            <a:ext cx="5439833" cy="448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2750AC7-3735-2BE9-6AC0-6D61493F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1253" b="39027"/>
          <a:stretch>
            <a:fillRect/>
          </a:stretch>
        </p:blipFill>
        <p:spPr bwMode="auto">
          <a:xfrm>
            <a:off x="9514417" y="2921001"/>
            <a:ext cx="2275416" cy="18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4ED3A3E3-A0EA-17E6-B75C-92C91DF4FA9E}"/>
              </a:ext>
            </a:extLst>
          </p:cNvPr>
          <p:cNvSpPr/>
          <p:nvPr/>
        </p:nvSpPr>
        <p:spPr>
          <a:xfrm>
            <a:off x="7416801" y="3530600"/>
            <a:ext cx="2097617" cy="4064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A9827-9A3D-9528-F535-781E4E390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667" y="4140201"/>
            <a:ext cx="1382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bần 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B14B2C9-8507-93DD-25D2-193CDA8D2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524500"/>
            <a:ext cx="115824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Sự thay đổi kỳ ảo của cây hạt dẻ ngựa trong bốn mùa trên cánh đồng ở Jacobsdorf, Đức.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62FEFBA-F957-18CE-9F81-84A91A33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400"/>
            <a:ext cx="115824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0B80A-2C44-F16E-323C-D6DA1977E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367" y="2332568"/>
            <a:ext cx="1527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 đông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5630D-6BDB-FDCD-1B5E-963CE266B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9700" y="4866218"/>
            <a:ext cx="1322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 thu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2A2CB1-7E57-8DFE-8AB9-F494AA21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9700" y="2326218"/>
            <a:ext cx="1527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 xuân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106A9D-BB35-A029-E81A-F52D3093A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1" y="4866218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 hạ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2024-03-11T15:55:19Z</dcterms:created>
  <dcterms:modified xsi:type="dcterms:W3CDTF">2024-03-11T15:57:30Z</dcterms:modified>
</cp:coreProperties>
</file>