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C02D161-A23D-4286-BFD1-AEFBAF25EE00}">
  <a:tblStyle styleId="{7C02D161-A23D-4286-BFD1-AEFBAF25EE0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DF4EA"/>
          </a:solidFill>
        </a:fill>
      </a:tcStyle>
    </a:wholeTbl>
    <a:band1H>
      <a:tcTxStyle/>
      <a:tcStyle>
        <a:fill>
          <a:solidFill>
            <a:srgbClr val="DAE8D2"/>
          </a:solidFill>
        </a:fill>
      </a:tcStyle>
    </a:band1H>
    <a:band2H>
      <a:tcTxStyle/>
    </a:band2H>
    <a:band1V>
      <a:tcTxStyle/>
      <a:tcStyle>
        <a:fill>
          <a:solidFill>
            <a:srgbClr val="DAE8D2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4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4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4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Giáo án biên soạn bởi </a:t>
            </a:r>
            <a:r>
              <a:rPr b="1" lang="en-US"/>
              <a:t>Kim Dung </a:t>
            </a:r>
            <a:r>
              <a:rPr b="1" lang="en-US">
                <a:solidFill>
                  <a:srgbClr val="E76784"/>
                </a:solidFill>
              </a:rPr>
              <a:t>0336032445</a:t>
            </a:r>
            <a:r>
              <a:rPr lang="en-US"/>
              <a:t> https://www.facebook.com/phamkimdung25/ . Chỉ được phép chia sẻ bởi chủ sở hữu.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Giáo án biên soạn bởi </a:t>
            </a:r>
            <a:r>
              <a:rPr b="1" lang="en-US"/>
              <a:t>Kim Dung </a:t>
            </a:r>
            <a:r>
              <a:rPr b="1" lang="en-US">
                <a:solidFill>
                  <a:srgbClr val="E76784"/>
                </a:solidFill>
              </a:rPr>
              <a:t>0336032445</a:t>
            </a:r>
            <a:r>
              <a:rPr lang="en-US"/>
              <a:t> https://www.facebook.com/phamkimdung25/ . Chỉ được phép chia sẻ bởi chủ sở hữu.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Giáo án biên soạn bởi </a:t>
            </a:r>
            <a:r>
              <a:rPr b="1" lang="en-US"/>
              <a:t>Kim Dung </a:t>
            </a:r>
            <a:r>
              <a:rPr b="1" lang="en-US">
                <a:solidFill>
                  <a:srgbClr val="E76784"/>
                </a:solidFill>
              </a:rPr>
              <a:t>0336032445</a:t>
            </a:r>
            <a:r>
              <a:rPr lang="en-US"/>
              <a:t> https://www.facebook.com/phamkimdung25/ . Chỉ được phép chia sẻ bởi chủ sở hữu.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Giáo án biên soạn bởi </a:t>
            </a:r>
            <a:r>
              <a:rPr b="1" lang="en-US"/>
              <a:t>Kim Dung </a:t>
            </a:r>
            <a:r>
              <a:rPr b="1" lang="en-US">
                <a:solidFill>
                  <a:srgbClr val="E76784"/>
                </a:solidFill>
              </a:rPr>
              <a:t>0336032445</a:t>
            </a:r>
            <a:r>
              <a:rPr lang="en-US"/>
              <a:t> https://www.facebook.com/phamkimdung25/ . Chỉ được phép chia sẻ bởi chủ sở hữu.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Giáo án biên soạn bởi </a:t>
            </a:r>
            <a:r>
              <a:rPr b="1" lang="en-US"/>
              <a:t>Kim Dung </a:t>
            </a:r>
            <a:r>
              <a:rPr b="1" lang="en-US">
                <a:solidFill>
                  <a:srgbClr val="E76784"/>
                </a:solidFill>
              </a:rPr>
              <a:t>0336032445</a:t>
            </a:r>
            <a:r>
              <a:rPr lang="en-US"/>
              <a:t> https://www.facebook.com/phamkimdung25/ . Chỉ được phép chia sẻ bởi chủ sở hữu.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Giáo án biên soạn bởi </a:t>
            </a:r>
            <a:r>
              <a:rPr b="1" lang="en-US"/>
              <a:t>Kim Dung </a:t>
            </a:r>
            <a:r>
              <a:rPr b="1" lang="en-US">
                <a:solidFill>
                  <a:srgbClr val="E76784"/>
                </a:solidFill>
              </a:rPr>
              <a:t>0336032445</a:t>
            </a:r>
            <a:r>
              <a:rPr lang="en-US"/>
              <a:t> https://www.facebook.com/phamkimdung25/ . Chỉ được phép chia sẻ bởi chủ sở hữu.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Giáo án biên soạn bởi </a:t>
            </a:r>
            <a:r>
              <a:rPr b="1" lang="en-US"/>
              <a:t>Kim Dung </a:t>
            </a:r>
            <a:r>
              <a:rPr b="1" lang="en-US">
                <a:solidFill>
                  <a:srgbClr val="E76784"/>
                </a:solidFill>
              </a:rPr>
              <a:t>0336032445</a:t>
            </a:r>
            <a:r>
              <a:rPr lang="en-US"/>
              <a:t> https://www.facebook.com/phamkimdung25/ . Chỉ được phép chia sẻ bởi chủ sở hữu.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Giáo án biên soạn bởi </a:t>
            </a:r>
            <a:r>
              <a:rPr b="1" lang="en-US"/>
              <a:t>Kim Dung </a:t>
            </a:r>
            <a:r>
              <a:rPr b="1" lang="en-US">
                <a:solidFill>
                  <a:srgbClr val="E76784"/>
                </a:solidFill>
              </a:rPr>
              <a:t>0336032445</a:t>
            </a:r>
            <a:r>
              <a:rPr lang="en-US"/>
              <a:t> https://www.facebook.com/phamkimdung25/ . Chỉ được phép chia sẻ bởi chủ sở hữu.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Giáo án biên soạn bởi </a:t>
            </a:r>
            <a:r>
              <a:rPr b="1" lang="en-US"/>
              <a:t>Kim Dung </a:t>
            </a:r>
            <a:r>
              <a:rPr b="1" lang="en-US">
                <a:solidFill>
                  <a:srgbClr val="E76784"/>
                </a:solidFill>
              </a:rPr>
              <a:t>0336032445</a:t>
            </a:r>
            <a:r>
              <a:rPr lang="en-US"/>
              <a:t> https://www.facebook.com/phamkimdung25/ . Chỉ được phép chia sẻ bởi chủ sở hữu.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Giáo án biên soạn bởi </a:t>
            </a:r>
            <a:r>
              <a:rPr b="1" lang="en-US"/>
              <a:t>Kim Dung </a:t>
            </a:r>
            <a:r>
              <a:rPr b="1" lang="en-US">
                <a:solidFill>
                  <a:srgbClr val="E76784"/>
                </a:solidFill>
              </a:rPr>
              <a:t>0336032445</a:t>
            </a:r>
            <a:r>
              <a:rPr lang="en-US"/>
              <a:t> https://www.facebook.com/phamkimdung25/ . Chỉ được phép chia sẻ bởi chủ sở hữu.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Giáo án biên soạn bởi </a:t>
            </a:r>
            <a:r>
              <a:rPr b="1" lang="en-US"/>
              <a:t>Kim Dung </a:t>
            </a:r>
            <a:r>
              <a:rPr b="1" lang="en-US">
                <a:solidFill>
                  <a:srgbClr val="E76784"/>
                </a:solidFill>
              </a:rPr>
              <a:t>0336032445</a:t>
            </a:r>
            <a:r>
              <a:rPr lang="en-US"/>
              <a:t> https://www.facebook.com/phamkimdung25/ . Chỉ được phép chia sẻ bởi chủ sở hữu.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Giáo án biên soạn bởi </a:t>
            </a:r>
            <a:r>
              <a:rPr b="1" lang="en-US"/>
              <a:t>Kim Dung </a:t>
            </a:r>
            <a:r>
              <a:rPr b="1" lang="en-US">
                <a:solidFill>
                  <a:srgbClr val="E76784"/>
                </a:solidFill>
              </a:rPr>
              <a:t>0336032445</a:t>
            </a:r>
            <a:r>
              <a:rPr lang="en-US"/>
              <a:t> https://www.facebook.com/phamkimdung25/ . Chỉ được phép chia sẻ bởi chủ sở hữu.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Giáo án biên soạn bởi </a:t>
            </a:r>
            <a:r>
              <a:rPr b="1" lang="en-US"/>
              <a:t>Kim Dung </a:t>
            </a:r>
            <a:r>
              <a:rPr b="1" lang="en-US">
                <a:solidFill>
                  <a:srgbClr val="E76784"/>
                </a:solidFill>
              </a:rPr>
              <a:t>0336032445</a:t>
            </a:r>
            <a:r>
              <a:rPr lang="en-US"/>
              <a:t> https://www.facebook.com/phamkimdung25/ . Chỉ được phép chia sẻ bởi chủ sở hữu.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Giáo án biên soạn bởi </a:t>
            </a:r>
            <a:r>
              <a:rPr b="1" lang="en-US"/>
              <a:t>Kim Dung </a:t>
            </a:r>
            <a:r>
              <a:rPr b="1" lang="en-US">
                <a:solidFill>
                  <a:srgbClr val="E76784"/>
                </a:solidFill>
              </a:rPr>
              <a:t>0336032445</a:t>
            </a:r>
            <a:r>
              <a:rPr lang="en-US"/>
              <a:t> https://www.facebook.com/phamkimdung25/ . Chỉ được phép chia sẻ bởi chủ sở hữu.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58" y="148525"/>
            <a:ext cx="8867484" cy="48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>
            <p:ph type="title"/>
          </p:nvPr>
        </p:nvSpPr>
        <p:spPr>
          <a:xfrm>
            <a:off x="374848" y="238919"/>
            <a:ext cx="8229600" cy="349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i="0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>
            <a:off x="8424428" y="4711836"/>
            <a:ext cx="718624" cy="288032"/>
            <a:chOff x="8424428" y="4716750"/>
            <a:chExt cx="718624" cy="288032"/>
          </a:xfrm>
        </p:grpSpPr>
        <p:sp>
          <p:nvSpPr>
            <p:cNvPr id="29" name="Google Shape;29;p3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>
                <a:gd fmla="val 16667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1;p3"/>
          <p:cNvSpPr txBox="1"/>
          <p:nvPr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8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9" name="Google Shape;59;p8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8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1" name="Google Shape;61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8" name="Google Shape;68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14.png"/><Relationship Id="rId5" Type="http://schemas.openxmlformats.org/officeDocument/2006/relationships/image" Target="../media/image4.gif"/><Relationship Id="rId6" Type="http://schemas.openxmlformats.org/officeDocument/2006/relationships/image" Target="../media/image13.gif"/><Relationship Id="rId7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4.gif"/><Relationship Id="rId5" Type="http://schemas.openxmlformats.org/officeDocument/2006/relationships/image" Target="../media/image13.gif"/><Relationship Id="rId6" Type="http://schemas.openxmlformats.org/officeDocument/2006/relationships/image" Target="../media/image10.png"/><Relationship Id="rId7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Relationship Id="rId4" Type="http://schemas.openxmlformats.org/officeDocument/2006/relationships/image" Target="../media/image28.png"/><Relationship Id="rId5" Type="http://schemas.openxmlformats.org/officeDocument/2006/relationships/image" Target="../media/image4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4.gif"/><Relationship Id="rId5" Type="http://schemas.openxmlformats.org/officeDocument/2006/relationships/image" Target="../media/image13.gif"/><Relationship Id="rId6" Type="http://schemas.openxmlformats.org/officeDocument/2006/relationships/image" Target="../media/image10.png"/><Relationship Id="rId7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jp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29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8327" y="790169"/>
            <a:ext cx="6607346" cy="145181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/>
        </p:nvSpPr>
        <p:spPr>
          <a:xfrm>
            <a:off x="332755" y="2364663"/>
            <a:ext cx="856676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 chỉnh bản thân cho phù hợp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 môi trường học tập mới</a:t>
            </a:r>
            <a:endParaRPr b="1" i="0" sz="4500" u="none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3618856" y="518351"/>
            <a:ext cx="1906292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2B67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 1</a:t>
            </a:r>
            <a:endParaRPr b="1" i="0" sz="3500" u="none" cap="none" strike="noStrike">
              <a:solidFill>
                <a:srgbClr val="2B676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200712419435657_1" id="99" name="Google Shape;9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044575" y="3487738"/>
            <a:ext cx="5048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04015438746072987" id="100" name="Google Shape;10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-198138">
            <a:off x="9372601" y="4443958"/>
            <a:ext cx="992187" cy="992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0712419435657_1" id="101" name="Google Shape;10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0364788" y="2343150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-1510755">
            <a:off x="782891" y="3375452"/>
            <a:ext cx="959326" cy="1019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-1510755">
            <a:off x="782891" y="3401819"/>
            <a:ext cx="959326" cy="1019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0712419435657_1" id="104" name="Google Shape;10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887045" y="4163791"/>
            <a:ext cx="5048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0712419435657_1" id="105" name="Google Shape;10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524811" y="1660876"/>
            <a:ext cx="50482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3"/>
          <p:cNvSpPr/>
          <p:nvPr/>
        </p:nvSpPr>
        <p:spPr>
          <a:xfrm>
            <a:off x="2286000" y="-941958"/>
            <a:ext cx="4572000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án biên soạn bởi </a:t>
            </a:r>
            <a:r>
              <a:rPr b="1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Dung </a:t>
            </a:r>
            <a:r>
              <a:rPr b="1" i="0" lang="en-US" sz="1350" u="none" cap="none" strike="noStrike">
                <a:solidFill>
                  <a:srgbClr val="E7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0336032445</a:t>
            </a:r>
            <a:r>
              <a:rPr b="0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https://www.facebook.com/phamkimdung25/ 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được phép chia sẻ bởi chủ sở hữu.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25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25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2"/>
          <p:cNvPicPr preferRelativeResize="0"/>
          <p:nvPr/>
        </p:nvPicPr>
        <p:blipFill rotWithShape="1">
          <a:blip r:embed="rId3">
            <a:alphaModFix/>
          </a:blip>
          <a:srcRect b="0" l="0" r="4439" t="0"/>
          <a:stretch/>
        </p:blipFill>
        <p:spPr>
          <a:xfrm>
            <a:off x="397074" y="1713171"/>
            <a:ext cx="3835978" cy="2836877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2"/>
          <p:cNvSpPr txBox="1"/>
          <p:nvPr>
            <p:ph type="title"/>
          </p:nvPr>
        </p:nvSpPr>
        <p:spPr>
          <a:xfrm>
            <a:off x="1295636" y="843558"/>
            <a:ext cx="6552728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44682A"/>
              </a:buClr>
              <a:buSzPts val="3200"/>
              <a:buFont typeface="Times New Roman"/>
              <a:buNone/>
            </a:pPr>
            <a:r>
              <a:rPr b="1" lang="en-US" sz="3200">
                <a:solidFill>
                  <a:srgbClr val="44682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NHÓM ĐÔI</a:t>
            </a:r>
            <a:endParaRPr/>
          </a:p>
        </p:txBody>
      </p:sp>
      <p:sp>
        <p:nvSpPr>
          <p:cNvPr id="269" name="Google Shape;269;p22"/>
          <p:cNvSpPr/>
          <p:nvPr/>
        </p:nvSpPr>
        <p:spPr>
          <a:xfrm>
            <a:off x="2286000" y="-941958"/>
            <a:ext cx="4572000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án biên soạn bởi </a:t>
            </a:r>
            <a:r>
              <a:rPr b="1"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Dung </a:t>
            </a:r>
            <a:r>
              <a:rPr b="1" lang="en-US" sz="1350">
                <a:solidFill>
                  <a:srgbClr val="E7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0336032445</a:t>
            </a: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https://www.facebook.com/phamkimdung25/ 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được phép chia sẻ bởi chủ sở hữu. </a:t>
            </a:r>
            <a:endParaRPr/>
          </a:p>
        </p:txBody>
      </p:sp>
      <p:sp>
        <p:nvSpPr>
          <p:cNvPr id="270" name="Google Shape;270;p22"/>
          <p:cNvSpPr/>
          <p:nvPr/>
        </p:nvSpPr>
        <p:spPr>
          <a:xfrm>
            <a:off x="4427984" y="1923678"/>
            <a:ext cx="4030910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 định những việc nên làm để phù hợp với sự thay đổi trong môi trường THCS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3"/>
          <p:cNvPicPr preferRelativeResize="0"/>
          <p:nvPr/>
        </p:nvPicPr>
        <p:blipFill rotWithShape="1">
          <a:blip r:embed="rId3">
            <a:alphaModFix/>
          </a:blip>
          <a:srcRect b="26282" l="38581" r="40933" t="24562"/>
          <a:stretch/>
        </p:blipFill>
        <p:spPr>
          <a:xfrm>
            <a:off x="6022131" y="985478"/>
            <a:ext cx="2789163" cy="379411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3"/>
          <p:cNvSpPr txBox="1"/>
          <p:nvPr>
            <p:ph type="title"/>
          </p:nvPr>
        </p:nvSpPr>
        <p:spPr>
          <a:xfrm>
            <a:off x="323528" y="627534"/>
            <a:ext cx="5328592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44682A"/>
              </a:buClr>
              <a:buSzPts val="3200"/>
              <a:buFont typeface="Times New Roman"/>
              <a:buNone/>
            </a:pPr>
            <a:r>
              <a:rPr b="1" i="1" lang="en-US" sz="3200">
                <a:solidFill>
                  <a:srgbClr val="44682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 việc nên làm:</a:t>
            </a:r>
            <a:endParaRPr/>
          </a:p>
        </p:txBody>
      </p:sp>
      <p:sp>
        <p:nvSpPr>
          <p:cNvPr id="277" name="Google Shape;277;p23"/>
          <p:cNvSpPr/>
          <p:nvPr/>
        </p:nvSpPr>
        <p:spPr>
          <a:xfrm>
            <a:off x="495094" y="1203598"/>
            <a:ext cx="5949113" cy="3647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Chủ động làm quen với bạn bè mới.</a:t>
            </a:r>
            <a:endParaRPr sz="21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Hỏi thầy, cô hay các anh, chị lớp trên về phương pháp học các môn học mới.</a:t>
            </a:r>
            <a:endParaRPr sz="21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Học hỏi kinh nghiệm từ các bạn trong việc thay đổi cho phù hợp với môi trường mới.</a:t>
            </a:r>
            <a:endParaRPr sz="21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Xin ý kiến tư vấn của cán bộ tư vấn học đường của nhà trường.</a:t>
            </a:r>
            <a:endParaRPr sz="21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Thay đổi những thói quen không phù hợp trong môi trường học tập mới.</a:t>
            </a:r>
            <a:endParaRPr sz="21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Lập thời gian biểu phù hợp với môi trường học tập mới.</a:t>
            </a:r>
            <a:endParaRPr sz="21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4"/>
          <p:cNvSpPr txBox="1"/>
          <p:nvPr/>
        </p:nvSpPr>
        <p:spPr>
          <a:xfrm>
            <a:off x="1262554" y="1000340"/>
            <a:ext cx="671081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Lập kế hoạch rèn luyện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môi trường học tập mới</a:t>
            </a:r>
            <a:endParaRPr b="1" sz="4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200712419435657_1" id="285" name="Google Shape;28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044575" y="3487738"/>
            <a:ext cx="5048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04015438746072987" id="286" name="Google Shape;28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198138">
            <a:off x="9372601" y="4443958"/>
            <a:ext cx="992187" cy="992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0712419435657_1" id="287" name="Google Shape;28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0364788" y="2343150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-1510755">
            <a:off x="782891" y="3375452"/>
            <a:ext cx="959326" cy="1019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-1510755">
            <a:off x="782891" y="3401819"/>
            <a:ext cx="959326" cy="1019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0712419435657_1" id="290" name="Google Shape;29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87045" y="4163791"/>
            <a:ext cx="5048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0712419435657_1" id="291" name="Google Shape;29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24811" y="1660876"/>
            <a:ext cx="50482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4"/>
          <p:cNvSpPr/>
          <p:nvPr/>
        </p:nvSpPr>
        <p:spPr>
          <a:xfrm>
            <a:off x="2286000" y="-941958"/>
            <a:ext cx="4572000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án biên soạn bởi </a:t>
            </a:r>
            <a:r>
              <a:rPr b="1"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Dung </a:t>
            </a:r>
            <a:r>
              <a:rPr b="1" lang="en-US" sz="1350">
                <a:solidFill>
                  <a:srgbClr val="E7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0336032445</a:t>
            </a: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https://www.facebook.com/phamkimdung25/ 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được phép chia sẻ bởi chủ sở hữu. </a:t>
            </a:r>
            <a:endParaRPr/>
          </a:p>
        </p:txBody>
      </p:sp>
      <p:pic>
        <p:nvPicPr>
          <p:cNvPr descr="A picture containing toy, doll&#10;&#10;Description automatically generated" id="293" name="Google Shape;293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57722" y="2445976"/>
            <a:ext cx="5028555" cy="309449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4"/>
          <p:cNvSpPr/>
          <p:nvPr/>
        </p:nvSpPr>
        <p:spPr>
          <a:xfrm>
            <a:off x="4067944" y="81808"/>
            <a:ext cx="1008112" cy="886945"/>
          </a:xfrm>
          <a:prstGeom prst="diamond">
            <a:avLst/>
          </a:prstGeom>
          <a:gradFill>
            <a:gsLst>
              <a:gs pos="0">
                <a:srgbClr val="659641"/>
              </a:gs>
              <a:gs pos="80000">
                <a:srgbClr val="85C654"/>
              </a:gs>
              <a:gs pos="100000">
                <a:srgbClr val="85C953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"/>
          <p:cNvSpPr txBox="1"/>
          <p:nvPr>
            <p:ph type="title"/>
          </p:nvPr>
        </p:nvSpPr>
        <p:spPr>
          <a:xfrm>
            <a:off x="395536" y="699542"/>
            <a:ext cx="8229600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44682A"/>
              </a:buClr>
              <a:buSzPts val="2000"/>
              <a:buFont typeface="Times New Roman"/>
              <a:buNone/>
            </a:pPr>
            <a:r>
              <a:rPr b="1" lang="en-US">
                <a:solidFill>
                  <a:srgbClr val="44682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Xây dựng kế hoạch điều chỉnh bản thân để phù hợp </a:t>
            </a:r>
            <a:br>
              <a:rPr b="1" lang="en-US">
                <a:solidFill>
                  <a:srgbClr val="44682A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>
                <a:solidFill>
                  <a:srgbClr val="44682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 môi trường học tập mới theo gợi ý: </a:t>
            </a:r>
            <a:endParaRPr/>
          </a:p>
        </p:txBody>
      </p:sp>
      <p:graphicFrame>
        <p:nvGraphicFramePr>
          <p:cNvPr id="301" name="Google Shape;301;p25"/>
          <p:cNvGraphicFramePr/>
          <p:nvPr/>
        </p:nvGraphicFramePr>
        <p:xfrm>
          <a:off x="467544" y="149163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{7C02D161-A23D-4286-BFD1-AEFBAF25EE00}</a:tableStyleId>
              </a:tblPr>
              <a:tblGrid>
                <a:gridCol w="1512175"/>
                <a:gridCol w="1728200"/>
                <a:gridCol w="3168350"/>
                <a:gridCol w="1748875"/>
              </a:tblGrid>
              <a:tr h="1137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Khó khăn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Biện pháp khắc phục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Thời gian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0514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Học tập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/>
                </a:tc>
              </a:tr>
              <a:tr h="10514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Rèn luyện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302" name="Google Shape;302;p25"/>
          <p:cNvSpPr/>
          <p:nvPr/>
        </p:nvSpPr>
        <p:spPr>
          <a:xfrm>
            <a:off x="2286000" y="-941958"/>
            <a:ext cx="4572000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án biên soạn bởi </a:t>
            </a:r>
            <a:r>
              <a:rPr b="1"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Dung </a:t>
            </a:r>
            <a:r>
              <a:rPr b="1" lang="en-US" sz="1350">
                <a:solidFill>
                  <a:srgbClr val="E7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0336032445</a:t>
            </a: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https://www.facebook.com/phamkimdung25/ 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được phép chia sẻ bởi chủ sở hữu.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未标题-1.png" id="308" name="Google Shape;308;p26"/>
          <p:cNvPicPr preferRelativeResize="0"/>
          <p:nvPr/>
        </p:nvPicPr>
        <p:blipFill rotWithShape="1">
          <a:blip r:embed="rId3">
            <a:alphaModFix/>
          </a:blip>
          <a:srcRect b="7680" l="26573" r="32921" t="6173"/>
          <a:stretch/>
        </p:blipFill>
        <p:spPr>
          <a:xfrm>
            <a:off x="1331640" y="1690056"/>
            <a:ext cx="2448272" cy="329674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6"/>
          <p:cNvSpPr/>
          <p:nvPr/>
        </p:nvSpPr>
        <p:spPr>
          <a:xfrm>
            <a:off x="3887924" y="1413907"/>
            <a:ext cx="3492388" cy="2598003"/>
          </a:xfrm>
          <a:prstGeom prst="cloud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Google Shape;310;p26"/>
          <p:cNvSpPr txBox="1"/>
          <p:nvPr/>
        </p:nvSpPr>
        <p:spPr>
          <a:xfrm>
            <a:off x="4283968" y="2283718"/>
            <a:ext cx="2574032" cy="898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 sẻ và lắng nghe góp ý để hoàn thiện kế hoạch học tập và rèn luyện của bản thân.</a:t>
            </a:r>
            <a:endParaRPr/>
          </a:p>
        </p:txBody>
      </p:sp>
      <p:sp>
        <p:nvSpPr>
          <p:cNvPr id="311" name="Google Shape;311;p26"/>
          <p:cNvSpPr/>
          <p:nvPr/>
        </p:nvSpPr>
        <p:spPr>
          <a:xfrm>
            <a:off x="2286000" y="-941958"/>
            <a:ext cx="4572000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án biên soạn bởi </a:t>
            </a:r>
            <a:r>
              <a:rPr b="1"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Dung </a:t>
            </a:r>
            <a:r>
              <a:rPr b="1" lang="en-US" sz="1350">
                <a:solidFill>
                  <a:srgbClr val="E7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0336032445</a:t>
            </a: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https://www.facebook.com/phamkimdung25/ 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được phép chia sẻ bởi chủ sở hữu.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" id="316" name="Google Shape;31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699542"/>
            <a:ext cx="5061248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7"/>
          <p:cNvSpPr txBox="1"/>
          <p:nvPr/>
        </p:nvSpPr>
        <p:spPr>
          <a:xfrm>
            <a:off x="915742" y="987574"/>
            <a:ext cx="3646748" cy="2808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-"/>
            </a:pPr>
            <a:r>
              <a:rPr b="0" i="0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hiện kế hoạch học tập và rèn luyện mà em đã xây dựng.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-"/>
            </a:pPr>
            <a:r>
              <a:rPr b="0" i="0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kiếm sự hỗ trợ, tư vấn của cán bộ tâm lí học đường, thầy cô và bạn bè,… để thực hiện được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</a:pPr>
            <a:r>
              <a:rPr b="0" i="0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kế hoạch.</a:t>
            </a:r>
            <a:endParaRPr/>
          </a:p>
        </p:txBody>
      </p:sp>
      <p:pic>
        <p:nvPicPr>
          <p:cNvPr descr="Hình ảnh Phim Hoạt Hình đáng Yêu Cô Gái Vector, Cô Bé Dễ Thương., Dễ  Thương., Nhân Vật miễn phí tải tập tin PNG PSDComment và Vector" id="318" name="Google Shape;318;p27"/>
          <p:cNvPicPr preferRelativeResize="0"/>
          <p:nvPr/>
        </p:nvPicPr>
        <p:blipFill rotWithShape="1">
          <a:blip r:embed="rId4">
            <a:alphaModFix/>
          </a:blip>
          <a:srcRect b="28601" l="0" r="0" t="39199"/>
          <a:stretch/>
        </p:blipFill>
        <p:spPr>
          <a:xfrm>
            <a:off x="3923928" y="3141086"/>
            <a:ext cx="5143500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7"/>
          <p:cNvSpPr txBox="1"/>
          <p:nvPr>
            <p:ph type="title"/>
          </p:nvPr>
        </p:nvSpPr>
        <p:spPr>
          <a:xfrm>
            <a:off x="5652120" y="810270"/>
            <a:ext cx="3096344" cy="176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44682A"/>
              </a:buClr>
              <a:buSzPts val="3200"/>
              <a:buFont typeface="Times New Roman"/>
              <a:buNone/>
            </a:pPr>
            <a:r>
              <a:rPr b="1" lang="en-US" sz="3200">
                <a:solidFill>
                  <a:srgbClr val="44682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br>
              <a:rPr b="1" lang="en-US" sz="3200">
                <a:solidFill>
                  <a:srgbClr val="44682A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3200">
                <a:solidFill>
                  <a:srgbClr val="44682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SAU GIỜ HỌC</a:t>
            </a:r>
            <a:endParaRPr b="1" sz="3200">
              <a:solidFill>
                <a:srgbClr val="44682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8"/>
          <p:cNvSpPr/>
          <p:nvPr/>
        </p:nvSpPr>
        <p:spPr>
          <a:xfrm>
            <a:off x="1759763" y="1833086"/>
            <a:ext cx="562447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</a:pPr>
            <a:r>
              <a:rPr b="1" lang="en-US" sz="45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Chúc các con học tốt 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</a:pPr>
            <a:r>
              <a:rPr b="1" i="1" lang="en-US" sz="45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Tạm biệt !</a:t>
            </a:r>
            <a:endParaRPr b="1" i="1" sz="45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Administrator\Desktop\小鸟.png" id="327" name="Google Shape;32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91636" y="1684365"/>
            <a:ext cx="834877" cy="8873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0712419435657_1" id="328" name="Google Shape;32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524811" y="1660876"/>
            <a:ext cx="50482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8"/>
          <p:cNvSpPr/>
          <p:nvPr/>
        </p:nvSpPr>
        <p:spPr>
          <a:xfrm>
            <a:off x="2286000" y="-941958"/>
            <a:ext cx="4572000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án biên soạn bởi </a:t>
            </a:r>
            <a:r>
              <a:rPr b="1"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Dung </a:t>
            </a:r>
            <a:r>
              <a:rPr b="1" lang="en-US" sz="1350">
                <a:solidFill>
                  <a:srgbClr val="E7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0336032445</a:t>
            </a: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https://www.facebook.com/phamkimdung25/ 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được phép chia sẻ bởi chủ sở hữu. 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96"/>
            <a:ext cx="9144000" cy="5139708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9"/>
          <p:cNvSpPr/>
          <p:nvPr/>
        </p:nvSpPr>
        <p:spPr>
          <a:xfrm>
            <a:off x="2286000" y="-941958"/>
            <a:ext cx="4572000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án biên soạn bởi </a:t>
            </a:r>
            <a:r>
              <a:rPr b="1"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Dung </a:t>
            </a:r>
            <a:r>
              <a:rPr b="1" lang="en-US" sz="1350">
                <a:solidFill>
                  <a:srgbClr val="E7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0336032445</a:t>
            </a: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https://www.facebook.com/phamkimdung25/ 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được phép chia sẻ bởi chủ sở hữu.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/>
          <p:nvPr/>
        </p:nvSpPr>
        <p:spPr>
          <a:xfrm>
            <a:off x="6516216" y="1470026"/>
            <a:ext cx="1847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615" y="2089136"/>
            <a:ext cx="2525772" cy="271918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 txBox="1"/>
          <p:nvPr/>
        </p:nvSpPr>
        <p:spPr>
          <a:xfrm>
            <a:off x="359357" y="2465291"/>
            <a:ext cx="259228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A771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MỤC TIÊU</a:t>
            </a: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3059832" y="915566"/>
            <a:ext cx="5616624" cy="74589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419593"/>
              </a:gs>
              <a:gs pos="80000">
                <a:srgbClr val="55C4C0"/>
              </a:gs>
              <a:gs pos="100000">
                <a:srgbClr val="53C8C3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Kể được những khó khăn của bản thân trong môi trường học tập mới</a:t>
            </a: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3059832" y="1852606"/>
            <a:ext cx="5616624" cy="74589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419593"/>
              </a:gs>
              <a:gs pos="80000">
                <a:srgbClr val="55C4C0"/>
              </a:gs>
              <a:gs pos="100000">
                <a:srgbClr val="53C8C3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 được những việc đã làm và nên làm để điều chỉnh bản thân cho phù hợp với môi trường học tập mới</a:t>
            </a:r>
            <a:endParaRPr/>
          </a:p>
        </p:txBody>
      </p:sp>
      <p:sp>
        <p:nvSpPr>
          <p:cNvPr id="117" name="Google Shape;117;p14"/>
          <p:cNvSpPr/>
          <p:nvPr/>
        </p:nvSpPr>
        <p:spPr>
          <a:xfrm>
            <a:off x="3059832" y="2789646"/>
            <a:ext cx="5616624" cy="74589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419593"/>
              </a:gs>
              <a:gs pos="80000">
                <a:srgbClr val="55C4C0"/>
              </a:gs>
              <a:gs pos="100000">
                <a:srgbClr val="53C8C3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Xây dựng và thực hiện được kết hoạch học tập, rèn luyện trong môi trường học tập mới</a:t>
            </a:r>
            <a:endParaRPr/>
          </a:p>
        </p:txBody>
      </p:sp>
      <p:sp>
        <p:nvSpPr>
          <p:cNvPr id="118" name="Google Shape;118;p14"/>
          <p:cNvSpPr/>
          <p:nvPr/>
        </p:nvSpPr>
        <p:spPr>
          <a:xfrm>
            <a:off x="3059832" y="3726686"/>
            <a:ext cx="5616624" cy="74589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419593"/>
              </a:gs>
              <a:gs pos="80000">
                <a:srgbClr val="55C4C0"/>
              </a:gs>
              <a:gs pos="100000">
                <a:srgbClr val="53C8C3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Rèn luyện kĩ năng tự nhận thức bản thân, kĩ năng lắng nghe tích cực, kĩ năng trình bày suy nghĩ, ý tưởng</a:t>
            </a:r>
            <a:endParaRPr/>
          </a:p>
        </p:txBody>
      </p:sp>
      <p:grpSp>
        <p:nvGrpSpPr>
          <p:cNvPr id="119" name="Google Shape;119;p14"/>
          <p:cNvGrpSpPr/>
          <p:nvPr/>
        </p:nvGrpSpPr>
        <p:grpSpPr>
          <a:xfrm>
            <a:off x="1130770" y="819354"/>
            <a:ext cx="1049462" cy="1004549"/>
            <a:chOff x="2802458" y="-236105"/>
            <a:chExt cx="3433527" cy="3584458"/>
          </a:xfrm>
        </p:grpSpPr>
        <p:sp>
          <p:nvSpPr>
            <p:cNvPr id="120" name="Google Shape;120;p14"/>
            <p:cNvSpPr/>
            <p:nvPr/>
          </p:nvSpPr>
          <p:spPr>
            <a:xfrm>
              <a:off x="2802458" y="-85174"/>
              <a:ext cx="3433527" cy="3433527"/>
            </a:xfrm>
            <a:prstGeom prst="ellipse">
              <a:avLst/>
            </a:prstGeom>
            <a:noFill/>
            <a:ln cap="flat" cmpd="sng" w="28575">
              <a:solidFill>
                <a:srgbClr val="7F99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1" name="Google Shape;121;p14"/>
            <p:cNvGrpSpPr/>
            <p:nvPr/>
          </p:nvGrpSpPr>
          <p:grpSpPr>
            <a:xfrm>
              <a:off x="3239095" y="333840"/>
              <a:ext cx="2599079" cy="2595500"/>
              <a:chOff x="4962095" y="2615460"/>
              <a:chExt cx="2306638" cy="2303463"/>
            </a:xfrm>
          </p:grpSpPr>
          <p:sp>
            <p:nvSpPr>
              <p:cNvPr id="122" name="Google Shape;122;p14"/>
              <p:cNvSpPr/>
              <p:nvPr/>
            </p:nvSpPr>
            <p:spPr>
              <a:xfrm>
                <a:off x="4962095" y="2615460"/>
                <a:ext cx="2306638" cy="2303463"/>
              </a:xfrm>
              <a:prstGeom prst="ellipse">
                <a:avLst/>
              </a:prstGeom>
              <a:solidFill>
                <a:srgbClr val="5EC6D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4"/>
              <p:cNvSpPr/>
              <p:nvPr/>
            </p:nvSpPr>
            <p:spPr>
              <a:xfrm>
                <a:off x="5192283" y="2844060"/>
                <a:ext cx="1843088" cy="1846263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4"/>
              <p:cNvSpPr/>
              <p:nvPr/>
            </p:nvSpPr>
            <p:spPr>
              <a:xfrm>
                <a:off x="5422470" y="3077422"/>
                <a:ext cx="1382713" cy="1379538"/>
              </a:xfrm>
              <a:prstGeom prst="ellipse">
                <a:avLst/>
              </a:prstGeom>
              <a:solidFill>
                <a:srgbClr val="5EC6D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4"/>
              <p:cNvSpPr/>
              <p:nvPr/>
            </p:nvSpPr>
            <p:spPr>
              <a:xfrm>
                <a:off x="5655833" y="3307610"/>
                <a:ext cx="919163" cy="919163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4"/>
              <p:cNvSpPr/>
              <p:nvPr/>
            </p:nvSpPr>
            <p:spPr>
              <a:xfrm>
                <a:off x="5886020" y="3537797"/>
                <a:ext cx="458788" cy="458788"/>
              </a:xfrm>
              <a:prstGeom prst="ellipse">
                <a:avLst/>
              </a:prstGeom>
              <a:solidFill>
                <a:srgbClr val="5EC6D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27" name="Google Shape;127;p14"/>
            <p:cNvCxnSpPr/>
            <p:nvPr/>
          </p:nvCxnSpPr>
          <p:spPr>
            <a:xfrm flipH="1" rot="10800000">
              <a:off x="4520380" y="403657"/>
              <a:ext cx="123825" cy="1228725"/>
            </a:xfrm>
            <a:prstGeom prst="straightConnector1">
              <a:avLst/>
            </a:prstGeom>
            <a:noFill/>
            <a:ln cap="rnd" cmpd="sng" w="68250">
              <a:solidFill>
                <a:srgbClr val="3D516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8" name="Google Shape;128;p14"/>
            <p:cNvSpPr/>
            <p:nvPr/>
          </p:nvSpPr>
          <p:spPr>
            <a:xfrm>
              <a:off x="4477516" y="-236105"/>
              <a:ext cx="422275" cy="655639"/>
            </a:xfrm>
            <a:custGeom>
              <a:rect b="b" l="l" r="r" t="t"/>
              <a:pathLst>
                <a:path extrusionOk="0" h="413" w="266">
                  <a:moveTo>
                    <a:pt x="91" y="410"/>
                  </a:moveTo>
                  <a:lnTo>
                    <a:pt x="0" y="218"/>
                  </a:lnTo>
                  <a:lnTo>
                    <a:pt x="24" y="0"/>
                  </a:lnTo>
                  <a:lnTo>
                    <a:pt x="131" y="133"/>
                  </a:lnTo>
                  <a:lnTo>
                    <a:pt x="266" y="26"/>
                  </a:lnTo>
                  <a:lnTo>
                    <a:pt x="243" y="244"/>
                  </a:lnTo>
                  <a:lnTo>
                    <a:pt x="117" y="413"/>
                  </a:lnTo>
                  <a:lnTo>
                    <a:pt x="91" y="410"/>
                  </a:lnTo>
                  <a:close/>
                </a:path>
              </a:pathLst>
            </a:custGeom>
            <a:solidFill>
              <a:srgbClr val="3D51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9" name="Google Shape;129;p14"/>
            <p:cNvCxnSpPr/>
            <p:nvPr/>
          </p:nvCxnSpPr>
          <p:spPr>
            <a:xfrm flipH="1" rot="10800000">
              <a:off x="4518334" y="845286"/>
              <a:ext cx="793836" cy="793836"/>
            </a:xfrm>
            <a:prstGeom prst="straightConnector1">
              <a:avLst/>
            </a:prstGeom>
            <a:noFill/>
            <a:ln cap="rnd" cmpd="sng" w="68250">
              <a:solidFill>
                <a:srgbClr val="3D516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0" name="Google Shape;130;p14"/>
            <p:cNvSpPr/>
            <p:nvPr/>
          </p:nvSpPr>
          <p:spPr>
            <a:xfrm>
              <a:off x="5263296" y="355540"/>
              <a:ext cx="540000" cy="540000"/>
            </a:xfrm>
            <a:custGeom>
              <a:rect b="b" l="l" r="r" t="t"/>
              <a:pathLst>
                <a:path extrusionOk="0" h="377" w="378">
                  <a:moveTo>
                    <a:pt x="0" y="361"/>
                  </a:moveTo>
                  <a:lnTo>
                    <a:pt x="53" y="157"/>
                  </a:lnTo>
                  <a:lnTo>
                    <a:pt x="207" y="0"/>
                  </a:lnTo>
                  <a:lnTo>
                    <a:pt x="207" y="173"/>
                  </a:lnTo>
                  <a:lnTo>
                    <a:pt x="378" y="173"/>
                  </a:lnTo>
                  <a:lnTo>
                    <a:pt x="224" y="328"/>
                  </a:lnTo>
                  <a:lnTo>
                    <a:pt x="19" y="377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3D51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14"/>
          <p:cNvSpPr/>
          <p:nvPr/>
        </p:nvSpPr>
        <p:spPr>
          <a:xfrm>
            <a:off x="2286000" y="-941958"/>
            <a:ext cx="4572000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án biên soạn bởi </a:t>
            </a:r>
            <a:r>
              <a:rPr b="1"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Dung </a:t>
            </a:r>
            <a:r>
              <a:rPr b="1" lang="en-US" sz="1350">
                <a:solidFill>
                  <a:srgbClr val="E7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0336032445</a:t>
            </a: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https://www.facebook.com/phamkimdung25/ 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được phép chia sẻ bởi chủ sở hữu. 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403" y="1360579"/>
            <a:ext cx="4681661" cy="3117466"/>
          </a:xfrm>
          <a:prstGeom prst="rect">
            <a:avLst/>
          </a:prstGeom>
          <a:noFill/>
          <a:ln cap="flat" cmpd="sng" w="19050">
            <a:solidFill>
              <a:srgbClr val="F2F2F2"/>
            </a:solidFill>
            <a:prstDash val="solid"/>
            <a:bevel/>
            <a:headEnd len="sm" w="sm" type="none"/>
            <a:tailEnd len="sm" w="sm" type="none"/>
          </a:ln>
        </p:spPr>
      </p:pic>
      <p:grpSp>
        <p:nvGrpSpPr>
          <p:cNvPr id="138" name="Google Shape;138;p15"/>
          <p:cNvGrpSpPr/>
          <p:nvPr/>
        </p:nvGrpSpPr>
        <p:grpSpPr>
          <a:xfrm>
            <a:off x="4894068" y="1671650"/>
            <a:ext cx="4037227" cy="466560"/>
            <a:chOff x="0" y="0"/>
            <a:chExt cx="4752528" cy="549875"/>
          </a:xfrm>
        </p:grpSpPr>
        <p:sp>
          <p:nvSpPr>
            <p:cNvPr id="139" name="Google Shape;139;p15"/>
            <p:cNvSpPr/>
            <p:nvPr/>
          </p:nvSpPr>
          <p:spPr>
            <a:xfrm>
              <a:off x="0" y="0"/>
              <a:ext cx="4752528" cy="5498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764955" y="84439"/>
              <a:ext cx="3456384" cy="4352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15"/>
          <p:cNvSpPr/>
          <p:nvPr/>
        </p:nvSpPr>
        <p:spPr>
          <a:xfrm>
            <a:off x="5076056" y="2211710"/>
            <a:ext cx="3821112" cy="2060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CHIA SẺ NHỮNG KHÓ KHĂN VÀ NHỮNG VIỆC ĐÃ LÀM ĐƯỢC TRONG MÔI TRƯỜNG HỌC TẬP MỚI</a:t>
            </a:r>
            <a:endParaRPr b="1" sz="2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5"/>
          <p:cNvSpPr txBox="1"/>
          <p:nvPr>
            <p:ph type="title"/>
          </p:nvPr>
        </p:nvSpPr>
        <p:spPr>
          <a:xfrm>
            <a:off x="5317778" y="1182223"/>
            <a:ext cx="3388388" cy="349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44682A"/>
              </a:buClr>
              <a:buSzPts val="2500"/>
              <a:buFont typeface="Arial"/>
              <a:buNone/>
            </a:pPr>
            <a:r>
              <a:rPr b="1" lang="en-US" sz="2500">
                <a:solidFill>
                  <a:srgbClr val="44682A"/>
                </a:solidFill>
                <a:latin typeface="Arial"/>
                <a:ea typeface="Arial"/>
                <a:cs typeface="Arial"/>
                <a:sym typeface="Arial"/>
              </a:rPr>
              <a:t>Hoạt động 1</a:t>
            </a:r>
            <a:endParaRPr b="1" sz="2500">
              <a:solidFill>
                <a:srgbClr val="4468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2286000" y="-941958"/>
            <a:ext cx="4572000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án biên soạn bởi </a:t>
            </a:r>
            <a:r>
              <a:rPr b="1"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Dung </a:t>
            </a:r>
            <a:r>
              <a:rPr b="1" lang="en-US" sz="1350">
                <a:solidFill>
                  <a:srgbClr val="E7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0336032445</a:t>
            </a: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https://www.facebook.com/phamkimdung25/ 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được phép chia sẻ bởi chủ sở hữu. 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istrator\Desktop\4499633_211107066366_2副本.png" id="149" name="Google Shape;14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595" y="996917"/>
            <a:ext cx="3365513" cy="337503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6"/>
          <p:cNvSpPr txBox="1"/>
          <p:nvPr/>
        </p:nvSpPr>
        <p:spPr>
          <a:xfrm rot="-1475844">
            <a:off x="286731" y="1110411"/>
            <a:ext cx="173696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E9AD0"/>
                </a:solidFill>
                <a:latin typeface="Arial"/>
                <a:ea typeface="Arial"/>
                <a:cs typeface="Arial"/>
                <a:sym typeface="Arial"/>
              </a:rPr>
              <a:t>CHIA SẺ TRONG NHÓM</a:t>
            </a:r>
            <a:endParaRPr b="1" sz="2000">
              <a:solidFill>
                <a:srgbClr val="2E9AD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6"/>
          <p:cNvSpPr/>
          <p:nvPr/>
        </p:nvSpPr>
        <p:spPr>
          <a:xfrm>
            <a:off x="3939453" y="620141"/>
            <a:ext cx="606982" cy="4183857"/>
          </a:xfrm>
          <a:custGeom>
            <a:rect b="b" l="l" r="r" t="t"/>
            <a:pathLst>
              <a:path extrusionOk="0" h="7451" w="1049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cap="flat" cmpd="sng" w="9525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16"/>
          <p:cNvGrpSpPr/>
          <p:nvPr/>
        </p:nvGrpSpPr>
        <p:grpSpPr>
          <a:xfrm>
            <a:off x="3918785" y="1053526"/>
            <a:ext cx="4698222" cy="790064"/>
            <a:chOff x="4313344" y="564883"/>
            <a:chExt cx="6264298" cy="1053418"/>
          </a:xfrm>
        </p:grpSpPr>
        <p:grpSp>
          <p:nvGrpSpPr>
            <p:cNvPr id="153" name="Google Shape;153;p16"/>
            <p:cNvGrpSpPr/>
            <p:nvPr/>
          </p:nvGrpSpPr>
          <p:grpSpPr>
            <a:xfrm>
              <a:off x="4313344" y="634429"/>
              <a:ext cx="983252" cy="983872"/>
              <a:chOff x="4211746" y="634429"/>
              <a:chExt cx="983252" cy="983872"/>
            </a:xfrm>
          </p:grpSpPr>
          <p:sp>
            <p:nvSpPr>
              <p:cNvPr id="154" name="Google Shape;154;p16"/>
              <p:cNvSpPr/>
              <p:nvPr/>
            </p:nvSpPr>
            <p:spPr>
              <a:xfrm rot="3738964">
                <a:off x="4338753" y="762483"/>
                <a:ext cx="729238" cy="727764"/>
              </a:xfrm>
              <a:custGeom>
                <a:rect b="b" l="l" r="r" t="t"/>
                <a:pathLst>
                  <a:path extrusionOk="0" h="1800200" w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5" name="Google Shape;155;p16"/>
              <p:cNvSpPr txBox="1"/>
              <p:nvPr/>
            </p:nvSpPr>
            <p:spPr>
              <a:xfrm>
                <a:off x="4474113" y="801513"/>
                <a:ext cx="489877" cy="615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1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400" u="none" cap="none" strike="noStrik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="0" i="0" sz="2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56" name="Google Shape;156;p16"/>
            <p:cNvSpPr/>
            <p:nvPr/>
          </p:nvSpPr>
          <p:spPr>
            <a:xfrm>
              <a:off x="5218387" y="564883"/>
              <a:ext cx="5359255" cy="943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accen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Em gặp những khó khăn nào trong môi trường học tập mới?</a:t>
              </a:r>
              <a:endParaRPr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57" name="Google Shape;157;p16"/>
          <p:cNvGrpSpPr/>
          <p:nvPr/>
        </p:nvGrpSpPr>
        <p:grpSpPr>
          <a:xfrm>
            <a:off x="4147136" y="1948690"/>
            <a:ext cx="4653269" cy="737903"/>
            <a:chOff x="4313344" y="634429"/>
            <a:chExt cx="6204361" cy="983872"/>
          </a:xfrm>
        </p:grpSpPr>
        <p:grpSp>
          <p:nvGrpSpPr>
            <p:cNvPr id="158" name="Google Shape;158;p16"/>
            <p:cNvGrpSpPr/>
            <p:nvPr/>
          </p:nvGrpSpPr>
          <p:grpSpPr>
            <a:xfrm>
              <a:off x="4313344" y="634429"/>
              <a:ext cx="983252" cy="983872"/>
              <a:chOff x="4211746" y="634429"/>
              <a:chExt cx="983252" cy="983872"/>
            </a:xfrm>
          </p:grpSpPr>
          <p:sp>
            <p:nvSpPr>
              <p:cNvPr id="159" name="Google Shape;159;p16"/>
              <p:cNvSpPr/>
              <p:nvPr/>
            </p:nvSpPr>
            <p:spPr>
              <a:xfrm rot="3738964">
                <a:off x="4338753" y="762483"/>
                <a:ext cx="729238" cy="727764"/>
              </a:xfrm>
              <a:custGeom>
                <a:rect b="b" l="l" r="r" t="t"/>
                <a:pathLst>
                  <a:path extrusionOk="0" h="1800200" w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0" name="Google Shape;160;p16"/>
              <p:cNvSpPr txBox="1"/>
              <p:nvPr/>
            </p:nvSpPr>
            <p:spPr>
              <a:xfrm>
                <a:off x="4474113" y="801513"/>
                <a:ext cx="489877" cy="615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1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400" u="none" cap="none" strike="noStrik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0" i="0" sz="2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61" name="Google Shape;161;p16"/>
            <p:cNvSpPr/>
            <p:nvPr/>
          </p:nvSpPr>
          <p:spPr>
            <a:xfrm>
              <a:off x="5201642" y="670090"/>
              <a:ext cx="5316063" cy="9438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8A90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Sưu tầm các hình ảnh về việc chi tiêu hợp lí, tiết kiệm.</a:t>
              </a:r>
              <a:endParaRPr sz="2000">
                <a:solidFill>
                  <a:srgbClr val="F8A90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62" name="Google Shape;162;p16"/>
          <p:cNvGrpSpPr/>
          <p:nvPr/>
        </p:nvGrpSpPr>
        <p:grpSpPr>
          <a:xfrm>
            <a:off x="4051328" y="2832493"/>
            <a:ext cx="4653269" cy="737904"/>
            <a:chOff x="4313344" y="634429"/>
            <a:chExt cx="6204361" cy="983872"/>
          </a:xfrm>
        </p:grpSpPr>
        <p:grpSp>
          <p:nvGrpSpPr>
            <p:cNvPr id="163" name="Google Shape;163;p16"/>
            <p:cNvGrpSpPr/>
            <p:nvPr/>
          </p:nvGrpSpPr>
          <p:grpSpPr>
            <a:xfrm>
              <a:off x="4313344" y="634429"/>
              <a:ext cx="983252" cy="983872"/>
              <a:chOff x="4211746" y="634429"/>
              <a:chExt cx="983252" cy="983872"/>
            </a:xfrm>
          </p:grpSpPr>
          <p:sp>
            <p:nvSpPr>
              <p:cNvPr id="164" name="Google Shape;164;p16"/>
              <p:cNvSpPr/>
              <p:nvPr/>
            </p:nvSpPr>
            <p:spPr>
              <a:xfrm rot="3738964">
                <a:off x="4338753" y="762483"/>
                <a:ext cx="729238" cy="727764"/>
              </a:xfrm>
              <a:custGeom>
                <a:rect b="b" l="l" r="r" t="t"/>
                <a:pathLst>
                  <a:path extrusionOk="0" h="1800200" w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5" name="Google Shape;165;p16"/>
              <p:cNvSpPr txBox="1"/>
              <p:nvPr/>
            </p:nvSpPr>
            <p:spPr>
              <a:xfrm>
                <a:off x="4474113" y="801513"/>
                <a:ext cx="489877" cy="615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1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400" u="none" cap="none" strike="noStrik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0" i="0" sz="2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66" name="Google Shape;166;p16"/>
            <p:cNvSpPr/>
            <p:nvPr/>
          </p:nvSpPr>
          <p:spPr>
            <a:xfrm>
              <a:off x="5201642" y="670090"/>
              <a:ext cx="5316063" cy="943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accent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Quan sát và liệt kê những việc thường làm trong gia đình</a:t>
              </a:r>
              <a:endParaRPr sz="20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67" name="Google Shape;167;p16"/>
          <p:cNvGrpSpPr/>
          <p:nvPr/>
        </p:nvGrpSpPr>
        <p:grpSpPr>
          <a:xfrm>
            <a:off x="3920304" y="3579862"/>
            <a:ext cx="4880100" cy="1015663"/>
            <a:chOff x="4238922" y="670090"/>
            <a:chExt cx="6506803" cy="1354219"/>
          </a:xfrm>
        </p:grpSpPr>
        <p:grpSp>
          <p:nvGrpSpPr>
            <p:cNvPr id="168" name="Google Shape;168;p16"/>
            <p:cNvGrpSpPr/>
            <p:nvPr/>
          </p:nvGrpSpPr>
          <p:grpSpPr>
            <a:xfrm>
              <a:off x="4238922" y="858303"/>
              <a:ext cx="983252" cy="983872"/>
              <a:chOff x="4137324" y="858303"/>
              <a:chExt cx="983252" cy="983872"/>
            </a:xfrm>
          </p:grpSpPr>
          <p:sp>
            <p:nvSpPr>
              <p:cNvPr id="169" name="Google Shape;169;p16"/>
              <p:cNvSpPr/>
              <p:nvPr/>
            </p:nvSpPr>
            <p:spPr>
              <a:xfrm rot="3738964">
                <a:off x="4264331" y="986357"/>
                <a:ext cx="729238" cy="727764"/>
              </a:xfrm>
              <a:custGeom>
                <a:rect b="b" l="l" r="r" t="t"/>
                <a:pathLst>
                  <a:path extrusionOk="0" h="1800200" w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0" name="Google Shape;170;p16"/>
              <p:cNvSpPr txBox="1"/>
              <p:nvPr/>
            </p:nvSpPr>
            <p:spPr>
              <a:xfrm>
                <a:off x="4399690" y="1025386"/>
                <a:ext cx="489877" cy="615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1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400" u="none" cap="none" strike="noStrik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0" i="0" sz="2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71" name="Google Shape;171;p16"/>
            <p:cNvSpPr/>
            <p:nvPr/>
          </p:nvSpPr>
          <p:spPr>
            <a:xfrm>
              <a:off x="5201642" y="670090"/>
              <a:ext cx="5544083" cy="1354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679C4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Sưu tầm cách thức xử lí 1 số tình huống nảy sinh khi làm việc nhà (nấu ăn, vệ sinh đồ dùng,…)</a:t>
              </a:r>
              <a:endParaRPr sz="2000">
                <a:solidFill>
                  <a:srgbClr val="679C4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72" name="Google Shape;172;p16"/>
          <p:cNvSpPr/>
          <p:nvPr/>
        </p:nvSpPr>
        <p:spPr>
          <a:xfrm>
            <a:off x="2286000" y="-941958"/>
            <a:ext cx="4572000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án biên soạn bởi </a:t>
            </a:r>
            <a:r>
              <a:rPr b="1"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Dung </a:t>
            </a:r>
            <a:r>
              <a:rPr b="1" lang="en-US" sz="1350">
                <a:solidFill>
                  <a:srgbClr val="E7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0336032445</a:t>
            </a: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https://www.facebook.com/phamkimdung25/ 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được phép chia sẻ bởi chủ sở hữu. 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7"/>
          <p:cNvSpPr txBox="1"/>
          <p:nvPr/>
        </p:nvSpPr>
        <p:spPr>
          <a:xfrm>
            <a:off x="2339745" y="624591"/>
            <a:ext cx="460311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 VIỆC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GIA ĐÌNH</a:t>
            </a:r>
            <a:endParaRPr b="1" sz="4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200712419435657_1" id="180" name="Google Shape;18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044575" y="3487738"/>
            <a:ext cx="5048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04015438746072987" id="181" name="Google Shape;18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198138">
            <a:off x="9372601" y="4443958"/>
            <a:ext cx="992187" cy="992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0712419435657_1" id="182" name="Google Shape;18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0364788" y="2343150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-1510755">
            <a:off x="782891" y="3375452"/>
            <a:ext cx="959326" cy="1019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-1510755">
            <a:off x="782891" y="3401819"/>
            <a:ext cx="959326" cy="1019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0712419435657_1" id="185" name="Google Shape;18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87045" y="4163791"/>
            <a:ext cx="5048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0712419435657_1" id="186" name="Google Shape;18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24811" y="1660876"/>
            <a:ext cx="5048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standing together&#10;&#10;Description automatically generated with medium confidence" id="187" name="Google Shape;187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27784" y="1994478"/>
            <a:ext cx="3524230" cy="273968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7"/>
          <p:cNvSpPr/>
          <p:nvPr/>
        </p:nvSpPr>
        <p:spPr>
          <a:xfrm>
            <a:off x="2286000" y="-941958"/>
            <a:ext cx="4572000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án biên soạn bởi </a:t>
            </a:r>
            <a:r>
              <a:rPr b="1"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Dung </a:t>
            </a:r>
            <a:r>
              <a:rPr b="1" lang="en-US" sz="1350">
                <a:solidFill>
                  <a:srgbClr val="E7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0336032445</a:t>
            </a: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https://www.facebook.com/phamkimdung25/ 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được phép chia sẻ bởi chủ sở hữu.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67544" y="2034480"/>
            <a:ext cx="2776691" cy="276951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8"/>
          <p:cNvSpPr txBox="1"/>
          <p:nvPr>
            <p:ph type="title"/>
          </p:nvPr>
        </p:nvSpPr>
        <p:spPr>
          <a:xfrm>
            <a:off x="363915" y="874719"/>
            <a:ext cx="2952328" cy="813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44682A"/>
              </a:buClr>
              <a:buSzPts val="2500"/>
              <a:buFont typeface="Times New Roman"/>
              <a:buNone/>
            </a:pPr>
            <a:r>
              <a:rPr b="1" lang="en-US" sz="2500">
                <a:solidFill>
                  <a:srgbClr val="44682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 khó khăn đối với học sinh</a:t>
            </a:r>
            <a:endParaRPr b="1" sz="2500">
              <a:solidFill>
                <a:srgbClr val="44682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2286000" y="-941958"/>
            <a:ext cx="4572000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án biên soạn bởi </a:t>
            </a:r>
            <a:r>
              <a:rPr b="1"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Dung </a:t>
            </a:r>
            <a:r>
              <a:rPr b="1" lang="en-US" sz="1350">
                <a:solidFill>
                  <a:srgbClr val="E7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0336032445</a:t>
            </a: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https://www.facebook.com/phamkimdung25/ 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được phép chia sẻ bởi chủ sở hữu. </a:t>
            </a:r>
            <a:endParaRPr/>
          </a:p>
        </p:txBody>
      </p:sp>
      <p:grpSp>
        <p:nvGrpSpPr>
          <p:cNvPr id="197" name="Google Shape;197;p18"/>
          <p:cNvGrpSpPr/>
          <p:nvPr/>
        </p:nvGrpSpPr>
        <p:grpSpPr>
          <a:xfrm>
            <a:off x="3203856" y="493402"/>
            <a:ext cx="1368144" cy="1368143"/>
            <a:chOff x="414926" y="692717"/>
            <a:chExt cx="1368144" cy="1368143"/>
          </a:xfrm>
        </p:grpSpPr>
        <p:sp>
          <p:nvSpPr>
            <p:cNvPr id="198" name="Google Shape;198;p18"/>
            <p:cNvSpPr/>
            <p:nvPr/>
          </p:nvSpPr>
          <p:spPr>
            <a:xfrm rot="8100000">
              <a:off x="604764" y="903599"/>
              <a:ext cx="988467" cy="946380"/>
            </a:xfrm>
            <a:custGeom>
              <a:rect b="b" l="l" r="r" t="t"/>
              <a:pathLst>
                <a:path extrusionOk="0" h="1062" w="1062">
                  <a:moveTo>
                    <a:pt x="378" y="908"/>
                  </a:moveTo>
                  <a:cubicBezTo>
                    <a:pt x="346" y="876"/>
                    <a:pt x="337" y="859"/>
                    <a:pt x="335" y="852"/>
                  </a:cubicBezTo>
                  <a:cubicBezTo>
                    <a:pt x="348" y="848"/>
                    <a:pt x="360" y="847"/>
                    <a:pt x="372" y="845"/>
                  </a:cubicBezTo>
                  <a:cubicBezTo>
                    <a:pt x="402" y="842"/>
                    <a:pt x="436" y="839"/>
                    <a:pt x="470" y="791"/>
                  </a:cubicBezTo>
                  <a:cubicBezTo>
                    <a:pt x="510" y="737"/>
                    <a:pt x="502" y="663"/>
                    <a:pt x="451" y="611"/>
                  </a:cubicBezTo>
                  <a:cubicBezTo>
                    <a:pt x="399" y="560"/>
                    <a:pt x="326" y="552"/>
                    <a:pt x="271" y="592"/>
                  </a:cubicBezTo>
                  <a:cubicBezTo>
                    <a:pt x="223" y="627"/>
                    <a:pt x="220" y="660"/>
                    <a:pt x="217" y="690"/>
                  </a:cubicBezTo>
                  <a:cubicBezTo>
                    <a:pt x="216" y="703"/>
                    <a:pt x="215" y="715"/>
                    <a:pt x="210" y="727"/>
                  </a:cubicBezTo>
                  <a:cubicBezTo>
                    <a:pt x="205" y="726"/>
                    <a:pt x="193" y="720"/>
                    <a:pt x="173" y="703"/>
                  </a:cubicBezTo>
                  <a:cubicBezTo>
                    <a:pt x="164" y="694"/>
                    <a:pt x="164" y="694"/>
                    <a:pt x="164" y="694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155" y="376"/>
                    <a:pt x="155" y="376"/>
                    <a:pt x="155" y="376"/>
                  </a:cubicBezTo>
                  <a:cubicBezTo>
                    <a:pt x="159" y="372"/>
                    <a:pt x="163" y="369"/>
                    <a:pt x="167" y="365"/>
                  </a:cubicBezTo>
                  <a:cubicBezTo>
                    <a:pt x="167" y="365"/>
                    <a:pt x="167" y="365"/>
                    <a:pt x="167" y="36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1062" y="531"/>
                    <a:pt x="1062" y="531"/>
                    <a:pt x="1062" y="531"/>
                  </a:cubicBezTo>
                  <a:cubicBezTo>
                    <a:pt x="911" y="682"/>
                    <a:pt x="911" y="682"/>
                    <a:pt x="911" y="682"/>
                  </a:cubicBezTo>
                  <a:cubicBezTo>
                    <a:pt x="884" y="710"/>
                    <a:pt x="866" y="733"/>
                    <a:pt x="857" y="753"/>
                  </a:cubicBezTo>
                  <a:cubicBezTo>
                    <a:pt x="842" y="788"/>
                    <a:pt x="855" y="809"/>
                    <a:pt x="865" y="819"/>
                  </a:cubicBezTo>
                  <a:cubicBezTo>
                    <a:pt x="870" y="824"/>
                    <a:pt x="877" y="829"/>
                    <a:pt x="886" y="832"/>
                  </a:cubicBezTo>
                  <a:cubicBezTo>
                    <a:pt x="906" y="840"/>
                    <a:pt x="925" y="841"/>
                    <a:pt x="940" y="843"/>
                  </a:cubicBezTo>
                  <a:cubicBezTo>
                    <a:pt x="960" y="845"/>
                    <a:pt x="972" y="846"/>
                    <a:pt x="986" y="860"/>
                  </a:cubicBezTo>
                  <a:cubicBezTo>
                    <a:pt x="990" y="864"/>
                    <a:pt x="993" y="868"/>
                    <a:pt x="997" y="873"/>
                  </a:cubicBezTo>
                  <a:cubicBezTo>
                    <a:pt x="1025" y="912"/>
                    <a:pt x="1007" y="954"/>
                    <a:pt x="982" y="979"/>
                  </a:cubicBezTo>
                  <a:cubicBezTo>
                    <a:pt x="958" y="1003"/>
                    <a:pt x="916" y="1022"/>
                    <a:pt x="877" y="993"/>
                  </a:cubicBezTo>
                  <a:cubicBezTo>
                    <a:pt x="872" y="990"/>
                    <a:pt x="867" y="986"/>
                    <a:pt x="864" y="982"/>
                  </a:cubicBezTo>
                  <a:cubicBezTo>
                    <a:pt x="850" y="968"/>
                    <a:pt x="849" y="957"/>
                    <a:pt x="847" y="936"/>
                  </a:cubicBezTo>
                  <a:cubicBezTo>
                    <a:pt x="845" y="921"/>
                    <a:pt x="843" y="903"/>
                    <a:pt x="836" y="882"/>
                  </a:cubicBezTo>
                  <a:cubicBezTo>
                    <a:pt x="832" y="874"/>
                    <a:pt x="828" y="866"/>
                    <a:pt x="822" y="861"/>
                  </a:cubicBezTo>
                  <a:cubicBezTo>
                    <a:pt x="777" y="816"/>
                    <a:pt x="708" y="885"/>
                    <a:pt x="686" y="907"/>
                  </a:cubicBezTo>
                  <a:cubicBezTo>
                    <a:pt x="531" y="1062"/>
                    <a:pt x="531" y="1062"/>
                    <a:pt x="531" y="1062"/>
                  </a:cubicBezTo>
                  <a:lnTo>
                    <a:pt x="378" y="9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" name="Google Shape;199;p18"/>
            <p:cNvGrpSpPr/>
            <p:nvPr/>
          </p:nvGrpSpPr>
          <p:grpSpPr>
            <a:xfrm>
              <a:off x="1246663" y="1295090"/>
              <a:ext cx="536407" cy="163397"/>
              <a:chOff x="6249497" y="4285761"/>
              <a:chExt cx="715209" cy="217863"/>
            </a:xfrm>
          </p:grpSpPr>
          <p:sp>
            <p:nvSpPr>
              <p:cNvPr id="200" name="Google Shape;200;p18"/>
              <p:cNvSpPr/>
              <p:nvPr/>
            </p:nvSpPr>
            <p:spPr>
              <a:xfrm>
                <a:off x="6249497" y="4285761"/>
                <a:ext cx="217863" cy="217863"/>
              </a:xfrm>
              <a:prstGeom prst="ellipse">
                <a:avLst/>
              </a:prstGeom>
              <a:solidFill>
                <a:srgbClr val="ADBACA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75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01" name="Google Shape;201;p18"/>
              <p:cNvCxnSpPr/>
              <p:nvPr/>
            </p:nvCxnSpPr>
            <p:spPr>
              <a:xfrm>
                <a:off x="6414546" y="4402395"/>
                <a:ext cx="55016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ADBACA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02" name="Google Shape;202;p18"/>
          <p:cNvGrpSpPr/>
          <p:nvPr/>
        </p:nvGrpSpPr>
        <p:grpSpPr>
          <a:xfrm>
            <a:off x="3203856" y="1478661"/>
            <a:ext cx="1368144" cy="1368143"/>
            <a:chOff x="414926" y="692717"/>
            <a:chExt cx="1368144" cy="1368143"/>
          </a:xfrm>
        </p:grpSpPr>
        <p:sp>
          <p:nvSpPr>
            <p:cNvPr id="203" name="Google Shape;203;p18"/>
            <p:cNvSpPr/>
            <p:nvPr/>
          </p:nvSpPr>
          <p:spPr>
            <a:xfrm rot="8100000">
              <a:off x="604764" y="903599"/>
              <a:ext cx="988467" cy="946380"/>
            </a:xfrm>
            <a:custGeom>
              <a:rect b="b" l="l" r="r" t="t"/>
              <a:pathLst>
                <a:path extrusionOk="0" h="1062" w="1062">
                  <a:moveTo>
                    <a:pt x="378" y="908"/>
                  </a:moveTo>
                  <a:cubicBezTo>
                    <a:pt x="346" y="876"/>
                    <a:pt x="337" y="859"/>
                    <a:pt x="335" y="852"/>
                  </a:cubicBezTo>
                  <a:cubicBezTo>
                    <a:pt x="348" y="848"/>
                    <a:pt x="360" y="847"/>
                    <a:pt x="372" y="845"/>
                  </a:cubicBezTo>
                  <a:cubicBezTo>
                    <a:pt x="402" y="842"/>
                    <a:pt x="436" y="839"/>
                    <a:pt x="470" y="791"/>
                  </a:cubicBezTo>
                  <a:cubicBezTo>
                    <a:pt x="510" y="737"/>
                    <a:pt x="502" y="663"/>
                    <a:pt x="451" y="611"/>
                  </a:cubicBezTo>
                  <a:cubicBezTo>
                    <a:pt x="399" y="560"/>
                    <a:pt x="326" y="552"/>
                    <a:pt x="271" y="592"/>
                  </a:cubicBezTo>
                  <a:cubicBezTo>
                    <a:pt x="223" y="627"/>
                    <a:pt x="220" y="660"/>
                    <a:pt x="217" y="690"/>
                  </a:cubicBezTo>
                  <a:cubicBezTo>
                    <a:pt x="216" y="703"/>
                    <a:pt x="215" y="715"/>
                    <a:pt x="210" y="727"/>
                  </a:cubicBezTo>
                  <a:cubicBezTo>
                    <a:pt x="205" y="726"/>
                    <a:pt x="193" y="720"/>
                    <a:pt x="173" y="703"/>
                  </a:cubicBezTo>
                  <a:cubicBezTo>
                    <a:pt x="164" y="694"/>
                    <a:pt x="164" y="694"/>
                    <a:pt x="164" y="694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155" y="376"/>
                    <a:pt x="155" y="376"/>
                    <a:pt x="155" y="376"/>
                  </a:cubicBezTo>
                  <a:cubicBezTo>
                    <a:pt x="159" y="372"/>
                    <a:pt x="163" y="369"/>
                    <a:pt x="167" y="365"/>
                  </a:cubicBezTo>
                  <a:cubicBezTo>
                    <a:pt x="167" y="365"/>
                    <a:pt x="167" y="365"/>
                    <a:pt x="167" y="36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1062" y="531"/>
                    <a:pt x="1062" y="531"/>
                    <a:pt x="1062" y="531"/>
                  </a:cubicBezTo>
                  <a:cubicBezTo>
                    <a:pt x="911" y="682"/>
                    <a:pt x="911" y="682"/>
                    <a:pt x="911" y="682"/>
                  </a:cubicBezTo>
                  <a:cubicBezTo>
                    <a:pt x="884" y="710"/>
                    <a:pt x="866" y="733"/>
                    <a:pt x="857" y="753"/>
                  </a:cubicBezTo>
                  <a:cubicBezTo>
                    <a:pt x="842" y="788"/>
                    <a:pt x="855" y="809"/>
                    <a:pt x="865" y="819"/>
                  </a:cubicBezTo>
                  <a:cubicBezTo>
                    <a:pt x="870" y="824"/>
                    <a:pt x="877" y="829"/>
                    <a:pt x="886" y="832"/>
                  </a:cubicBezTo>
                  <a:cubicBezTo>
                    <a:pt x="906" y="840"/>
                    <a:pt x="925" y="841"/>
                    <a:pt x="940" y="843"/>
                  </a:cubicBezTo>
                  <a:cubicBezTo>
                    <a:pt x="960" y="845"/>
                    <a:pt x="972" y="846"/>
                    <a:pt x="986" y="860"/>
                  </a:cubicBezTo>
                  <a:cubicBezTo>
                    <a:pt x="990" y="864"/>
                    <a:pt x="993" y="868"/>
                    <a:pt x="997" y="873"/>
                  </a:cubicBezTo>
                  <a:cubicBezTo>
                    <a:pt x="1025" y="912"/>
                    <a:pt x="1007" y="954"/>
                    <a:pt x="982" y="979"/>
                  </a:cubicBezTo>
                  <a:cubicBezTo>
                    <a:pt x="958" y="1003"/>
                    <a:pt x="916" y="1022"/>
                    <a:pt x="877" y="993"/>
                  </a:cubicBezTo>
                  <a:cubicBezTo>
                    <a:pt x="872" y="990"/>
                    <a:pt x="867" y="986"/>
                    <a:pt x="864" y="982"/>
                  </a:cubicBezTo>
                  <a:cubicBezTo>
                    <a:pt x="850" y="968"/>
                    <a:pt x="849" y="957"/>
                    <a:pt x="847" y="936"/>
                  </a:cubicBezTo>
                  <a:cubicBezTo>
                    <a:pt x="845" y="921"/>
                    <a:pt x="843" y="903"/>
                    <a:pt x="836" y="882"/>
                  </a:cubicBezTo>
                  <a:cubicBezTo>
                    <a:pt x="832" y="874"/>
                    <a:pt x="828" y="866"/>
                    <a:pt x="822" y="861"/>
                  </a:cubicBezTo>
                  <a:cubicBezTo>
                    <a:pt x="777" y="816"/>
                    <a:pt x="708" y="885"/>
                    <a:pt x="686" y="907"/>
                  </a:cubicBezTo>
                  <a:cubicBezTo>
                    <a:pt x="531" y="1062"/>
                    <a:pt x="531" y="1062"/>
                    <a:pt x="531" y="1062"/>
                  </a:cubicBezTo>
                  <a:lnTo>
                    <a:pt x="378" y="908"/>
                  </a:lnTo>
                  <a:close/>
                </a:path>
              </a:pathLst>
            </a:custGeom>
            <a:solidFill>
              <a:srgbClr val="679C40"/>
            </a:solidFill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" name="Google Shape;204;p18"/>
            <p:cNvGrpSpPr/>
            <p:nvPr/>
          </p:nvGrpSpPr>
          <p:grpSpPr>
            <a:xfrm>
              <a:off x="1246663" y="1295090"/>
              <a:ext cx="536407" cy="163397"/>
              <a:chOff x="6249497" y="4285761"/>
              <a:chExt cx="715209" cy="217863"/>
            </a:xfrm>
          </p:grpSpPr>
          <p:sp>
            <p:nvSpPr>
              <p:cNvPr id="205" name="Google Shape;205;p18"/>
              <p:cNvSpPr/>
              <p:nvPr/>
            </p:nvSpPr>
            <p:spPr>
              <a:xfrm>
                <a:off x="6249497" y="4285761"/>
                <a:ext cx="217863" cy="217863"/>
              </a:xfrm>
              <a:prstGeom prst="ellipse">
                <a:avLst/>
              </a:prstGeom>
              <a:solidFill>
                <a:srgbClr val="ADBACA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75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06" name="Google Shape;206;p18"/>
              <p:cNvCxnSpPr/>
              <p:nvPr/>
            </p:nvCxnSpPr>
            <p:spPr>
              <a:xfrm>
                <a:off x="6414546" y="4402395"/>
                <a:ext cx="55016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ADBACA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07" name="Google Shape;207;p18"/>
          <p:cNvGrpSpPr/>
          <p:nvPr/>
        </p:nvGrpSpPr>
        <p:grpSpPr>
          <a:xfrm>
            <a:off x="3203856" y="2463920"/>
            <a:ext cx="1368144" cy="1368143"/>
            <a:chOff x="414926" y="692717"/>
            <a:chExt cx="1368144" cy="1368143"/>
          </a:xfrm>
        </p:grpSpPr>
        <p:sp>
          <p:nvSpPr>
            <p:cNvPr id="208" name="Google Shape;208;p18"/>
            <p:cNvSpPr/>
            <p:nvPr/>
          </p:nvSpPr>
          <p:spPr>
            <a:xfrm rot="8100000">
              <a:off x="604764" y="903599"/>
              <a:ext cx="988467" cy="946380"/>
            </a:xfrm>
            <a:custGeom>
              <a:rect b="b" l="l" r="r" t="t"/>
              <a:pathLst>
                <a:path extrusionOk="0" h="1062" w="1062">
                  <a:moveTo>
                    <a:pt x="378" y="908"/>
                  </a:moveTo>
                  <a:cubicBezTo>
                    <a:pt x="346" y="876"/>
                    <a:pt x="337" y="859"/>
                    <a:pt x="335" y="852"/>
                  </a:cubicBezTo>
                  <a:cubicBezTo>
                    <a:pt x="348" y="848"/>
                    <a:pt x="360" y="847"/>
                    <a:pt x="372" y="845"/>
                  </a:cubicBezTo>
                  <a:cubicBezTo>
                    <a:pt x="402" y="842"/>
                    <a:pt x="436" y="839"/>
                    <a:pt x="470" y="791"/>
                  </a:cubicBezTo>
                  <a:cubicBezTo>
                    <a:pt x="510" y="737"/>
                    <a:pt x="502" y="663"/>
                    <a:pt x="451" y="611"/>
                  </a:cubicBezTo>
                  <a:cubicBezTo>
                    <a:pt x="399" y="560"/>
                    <a:pt x="326" y="552"/>
                    <a:pt x="271" y="592"/>
                  </a:cubicBezTo>
                  <a:cubicBezTo>
                    <a:pt x="223" y="627"/>
                    <a:pt x="220" y="660"/>
                    <a:pt x="217" y="690"/>
                  </a:cubicBezTo>
                  <a:cubicBezTo>
                    <a:pt x="216" y="703"/>
                    <a:pt x="215" y="715"/>
                    <a:pt x="210" y="727"/>
                  </a:cubicBezTo>
                  <a:cubicBezTo>
                    <a:pt x="205" y="726"/>
                    <a:pt x="193" y="720"/>
                    <a:pt x="173" y="703"/>
                  </a:cubicBezTo>
                  <a:cubicBezTo>
                    <a:pt x="164" y="694"/>
                    <a:pt x="164" y="694"/>
                    <a:pt x="164" y="694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155" y="376"/>
                    <a:pt x="155" y="376"/>
                    <a:pt x="155" y="376"/>
                  </a:cubicBezTo>
                  <a:cubicBezTo>
                    <a:pt x="159" y="372"/>
                    <a:pt x="163" y="369"/>
                    <a:pt x="167" y="365"/>
                  </a:cubicBezTo>
                  <a:cubicBezTo>
                    <a:pt x="167" y="365"/>
                    <a:pt x="167" y="365"/>
                    <a:pt x="167" y="36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1062" y="531"/>
                    <a:pt x="1062" y="531"/>
                    <a:pt x="1062" y="531"/>
                  </a:cubicBezTo>
                  <a:cubicBezTo>
                    <a:pt x="911" y="682"/>
                    <a:pt x="911" y="682"/>
                    <a:pt x="911" y="682"/>
                  </a:cubicBezTo>
                  <a:cubicBezTo>
                    <a:pt x="884" y="710"/>
                    <a:pt x="866" y="733"/>
                    <a:pt x="857" y="753"/>
                  </a:cubicBezTo>
                  <a:cubicBezTo>
                    <a:pt x="842" y="788"/>
                    <a:pt x="855" y="809"/>
                    <a:pt x="865" y="819"/>
                  </a:cubicBezTo>
                  <a:cubicBezTo>
                    <a:pt x="870" y="824"/>
                    <a:pt x="877" y="829"/>
                    <a:pt x="886" y="832"/>
                  </a:cubicBezTo>
                  <a:cubicBezTo>
                    <a:pt x="906" y="840"/>
                    <a:pt x="925" y="841"/>
                    <a:pt x="940" y="843"/>
                  </a:cubicBezTo>
                  <a:cubicBezTo>
                    <a:pt x="960" y="845"/>
                    <a:pt x="972" y="846"/>
                    <a:pt x="986" y="860"/>
                  </a:cubicBezTo>
                  <a:cubicBezTo>
                    <a:pt x="990" y="864"/>
                    <a:pt x="993" y="868"/>
                    <a:pt x="997" y="873"/>
                  </a:cubicBezTo>
                  <a:cubicBezTo>
                    <a:pt x="1025" y="912"/>
                    <a:pt x="1007" y="954"/>
                    <a:pt x="982" y="979"/>
                  </a:cubicBezTo>
                  <a:cubicBezTo>
                    <a:pt x="958" y="1003"/>
                    <a:pt x="916" y="1022"/>
                    <a:pt x="877" y="993"/>
                  </a:cubicBezTo>
                  <a:cubicBezTo>
                    <a:pt x="872" y="990"/>
                    <a:pt x="867" y="986"/>
                    <a:pt x="864" y="982"/>
                  </a:cubicBezTo>
                  <a:cubicBezTo>
                    <a:pt x="850" y="968"/>
                    <a:pt x="849" y="957"/>
                    <a:pt x="847" y="936"/>
                  </a:cubicBezTo>
                  <a:cubicBezTo>
                    <a:pt x="845" y="921"/>
                    <a:pt x="843" y="903"/>
                    <a:pt x="836" y="882"/>
                  </a:cubicBezTo>
                  <a:cubicBezTo>
                    <a:pt x="832" y="874"/>
                    <a:pt x="828" y="866"/>
                    <a:pt x="822" y="861"/>
                  </a:cubicBezTo>
                  <a:cubicBezTo>
                    <a:pt x="777" y="816"/>
                    <a:pt x="708" y="885"/>
                    <a:pt x="686" y="907"/>
                  </a:cubicBezTo>
                  <a:cubicBezTo>
                    <a:pt x="531" y="1062"/>
                    <a:pt x="531" y="1062"/>
                    <a:pt x="531" y="1062"/>
                  </a:cubicBezTo>
                  <a:lnTo>
                    <a:pt x="378" y="90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9" name="Google Shape;209;p18"/>
            <p:cNvGrpSpPr/>
            <p:nvPr/>
          </p:nvGrpSpPr>
          <p:grpSpPr>
            <a:xfrm>
              <a:off x="1246663" y="1295090"/>
              <a:ext cx="536407" cy="163397"/>
              <a:chOff x="6249497" y="4285761"/>
              <a:chExt cx="715209" cy="217863"/>
            </a:xfrm>
          </p:grpSpPr>
          <p:sp>
            <p:nvSpPr>
              <p:cNvPr id="210" name="Google Shape;210;p18"/>
              <p:cNvSpPr/>
              <p:nvPr/>
            </p:nvSpPr>
            <p:spPr>
              <a:xfrm>
                <a:off x="6249497" y="4285761"/>
                <a:ext cx="217863" cy="217863"/>
              </a:xfrm>
              <a:prstGeom prst="ellipse">
                <a:avLst/>
              </a:prstGeom>
              <a:solidFill>
                <a:srgbClr val="ADBACA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75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11" name="Google Shape;211;p18"/>
              <p:cNvCxnSpPr/>
              <p:nvPr/>
            </p:nvCxnSpPr>
            <p:spPr>
              <a:xfrm>
                <a:off x="6414546" y="4402395"/>
                <a:ext cx="55016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ADBACA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12" name="Google Shape;212;p18"/>
          <p:cNvGrpSpPr/>
          <p:nvPr/>
        </p:nvGrpSpPr>
        <p:grpSpPr>
          <a:xfrm>
            <a:off x="3203856" y="3449179"/>
            <a:ext cx="1368144" cy="1368143"/>
            <a:chOff x="414926" y="692717"/>
            <a:chExt cx="1368144" cy="1368143"/>
          </a:xfrm>
        </p:grpSpPr>
        <p:sp>
          <p:nvSpPr>
            <p:cNvPr id="213" name="Google Shape;213;p18"/>
            <p:cNvSpPr/>
            <p:nvPr/>
          </p:nvSpPr>
          <p:spPr>
            <a:xfrm rot="8100000">
              <a:off x="604764" y="903599"/>
              <a:ext cx="988467" cy="946380"/>
            </a:xfrm>
            <a:custGeom>
              <a:rect b="b" l="l" r="r" t="t"/>
              <a:pathLst>
                <a:path extrusionOk="0" h="1062" w="1062">
                  <a:moveTo>
                    <a:pt x="378" y="908"/>
                  </a:moveTo>
                  <a:cubicBezTo>
                    <a:pt x="346" y="876"/>
                    <a:pt x="337" y="859"/>
                    <a:pt x="335" y="852"/>
                  </a:cubicBezTo>
                  <a:cubicBezTo>
                    <a:pt x="348" y="848"/>
                    <a:pt x="360" y="847"/>
                    <a:pt x="372" y="845"/>
                  </a:cubicBezTo>
                  <a:cubicBezTo>
                    <a:pt x="402" y="842"/>
                    <a:pt x="436" y="839"/>
                    <a:pt x="470" y="791"/>
                  </a:cubicBezTo>
                  <a:cubicBezTo>
                    <a:pt x="510" y="737"/>
                    <a:pt x="502" y="663"/>
                    <a:pt x="451" y="611"/>
                  </a:cubicBezTo>
                  <a:cubicBezTo>
                    <a:pt x="399" y="560"/>
                    <a:pt x="326" y="552"/>
                    <a:pt x="271" y="592"/>
                  </a:cubicBezTo>
                  <a:cubicBezTo>
                    <a:pt x="223" y="627"/>
                    <a:pt x="220" y="660"/>
                    <a:pt x="217" y="690"/>
                  </a:cubicBezTo>
                  <a:cubicBezTo>
                    <a:pt x="216" y="703"/>
                    <a:pt x="215" y="715"/>
                    <a:pt x="210" y="727"/>
                  </a:cubicBezTo>
                  <a:cubicBezTo>
                    <a:pt x="205" y="726"/>
                    <a:pt x="193" y="720"/>
                    <a:pt x="173" y="703"/>
                  </a:cubicBezTo>
                  <a:cubicBezTo>
                    <a:pt x="164" y="694"/>
                    <a:pt x="164" y="694"/>
                    <a:pt x="164" y="694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155" y="376"/>
                    <a:pt x="155" y="376"/>
                    <a:pt x="155" y="376"/>
                  </a:cubicBezTo>
                  <a:cubicBezTo>
                    <a:pt x="159" y="372"/>
                    <a:pt x="163" y="369"/>
                    <a:pt x="167" y="365"/>
                  </a:cubicBezTo>
                  <a:cubicBezTo>
                    <a:pt x="167" y="365"/>
                    <a:pt x="167" y="365"/>
                    <a:pt x="167" y="36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1062" y="531"/>
                    <a:pt x="1062" y="531"/>
                    <a:pt x="1062" y="531"/>
                  </a:cubicBezTo>
                  <a:cubicBezTo>
                    <a:pt x="911" y="682"/>
                    <a:pt x="911" y="682"/>
                    <a:pt x="911" y="682"/>
                  </a:cubicBezTo>
                  <a:cubicBezTo>
                    <a:pt x="884" y="710"/>
                    <a:pt x="866" y="733"/>
                    <a:pt x="857" y="753"/>
                  </a:cubicBezTo>
                  <a:cubicBezTo>
                    <a:pt x="842" y="788"/>
                    <a:pt x="855" y="809"/>
                    <a:pt x="865" y="819"/>
                  </a:cubicBezTo>
                  <a:cubicBezTo>
                    <a:pt x="870" y="824"/>
                    <a:pt x="877" y="829"/>
                    <a:pt x="886" y="832"/>
                  </a:cubicBezTo>
                  <a:cubicBezTo>
                    <a:pt x="906" y="840"/>
                    <a:pt x="925" y="841"/>
                    <a:pt x="940" y="843"/>
                  </a:cubicBezTo>
                  <a:cubicBezTo>
                    <a:pt x="960" y="845"/>
                    <a:pt x="972" y="846"/>
                    <a:pt x="986" y="860"/>
                  </a:cubicBezTo>
                  <a:cubicBezTo>
                    <a:pt x="990" y="864"/>
                    <a:pt x="993" y="868"/>
                    <a:pt x="997" y="873"/>
                  </a:cubicBezTo>
                  <a:cubicBezTo>
                    <a:pt x="1025" y="912"/>
                    <a:pt x="1007" y="954"/>
                    <a:pt x="982" y="979"/>
                  </a:cubicBezTo>
                  <a:cubicBezTo>
                    <a:pt x="958" y="1003"/>
                    <a:pt x="916" y="1022"/>
                    <a:pt x="877" y="993"/>
                  </a:cubicBezTo>
                  <a:cubicBezTo>
                    <a:pt x="872" y="990"/>
                    <a:pt x="867" y="986"/>
                    <a:pt x="864" y="982"/>
                  </a:cubicBezTo>
                  <a:cubicBezTo>
                    <a:pt x="850" y="968"/>
                    <a:pt x="849" y="957"/>
                    <a:pt x="847" y="936"/>
                  </a:cubicBezTo>
                  <a:cubicBezTo>
                    <a:pt x="845" y="921"/>
                    <a:pt x="843" y="903"/>
                    <a:pt x="836" y="882"/>
                  </a:cubicBezTo>
                  <a:cubicBezTo>
                    <a:pt x="832" y="874"/>
                    <a:pt x="828" y="866"/>
                    <a:pt x="822" y="861"/>
                  </a:cubicBezTo>
                  <a:cubicBezTo>
                    <a:pt x="777" y="816"/>
                    <a:pt x="708" y="885"/>
                    <a:pt x="686" y="907"/>
                  </a:cubicBezTo>
                  <a:cubicBezTo>
                    <a:pt x="531" y="1062"/>
                    <a:pt x="531" y="1062"/>
                    <a:pt x="531" y="1062"/>
                  </a:cubicBezTo>
                  <a:lnTo>
                    <a:pt x="378" y="908"/>
                  </a:lnTo>
                  <a:close/>
                </a:path>
              </a:pathLst>
            </a:custGeom>
            <a:solidFill>
              <a:srgbClr val="FDA79B"/>
            </a:solidFill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" name="Google Shape;214;p18"/>
            <p:cNvGrpSpPr/>
            <p:nvPr/>
          </p:nvGrpSpPr>
          <p:grpSpPr>
            <a:xfrm>
              <a:off x="1246663" y="1295090"/>
              <a:ext cx="536407" cy="163397"/>
              <a:chOff x="6249497" y="4285761"/>
              <a:chExt cx="715209" cy="217863"/>
            </a:xfrm>
          </p:grpSpPr>
          <p:sp>
            <p:nvSpPr>
              <p:cNvPr id="215" name="Google Shape;215;p18"/>
              <p:cNvSpPr/>
              <p:nvPr/>
            </p:nvSpPr>
            <p:spPr>
              <a:xfrm>
                <a:off x="6249497" y="4285761"/>
                <a:ext cx="217863" cy="217863"/>
              </a:xfrm>
              <a:prstGeom prst="ellipse">
                <a:avLst/>
              </a:prstGeom>
              <a:solidFill>
                <a:srgbClr val="ADBACA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75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16" name="Google Shape;216;p18"/>
              <p:cNvCxnSpPr/>
              <p:nvPr/>
            </p:nvCxnSpPr>
            <p:spPr>
              <a:xfrm>
                <a:off x="6414546" y="4402395"/>
                <a:ext cx="55016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ADBACA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17" name="Google Shape;217;p18"/>
          <p:cNvSpPr txBox="1"/>
          <p:nvPr/>
        </p:nvSpPr>
        <p:spPr>
          <a:xfrm>
            <a:off x="4571999" y="874719"/>
            <a:ext cx="3965965" cy="642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Khối lượng kiến thức của các môn học tăng, yêu cầu cao hơn</a:t>
            </a:r>
            <a:endParaRPr b="0" i="0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18"/>
          <p:cNvSpPr txBox="1"/>
          <p:nvPr/>
        </p:nvSpPr>
        <p:spPr>
          <a:xfrm>
            <a:off x="4557192" y="1847223"/>
            <a:ext cx="3965965" cy="642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Nhiều môn học hơn, nhiều thầy cô dạy</a:t>
            </a:r>
            <a:endParaRPr b="0" i="0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18"/>
          <p:cNvSpPr txBox="1"/>
          <p:nvPr/>
        </p:nvSpPr>
        <p:spPr>
          <a:xfrm>
            <a:off x="4542385" y="2819727"/>
            <a:ext cx="3965965" cy="642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 bè mới, quan hệ mới</a:t>
            </a:r>
            <a:endParaRPr b="0" i="0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18"/>
          <p:cNvSpPr txBox="1"/>
          <p:nvPr/>
        </p:nvSpPr>
        <p:spPr>
          <a:xfrm>
            <a:off x="4557193" y="3697581"/>
            <a:ext cx="4119263" cy="8844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Tâm lý chưa quen với sự chuyển tiếp từ tiểu học lên THCS.</a:t>
            </a:r>
            <a:endParaRPr b="0" i="0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"/>
          <p:cNvSpPr/>
          <p:nvPr/>
        </p:nvSpPr>
        <p:spPr>
          <a:xfrm>
            <a:off x="4302611" y="3167362"/>
            <a:ext cx="635413" cy="731075"/>
          </a:xfrm>
          <a:custGeom>
            <a:rect b="b" l="l" r="r" t="t"/>
            <a:pathLst>
              <a:path extrusionOk="0" h="1305883" w="1184474">
                <a:moveTo>
                  <a:pt x="1128301" y="542257"/>
                </a:moveTo>
                <a:cubicBezTo>
                  <a:pt x="1138996" y="544244"/>
                  <a:pt x="1150947" y="549813"/>
                  <a:pt x="1160623" y="559490"/>
                </a:cubicBezTo>
                <a:cubicBezTo>
                  <a:pt x="1179976" y="578842"/>
                  <a:pt x="1182899" y="607295"/>
                  <a:pt x="1173598" y="616596"/>
                </a:cubicBezTo>
                <a:cubicBezTo>
                  <a:pt x="1164297" y="625897"/>
                  <a:pt x="1124169" y="634649"/>
                  <a:pt x="1104816" y="615297"/>
                </a:cubicBezTo>
                <a:cubicBezTo>
                  <a:pt x="1085464" y="595944"/>
                  <a:pt x="1094216" y="555816"/>
                  <a:pt x="1103517" y="546515"/>
                </a:cubicBezTo>
                <a:cubicBezTo>
                  <a:pt x="1108167" y="541864"/>
                  <a:pt x="1117606" y="540270"/>
                  <a:pt x="1128301" y="542257"/>
                </a:cubicBezTo>
                <a:close/>
                <a:moveTo>
                  <a:pt x="1129951" y="407312"/>
                </a:moveTo>
                <a:cubicBezTo>
                  <a:pt x="1142445" y="408682"/>
                  <a:pt x="1156099" y="414183"/>
                  <a:pt x="1166678" y="424762"/>
                </a:cubicBezTo>
                <a:cubicBezTo>
                  <a:pt x="1187836" y="445920"/>
                  <a:pt x="1188681" y="479378"/>
                  <a:pt x="1176799" y="491260"/>
                </a:cubicBezTo>
                <a:cubicBezTo>
                  <a:pt x="1164917" y="503142"/>
                  <a:pt x="1116544" y="517212"/>
                  <a:pt x="1095386" y="496054"/>
                </a:cubicBezTo>
                <a:cubicBezTo>
                  <a:pt x="1074229" y="474896"/>
                  <a:pt x="1088298" y="426523"/>
                  <a:pt x="1100180" y="414641"/>
                </a:cubicBezTo>
                <a:cubicBezTo>
                  <a:pt x="1106121" y="408700"/>
                  <a:pt x="1117456" y="405941"/>
                  <a:pt x="1129951" y="407312"/>
                </a:cubicBezTo>
                <a:close/>
                <a:moveTo>
                  <a:pt x="1108012" y="263931"/>
                </a:moveTo>
                <a:cubicBezTo>
                  <a:pt x="1121552" y="263764"/>
                  <a:pt x="1135813" y="267978"/>
                  <a:pt x="1146016" y="278181"/>
                </a:cubicBezTo>
                <a:cubicBezTo>
                  <a:pt x="1166422" y="298587"/>
                  <a:pt x="1162872" y="335223"/>
                  <a:pt x="1148231" y="349864"/>
                </a:cubicBezTo>
                <a:cubicBezTo>
                  <a:pt x="1133590" y="364505"/>
                  <a:pt x="1078576" y="386433"/>
                  <a:pt x="1058170" y="366027"/>
                </a:cubicBezTo>
                <a:cubicBezTo>
                  <a:pt x="1037764" y="345621"/>
                  <a:pt x="1059692" y="290607"/>
                  <a:pt x="1074333" y="275966"/>
                </a:cubicBezTo>
                <a:cubicBezTo>
                  <a:pt x="1081653" y="268645"/>
                  <a:pt x="1094472" y="264097"/>
                  <a:pt x="1108012" y="263931"/>
                </a:cubicBezTo>
                <a:close/>
                <a:moveTo>
                  <a:pt x="763865" y="213531"/>
                </a:moveTo>
                <a:cubicBezTo>
                  <a:pt x="829482" y="213531"/>
                  <a:pt x="945898" y="291848"/>
                  <a:pt x="992465" y="353231"/>
                </a:cubicBezTo>
                <a:cubicBezTo>
                  <a:pt x="1039032" y="414614"/>
                  <a:pt x="1049615" y="514098"/>
                  <a:pt x="1043265" y="581831"/>
                </a:cubicBezTo>
                <a:cubicBezTo>
                  <a:pt x="1036915" y="649564"/>
                  <a:pt x="1051732" y="668614"/>
                  <a:pt x="954365" y="759631"/>
                </a:cubicBezTo>
                <a:cubicBezTo>
                  <a:pt x="856998" y="850648"/>
                  <a:pt x="535265" y="1068664"/>
                  <a:pt x="459065" y="1127931"/>
                </a:cubicBezTo>
                <a:cubicBezTo>
                  <a:pt x="382865" y="1187198"/>
                  <a:pt x="306665" y="1301498"/>
                  <a:pt x="230465" y="1305731"/>
                </a:cubicBezTo>
                <a:cubicBezTo>
                  <a:pt x="154265" y="1309964"/>
                  <a:pt x="12448" y="1225298"/>
                  <a:pt x="1865" y="1153331"/>
                </a:cubicBezTo>
                <a:cubicBezTo>
                  <a:pt x="-8718" y="1081364"/>
                  <a:pt x="23032" y="945898"/>
                  <a:pt x="166965" y="873931"/>
                </a:cubicBezTo>
                <a:cubicBezTo>
                  <a:pt x="310898" y="801964"/>
                  <a:pt x="355348" y="846414"/>
                  <a:pt x="420965" y="823131"/>
                </a:cubicBezTo>
                <a:cubicBezTo>
                  <a:pt x="486582" y="799848"/>
                  <a:pt x="516215" y="774448"/>
                  <a:pt x="560665" y="734231"/>
                </a:cubicBezTo>
                <a:cubicBezTo>
                  <a:pt x="605115" y="694014"/>
                  <a:pt x="681315" y="645331"/>
                  <a:pt x="687665" y="581831"/>
                </a:cubicBezTo>
                <a:cubicBezTo>
                  <a:pt x="694015" y="518331"/>
                  <a:pt x="586065" y="414614"/>
                  <a:pt x="598765" y="353231"/>
                </a:cubicBezTo>
                <a:cubicBezTo>
                  <a:pt x="611465" y="291848"/>
                  <a:pt x="698248" y="213531"/>
                  <a:pt x="763865" y="213531"/>
                </a:cubicBezTo>
                <a:close/>
                <a:moveTo>
                  <a:pt x="1036431" y="129524"/>
                </a:moveTo>
                <a:cubicBezTo>
                  <a:pt x="1050986" y="129983"/>
                  <a:pt x="1066523" y="135189"/>
                  <a:pt x="1077979" y="146644"/>
                </a:cubicBezTo>
                <a:cubicBezTo>
                  <a:pt x="1100890" y="169556"/>
                  <a:pt x="1098800" y="208793"/>
                  <a:pt x="1083743" y="223851"/>
                </a:cubicBezTo>
                <a:cubicBezTo>
                  <a:pt x="1068686" y="238908"/>
                  <a:pt x="1010548" y="259898"/>
                  <a:pt x="987637" y="236987"/>
                </a:cubicBezTo>
                <a:cubicBezTo>
                  <a:pt x="964725" y="214075"/>
                  <a:pt x="985716" y="155938"/>
                  <a:pt x="1000773" y="140880"/>
                </a:cubicBezTo>
                <a:cubicBezTo>
                  <a:pt x="1008302" y="133352"/>
                  <a:pt x="1021875" y="129065"/>
                  <a:pt x="1036431" y="129524"/>
                </a:cubicBezTo>
                <a:close/>
                <a:moveTo>
                  <a:pt x="887345" y="66"/>
                </a:moveTo>
                <a:cubicBezTo>
                  <a:pt x="908214" y="841"/>
                  <a:pt x="930527" y="8428"/>
                  <a:pt x="947041" y="24941"/>
                </a:cubicBezTo>
                <a:cubicBezTo>
                  <a:pt x="980068" y="57968"/>
                  <a:pt x="977387" y="114196"/>
                  <a:pt x="955924" y="135659"/>
                </a:cubicBezTo>
                <a:cubicBezTo>
                  <a:pt x="934461" y="157122"/>
                  <a:pt x="851292" y="186743"/>
                  <a:pt x="818265" y="153717"/>
                </a:cubicBezTo>
                <a:cubicBezTo>
                  <a:pt x="785239" y="120690"/>
                  <a:pt x="814860" y="37521"/>
                  <a:pt x="836323" y="16058"/>
                </a:cubicBezTo>
                <a:cubicBezTo>
                  <a:pt x="847054" y="5326"/>
                  <a:pt x="866477" y="-710"/>
                  <a:pt x="887345" y="66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EAEA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550" lIns="91125" spcFirstLastPara="1" rIns="91125" wrap="square" tIns="4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7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19"/>
          <p:cNvSpPr/>
          <p:nvPr/>
        </p:nvSpPr>
        <p:spPr>
          <a:xfrm>
            <a:off x="5645813" y="1867047"/>
            <a:ext cx="727004" cy="638971"/>
          </a:xfrm>
          <a:custGeom>
            <a:rect b="b" l="l" r="r" t="t"/>
            <a:pathLst>
              <a:path extrusionOk="0" h="881063" w="1008063">
                <a:moveTo>
                  <a:pt x="942728" y="158110"/>
                </a:moveTo>
                <a:cubicBezTo>
                  <a:pt x="958837" y="158686"/>
                  <a:pt x="976062" y="164329"/>
                  <a:pt x="988810" y="176613"/>
                </a:cubicBezTo>
                <a:cubicBezTo>
                  <a:pt x="1001557" y="188897"/>
                  <a:pt x="1007414" y="205494"/>
                  <a:pt x="1008012" y="221018"/>
                </a:cubicBezTo>
                <a:cubicBezTo>
                  <a:pt x="1008611" y="236540"/>
                  <a:pt x="1003951" y="250988"/>
                  <a:pt x="995667" y="258970"/>
                </a:cubicBezTo>
                <a:cubicBezTo>
                  <a:pt x="979099" y="274935"/>
                  <a:pt x="914897" y="296968"/>
                  <a:pt x="889402" y="272402"/>
                </a:cubicBezTo>
                <a:cubicBezTo>
                  <a:pt x="863908" y="247835"/>
                  <a:pt x="886774" y="185970"/>
                  <a:pt x="903342" y="170005"/>
                </a:cubicBezTo>
                <a:cubicBezTo>
                  <a:pt x="911626" y="162023"/>
                  <a:pt x="926619" y="157533"/>
                  <a:pt x="942728" y="158110"/>
                </a:cubicBezTo>
                <a:close/>
                <a:moveTo>
                  <a:pt x="601892" y="104078"/>
                </a:moveTo>
                <a:cubicBezTo>
                  <a:pt x="647770" y="105923"/>
                  <a:pt x="699852" y="116845"/>
                  <a:pt x="735390" y="142824"/>
                </a:cubicBezTo>
                <a:cubicBezTo>
                  <a:pt x="782774" y="177463"/>
                  <a:pt x="843230" y="264059"/>
                  <a:pt x="843230" y="312867"/>
                </a:cubicBezTo>
                <a:cubicBezTo>
                  <a:pt x="843230" y="361676"/>
                  <a:pt x="782774" y="426229"/>
                  <a:pt x="735390" y="435676"/>
                </a:cubicBezTo>
                <a:cubicBezTo>
                  <a:pt x="688006" y="445123"/>
                  <a:pt x="607942" y="364825"/>
                  <a:pt x="558924" y="369548"/>
                </a:cubicBezTo>
                <a:cubicBezTo>
                  <a:pt x="509906" y="374272"/>
                  <a:pt x="472326" y="430952"/>
                  <a:pt x="441281" y="464016"/>
                </a:cubicBezTo>
                <a:cubicBezTo>
                  <a:pt x="410236" y="497080"/>
                  <a:pt x="390628" y="519122"/>
                  <a:pt x="372655" y="567931"/>
                </a:cubicBezTo>
                <a:cubicBezTo>
                  <a:pt x="354682" y="616740"/>
                  <a:pt x="388995" y="649804"/>
                  <a:pt x="333441" y="756867"/>
                </a:cubicBezTo>
                <a:cubicBezTo>
                  <a:pt x="277887" y="863931"/>
                  <a:pt x="173315" y="887548"/>
                  <a:pt x="117761" y="879676"/>
                </a:cubicBezTo>
                <a:cubicBezTo>
                  <a:pt x="62207" y="871804"/>
                  <a:pt x="-3151" y="766314"/>
                  <a:pt x="117" y="709633"/>
                </a:cubicBezTo>
                <a:cubicBezTo>
                  <a:pt x="3385" y="652952"/>
                  <a:pt x="91617" y="596272"/>
                  <a:pt x="137368" y="539591"/>
                </a:cubicBezTo>
                <a:cubicBezTo>
                  <a:pt x="183119" y="482910"/>
                  <a:pt x="351414" y="243591"/>
                  <a:pt x="421673" y="171165"/>
                </a:cubicBezTo>
                <a:cubicBezTo>
                  <a:pt x="491933" y="98739"/>
                  <a:pt x="506638" y="109761"/>
                  <a:pt x="558924" y="105037"/>
                </a:cubicBezTo>
                <a:cubicBezTo>
                  <a:pt x="571996" y="103856"/>
                  <a:pt x="586599" y="103463"/>
                  <a:pt x="601892" y="104078"/>
                </a:cubicBezTo>
                <a:close/>
                <a:moveTo>
                  <a:pt x="862789" y="66481"/>
                </a:moveTo>
                <a:cubicBezTo>
                  <a:pt x="874025" y="66822"/>
                  <a:pt x="886019" y="70694"/>
                  <a:pt x="894862" y="79215"/>
                </a:cubicBezTo>
                <a:cubicBezTo>
                  <a:pt x="903705" y="87737"/>
                  <a:pt x="907724" y="99294"/>
                  <a:pt x="908078" y="110121"/>
                </a:cubicBezTo>
                <a:cubicBezTo>
                  <a:pt x="908432" y="120948"/>
                  <a:pt x="905123" y="131044"/>
                  <a:pt x="899312" y="136645"/>
                </a:cubicBezTo>
                <a:cubicBezTo>
                  <a:pt x="887688" y="147845"/>
                  <a:pt x="842810" y="163459"/>
                  <a:pt x="825123" y="146416"/>
                </a:cubicBezTo>
                <a:cubicBezTo>
                  <a:pt x="807437" y="129374"/>
                  <a:pt x="823640" y="86128"/>
                  <a:pt x="835263" y="74928"/>
                </a:cubicBezTo>
                <a:cubicBezTo>
                  <a:pt x="841075" y="69328"/>
                  <a:pt x="851553" y="66139"/>
                  <a:pt x="862789" y="66481"/>
                </a:cubicBezTo>
                <a:close/>
                <a:moveTo>
                  <a:pt x="763988" y="18007"/>
                </a:moveTo>
                <a:cubicBezTo>
                  <a:pt x="774440" y="17883"/>
                  <a:pt x="785448" y="21017"/>
                  <a:pt x="793324" y="28607"/>
                </a:cubicBezTo>
                <a:cubicBezTo>
                  <a:pt x="801200" y="36196"/>
                  <a:pt x="804453" y="46804"/>
                  <a:pt x="804324" y="56876"/>
                </a:cubicBezTo>
                <a:cubicBezTo>
                  <a:pt x="804196" y="66947"/>
                  <a:pt x="800685" y="76483"/>
                  <a:pt x="795034" y="81927"/>
                </a:cubicBezTo>
                <a:cubicBezTo>
                  <a:pt x="783732" y="92818"/>
                  <a:pt x="741264" y="109129"/>
                  <a:pt x="725512" y="93950"/>
                </a:cubicBezTo>
                <a:cubicBezTo>
                  <a:pt x="709760" y="78771"/>
                  <a:pt x="726687" y="37850"/>
                  <a:pt x="737989" y="26959"/>
                </a:cubicBezTo>
                <a:cubicBezTo>
                  <a:pt x="743640" y="21514"/>
                  <a:pt x="753536" y="18131"/>
                  <a:pt x="763988" y="18007"/>
                </a:cubicBezTo>
                <a:close/>
                <a:moveTo>
                  <a:pt x="551220" y="4923"/>
                </a:moveTo>
                <a:cubicBezTo>
                  <a:pt x="559475" y="6401"/>
                  <a:pt x="568701" y="10543"/>
                  <a:pt x="576170" y="17741"/>
                </a:cubicBezTo>
                <a:cubicBezTo>
                  <a:pt x="583640" y="24939"/>
                  <a:pt x="587939" y="33828"/>
                  <a:pt x="589473" y="41784"/>
                </a:cubicBezTo>
                <a:cubicBezTo>
                  <a:pt x="591007" y="49739"/>
                  <a:pt x="589776" y="56760"/>
                  <a:pt x="586186" y="60219"/>
                </a:cubicBezTo>
                <a:cubicBezTo>
                  <a:pt x="579006" y="67138"/>
                  <a:pt x="548030" y="73648"/>
                  <a:pt x="533091" y="59253"/>
                </a:cubicBezTo>
                <a:cubicBezTo>
                  <a:pt x="518152" y="44857"/>
                  <a:pt x="524908" y="15008"/>
                  <a:pt x="532088" y="8090"/>
                </a:cubicBezTo>
                <a:cubicBezTo>
                  <a:pt x="535678" y="4631"/>
                  <a:pt x="542964" y="3445"/>
                  <a:pt x="551220" y="4923"/>
                </a:cubicBezTo>
                <a:close/>
                <a:moveTo>
                  <a:pt x="651821" y="257"/>
                </a:moveTo>
                <a:cubicBezTo>
                  <a:pt x="661466" y="1276"/>
                  <a:pt x="672006" y="5368"/>
                  <a:pt x="680172" y="13237"/>
                </a:cubicBezTo>
                <a:cubicBezTo>
                  <a:pt x="688338" y="21106"/>
                  <a:pt x="692585" y="31263"/>
                  <a:pt x="693642" y="40556"/>
                </a:cubicBezTo>
                <a:cubicBezTo>
                  <a:pt x="694701" y="49851"/>
                  <a:pt x="692571" y="58282"/>
                  <a:pt x="687985" y="62701"/>
                </a:cubicBezTo>
                <a:cubicBezTo>
                  <a:pt x="678813" y="71540"/>
                  <a:pt x="641472" y="82005"/>
                  <a:pt x="625139" y="66267"/>
                </a:cubicBezTo>
                <a:cubicBezTo>
                  <a:pt x="608806" y="50529"/>
                  <a:pt x="619667" y="14547"/>
                  <a:pt x="628840" y="5709"/>
                </a:cubicBezTo>
                <a:cubicBezTo>
                  <a:pt x="633426" y="1290"/>
                  <a:pt x="642176" y="-763"/>
                  <a:pt x="651821" y="257"/>
                </a:cubicBezTo>
                <a:close/>
              </a:path>
            </a:pathLst>
          </a:custGeom>
          <a:solidFill>
            <a:srgbClr val="7030A0"/>
          </a:solidFill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550" lIns="91125" spcFirstLastPara="1" rIns="91125" wrap="square" tIns="4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75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19"/>
          <p:cNvSpPr/>
          <p:nvPr/>
        </p:nvSpPr>
        <p:spPr>
          <a:xfrm>
            <a:off x="2985842" y="1589441"/>
            <a:ext cx="727004" cy="637820"/>
          </a:xfrm>
          <a:custGeom>
            <a:rect b="b" l="l" r="r" t="t"/>
            <a:pathLst>
              <a:path extrusionOk="0" h="879475" w="1008063">
                <a:moveTo>
                  <a:pt x="942729" y="157825"/>
                </a:moveTo>
                <a:cubicBezTo>
                  <a:pt x="958838" y="158400"/>
                  <a:pt x="976062" y="164033"/>
                  <a:pt x="988810" y="176295"/>
                </a:cubicBezTo>
                <a:cubicBezTo>
                  <a:pt x="1001557" y="188557"/>
                  <a:pt x="1007414" y="205124"/>
                  <a:pt x="1008012" y="220619"/>
                </a:cubicBezTo>
                <a:cubicBezTo>
                  <a:pt x="1008611" y="236114"/>
                  <a:pt x="1003952" y="250535"/>
                  <a:pt x="995667" y="258503"/>
                </a:cubicBezTo>
                <a:cubicBezTo>
                  <a:pt x="979099" y="274440"/>
                  <a:pt x="914897" y="296433"/>
                  <a:pt x="889403" y="271911"/>
                </a:cubicBezTo>
                <a:cubicBezTo>
                  <a:pt x="863909" y="247389"/>
                  <a:pt x="886774" y="185636"/>
                  <a:pt x="903342" y="169699"/>
                </a:cubicBezTo>
                <a:cubicBezTo>
                  <a:pt x="911626" y="161731"/>
                  <a:pt x="926620" y="157249"/>
                  <a:pt x="942729" y="157825"/>
                </a:cubicBezTo>
                <a:close/>
                <a:moveTo>
                  <a:pt x="601892" y="103890"/>
                </a:moveTo>
                <a:cubicBezTo>
                  <a:pt x="647770" y="105732"/>
                  <a:pt x="699852" y="116635"/>
                  <a:pt x="735390" y="142567"/>
                </a:cubicBezTo>
                <a:cubicBezTo>
                  <a:pt x="782774" y="177144"/>
                  <a:pt x="843230" y="263583"/>
                  <a:pt x="843230" y="312303"/>
                </a:cubicBezTo>
                <a:cubicBezTo>
                  <a:pt x="843230" y="361024"/>
                  <a:pt x="782774" y="425461"/>
                  <a:pt x="735390" y="434891"/>
                </a:cubicBezTo>
                <a:cubicBezTo>
                  <a:pt x="688006" y="444320"/>
                  <a:pt x="607943" y="364167"/>
                  <a:pt x="558924" y="368882"/>
                </a:cubicBezTo>
                <a:cubicBezTo>
                  <a:pt x="509906" y="373597"/>
                  <a:pt x="472326" y="430176"/>
                  <a:pt x="441281" y="463180"/>
                </a:cubicBezTo>
                <a:cubicBezTo>
                  <a:pt x="410236" y="496184"/>
                  <a:pt x="390628" y="518187"/>
                  <a:pt x="372655" y="566908"/>
                </a:cubicBezTo>
                <a:cubicBezTo>
                  <a:pt x="354682" y="615628"/>
                  <a:pt x="388995" y="648633"/>
                  <a:pt x="333441" y="755503"/>
                </a:cubicBezTo>
                <a:cubicBezTo>
                  <a:pt x="277887" y="862374"/>
                  <a:pt x="173315" y="885948"/>
                  <a:pt x="117761" y="878090"/>
                </a:cubicBezTo>
                <a:cubicBezTo>
                  <a:pt x="62207" y="870233"/>
                  <a:pt x="-3150" y="764933"/>
                  <a:pt x="117" y="708354"/>
                </a:cubicBezTo>
                <a:cubicBezTo>
                  <a:pt x="3385" y="651776"/>
                  <a:pt x="91618" y="595197"/>
                  <a:pt x="137368" y="538618"/>
                </a:cubicBezTo>
                <a:cubicBezTo>
                  <a:pt x="183119" y="482040"/>
                  <a:pt x="351414" y="243152"/>
                  <a:pt x="421673" y="170857"/>
                </a:cubicBezTo>
                <a:cubicBezTo>
                  <a:pt x="491933" y="98562"/>
                  <a:pt x="506639" y="109563"/>
                  <a:pt x="558924" y="104848"/>
                </a:cubicBezTo>
                <a:cubicBezTo>
                  <a:pt x="571996" y="103669"/>
                  <a:pt x="586599" y="103277"/>
                  <a:pt x="601892" y="103890"/>
                </a:cubicBezTo>
                <a:close/>
                <a:moveTo>
                  <a:pt x="862789" y="66361"/>
                </a:moveTo>
                <a:cubicBezTo>
                  <a:pt x="874025" y="66702"/>
                  <a:pt x="886019" y="70567"/>
                  <a:pt x="894863" y="79073"/>
                </a:cubicBezTo>
                <a:cubicBezTo>
                  <a:pt x="903705" y="87579"/>
                  <a:pt x="907724" y="99115"/>
                  <a:pt x="908078" y="109923"/>
                </a:cubicBezTo>
                <a:cubicBezTo>
                  <a:pt x="908432" y="120730"/>
                  <a:pt x="905123" y="130808"/>
                  <a:pt x="899312" y="136399"/>
                </a:cubicBezTo>
                <a:cubicBezTo>
                  <a:pt x="887688" y="147579"/>
                  <a:pt x="842810" y="163164"/>
                  <a:pt x="825123" y="146152"/>
                </a:cubicBezTo>
                <a:cubicBezTo>
                  <a:pt x="807437" y="129141"/>
                  <a:pt x="823640" y="85973"/>
                  <a:pt x="835263" y="74793"/>
                </a:cubicBezTo>
                <a:cubicBezTo>
                  <a:pt x="841075" y="69203"/>
                  <a:pt x="851553" y="66020"/>
                  <a:pt x="862789" y="66361"/>
                </a:cubicBezTo>
                <a:close/>
                <a:moveTo>
                  <a:pt x="763988" y="17975"/>
                </a:moveTo>
                <a:cubicBezTo>
                  <a:pt x="774439" y="17851"/>
                  <a:pt x="785448" y="20979"/>
                  <a:pt x="793324" y="28555"/>
                </a:cubicBezTo>
                <a:cubicBezTo>
                  <a:pt x="801200" y="36131"/>
                  <a:pt x="804453" y="46720"/>
                  <a:pt x="804324" y="56773"/>
                </a:cubicBezTo>
                <a:cubicBezTo>
                  <a:pt x="804196" y="66827"/>
                  <a:pt x="800685" y="76345"/>
                  <a:pt x="795034" y="81780"/>
                </a:cubicBezTo>
                <a:cubicBezTo>
                  <a:pt x="783732" y="92651"/>
                  <a:pt x="741264" y="108933"/>
                  <a:pt x="725512" y="93781"/>
                </a:cubicBezTo>
                <a:cubicBezTo>
                  <a:pt x="709760" y="78630"/>
                  <a:pt x="726687" y="37782"/>
                  <a:pt x="737989" y="26911"/>
                </a:cubicBezTo>
                <a:cubicBezTo>
                  <a:pt x="743640" y="21475"/>
                  <a:pt x="753536" y="18098"/>
                  <a:pt x="763988" y="17975"/>
                </a:cubicBezTo>
                <a:close/>
                <a:moveTo>
                  <a:pt x="551219" y="4914"/>
                </a:moveTo>
                <a:cubicBezTo>
                  <a:pt x="559475" y="6390"/>
                  <a:pt x="568701" y="10525"/>
                  <a:pt x="576170" y="17710"/>
                </a:cubicBezTo>
                <a:cubicBezTo>
                  <a:pt x="583640" y="24894"/>
                  <a:pt x="587939" y="33768"/>
                  <a:pt x="589473" y="41709"/>
                </a:cubicBezTo>
                <a:cubicBezTo>
                  <a:pt x="591007" y="49650"/>
                  <a:pt x="589776" y="56658"/>
                  <a:pt x="586186" y="60111"/>
                </a:cubicBezTo>
                <a:cubicBezTo>
                  <a:pt x="579006" y="67017"/>
                  <a:pt x="548030" y="73515"/>
                  <a:pt x="533091" y="59146"/>
                </a:cubicBezTo>
                <a:cubicBezTo>
                  <a:pt x="518152" y="44777"/>
                  <a:pt x="524908" y="14982"/>
                  <a:pt x="532088" y="8076"/>
                </a:cubicBezTo>
                <a:cubicBezTo>
                  <a:pt x="535678" y="4623"/>
                  <a:pt x="542964" y="3439"/>
                  <a:pt x="551219" y="4914"/>
                </a:cubicBezTo>
                <a:close/>
                <a:moveTo>
                  <a:pt x="651821" y="257"/>
                </a:moveTo>
                <a:cubicBezTo>
                  <a:pt x="661466" y="1274"/>
                  <a:pt x="672006" y="5359"/>
                  <a:pt x="680172" y="13214"/>
                </a:cubicBezTo>
                <a:cubicBezTo>
                  <a:pt x="688339" y="21069"/>
                  <a:pt x="692585" y="31207"/>
                  <a:pt x="693643" y="40484"/>
                </a:cubicBezTo>
                <a:cubicBezTo>
                  <a:pt x="694701" y="49761"/>
                  <a:pt x="692571" y="58178"/>
                  <a:pt x="687985" y="62589"/>
                </a:cubicBezTo>
                <a:cubicBezTo>
                  <a:pt x="678813" y="71411"/>
                  <a:pt x="641472" y="81857"/>
                  <a:pt x="625139" y="66148"/>
                </a:cubicBezTo>
                <a:cubicBezTo>
                  <a:pt x="608806" y="50438"/>
                  <a:pt x="619668" y="14521"/>
                  <a:pt x="628840" y="5699"/>
                </a:cubicBezTo>
                <a:cubicBezTo>
                  <a:pt x="633426" y="1288"/>
                  <a:pt x="642176" y="-761"/>
                  <a:pt x="651821" y="257"/>
                </a:cubicBez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rgbClr val="EAEA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550" lIns="91125" spcFirstLastPara="1" rIns="91125" wrap="square" tIns="4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7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9" name="Google Shape;229;p19"/>
          <p:cNvCxnSpPr/>
          <p:nvPr/>
        </p:nvCxnSpPr>
        <p:spPr>
          <a:xfrm>
            <a:off x="6221877" y="2406361"/>
            <a:ext cx="1463219" cy="1"/>
          </a:xfrm>
          <a:prstGeom prst="straightConnector1">
            <a:avLst/>
          </a:prstGeom>
          <a:noFill/>
          <a:ln cap="flat" cmpd="sng" w="9525">
            <a:solidFill>
              <a:srgbClr val="7030A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30" name="Google Shape;230;p19"/>
          <p:cNvCxnSpPr/>
          <p:nvPr/>
        </p:nvCxnSpPr>
        <p:spPr>
          <a:xfrm>
            <a:off x="3743073" y="1982936"/>
            <a:ext cx="1462196" cy="1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31" name="Google Shape;231;p19"/>
          <p:cNvCxnSpPr/>
          <p:nvPr/>
        </p:nvCxnSpPr>
        <p:spPr>
          <a:xfrm>
            <a:off x="5008340" y="3850379"/>
            <a:ext cx="1463219" cy="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32" name="Google Shape;232;p19"/>
          <p:cNvSpPr/>
          <p:nvPr/>
        </p:nvSpPr>
        <p:spPr>
          <a:xfrm>
            <a:off x="567048" y="2627479"/>
            <a:ext cx="3370025" cy="1988526"/>
          </a:xfrm>
          <a:prstGeom prst="roundRect">
            <a:avLst>
              <a:gd fmla="val 458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9"/>
          <p:cNvSpPr txBox="1"/>
          <p:nvPr>
            <p:ph type="title"/>
          </p:nvPr>
        </p:nvSpPr>
        <p:spPr>
          <a:xfrm>
            <a:off x="3349344" y="1895935"/>
            <a:ext cx="1602347" cy="66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44682A"/>
              </a:buClr>
              <a:buSzPts val="2000"/>
              <a:buFont typeface="Times New Roman"/>
              <a:buNone/>
            </a:pPr>
            <a:r>
              <a:rPr lang="en-US">
                <a:solidFill>
                  <a:srgbClr val="44682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Thầy, cô giáo</a:t>
            </a:r>
            <a:endParaRPr>
              <a:solidFill>
                <a:srgbClr val="44682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19"/>
          <p:cNvSpPr txBox="1"/>
          <p:nvPr/>
        </p:nvSpPr>
        <p:spPr>
          <a:xfrm>
            <a:off x="6443949" y="1052252"/>
            <a:ext cx="1485317" cy="1627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44682A"/>
              </a:buClr>
              <a:buSzPts val="2000"/>
              <a:buFont typeface="Times New Roman"/>
              <a:buNone/>
            </a:pPr>
            <a:r>
              <a:rPr b="0" i="0" lang="en-US" sz="2000">
                <a:solidFill>
                  <a:srgbClr val="44682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anh, chị lớp trên</a:t>
            </a:r>
            <a:endParaRPr b="0" i="0" sz="2000">
              <a:solidFill>
                <a:srgbClr val="44682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19"/>
          <p:cNvSpPr txBox="1"/>
          <p:nvPr/>
        </p:nvSpPr>
        <p:spPr>
          <a:xfrm>
            <a:off x="5044304" y="2571750"/>
            <a:ext cx="1813696" cy="1627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44682A"/>
              </a:buClr>
              <a:buSzPts val="2000"/>
              <a:buFont typeface="Times New Roman"/>
              <a:buNone/>
            </a:pPr>
            <a:r>
              <a:rPr b="0" i="0" lang="en-US" sz="2000">
                <a:solidFill>
                  <a:srgbClr val="44682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 bè cùng lớp, cùng khối</a:t>
            </a:r>
            <a:endParaRPr b="0" i="0" sz="2000">
              <a:solidFill>
                <a:srgbClr val="44682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6" name="Google Shape;23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0272" y="3167362"/>
            <a:ext cx="1485317" cy="144481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9"/>
          <p:cNvSpPr/>
          <p:nvPr/>
        </p:nvSpPr>
        <p:spPr>
          <a:xfrm>
            <a:off x="2286000" y="-941958"/>
            <a:ext cx="4572000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án biên soạn bởi </a:t>
            </a:r>
            <a:r>
              <a:rPr b="1"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Dung </a:t>
            </a:r>
            <a:r>
              <a:rPr b="1" lang="en-US" sz="1350">
                <a:solidFill>
                  <a:srgbClr val="E7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0336032445</a:t>
            </a: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https://www.facebook.com/phamkimdung25/ 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được phép chia sẻ bởi chủ sở hữu. </a:t>
            </a:r>
            <a:endParaRPr/>
          </a:p>
        </p:txBody>
      </p:sp>
      <p:sp>
        <p:nvSpPr>
          <p:cNvPr id="238" name="Google Shape;238;p19"/>
          <p:cNvSpPr txBox="1"/>
          <p:nvPr/>
        </p:nvSpPr>
        <p:spPr>
          <a:xfrm>
            <a:off x="1560287" y="603485"/>
            <a:ext cx="6120060" cy="813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4682A"/>
              </a:buClr>
              <a:buSzPts val="2500"/>
              <a:buFont typeface="Times New Roman"/>
              <a:buNone/>
            </a:pPr>
            <a:r>
              <a:rPr b="1" i="0" lang="en-US" sz="2500">
                <a:solidFill>
                  <a:srgbClr val="44682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 người có thể xin tư vấn, hỗ trợ</a:t>
            </a:r>
            <a:endParaRPr b="1" i="0" sz="2500">
              <a:solidFill>
                <a:srgbClr val="44682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0"/>
          <p:cNvSpPr/>
          <p:nvPr/>
        </p:nvSpPr>
        <p:spPr>
          <a:xfrm>
            <a:off x="1515216" y="1606413"/>
            <a:ext cx="611356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 định những việc nên làm để phù hợp với môi trường học tập mới</a:t>
            </a:r>
            <a:endParaRPr b="1" sz="40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20"/>
          <p:cNvSpPr/>
          <p:nvPr/>
        </p:nvSpPr>
        <p:spPr>
          <a:xfrm rot="-1696244">
            <a:off x="778865" y="2253336"/>
            <a:ext cx="792273" cy="792273"/>
          </a:xfrm>
          <a:prstGeom prst="star5">
            <a:avLst>
              <a:gd fmla="val 23926" name="adj"/>
              <a:gd fmla="val 105146" name="hf"/>
              <a:gd fmla="val 110557" name="vf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28575">
            <a:solidFill>
              <a:srgbClr val="804D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0"/>
          <p:cNvSpPr/>
          <p:nvPr/>
        </p:nvSpPr>
        <p:spPr>
          <a:xfrm rot="-219313">
            <a:off x="1082934" y="3588714"/>
            <a:ext cx="458393" cy="458393"/>
          </a:xfrm>
          <a:prstGeom prst="star5">
            <a:avLst>
              <a:gd fmla="val 23926" name="adj"/>
              <a:gd fmla="val 105146" name="hf"/>
              <a:gd fmla="val 110557" name="vf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28575">
            <a:solidFill>
              <a:srgbClr val="804D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0"/>
          <p:cNvSpPr/>
          <p:nvPr/>
        </p:nvSpPr>
        <p:spPr>
          <a:xfrm rot="-1661608">
            <a:off x="2502562" y="3526712"/>
            <a:ext cx="364784" cy="364784"/>
          </a:xfrm>
          <a:prstGeom prst="star5">
            <a:avLst>
              <a:gd fmla="val 23926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28575">
            <a:solidFill>
              <a:srgbClr val="804D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0"/>
          <p:cNvSpPr/>
          <p:nvPr/>
        </p:nvSpPr>
        <p:spPr>
          <a:xfrm rot="-1661608">
            <a:off x="1838245" y="3176261"/>
            <a:ext cx="364784" cy="364784"/>
          </a:xfrm>
          <a:prstGeom prst="star5">
            <a:avLst>
              <a:gd fmla="val 23926" name="adj"/>
              <a:gd fmla="val 105146" name="hf"/>
              <a:gd fmla="val 110557" name="vf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28575">
            <a:solidFill>
              <a:srgbClr val="804D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0"/>
          <p:cNvSpPr/>
          <p:nvPr/>
        </p:nvSpPr>
        <p:spPr>
          <a:xfrm rot="-1632596">
            <a:off x="7226638" y="3099693"/>
            <a:ext cx="458393" cy="458393"/>
          </a:xfrm>
          <a:prstGeom prst="star5">
            <a:avLst>
              <a:gd fmla="val 23926" name="adj"/>
              <a:gd fmla="val 105146" name="hf"/>
              <a:gd fmla="val 110557" name="vf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28575">
            <a:solidFill>
              <a:srgbClr val="804D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0"/>
          <p:cNvSpPr/>
          <p:nvPr/>
        </p:nvSpPr>
        <p:spPr>
          <a:xfrm>
            <a:off x="6343247" y="3487531"/>
            <a:ext cx="253437" cy="253437"/>
          </a:xfrm>
          <a:prstGeom prst="star5">
            <a:avLst>
              <a:gd fmla="val 23926" name="adj"/>
              <a:gd fmla="val 105146" name="hf"/>
              <a:gd fmla="val 110557" name="vf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804D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Administrator\Desktop\小鸟.png" id="252" name="Google Shape;252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91636" y="1684365"/>
            <a:ext cx="834877" cy="88738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0"/>
          <p:cNvSpPr/>
          <p:nvPr/>
        </p:nvSpPr>
        <p:spPr>
          <a:xfrm>
            <a:off x="2286000" y="-941958"/>
            <a:ext cx="4572000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án biên soạn bởi </a:t>
            </a:r>
            <a:r>
              <a:rPr b="1"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Dung </a:t>
            </a:r>
            <a:r>
              <a:rPr b="1" lang="en-US" sz="1350">
                <a:solidFill>
                  <a:srgbClr val="E7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0336032445</a:t>
            </a: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https://www.facebook.com/phamkimdung25/ 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được phép chia sẻ bởi chủ sở hữu. </a:t>
            </a:r>
            <a:endParaRPr/>
          </a:p>
        </p:txBody>
      </p:sp>
      <p:sp>
        <p:nvSpPr>
          <p:cNvPr id="254" name="Google Shape;254;p20"/>
          <p:cNvSpPr/>
          <p:nvPr/>
        </p:nvSpPr>
        <p:spPr>
          <a:xfrm>
            <a:off x="4067944" y="673698"/>
            <a:ext cx="1008112" cy="886945"/>
          </a:xfrm>
          <a:prstGeom prst="diamond">
            <a:avLst/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616" y="931770"/>
            <a:ext cx="3796870" cy="327996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1"/>
          <p:cNvSpPr txBox="1"/>
          <p:nvPr/>
        </p:nvSpPr>
        <p:spPr>
          <a:xfrm>
            <a:off x="1035078" y="1720044"/>
            <a:ext cx="3236644" cy="2020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800"/>
              <a:buFont typeface="Times New Roman"/>
              <a:buNone/>
            </a:pPr>
            <a:r>
              <a:rPr b="1" i="0" lang="en-US" sz="2800">
                <a:solidFill>
                  <a:srgbClr val="9452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Suy ngẫm về những việc HS lớp 6 nên làm để phù hợp với sự thay đổi trong môi trường THCS</a:t>
            </a:r>
            <a:endParaRPr/>
          </a:p>
        </p:txBody>
      </p:sp>
      <p:pic>
        <p:nvPicPr>
          <p:cNvPr descr="A picture containing text, vector graphics&#10;&#10;Description automatically generated" id="261" name="Google Shape;26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8430" y="571500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四色华丽色系">
      <a:dk1>
        <a:srgbClr val="000000"/>
      </a:dk1>
      <a:lt1>
        <a:srgbClr val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