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matic SC"/>
      <p:regular r:id="rId23"/>
      <p:bold r:id="rId24"/>
    </p:embeddedFont>
    <p:embeddedFont>
      <p:font typeface="Cabin"/>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bin-bold.fntdata"/><Relationship Id="rId25" Type="http://schemas.openxmlformats.org/officeDocument/2006/relationships/font" Target="fonts/Cabin-regular.fntdata"/><Relationship Id="rId28" Type="http://schemas.openxmlformats.org/officeDocument/2006/relationships/font" Target="fonts/Cabin-boldItalic.fntdata"/><Relationship Id="rId27" Type="http://schemas.openxmlformats.org/officeDocument/2006/relationships/font" Target="fonts/Cabin-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6" name="Google Shape;9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8" name="Google Shape;20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7" name="Shape 2057"/>
        <p:cNvGrpSpPr/>
        <p:nvPr/>
      </p:nvGrpSpPr>
      <p:grpSpPr>
        <a:xfrm>
          <a:off x="0" y="0"/>
          <a:ext cx="0" cy="0"/>
          <a:chOff x="0" y="0"/>
          <a:chExt cx="0" cy="0"/>
        </a:xfrm>
      </p:grpSpPr>
      <p:sp>
        <p:nvSpPr>
          <p:cNvPr id="2058" name="Google Shape;205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9" name="Google Shape;20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9" name="Shape 2069"/>
        <p:cNvGrpSpPr/>
        <p:nvPr/>
      </p:nvGrpSpPr>
      <p:grpSpPr>
        <a:xfrm>
          <a:off x="0" y="0"/>
          <a:ext cx="0" cy="0"/>
          <a:chOff x="0" y="0"/>
          <a:chExt cx="0" cy="0"/>
        </a:xfrm>
      </p:grpSpPr>
      <p:sp>
        <p:nvSpPr>
          <p:cNvPr id="2070" name="Google Shape;2070;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1" name="Google Shape;20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8" name="Google Shape;207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3" name="Shape 2083"/>
        <p:cNvGrpSpPr/>
        <p:nvPr/>
      </p:nvGrpSpPr>
      <p:grpSpPr>
        <a:xfrm>
          <a:off x="0" y="0"/>
          <a:ext cx="0" cy="0"/>
          <a:chOff x="0" y="0"/>
          <a:chExt cx="0" cy="0"/>
        </a:xfrm>
      </p:grpSpPr>
      <p:sp>
        <p:nvSpPr>
          <p:cNvPr id="2084" name="Google Shape;2084;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5" name="Google Shape;20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9" name="Shape 2089"/>
        <p:cNvGrpSpPr/>
        <p:nvPr/>
      </p:nvGrpSpPr>
      <p:grpSpPr>
        <a:xfrm>
          <a:off x="0" y="0"/>
          <a:ext cx="0" cy="0"/>
          <a:chOff x="0" y="0"/>
          <a:chExt cx="0" cy="0"/>
        </a:xfrm>
      </p:grpSpPr>
      <p:sp>
        <p:nvSpPr>
          <p:cNvPr id="2090" name="Google Shape;2090;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1" name="Google Shape;209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4" name="Google Shape;21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8" name="Shape 2158"/>
        <p:cNvGrpSpPr/>
        <p:nvPr/>
      </p:nvGrpSpPr>
      <p:grpSpPr>
        <a:xfrm>
          <a:off x="0" y="0"/>
          <a:ext cx="0" cy="0"/>
          <a:chOff x="0" y="0"/>
          <a:chExt cx="0" cy="0"/>
        </a:xfrm>
      </p:grpSpPr>
      <p:sp>
        <p:nvSpPr>
          <p:cNvPr id="2159" name="Google Shape;2159;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0" name="Google Shape;21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228600" lvl="0" marL="457200" rtl="0" algn="l">
              <a:lnSpc>
                <a:spcPct val="100000"/>
              </a:lnSpc>
              <a:spcBef>
                <a:spcPts val="0"/>
              </a:spcBef>
              <a:spcAft>
                <a:spcPts val="0"/>
              </a:spcAft>
              <a:buSzPts val="1100"/>
              <a:buNone/>
            </a:pPr>
            <a:r>
              <a:t/>
            </a:r>
            <a:endParaRPr/>
          </a:p>
        </p:txBody>
      </p:sp>
      <p:sp>
        <p:nvSpPr>
          <p:cNvPr id="2161" name="Google Shape;2161;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2" name="Google Shape;10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0" name="Google Shape;10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0" name="Google Shape;10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0" name="Google Shape;11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9" name="Google Shape;18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5" name="Google Shape;18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3" name="Google Shape;18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3" name="Google Shape;198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5.xml"/><Relationship Id="rId3" Type="http://schemas.openxmlformats.org/officeDocument/2006/relationships/slide" Target="/ppt/slides/slide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 name="Google Shape;10;p2"/>
          <p:cNvGrpSpPr/>
          <p:nvPr/>
        </p:nvGrpSpPr>
        <p:grpSpPr>
          <a:xfrm>
            <a:off x="-438149" y="-1036800"/>
            <a:ext cx="9753730" cy="7085298"/>
            <a:chOff x="-438149" y="-1036800"/>
            <a:chExt cx="9753730" cy="7085298"/>
          </a:xfrm>
        </p:grpSpPr>
        <p:sp>
          <p:nvSpPr>
            <p:cNvPr id="11" name="Google Shape;11;p2"/>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 name="Google Shape;35;p2"/>
          <p:cNvGrpSpPr/>
          <p:nvPr/>
        </p:nvGrpSpPr>
        <p:grpSpPr>
          <a:xfrm>
            <a:off x="6353901" y="4586344"/>
            <a:ext cx="860371" cy="885475"/>
            <a:chOff x="4228489" y="3826381"/>
            <a:chExt cx="860371" cy="885475"/>
          </a:xfrm>
        </p:grpSpPr>
        <p:sp>
          <p:nvSpPr>
            <p:cNvPr id="36" name="Google Shape;36;p2"/>
            <p:cNvSpPr/>
            <p:nvPr/>
          </p:nvSpPr>
          <p:spPr>
            <a:xfrm>
              <a:off x="4352807" y="3914462"/>
              <a:ext cx="579243" cy="597376"/>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4430985" y="3989474"/>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4987627" y="3826976"/>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5020172" y="3826381"/>
              <a:ext cx="67498" cy="102504"/>
            </a:xfrm>
            <a:custGeom>
              <a:rect b="b" l="l" r="r" t="t"/>
              <a:pathLst>
                <a:path extrusionOk="0" h="3871" w="2549">
                  <a:moveTo>
                    <a:pt x="2549" y="1"/>
                  </a:moveTo>
                  <a:lnTo>
                    <a:pt x="0" y="2644"/>
                  </a:lnTo>
                  <a:lnTo>
                    <a:pt x="1275" y="3871"/>
                  </a:lnTo>
                  <a:lnTo>
                    <a:pt x="254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4852657" y="3864473"/>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4930828" y="3896369"/>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4320958" y="4435548"/>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4228489" y="4469284"/>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4405959" y="3965758"/>
              <a:ext cx="526091" cy="546079"/>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4430985" y="3989474"/>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 name="Google Shape;48;p2"/>
          <p:cNvGrpSpPr/>
          <p:nvPr/>
        </p:nvGrpSpPr>
        <p:grpSpPr>
          <a:xfrm>
            <a:off x="6095436" y="4451829"/>
            <a:ext cx="673588" cy="441977"/>
            <a:chOff x="3804261" y="3748079"/>
            <a:chExt cx="673588" cy="441977"/>
          </a:xfrm>
        </p:grpSpPr>
        <p:sp>
          <p:nvSpPr>
            <p:cNvPr id="49" name="Google Shape;49;p2"/>
            <p:cNvSpPr/>
            <p:nvPr/>
          </p:nvSpPr>
          <p:spPr>
            <a:xfrm>
              <a:off x="3804261" y="3748926"/>
              <a:ext cx="308677" cy="441130"/>
            </a:xfrm>
            <a:custGeom>
              <a:rect b="b" l="l" r="r" t="t"/>
              <a:pathLst>
                <a:path extrusionOk="0" h="16659" w="11657">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a:off x="3928627" y="3748079"/>
              <a:ext cx="549222" cy="406362"/>
            </a:xfrm>
            <a:custGeom>
              <a:rect b="b" l="l" r="r" t="t"/>
              <a:pathLst>
                <a:path extrusionOk="0" h="15346" w="20741">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3836766" y="4128178"/>
              <a:ext cx="20045" cy="56270"/>
            </a:xfrm>
            <a:custGeom>
              <a:rect b="b" l="l" r="r" t="t"/>
              <a:pathLst>
                <a:path extrusionOk="0" h="2125" w="757">
                  <a:moveTo>
                    <a:pt x="143" y="1"/>
                  </a:moveTo>
                  <a:lnTo>
                    <a:pt x="1" y="24"/>
                  </a:lnTo>
                  <a:lnTo>
                    <a:pt x="614" y="2124"/>
                  </a:lnTo>
                  <a:lnTo>
                    <a:pt x="756" y="2077"/>
                  </a:lnTo>
                  <a:lnTo>
                    <a:pt x="1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3860519" y="4121293"/>
              <a:ext cx="19410" cy="56270"/>
            </a:xfrm>
            <a:custGeom>
              <a:rect b="b" l="l" r="r" t="t"/>
              <a:pathLst>
                <a:path extrusionOk="0" h="2125" w="733">
                  <a:moveTo>
                    <a:pt x="119" y="1"/>
                  </a:moveTo>
                  <a:lnTo>
                    <a:pt x="1" y="48"/>
                  </a:lnTo>
                  <a:lnTo>
                    <a:pt x="590" y="2125"/>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
            <p:cNvSpPr/>
            <p:nvPr/>
          </p:nvSpPr>
          <p:spPr>
            <a:xfrm>
              <a:off x="3883636" y="4114435"/>
              <a:ext cx="19410" cy="56879"/>
            </a:xfrm>
            <a:custGeom>
              <a:rect b="b" l="l" r="r" t="t"/>
              <a:pathLst>
                <a:path extrusionOk="0" h="2148" w="733">
                  <a:moveTo>
                    <a:pt x="119" y="0"/>
                  </a:moveTo>
                  <a:lnTo>
                    <a:pt x="1" y="48"/>
                  </a:lnTo>
                  <a:lnTo>
                    <a:pt x="590" y="2148"/>
                  </a:lnTo>
                  <a:lnTo>
                    <a:pt x="732" y="2100"/>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
            <p:cNvSpPr/>
            <p:nvPr/>
          </p:nvSpPr>
          <p:spPr>
            <a:xfrm>
              <a:off x="3906754" y="4108185"/>
              <a:ext cx="19410" cy="56270"/>
            </a:xfrm>
            <a:custGeom>
              <a:rect b="b" l="l" r="r" t="t"/>
              <a:pathLst>
                <a:path extrusionOk="0" h="2125" w="733">
                  <a:moveTo>
                    <a:pt x="119" y="0"/>
                  </a:moveTo>
                  <a:lnTo>
                    <a:pt x="1" y="24"/>
                  </a:lnTo>
                  <a:lnTo>
                    <a:pt x="591"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a:off x="3929871" y="4101300"/>
              <a:ext cx="19410" cy="56270"/>
            </a:xfrm>
            <a:custGeom>
              <a:rect b="b" l="l" r="r" t="t"/>
              <a:pathLst>
                <a:path extrusionOk="0" h="2125" w="733">
                  <a:moveTo>
                    <a:pt x="142" y="1"/>
                  </a:moveTo>
                  <a:lnTo>
                    <a:pt x="1" y="48"/>
                  </a:lnTo>
                  <a:lnTo>
                    <a:pt x="591" y="2125"/>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3952988" y="4094442"/>
              <a:ext cx="19410" cy="56879"/>
            </a:xfrm>
            <a:custGeom>
              <a:rect b="b" l="l" r="r" t="t"/>
              <a:pathLst>
                <a:path extrusionOk="0" h="2148" w="733">
                  <a:moveTo>
                    <a:pt x="142" y="0"/>
                  </a:moveTo>
                  <a:lnTo>
                    <a:pt x="1" y="48"/>
                  </a:lnTo>
                  <a:lnTo>
                    <a:pt x="591"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a:off x="3976106" y="4088193"/>
              <a:ext cx="19410" cy="56244"/>
            </a:xfrm>
            <a:custGeom>
              <a:rect b="b" l="l" r="r" t="t"/>
              <a:pathLst>
                <a:path extrusionOk="0" h="2124" w="733">
                  <a:moveTo>
                    <a:pt x="142" y="0"/>
                  </a:moveTo>
                  <a:lnTo>
                    <a:pt x="1" y="24"/>
                  </a:lnTo>
                  <a:lnTo>
                    <a:pt x="591"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3999223" y="4081308"/>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4022340" y="4074449"/>
              <a:ext cx="19410" cy="56879"/>
            </a:xfrm>
            <a:custGeom>
              <a:rect b="b" l="l" r="r" t="t"/>
              <a:pathLst>
                <a:path extrusionOk="0" h="2148" w="733">
                  <a:moveTo>
                    <a:pt x="142" y="0"/>
                  </a:moveTo>
                  <a:lnTo>
                    <a:pt x="1" y="48"/>
                  </a:lnTo>
                  <a:lnTo>
                    <a:pt x="614"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4045458" y="4068200"/>
              <a:ext cx="19410" cy="56244"/>
            </a:xfrm>
            <a:custGeom>
              <a:rect b="b" l="l" r="r" t="t"/>
              <a:pathLst>
                <a:path extrusionOk="0" h="2124" w="733">
                  <a:moveTo>
                    <a:pt x="142" y="0"/>
                  </a:moveTo>
                  <a:lnTo>
                    <a:pt x="1" y="24"/>
                  </a:lnTo>
                  <a:lnTo>
                    <a:pt x="614"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4068575" y="4061315"/>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4091692" y="4054457"/>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a:off x="4114810" y="4048207"/>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4138563" y="4041322"/>
              <a:ext cx="19383" cy="56270"/>
            </a:xfrm>
            <a:custGeom>
              <a:rect b="b" l="l" r="r" t="t"/>
              <a:pathLst>
                <a:path extrusionOk="0" h="2125" w="732">
                  <a:moveTo>
                    <a:pt x="118" y="1"/>
                  </a:moveTo>
                  <a:lnTo>
                    <a:pt x="0" y="48"/>
                  </a:lnTo>
                  <a:lnTo>
                    <a:pt x="590" y="2124"/>
                  </a:lnTo>
                  <a:lnTo>
                    <a:pt x="732" y="2101"/>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4161680" y="4034464"/>
              <a:ext cx="19383" cy="56879"/>
            </a:xfrm>
            <a:custGeom>
              <a:rect b="b" l="l" r="r" t="t"/>
              <a:pathLst>
                <a:path extrusionOk="0" h="2148" w="732">
                  <a:moveTo>
                    <a:pt x="118" y="0"/>
                  </a:moveTo>
                  <a:lnTo>
                    <a:pt x="1"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4184797" y="4028214"/>
              <a:ext cx="19383" cy="56244"/>
            </a:xfrm>
            <a:custGeom>
              <a:rect b="b" l="l" r="r" t="t"/>
              <a:pathLst>
                <a:path extrusionOk="0" h="2124" w="732">
                  <a:moveTo>
                    <a:pt x="119" y="0"/>
                  </a:moveTo>
                  <a:lnTo>
                    <a:pt x="1" y="24"/>
                  </a:lnTo>
                  <a:lnTo>
                    <a:pt x="590"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
            <p:cNvSpPr/>
            <p:nvPr/>
          </p:nvSpPr>
          <p:spPr>
            <a:xfrm>
              <a:off x="4207915" y="4021330"/>
              <a:ext cx="19383" cy="56270"/>
            </a:xfrm>
            <a:custGeom>
              <a:rect b="b" l="l" r="r" t="t"/>
              <a:pathLst>
                <a:path extrusionOk="0" h="2125" w="732">
                  <a:moveTo>
                    <a:pt x="119" y="1"/>
                  </a:moveTo>
                  <a:lnTo>
                    <a:pt x="1" y="48"/>
                  </a:lnTo>
                  <a:lnTo>
                    <a:pt x="590" y="2124"/>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4231032" y="4014471"/>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4254149" y="4008222"/>
              <a:ext cx="19410" cy="56244"/>
            </a:xfrm>
            <a:custGeom>
              <a:rect b="b" l="l" r="r" t="t"/>
              <a:pathLst>
                <a:path extrusionOk="0" h="2124" w="733">
                  <a:moveTo>
                    <a:pt x="142" y="0"/>
                  </a:moveTo>
                  <a:lnTo>
                    <a:pt x="1" y="24"/>
                  </a:lnTo>
                  <a:lnTo>
                    <a:pt x="590"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4277267" y="4001337"/>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4300384" y="3994478"/>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
            <p:cNvSpPr/>
            <p:nvPr/>
          </p:nvSpPr>
          <p:spPr>
            <a:xfrm>
              <a:off x="4323501" y="3988229"/>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
            <p:cNvSpPr/>
            <p:nvPr/>
          </p:nvSpPr>
          <p:spPr>
            <a:xfrm>
              <a:off x="4346619" y="3981344"/>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a:off x="4369736" y="3974486"/>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4393489" y="3968236"/>
              <a:ext cx="19383" cy="56244"/>
            </a:xfrm>
            <a:custGeom>
              <a:rect b="b" l="l" r="r" t="t"/>
              <a:pathLst>
                <a:path extrusionOk="0" h="2124" w="732">
                  <a:moveTo>
                    <a:pt x="118" y="0"/>
                  </a:moveTo>
                  <a:lnTo>
                    <a:pt x="0" y="24"/>
                  </a:lnTo>
                  <a:lnTo>
                    <a:pt x="590" y="2124"/>
                  </a:lnTo>
                  <a:lnTo>
                    <a:pt x="732" y="2077"/>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
            <p:cNvSpPr/>
            <p:nvPr/>
          </p:nvSpPr>
          <p:spPr>
            <a:xfrm>
              <a:off x="4415970" y="3961352"/>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p:nvPr/>
          </p:nvSpPr>
          <p:spPr>
            <a:xfrm>
              <a:off x="4439723" y="3954493"/>
              <a:ext cx="19383" cy="56879"/>
            </a:xfrm>
            <a:custGeom>
              <a:rect b="b" l="l" r="r" t="t"/>
              <a:pathLst>
                <a:path extrusionOk="0" h="2148" w="732">
                  <a:moveTo>
                    <a:pt x="118" y="0"/>
                  </a:moveTo>
                  <a:lnTo>
                    <a:pt x="0"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 name="Google Shape;78;p2"/>
          <p:cNvGrpSpPr/>
          <p:nvPr/>
        </p:nvGrpSpPr>
        <p:grpSpPr>
          <a:xfrm>
            <a:off x="510530" y="4451818"/>
            <a:ext cx="832902" cy="887269"/>
            <a:chOff x="2293493" y="3811393"/>
            <a:chExt cx="832902" cy="887269"/>
          </a:xfrm>
        </p:grpSpPr>
        <p:sp>
          <p:nvSpPr>
            <p:cNvPr id="79" name="Google Shape;79;p2"/>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 name="Google Shape;86;p2"/>
          <p:cNvGrpSpPr/>
          <p:nvPr/>
        </p:nvGrpSpPr>
        <p:grpSpPr>
          <a:xfrm>
            <a:off x="8172169" y="3790723"/>
            <a:ext cx="1143406" cy="1264636"/>
            <a:chOff x="6758394" y="3187198"/>
            <a:chExt cx="1143406" cy="1264636"/>
          </a:xfrm>
        </p:grpSpPr>
        <p:sp>
          <p:nvSpPr>
            <p:cNvPr id="87" name="Google Shape;87;p2"/>
            <p:cNvSpPr/>
            <p:nvPr/>
          </p:nvSpPr>
          <p:spPr>
            <a:xfrm>
              <a:off x="6758394" y="3187198"/>
              <a:ext cx="1143406" cy="1131570"/>
            </a:xfrm>
            <a:custGeom>
              <a:rect b="b" l="l" r="r" t="t"/>
              <a:pathLst>
                <a:path extrusionOk="0" h="42733" w="4318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6955196" y="3483990"/>
              <a:ext cx="924126" cy="967844"/>
            </a:xfrm>
            <a:custGeom>
              <a:rect b="b" l="l" r="r" t="t"/>
              <a:pathLst>
                <a:path extrusionOk="0" h="36550" w="34899">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6974579" y="3510868"/>
              <a:ext cx="791646" cy="163090"/>
            </a:xfrm>
            <a:custGeom>
              <a:rect b="b" l="l" r="r" t="t"/>
              <a:pathLst>
                <a:path extrusionOk="0" h="6159" w="29896">
                  <a:moveTo>
                    <a:pt x="166" y="0"/>
                  </a:moveTo>
                  <a:lnTo>
                    <a:pt x="0" y="897"/>
                  </a:lnTo>
                  <a:lnTo>
                    <a:pt x="29754" y="6159"/>
                  </a:lnTo>
                  <a:lnTo>
                    <a:pt x="29896" y="5239"/>
                  </a:lnTo>
                  <a:lnTo>
                    <a:pt x="16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6948946" y="3650816"/>
              <a:ext cx="791673" cy="163117"/>
            </a:xfrm>
            <a:custGeom>
              <a:rect b="b" l="l" r="r" t="t"/>
              <a:pathLst>
                <a:path extrusionOk="0" h="6160" w="29897">
                  <a:moveTo>
                    <a:pt x="166" y="1"/>
                  </a:moveTo>
                  <a:lnTo>
                    <a:pt x="1" y="897"/>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6924584" y="3791401"/>
              <a:ext cx="791646" cy="163117"/>
            </a:xfrm>
            <a:custGeom>
              <a:rect b="b" l="l" r="r" t="t"/>
              <a:pathLst>
                <a:path extrusionOk="0" h="6160" w="29896">
                  <a:moveTo>
                    <a:pt x="166" y="1"/>
                  </a:moveTo>
                  <a:lnTo>
                    <a:pt x="1" y="921"/>
                  </a:lnTo>
                  <a:lnTo>
                    <a:pt x="29731"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6899587" y="3931985"/>
              <a:ext cx="791673" cy="163090"/>
            </a:xfrm>
            <a:custGeom>
              <a:rect b="b" l="l" r="r" t="t"/>
              <a:pathLst>
                <a:path extrusionOk="0" h="6159" w="29897">
                  <a:moveTo>
                    <a:pt x="166" y="1"/>
                  </a:moveTo>
                  <a:lnTo>
                    <a:pt x="1" y="921"/>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6874616" y="4073205"/>
              <a:ext cx="792255" cy="162455"/>
            </a:xfrm>
            <a:custGeom>
              <a:rect b="b" l="l" r="r" t="t"/>
              <a:pathLst>
                <a:path extrusionOk="0" h="6135" w="29919">
                  <a:moveTo>
                    <a:pt x="165" y="0"/>
                  </a:moveTo>
                  <a:lnTo>
                    <a:pt x="0" y="897"/>
                  </a:lnTo>
                  <a:lnTo>
                    <a:pt x="29754" y="6135"/>
                  </a:lnTo>
                  <a:lnTo>
                    <a:pt x="29919" y="5238"/>
                  </a:lnTo>
                  <a:lnTo>
                    <a:pt x="16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 name="Google Shape;94;p2"/>
          <p:cNvGrpSpPr/>
          <p:nvPr/>
        </p:nvGrpSpPr>
        <p:grpSpPr>
          <a:xfrm rot="-887728">
            <a:off x="45018" y="944860"/>
            <a:ext cx="417543" cy="728443"/>
            <a:chOff x="1643692" y="2100656"/>
            <a:chExt cx="571730" cy="908611"/>
          </a:xfrm>
        </p:grpSpPr>
        <p:sp>
          <p:nvSpPr>
            <p:cNvPr id="95" name="Google Shape;95;p2"/>
            <p:cNvSpPr/>
            <p:nvPr/>
          </p:nvSpPr>
          <p:spPr>
            <a:xfrm>
              <a:off x="1729303" y="2293724"/>
              <a:ext cx="128719" cy="66888"/>
            </a:xfrm>
            <a:custGeom>
              <a:rect b="b" l="l" r="r" t="t"/>
              <a:pathLst>
                <a:path extrusionOk="0" h="2526" w="4861">
                  <a:moveTo>
                    <a:pt x="4601" y="1"/>
                  </a:moveTo>
                  <a:lnTo>
                    <a:pt x="3020" y="661"/>
                  </a:lnTo>
                  <a:lnTo>
                    <a:pt x="1605" y="1251"/>
                  </a:lnTo>
                  <a:lnTo>
                    <a:pt x="0" y="1912"/>
                  </a:lnTo>
                  <a:lnTo>
                    <a:pt x="236" y="2431"/>
                  </a:lnTo>
                  <a:cubicBezTo>
                    <a:pt x="236" y="2478"/>
                    <a:pt x="260" y="2502"/>
                    <a:pt x="260" y="2525"/>
                  </a:cubicBezTo>
                  <a:lnTo>
                    <a:pt x="4861" y="638"/>
                  </a:lnTo>
                  <a:cubicBezTo>
                    <a:pt x="4837" y="591"/>
                    <a:pt x="4837" y="567"/>
                    <a:pt x="4814" y="543"/>
                  </a:cubicBezTo>
                  <a:lnTo>
                    <a:pt x="4601" y="1"/>
                  </a:lnTo>
                  <a:close/>
                </a:path>
              </a:pathLst>
            </a:custGeom>
            <a:solidFill>
              <a:srgbClr val="EAEA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1643692" y="2306991"/>
              <a:ext cx="571730" cy="702276"/>
            </a:xfrm>
            <a:custGeom>
              <a:rect b="b" l="l" r="r" t="t"/>
              <a:pathLst>
                <a:path extrusionOk="0" h="26521" w="21591">
                  <a:moveTo>
                    <a:pt x="11305" y="1"/>
                  </a:moveTo>
                  <a:cubicBezTo>
                    <a:pt x="10967" y="1"/>
                    <a:pt x="10622" y="67"/>
                    <a:pt x="10288" y="208"/>
                  </a:cubicBezTo>
                  <a:lnTo>
                    <a:pt x="9344" y="585"/>
                  </a:lnTo>
                  <a:cubicBezTo>
                    <a:pt x="9222" y="634"/>
                    <a:pt x="9096" y="657"/>
                    <a:pt x="8971" y="657"/>
                  </a:cubicBezTo>
                  <a:cubicBezTo>
                    <a:pt x="8613" y="657"/>
                    <a:pt x="8269" y="463"/>
                    <a:pt x="8094" y="113"/>
                  </a:cubicBezTo>
                  <a:lnTo>
                    <a:pt x="3493" y="2001"/>
                  </a:lnTo>
                  <a:cubicBezTo>
                    <a:pt x="3634" y="2496"/>
                    <a:pt x="3398" y="3015"/>
                    <a:pt x="2926" y="3228"/>
                  </a:cubicBezTo>
                  <a:lnTo>
                    <a:pt x="1983" y="3605"/>
                  </a:lnTo>
                  <a:cubicBezTo>
                    <a:pt x="638" y="4148"/>
                    <a:pt x="1" y="5682"/>
                    <a:pt x="543" y="7050"/>
                  </a:cubicBezTo>
                  <a:lnTo>
                    <a:pt x="7881" y="24888"/>
                  </a:lnTo>
                  <a:cubicBezTo>
                    <a:pt x="8293" y="25908"/>
                    <a:pt x="9288" y="26521"/>
                    <a:pt x="10331" y="26521"/>
                  </a:cubicBezTo>
                  <a:cubicBezTo>
                    <a:pt x="10664" y="26521"/>
                    <a:pt x="11001" y="26459"/>
                    <a:pt x="11326" y="26328"/>
                  </a:cubicBezTo>
                  <a:lnTo>
                    <a:pt x="14771" y="24912"/>
                  </a:lnTo>
                  <a:lnTo>
                    <a:pt x="16163" y="24322"/>
                  </a:lnTo>
                  <a:lnTo>
                    <a:pt x="19608" y="22930"/>
                  </a:lnTo>
                  <a:cubicBezTo>
                    <a:pt x="20953" y="22364"/>
                    <a:pt x="21590" y="20830"/>
                    <a:pt x="21048" y="19485"/>
                  </a:cubicBezTo>
                  <a:lnTo>
                    <a:pt x="13709" y="1623"/>
                  </a:lnTo>
                  <a:cubicBezTo>
                    <a:pt x="13301" y="612"/>
                    <a:pt x="12333" y="1"/>
                    <a:pt x="11305" y="1"/>
                  </a:cubicBezTo>
                  <a:close/>
                </a:path>
              </a:pathLst>
            </a:custGeom>
            <a:solidFill>
              <a:srgbClr val="F5F7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1687437" y="2100656"/>
              <a:ext cx="183718" cy="257439"/>
            </a:xfrm>
            <a:custGeom>
              <a:rect b="b" l="l" r="r" t="t"/>
              <a:pathLst>
                <a:path extrusionOk="0" h="9722" w="6938">
                  <a:moveTo>
                    <a:pt x="641" y="0"/>
                  </a:moveTo>
                  <a:cubicBezTo>
                    <a:pt x="518" y="0"/>
                    <a:pt x="408" y="81"/>
                    <a:pt x="354" y="189"/>
                  </a:cubicBezTo>
                  <a:cubicBezTo>
                    <a:pt x="95" y="709"/>
                    <a:pt x="0" y="1275"/>
                    <a:pt x="47" y="1841"/>
                  </a:cubicBezTo>
                  <a:cubicBezTo>
                    <a:pt x="165" y="3257"/>
                    <a:pt x="1156" y="4484"/>
                    <a:pt x="1180" y="5923"/>
                  </a:cubicBezTo>
                  <a:lnTo>
                    <a:pt x="1864" y="5640"/>
                  </a:lnTo>
                  <a:cubicBezTo>
                    <a:pt x="1899" y="5624"/>
                    <a:pt x="1931" y="5617"/>
                    <a:pt x="1962" y="5617"/>
                  </a:cubicBezTo>
                  <a:cubicBezTo>
                    <a:pt x="2160" y="5617"/>
                    <a:pt x="2255" y="5915"/>
                    <a:pt x="2029" y="6018"/>
                  </a:cubicBezTo>
                  <a:lnTo>
                    <a:pt x="1345" y="6301"/>
                  </a:lnTo>
                  <a:cubicBezTo>
                    <a:pt x="567" y="6631"/>
                    <a:pt x="189" y="7528"/>
                    <a:pt x="496" y="8306"/>
                  </a:cubicBezTo>
                  <a:lnTo>
                    <a:pt x="1086" y="9722"/>
                  </a:lnTo>
                  <a:lnTo>
                    <a:pt x="3823" y="8613"/>
                  </a:lnTo>
                  <a:lnTo>
                    <a:pt x="4200" y="8448"/>
                  </a:lnTo>
                  <a:lnTo>
                    <a:pt x="6937" y="7339"/>
                  </a:lnTo>
                  <a:lnTo>
                    <a:pt x="6347" y="5923"/>
                  </a:lnTo>
                  <a:cubicBezTo>
                    <a:pt x="6116" y="5318"/>
                    <a:pt x="5535" y="4954"/>
                    <a:pt x="4929" y="4954"/>
                  </a:cubicBezTo>
                  <a:cubicBezTo>
                    <a:pt x="4732" y="4954"/>
                    <a:pt x="4533" y="4993"/>
                    <a:pt x="4342" y="5074"/>
                  </a:cubicBezTo>
                  <a:lnTo>
                    <a:pt x="3658" y="5357"/>
                  </a:lnTo>
                  <a:cubicBezTo>
                    <a:pt x="3625" y="5372"/>
                    <a:pt x="3594" y="5378"/>
                    <a:pt x="3565" y="5378"/>
                  </a:cubicBezTo>
                  <a:cubicBezTo>
                    <a:pt x="3368" y="5378"/>
                    <a:pt x="3286" y="5062"/>
                    <a:pt x="3492" y="4979"/>
                  </a:cubicBezTo>
                  <a:lnTo>
                    <a:pt x="4200" y="4696"/>
                  </a:lnTo>
                  <a:cubicBezTo>
                    <a:pt x="3209" y="3658"/>
                    <a:pt x="3044" y="2077"/>
                    <a:pt x="2124" y="992"/>
                  </a:cubicBezTo>
                  <a:cubicBezTo>
                    <a:pt x="1770" y="543"/>
                    <a:pt x="1298" y="213"/>
                    <a:pt x="755" y="24"/>
                  </a:cubicBezTo>
                  <a:cubicBezTo>
                    <a:pt x="717" y="8"/>
                    <a:pt x="678" y="0"/>
                    <a:pt x="641" y="0"/>
                  </a:cubicBezTo>
                  <a:close/>
                </a:path>
              </a:pathLst>
            </a:custGeom>
            <a:solidFill>
              <a:srgbClr val="E04B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1723663" y="2292877"/>
              <a:ext cx="21899" cy="39217"/>
            </a:xfrm>
            <a:custGeom>
              <a:rect b="b" l="l" r="r" t="t"/>
              <a:pathLst>
                <a:path extrusionOk="0" h="1481" w="827">
                  <a:moveTo>
                    <a:pt x="175" y="0"/>
                  </a:moveTo>
                  <a:cubicBezTo>
                    <a:pt x="156" y="0"/>
                    <a:pt x="136" y="3"/>
                    <a:pt x="119" y="9"/>
                  </a:cubicBezTo>
                  <a:cubicBezTo>
                    <a:pt x="48" y="33"/>
                    <a:pt x="1" y="127"/>
                    <a:pt x="48" y="198"/>
                  </a:cubicBezTo>
                  <a:lnTo>
                    <a:pt x="520" y="1378"/>
                  </a:lnTo>
                  <a:cubicBezTo>
                    <a:pt x="538" y="1450"/>
                    <a:pt x="597" y="1481"/>
                    <a:pt x="656" y="1481"/>
                  </a:cubicBezTo>
                  <a:cubicBezTo>
                    <a:pt x="674" y="1481"/>
                    <a:pt x="692" y="1478"/>
                    <a:pt x="709" y="1472"/>
                  </a:cubicBezTo>
                  <a:cubicBezTo>
                    <a:pt x="803" y="1425"/>
                    <a:pt x="827" y="1354"/>
                    <a:pt x="803" y="1260"/>
                  </a:cubicBezTo>
                  <a:lnTo>
                    <a:pt x="331" y="80"/>
                  </a:lnTo>
                  <a:cubicBezTo>
                    <a:pt x="296" y="27"/>
                    <a:pt x="234" y="0"/>
                    <a:pt x="175" y="0"/>
                  </a:cubicBezTo>
                  <a:close/>
                </a:path>
              </a:pathLst>
            </a:custGeom>
            <a:solidFill>
              <a:srgbClr val="E177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1746780" y="2283503"/>
              <a:ext cx="21290" cy="39217"/>
            </a:xfrm>
            <a:custGeom>
              <a:rect b="b" l="l" r="r" t="t"/>
              <a:pathLst>
                <a:path extrusionOk="0" h="1481" w="804">
                  <a:moveTo>
                    <a:pt x="162" y="0"/>
                  </a:moveTo>
                  <a:cubicBezTo>
                    <a:pt x="141" y="0"/>
                    <a:pt x="119" y="3"/>
                    <a:pt x="95" y="9"/>
                  </a:cubicBezTo>
                  <a:cubicBezTo>
                    <a:pt x="24" y="33"/>
                    <a:pt x="1" y="127"/>
                    <a:pt x="24" y="198"/>
                  </a:cubicBezTo>
                  <a:lnTo>
                    <a:pt x="496" y="1378"/>
                  </a:lnTo>
                  <a:cubicBezTo>
                    <a:pt x="532" y="1450"/>
                    <a:pt x="582" y="1481"/>
                    <a:pt x="646" y="1481"/>
                  </a:cubicBezTo>
                  <a:cubicBezTo>
                    <a:pt x="665" y="1481"/>
                    <a:pt x="686" y="1478"/>
                    <a:pt x="709" y="1472"/>
                  </a:cubicBezTo>
                  <a:cubicBezTo>
                    <a:pt x="779" y="1448"/>
                    <a:pt x="803" y="1354"/>
                    <a:pt x="779" y="1260"/>
                  </a:cubicBezTo>
                  <a:lnTo>
                    <a:pt x="308" y="80"/>
                  </a:lnTo>
                  <a:cubicBezTo>
                    <a:pt x="272" y="27"/>
                    <a:pt x="224" y="0"/>
                    <a:pt x="162" y="0"/>
                  </a:cubicBezTo>
                  <a:close/>
                </a:path>
              </a:pathLst>
            </a:custGeom>
            <a:solidFill>
              <a:srgbClr val="E177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1769288" y="2274129"/>
              <a:ext cx="21899" cy="39217"/>
            </a:xfrm>
            <a:custGeom>
              <a:rect b="b" l="l" r="r" t="t"/>
              <a:pathLst>
                <a:path extrusionOk="0" h="1481" w="827">
                  <a:moveTo>
                    <a:pt x="171" y="1"/>
                  </a:moveTo>
                  <a:cubicBezTo>
                    <a:pt x="153" y="1"/>
                    <a:pt x="135" y="4"/>
                    <a:pt x="118" y="9"/>
                  </a:cubicBezTo>
                  <a:cubicBezTo>
                    <a:pt x="24" y="33"/>
                    <a:pt x="0" y="127"/>
                    <a:pt x="24" y="222"/>
                  </a:cubicBezTo>
                  <a:lnTo>
                    <a:pt x="519" y="1401"/>
                  </a:lnTo>
                  <a:cubicBezTo>
                    <a:pt x="537" y="1454"/>
                    <a:pt x="595" y="1481"/>
                    <a:pt x="652" y="1481"/>
                  </a:cubicBezTo>
                  <a:cubicBezTo>
                    <a:pt x="671" y="1481"/>
                    <a:pt x="690" y="1478"/>
                    <a:pt x="708" y="1472"/>
                  </a:cubicBezTo>
                  <a:cubicBezTo>
                    <a:pt x="779" y="1449"/>
                    <a:pt x="826" y="1354"/>
                    <a:pt x="779" y="1283"/>
                  </a:cubicBezTo>
                  <a:lnTo>
                    <a:pt x="307" y="104"/>
                  </a:lnTo>
                  <a:cubicBezTo>
                    <a:pt x="289" y="32"/>
                    <a:pt x="230" y="1"/>
                    <a:pt x="171" y="1"/>
                  </a:cubicBezTo>
                  <a:close/>
                </a:path>
              </a:pathLst>
            </a:custGeom>
            <a:solidFill>
              <a:srgbClr val="E177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1791770" y="2264834"/>
              <a:ext cx="21899" cy="39429"/>
            </a:xfrm>
            <a:custGeom>
              <a:rect b="b" l="l" r="r" t="t"/>
              <a:pathLst>
                <a:path extrusionOk="0" h="1489" w="827">
                  <a:moveTo>
                    <a:pt x="158" y="0"/>
                  </a:moveTo>
                  <a:cubicBezTo>
                    <a:pt x="144" y="0"/>
                    <a:pt x="131" y="2"/>
                    <a:pt x="119" y="6"/>
                  </a:cubicBezTo>
                  <a:cubicBezTo>
                    <a:pt x="48" y="53"/>
                    <a:pt x="1" y="124"/>
                    <a:pt x="24" y="219"/>
                  </a:cubicBezTo>
                  <a:lnTo>
                    <a:pt x="520" y="1398"/>
                  </a:lnTo>
                  <a:cubicBezTo>
                    <a:pt x="537" y="1449"/>
                    <a:pt x="591" y="1488"/>
                    <a:pt x="646" y="1488"/>
                  </a:cubicBezTo>
                  <a:cubicBezTo>
                    <a:pt x="667" y="1488"/>
                    <a:pt x="689" y="1482"/>
                    <a:pt x="709" y="1469"/>
                  </a:cubicBezTo>
                  <a:cubicBezTo>
                    <a:pt x="779" y="1446"/>
                    <a:pt x="827" y="1351"/>
                    <a:pt x="803" y="1280"/>
                  </a:cubicBezTo>
                  <a:lnTo>
                    <a:pt x="307" y="101"/>
                  </a:lnTo>
                  <a:cubicBezTo>
                    <a:pt x="288" y="42"/>
                    <a:pt x="221" y="0"/>
                    <a:pt x="158" y="0"/>
                  </a:cubicBezTo>
                  <a:close/>
                </a:path>
              </a:pathLst>
            </a:custGeom>
            <a:solidFill>
              <a:srgbClr val="E177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1814278" y="2255460"/>
              <a:ext cx="21872" cy="39429"/>
            </a:xfrm>
            <a:custGeom>
              <a:rect b="b" l="l" r="r" t="t"/>
              <a:pathLst>
                <a:path extrusionOk="0" h="1489" w="826">
                  <a:moveTo>
                    <a:pt x="158" y="0"/>
                  </a:moveTo>
                  <a:cubicBezTo>
                    <a:pt x="144" y="0"/>
                    <a:pt x="131" y="2"/>
                    <a:pt x="118" y="6"/>
                  </a:cubicBezTo>
                  <a:cubicBezTo>
                    <a:pt x="47" y="54"/>
                    <a:pt x="0" y="124"/>
                    <a:pt x="47" y="219"/>
                  </a:cubicBezTo>
                  <a:lnTo>
                    <a:pt x="519" y="1398"/>
                  </a:lnTo>
                  <a:cubicBezTo>
                    <a:pt x="536" y="1450"/>
                    <a:pt x="590" y="1488"/>
                    <a:pt x="645" y="1488"/>
                  </a:cubicBezTo>
                  <a:cubicBezTo>
                    <a:pt x="667" y="1488"/>
                    <a:pt x="688" y="1482"/>
                    <a:pt x="708" y="1469"/>
                  </a:cubicBezTo>
                  <a:cubicBezTo>
                    <a:pt x="802" y="1446"/>
                    <a:pt x="826" y="1351"/>
                    <a:pt x="802" y="1281"/>
                  </a:cubicBezTo>
                  <a:lnTo>
                    <a:pt x="330" y="101"/>
                  </a:lnTo>
                  <a:cubicBezTo>
                    <a:pt x="292" y="42"/>
                    <a:pt x="221" y="0"/>
                    <a:pt x="158" y="0"/>
                  </a:cubicBezTo>
                  <a:close/>
                </a:path>
              </a:pathLst>
            </a:custGeom>
            <a:solidFill>
              <a:srgbClr val="E177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1912763" y="2553451"/>
              <a:ext cx="234322" cy="368655"/>
            </a:xfrm>
            <a:custGeom>
              <a:rect b="b" l="l" r="r" t="t"/>
              <a:pathLst>
                <a:path extrusionOk="0" h="13922" w="8849">
                  <a:moveTo>
                    <a:pt x="4578" y="0"/>
                  </a:moveTo>
                  <a:cubicBezTo>
                    <a:pt x="2926" y="1746"/>
                    <a:pt x="1699" y="3846"/>
                    <a:pt x="968" y="6135"/>
                  </a:cubicBezTo>
                  <a:cubicBezTo>
                    <a:pt x="166" y="8660"/>
                    <a:pt x="0" y="11326"/>
                    <a:pt x="472" y="13921"/>
                  </a:cubicBezTo>
                  <a:lnTo>
                    <a:pt x="8589" y="10594"/>
                  </a:lnTo>
                  <a:cubicBezTo>
                    <a:pt x="8754" y="10524"/>
                    <a:pt x="8849" y="10311"/>
                    <a:pt x="8778" y="10146"/>
                  </a:cubicBezTo>
                  <a:lnTo>
                    <a:pt x="4578" y="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1719293" y="2404836"/>
              <a:ext cx="316171" cy="527482"/>
            </a:xfrm>
            <a:custGeom>
              <a:rect b="b" l="l" r="r" t="t"/>
              <a:pathLst>
                <a:path extrusionOk="0" h="19920" w="11940">
                  <a:moveTo>
                    <a:pt x="9443" y="1"/>
                  </a:moveTo>
                  <a:cubicBezTo>
                    <a:pt x="9396" y="1"/>
                    <a:pt x="9347" y="10"/>
                    <a:pt x="9297" y="28"/>
                  </a:cubicBezTo>
                  <a:lnTo>
                    <a:pt x="260" y="3733"/>
                  </a:lnTo>
                  <a:cubicBezTo>
                    <a:pt x="95" y="3803"/>
                    <a:pt x="1" y="4016"/>
                    <a:pt x="71" y="4181"/>
                  </a:cubicBezTo>
                  <a:lnTo>
                    <a:pt x="6442" y="19707"/>
                  </a:lnTo>
                  <a:cubicBezTo>
                    <a:pt x="6497" y="19834"/>
                    <a:pt x="6635" y="19919"/>
                    <a:pt x="6772" y="19919"/>
                  </a:cubicBezTo>
                  <a:cubicBezTo>
                    <a:pt x="6812" y="19919"/>
                    <a:pt x="6853" y="19912"/>
                    <a:pt x="6890" y="19895"/>
                  </a:cubicBezTo>
                  <a:lnTo>
                    <a:pt x="7834" y="19494"/>
                  </a:lnTo>
                  <a:cubicBezTo>
                    <a:pt x="6890" y="14469"/>
                    <a:pt x="8424" y="9278"/>
                    <a:pt x="11940" y="5573"/>
                  </a:cubicBezTo>
                  <a:lnTo>
                    <a:pt x="9745" y="193"/>
                  </a:lnTo>
                  <a:cubicBezTo>
                    <a:pt x="9693" y="71"/>
                    <a:pt x="9577" y="1"/>
                    <a:pt x="9443"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 name="Google Shape;105;p2"/>
          <p:cNvGrpSpPr/>
          <p:nvPr/>
        </p:nvGrpSpPr>
        <p:grpSpPr>
          <a:xfrm>
            <a:off x="-11" y="516121"/>
            <a:ext cx="1032827" cy="722296"/>
            <a:chOff x="1143214" y="547371"/>
            <a:chExt cx="1032827" cy="722296"/>
          </a:xfrm>
        </p:grpSpPr>
        <p:sp>
          <p:nvSpPr>
            <p:cNvPr id="106" name="Google Shape;106;p2"/>
            <p:cNvSpPr/>
            <p:nvPr/>
          </p:nvSpPr>
          <p:spPr>
            <a:xfrm>
              <a:off x="1143214" y="614234"/>
              <a:ext cx="990352" cy="655433"/>
            </a:xfrm>
            <a:custGeom>
              <a:rect b="b" l="l" r="r" t="t"/>
              <a:pathLst>
                <a:path extrusionOk="0" h="24752" w="37400">
                  <a:moveTo>
                    <a:pt x="1582" y="0"/>
                  </a:moveTo>
                  <a:lnTo>
                    <a:pt x="1" y="2572"/>
                  </a:lnTo>
                  <a:lnTo>
                    <a:pt x="35818" y="24752"/>
                  </a:lnTo>
                  <a:lnTo>
                    <a:pt x="37399" y="22204"/>
                  </a:lnTo>
                  <a:lnTo>
                    <a:pt x="158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1185715" y="547371"/>
              <a:ext cx="990326" cy="659193"/>
            </a:xfrm>
            <a:custGeom>
              <a:rect b="b" l="l" r="r" t="t"/>
              <a:pathLst>
                <a:path extrusionOk="0" h="24894" w="37399">
                  <a:moveTo>
                    <a:pt x="1581" y="1"/>
                  </a:moveTo>
                  <a:lnTo>
                    <a:pt x="0" y="2549"/>
                  </a:lnTo>
                  <a:lnTo>
                    <a:pt x="35818" y="24894"/>
                  </a:lnTo>
                  <a:lnTo>
                    <a:pt x="37399" y="22322"/>
                  </a:lnTo>
                  <a:lnTo>
                    <a:pt x="15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2031073" y="1082830"/>
              <a:ext cx="47505" cy="68769"/>
            </a:xfrm>
            <a:custGeom>
              <a:rect b="b" l="l" r="r" t="t"/>
              <a:pathLst>
                <a:path extrusionOk="0" h="2597" w="1794">
                  <a:moveTo>
                    <a:pt x="1464" y="1"/>
                  </a:moveTo>
                  <a:lnTo>
                    <a:pt x="1" y="2384"/>
                  </a:lnTo>
                  <a:lnTo>
                    <a:pt x="331" y="2596"/>
                  </a:lnTo>
                  <a:lnTo>
                    <a:pt x="1794" y="213"/>
                  </a:lnTo>
                  <a:lnTo>
                    <a:pt x="146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1977980" y="1050339"/>
              <a:ext cx="47505" cy="68133"/>
            </a:xfrm>
            <a:custGeom>
              <a:rect b="b" l="l" r="r" t="t"/>
              <a:pathLst>
                <a:path extrusionOk="0" h="2573" w="1794">
                  <a:moveTo>
                    <a:pt x="1487" y="1"/>
                  </a:moveTo>
                  <a:lnTo>
                    <a:pt x="0" y="2361"/>
                  </a:lnTo>
                  <a:lnTo>
                    <a:pt x="330" y="2573"/>
                  </a:lnTo>
                  <a:lnTo>
                    <a:pt x="1793" y="213"/>
                  </a:lnTo>
                  <a:lnTo>
                    <a:pt x="148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1924860" y="1017238"/>
              <a:ext cx="48141" cy="68133"/>
            </a:xfrm>
            <a:custGeom>
              <a:rect b="b" l="l" r="r" t="t"/>
              <a:pathLst>
                <a:path extrusionOk="0" h="2573" w="1818">
                  <a:moveTo>
                    <a:pt x="1487" y="0"/>
                  </a:moveTo>
                  <a:lnTo>
                    <a:pt x="0" y="2384"/>
                  </a:lnTo>
                  <a:lnTo>
                    <a:pt x="331" y="2572"/>
                  </a:lnTo>
                  <a:lnTo>
                    <a:pt x="1817"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1395015" y="688590"/>
              <a:ext cx="47505" cy="68742"/>
            </a:xfrm>
            <a:custGeom>
              <a:rect b="b" l="l" r="r" t="t"/>
              <a:pathLst>
                <a:path extrusionOk="0" h="2596" w="1794">
                  <a:moveTo>
                    <a:pt x="1464" y="0"/>
                  </a:moveTo>
                  <a:lnTo>
                    <a:pt x="1" y="2383"/>
                  </a:lnTo>
                  <a:lnTo>
                    <a:pt x="307" y="2596"/>
                  </a:lnTo>
                  <a:lnTo>
                    <a:pt x="1794" y="213"/>
                  </a:lnTo>
                  <a:lnTo>
                    <a:pt x="14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1341287" y="657979"/>
              <a:ext cx="47505" cy="68133"/>
            </a:xfrm>
            <a:custGeom>
              <a:rect b="b" l="l" r="r" t="t"/>
              <a:pathLst>
                <a:path extrusionOk="0" h="2573" w="1794">
                  <a:moveTo>
                    <a:pt x="1463" y="0"/>
                  </a:moveTo>
                  <a:lnTo>
                    <a:pt x="1" y="2360"/>
                  </a:lnTo>
                  <a:lnTo>
                    <a:pt x="307" y="2572"/>
                  </a:lnTo>
                  <a:lnTo>
                    <a:pt x="1794" y="189"/>
                  </a:lnTo>
                  <a:lnTo>
                    <a:pt x="146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1288803" y="622972"/>
              <a:ext cx="47505" cy="68133"/>
            </a:xfrm>
            <a:custGeom>
              <a:rect b="b" l="l" r="r" t="t"/>
              <a:pathLst>
                <a:path extrusionOk="0" h="2573" w="1794">
                  <a:moveTo>
                    <a:pt x="1463" y="1"/>
                  </a:moveTo>
                  <a:lnTo>
                    <a:pt x="1" y="2384"/>
                  </a:lnTo>
                  <a:lnTo>
                    <a:pt x="331" y="2573"/>
                  </a:lnTo>
                  <a:lnTo>
                    <a:pt x="1794" y="213"/>
                  </a:lnTo>
                  <a:lnTo>
                    <a:pt x="146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1606831" y="822290"/>
              <a:ext cx="48141" cy="68769"/>
            </a:xfrm>
            <a:custGeom>
              <a:rect b="b" l="l" r="r" t="t"/>
              <a:pathLst>
                <a:path extrusionOk="0" h="2597" w="1818">
                  <a:moveTo>
                    <a:pt x="1487" y="1"/>
                  </a:moveTo>
                  <a:lnTo>
                    <a:pt x="0" y="2384"/>
                  </a:lnTo>
                  <a:lnTo>
                    <a:pt x="331" y="2596"/>
                  </a:lnTo>
                  <a:lnTo>
                    <a:pt x="1817" y="213"/>
                  </a:lnTo>
                  <a:lnTo>
                    <a:pt x="148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1553712" y="787309"/>
              <a:ext cx="47532" cy="68133"/>
            </a:xfrm>
            <a:custGeom>
              <a:rect b="b" l="l" r="r" t="t"/>
              <a:pathLst>
                <a:path extrusionOk="0" h="2573" w="1795">
                  <a:moveTo>
                    <a:pt x="1487" y="0"/>
                  </a:moveTo>
                  <a:lnTo>
                    <a:pt x="1" y="2383"/>
                  </a:lnTo>
                  <a:lnTo>
                    <a:pt x="331" y="2572"/>
                  </a:lnTo>
                  <a:lnTo>
                    <a:pt x="1794"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1500619" y="754818"/>
              <a:ext cx="48141" cy="68133"/>
            </a:xfrm>
            <a:custGeom>
              <a:rect b="b" l="l" r="r" t="t"/>
              <a:pathLst>
                <a:path extrusionOk="0" h="2573" w="1818">
                  <a:moveTo>
                    <a:pt x="1487" y="0"/>
                  </a:moveTo>
                  <a:lnTo>
                    <a:pt x="0" y="2360"/>
                  </a:lnTo>
                  <a:lnTo>
                    <a:pt x="331" y="2572"/>
                  </a:lnTo>
                  <a:lnTo>
                    <a:pt x="1817" y="189"/>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1819892" y="954135"/>
              <a:ext cx="48141" cy="68742"/>
            </a:xfrm>
            <a:custGeom>
              <a:rect b="b" l="l" r="r" t="t"/>
              <a:pathLst>
                <a:path extrusionOk="0" h="2596" w="1818">
                  <a:moveTo>
                    <a:pt x="1487" y="0"/>
                  </a:moveTo>
                  <a:lnTo>
                    <a:pt x="0" y="2383"/>
                  </a:lnTo>
                  <a:lnTo>
                    <a:pt x="331" y="2596"/>
                  </a:lnTo>
                  <a:lnTo>
                    <a:pt x="1817"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1766772" y="921644"/>
              <a:ext cx="47532" cy="68133"/>
            </a:xfrm>
            <a:custGeom>
              <a:rect b="b" l="l" r="r" t="t"/>
              <a:pathLst>
                <a:path extrusionOk="0" h="2573" w="1795">
                  <a:moveTo>
                    <a:pt x="1487" y="0"/>
                  </a:moveTo>
                  <a:lnTo>
                    <a:pt x="1" y="2360"/>
                  </a:lnTo>
                  <a:lnTo>
                    <a:pt x="331" y="2572"/>
                  </a:lnTo>
                  <a:lnTo>
                    <a:pt x="1794" y="189"/>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1713044" y="886028"/>
              <a:ext cx="47505" cy="68133"/>
            </a:xfrm>
            <a:custGeom>
              <a:rect b="b" l="l" r="r" t="t"/>
              <a:pathLst>
                <a:path extrusionOk="0" h="2573" w="1794">
                  <a:moveTo>
                    <a:pt x="1464" y="0"/>
                  </a:moveTo>
                  <a:lnTo>
                    <a:pt x="1" y="2384"/>
                  </a:lnTo>
                  <a:lnTo>
                    <a:pt x="331" y="2572"/>
                  </a:lnTo>
                  <a:lnTo>
                    <a:pt x="1794" y="213"/>
                  </a:lnTo>
                  <a:lnTo>
                    <a:pt x="14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1849259" y="987236"/>
              <a:ext cx="71867" cy="106264"/>
            </a:xfrm>
            <a:custGeom>
              <a:rect b="b" l="l" r="r" t="t"/>
              <a:pathLst>
                <a:path extrusionOk="0" h="4013" w="2714">
                  <a:moveTo>
                    <a:pt x="2384" y="1"/>
                  </a:moveTo>
                  <a:lnTo>
                    <a:pt x="0" y="3800"/>
                  </a:lnTo>
                  <a:lnTo>
                    <a:pt x="331" y="4012"/>
                  </a:lnTo>
                  <a:lnTo>
                    <a:pt x="2714" y="213"/>
                  </a:lnTo>
                  <a:lnTo>
                    <a:pt x="238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1636198" y="852901"/>
              <a:ext cx="71258" cy="106264"/>
            </a:xfrm>
            <a:custGeom>
              <a:rect b="b" l="l" r="r" t="t"/>
              <a:pathLst>
                <a:path extrusionOk="0" h="4013" w="2691">
                  <a:moveTo>
                    <a:pt x="2360" y="1"/>
                  </a:moveTo>
                  <a:lnTo>
                    <a:pt x="0" y="3823"/>
                  </a:lnTo>
                  <a:lnTo>
                    <a:pt x="331" y="4012"/>
                  </a:lnTo>
                  <a:lnTo>
                    <a:pt x="2690" y="213"/>
                  </a:lnTo>
                  <a:lnTo>
                    <a:pt x="236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1424382" y="721691"/>
              <a:ext cx="71258" cy="106264"/>
            </a:xfrm>
            <a:custGeom>
              <a:rect b="b" l="l" r="r" t="t"/>
              <a:pathLst>
                <a:path extrusionOk="0" h="4013" w="2691">
                  <a:moveTo>
                    <a:pt x="2360" y="1"/>
                  </a:moveTo>
                  <a:lnTo>
                    <a:pt x="1" y="3800"/>
                  </a:lnTo>
                  <a:lnTo>
                    <a:pt x="331" y="4012"/>
                  </a:lnTo>
                  <a:lnTo>
                    <a:pt x="2691" y="213"/>
                  </a:lnTo>
                  <a:lnTo>
                    <a:pt x="236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 name="Google Shape;123;p2"/>
          <p:cNvGrpSpPr/>
          <p:nvPr/>
        </p:nvGrpSpPr>
        <p:grpSpPr>
          <a:xfrm rot="5083635">
            <a:off x="943937" y="4549259"/>
            <a:ext cx="827160" cy="962005"/>
            <a:chOff x="3393878" y="4486785"/>
            <a:chExt cx="827133" cy="961975"/>
          </a:xfrm>
        </p:grpSpPr>
        <p:sp>
          <p:nvSpPr>
            <p:cNvPr id="124" name="Google Shape;124;p2"/>
            <p:cNvSpPr/>
            <p:nvPr/>
          </p:nvSpPr>
          <p:spPr>
            <a:xfrm>
              <a:off x="3453091" y="4486785"/>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3393878" y="4534644"/>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3820480" y="5046299"/>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 name="Google Shape;141;p2"/>
          <p:cNvGrpSpPr/>
          <p:nvPr/>
        </p:nvGrpSpPr>
        <p:grpSpPr>
          <a:xfrm>
            <a:off x="31098" y="3908677"/>
            <a:ext cx="736065" cy="1326494"/>
            <a:chOff x="1672423" y="3253452"/>
            <a:chExt cx="736065" cy="1326494"/>
          </a:xfrm>
        </p:grpSpPr>
        <p:sp>
          <p:nvSpPr>
            <p:cNvPr id="142" name="Google Shape;142;p2"/>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 name="Google Shape;151;p2"/>
          <p:cNvGrpSpPr/>
          <p:nvPr/>
        </p:nvGrpSpPr>
        <p:grpSpPr>
          <a:xfrm>
            <a:off x="7788071" y="4299464"/>
            <a:ext cx="890364" cy="1101173"/>
            <a:chOff x="5959271" y="3613664"/>
            <a:chExt cx="890364" cy="1101173"/>
          </a:xfrm>
        </p:grpSpPr>
        <p:sp>
          <p:nvSpPr>
            <p:cNvPr id="152" name="Google Shape;152;p2"/>
            <p:cNvSpPr/>
            <p:nvPr/>
          </p:nvSpPr>
          <p:spPr>
            <a:xfrm>
              <a:off x="6201062" y="3613664"/>
              <a:ext cx="192457" cy="184645"/>
            </a:xfrm>
            <a:custGeom>
              <a:rect b="b" l="l" r="r" t="t"/>
              <a:pathLst>
                <a:path extrusionOk="0" h="6973" w="7268">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
            <p:cNvSpPr/>
            <p:nvPr/>
          </p:nvSpPr>
          <p:spPr>
            <a:xfrm>
              <a:off x="6457869" y="3708411"/>
              <a:ext cx="169949" cy="134254"/>
            </a:xfrm>
            <a:custGeom>
              <a:rect b="b" l="l" r="r" t="t"/>
              <a:pathLst>
                <a:path extrusionOk="0" h="5070" w="6418">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
            <p:cNvSpPr/>
            <p:nvPr/>
          </p:nvSpPr>
          <p:spPr>
            <a:xfrm>
              <a:off x="5989246" y="3771885"/>
              <a:ext cx="164970" cy="162614"/>
            </a:xfrm>
            <a:custGeom>
              <a:rect b="b" l="l" r="r" t="t"/>
              <a:pathLst>
                <a:path extrusionOk="0" h="6141" w="623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
            <p:cNvSpPr/>
            <p:nvPr/>
          </p:nvSpPr>
          <p:spPr>
            <a:xfrm>
              <a:off x="5959271" y="3755175"/>
              <a:ext cx="890364" cy="959662"/>
            </a:xfrm>
            <a:custGeom>
              <a:rect b="b" l="l" r="r" t="t"/>
              <a:pathLst>
                <a:path extrusionOk="0" h="36241" w="33624">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
            <p:cNvSpPr/>
            <p:nvPr/>
          </p:nvSpPr>
          <p:spPr>
            <a:xfrm>
              <a:off x="5996740" y="3784992"/>
              <a:ext cx="720441" cy="393360"/>
            </a:xfrm>
            <a:custGeom>
              <a:rect b="b" l="l" r="r" t="t"/>
              <a:pathLst>
                <a:path extrusionOk="0" h="14855" w="27207">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
            <p:cNvSpPr/>
            <p:nvPr/>
          </p:nvSpPr>
          <p:spPr>
            <a:xfrm>
              <a:off x="6704665" y="4070451"/>
              <a:ext cx="43136" cy="68371"/>
            </a:xfrm>
            <a:custGeom>
              <a:rect b="b" l="l" r="r" t="t"/>
              <a:pathLst>
                <a:path extrusionOk="0" h="2582" w="1629">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
            <p:cNvSpPr/>
            <p:nvPr/>
          </p:nvSpPr>
          <p:spPr>
            <a:xfrm>
              <a:off x="6111130" y="3901125"/>
              <a:ext cx="236443" cy="255947"/>
            </a:xfrm>
            <a:custGeom>
              <a:rect b="b" l="l" r="r" t="t"/>
              <a:pathLst>
                <a:path extrusionOk="0" h="9604" w="8873">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
            <p:cNvSpPr/>
            <p:nvPr/>
          </p:nvSpPr>
          <p:spPr>
            <a:xfrm>
              <a:off x="6165312" y="3897675"/>
              <a:ext cx="423166" cy="260088"/>
            </a:xfrm>
            <a:custGeom>
              <a:rect b="b" l="l" r="r" t="t"/>
              <a:pathLst>
                <a:path extrusionOk="0" h="9775" w="15904">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
            <p:cNvSpPr/>
            <p:nvPr/>
          </p:nvSpPr>
          <p:spPr>
            <a:xfrm>
              <a:off x="6105334" y="4214020"/>
              <a:ext cx="228708" cy="403635"/>
            </a:xfrm>
            <a:custGeom>
              <a:rect b="b" l="l" r="r" t="t"/>
              <a:pathLst>
                <a:path extrusionOk="0" h="15243" w="8637">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
            <p:cNvSpPr/>
            <p:nvPr/>
          </p:nvSpPr>
          <p:spPr>
            <a:xfrm>
              <a:off x="6174820" y="4186249"/>
              <a:ext cx="543608" cy="431412"/>
            </a:xfrm>
            <a:custGeom>
              <a:rect b="b" l="l" r="r" t="t"/>
              <a:pathLst>
                <a:path extrusionOk="0" h="16292" w="20529">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 name="Google Shape;162;p2"/>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3" name="Google Shape;163;p2"/>
          <p:cNvGrpSpPr/>
          <p:nvPr/>
        </p:nvGrpSpPr>
        <p:grpSpPr>
          <a:xfrm>
            <a:off x="1594392" y="323271"/>
            <a:ext cx="348087" cy="487151"/>
            <a:chOff x="2157913" y="1144688"/>
            <a:chExt cx="267451" cy="374300"/>
          </a:xfrm>
        </p:grpSpPr>
        <p:sp>
          <p:nvSpPr>
            <p:cNvPr id="164" name="Google Shape;164;p2"/>
            <p:cNvSpPr/>
            <p:nvPr/>
          </p:nvSpPr>
          <p:spPr>
            <a:xfrm>
              <a:off x="2157913" y="1468358"/>
              <a:ext cx="50630" cy="50630"/>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
            <p:cNvSpPr/>
            <p:nvPr/>
          </p:nvSpPr>
          <p:spPr>
            <a:xfrm>
              <a:off x="2392211" y="1144688"/>
              <a:ext cx="33153" cy="33788"/>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 name="Google Shape;166;p2"/>
          <p:cNvGrpSpPr/>
          <p:nvPr/>
        </p:nvGrpSpPr>
        <p:grpSpPr>
          <a:xfrm>
            <a:off x="8160661" y="1156966"/>
            <a:ext cx="819771" cy="865634"/>
            <a:chOff x="7088286" y="1674216"/>
            <a:chExt cx="819771" cy="865634"/>
          </a:xfrm>
        </p:grpSpPr>
        <p:grpSp>
          <p:nvGrpSpPr>
            <p:cNvPr id="167" name="Google Shape;167;p2"/>
            <p:cNvGrpSpPr/>
            <p:nvPr/>
          </p:nvGrpSpPr>
          <p:grpSpPr>
            <a:xfrm>
              <a:off x="7331958" y="1674216"/>
              <a:ext cx="576099" cy="865634"/>
              <a:chOff x="7331958" y="1674216"/>
              <a:chExt cx="576099" cy="865634"/>
            </a:xfrm>
          </p:grpSpPr>
          <p:sp>
            <p:nvSpPr>
              <p:cNvPr id="168" name="Google Shape;168;p2"/>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
              <p:cNvSpPr/>
              <p:nvPr/>
            </p:nvSpPr>
            <p:spPr>
              <a:xfrm>
                <a:off x="7423716" y="2201980"/>
                <a:ext cx="344594" cy="264721"/>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p2"/>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2"/>
          <p:cNvSpPr/>
          <p:nvPr/>
        </p:nvSpPr>
        <p:spPr>
          <a:xfrm>
            <a:off x="7125448" y="831537"/>
            <a:ext cx="109906" cy="110862"/>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9" name="Google Shape;179;p2"/>
          <p:cNvGrpSpPr/>
          <p:nvPr/>
        </p:nvGrpSpPr>
        <p:grpSpPr>
          <a:xfrm>
            <a:off x="7950716" y="-106513"/>
            <a:ext cx="838202" cy="1491169"/>
            <a:chOff x="6731516" y="350687"/>
            <a:chExt cx="838202" cy="1491169"/>
          </a:xfrm>
        </p:grpSpPr>
        <p:sp>
          <p:nvSpPr>
            <p:cNvPr id="180" name="Google Shape;180;p2"/>
            <p:cNvSpPr/>
            <p:nvPr/>
          </p:nvSpPr>
          <p:spPr>
            <a:xfrm>
              <a:off x="6911475" y="988500"/>
              <a:ext cx="172675" cy="253324"/>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
            <p:cNvSpPr/>
            <p:nvPr/>
          </p:nvSpPr>
          <p:spPr>
            <a:xfrm>
              <a:off x="6887075" y="1044873"/>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
            <p:cNvSpPr/>
            <p:nvPr/>
          </p:nvSpPr>
          <p:spPr>
            <a:xfrm>
              <a:off x="7225056" y="902247"/>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
            <p:cNvSpPr/>
            <p:nvPr/>
          </p:nvSpPr>
          <p:spPr>
            <a:xfrm>
              <a:off x="7288347" y="914894"/>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
            <p:cNvSpPr/>
            <p:nvPr/>
          </p:nvSpPr>
          <p:spPr>
            <a:xfrm>
              <a:off x="6869611" y="351907"/>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
            <p:cNvSpPr/>
            <p:nvPr/>
          </p:nvSpPr>
          <p:spPr>
            <a:xfrm>
              <a:off x="6904632" y="350687"/>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
            <p:cNvSpPr/>
            <p:nvPr/>
          </p:nvSpPr>
          <p:spPr>
            <a:xfrm>
              <a:off x="7026778" y="783640"/>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
            <p:cNvSpPr/>
            <p:nvPr/>
          </p:nvSpPr>
          <p:spPr>
            <a:xfrm>
              <a:off x="7004296" y="783402"/>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
            <p:cNvSpPr/>
            <p:nvPr/>
          </p:nvSpPr>
          <p:spPr>
            <a:xfrm>
              <a:off x="7053020" y="795504"/>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 name="Google Shape;202;p2"/>
          <p:cNvGrpSpPr/>
          <p:nvPr/>
        </p:nvGrpSpPr>
        <p:grpSpPr>
          <a:xfrm>
            <a:off x="7259159" y="4644733"/>
            <a:ext cx="478021" cy="410625"/>
            <a:chOff x="5263209" y="4056946"/>
            <a:chExt cx="478021" cy="410625"/>
          </a:xfrm>
        </p:grpSpPr>
        <p:sp>
          <p:nvSpPr>
            <p:cNvPr id="203" name="Google Shape;203;p2"/>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
            <p:cNvSpPr/>
            <p:nvPr/>
          </p:nvSpPr>
          <p:spPr>
            <a:xfrm>
              <a:off x="5420809" y="4061910"/>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
            <p:cNvSpPr/>
            <p:nvPr/>
          </p:nvSpPr>
          <p:spPr>
            <a:xfrm>
              <a:off x="5263209" y="4061036"/>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
            <p:cNvSpPr/>
            <p:nvPr/>
          </p:nvSpPr>
          <p:spPr>
            <a:xfrm>
              <a:off x="5314448" y="4090906"/>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 name="Google Shape;213;p2"/>
          <p:cNvGrpSpPr/>
          <p:nvPr/>
        </p:nvGrpSpPr>
        <p:grpSpPr>
          <a:xfrm>
            <a:off x="1275737" y="284303"/>
            <a:ext cx="301226" cy="299677"/>
            <a:chOff x="3312562" y="901016"/>
            <a:chExt cx="301226" cy="299677"/>
          </a:xfrm>
        </p:grpSpPr>
        <p:sp>
          <p:nvSpPr>
            <p:cNvPr id="214" name="Google Shape;214;p2"/>
            <p:cNvSpPr/>
            <p:nvPr/>
          </p:nvSpPr>
          <p:spPr>
            <a:xfrm>
              <a:off x="3312562" y="901016"/>
              <a:ext cx="271817" cy="289320"/>
            </a:xfrm>
            <a:custGeom>
              <a:rect b="b" l="l" r="r" t="t"/>
              <a:pathLst>
                <a:path extrusionOk="0" h="10926" w="10265">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
            <p:cNvSpPr/>
            <p:nvPr/>
          </p:nvSpPr>
          <p:spPr>
            <a:xfrm>
              <a:off x="3399471" y="1003549"/>
              <a:ext cx="213085" cy="197144"/>
            </a:xfrm>
            <a:custGeom>
              <a:rect b="b" l="l" r="r" t="t"/>
              <a:pathLst>
                <a:path extrusionOk="0" h="7445" w="8047">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
            <p:cNvSpPr/>
            <p:nvPr/>
          </p:nvSpPr>
          <p:spPr>
            <a:xfrm>
              <a:off x="3490047" y="903145"/>
              <a:ext cx="123741" cy="121464"/>
            </a:xfrm>
            <a:custGeom>
              <a:rect b="b" l="l" r="r" t="t"/>
              <a:pathLst>
                <a:path extrusionOk="0" h="4587" w="4673">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
            <p:cNvSpPr/>
            <p:nvPr/>
          </p:nvSpPr>
          <p:spPr>
            <a:xfrm>
              <a:off x="3341293" y="943808"/>
              <a:ext cx="186843" cy="186552"/>
            </a:xfrm>
            <a:custGeom>
              <a:rect b="b" l="l" r="r" t="t"/>
              <a:pathLst>
                <a:path extrusionOk="0" h="7045" w="7056">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
            <p:cNvSpPr/>
            <p:nvPr/>
          </p:nvSpPr>
          <p:spPr>
            <a:xfrm>
              <a:off x="3377598" y="980987"/>
              <a:ext cx="171220" cy="170293"/>
            </a:xfrm>
            <a:custGeom>
              <a:rect b="b" l="l" r="r" t="t"/>
              <a:pathLst>
                <a:path extrusionOk="0" h="6431" w="6466">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
            <p:cNvSpPr/>
            <p:nvPr/>
          </p:nvSpPr>
          <p:spPr>
            <a:xfrm>
              <a:off x="3416285" y="1014802"/>
              <a:ext cx="45016" cy="41044"/>
            </a:xfrm>
            <a:custGeom>
              <a:rect b="b" l="l" r="r" t="t"/>
              <a:pathLst>
                <a:path extrusionOk="0" h="1550" w="170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
            <p:cNvSpPr/>
            <p:nvPr/>
          </p:nvSpPr>
          <p:spPr>
            <a:xfrm>
              <a:off x="3426268" y="1022852"/>
              <a:ext cx="25024" cy="24415"/>
            </a:xfrm>
            <a:custGeom>
              <a:rect b="b" l="l" r="r" t="t"/>
              <a:pathLst>
                <a:path extrusionOk="0" h="922" w="945">
                  <a:moveTo>
                    <a:pt x="732" y="1"/>
                  </a:moveTo>
                  <a:lnTo>
                    <a:pt x="1" y="709"/>
                  </a:lnTo>
                  <a:lnTo>
                    <a:pt x="213" y="921"/>
                  </a:lnTo>
                  <a:lnTo>
                    <a:pt x="945" y="213"/>
                  </a:lnTo>
                  <a:lnTo>
                    <a:pt x="732" y="1"/>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
            <p:cNvSpPr/>
            <p:nvPr/>
          </p:nvSpPr>
          <p:spPr>
            <a:xfrm>
              <a:off x="3426268" y="1022852"/>
              <a:ext cx="25024" cy="24415"/>
            </a:xfrm>
            <a:custGeom>
              <a:rect b="b" l="l" r="r" t="t"/>
              <a:pathLst>
                <a:path extrusionOk="0" h="922" w="945">
                  <a:moveTo>
                    <a:pt x="213" y="1"/>
                  </a:moveTo>
                  <a:lnTo>
                    <a:pt x="1" y="213"/>
                  </a:lnTo>
                  <a:lnTo>
                    <a:pt x="709" y="921"/>
                  </a:lnTo>
                  <a:lnTo>
                    <a:pt x="945" y="709"/>
                  </a:lnTo>
                  <a:lnTo>
                    <a:pt x="213" y="1"/>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
            <p:cNvSpPr/>
            <p:nvPr/>
          </p:nvSpPr>
          <p:spPr>
            <a:xfrm>
              <a:off x="3530032" y="935822"/>
              <a:ext cx="53754" cy="48856"/>
            </a:xfrm>
            <a:custGeom>
              <a:rect b="b" l="l" r="r" t="t"/>
              <a:pathLst>
                <a:path extrusionOk="0" h="1845" w="203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 name="Google Shape;223;p2"/>
          <p:cNvGrpSpPr/>
          <p:nvPr/>
        </p:nvGrpSpPr>
        <p:grpSpPr>
          <a:xfrm rot="-928815">
            <a:off x="6926236" y="-285443"/>
            <a:ext cx="977002" cy="806713"/>
            <a:chOff x="8637793" y="1787288"/>
            <a:chExt cx="977024" cy="806732"/>
          </a:xfrm>
        </p:grpSpPr>
        <p:grpSp>
          <p:nvGrpSpPr>
            <p:cNvPr id="224" name="Google Shape;224;p2"/>
            <p:cNvGrpSpPr/>
            <p:nvPr/>
          </p:nvGrpSpPr>
          <p:grpSpPr>
            <a:xfrm>
              <a:off x="8637793" y="1787288"/>
              <a:ext cx="977024" cy="806732"/>
              <a:chOff x="7418593" y="2244488"/>
              <a:chExt cx="977024" cy="806732"/>
            </a:xfrm>
          </p:grpSpPr>
          <p:sp>
            <p:nvSpPr>
              <p:cNvPr id="225" name="Google Shape;225;p2"/>
              <p:cNvSpPr/>
              <p:nvPr/>
            </p:nvSpPr>
            <p:spPr>
              <a:xfrm>
                <a:off x="7418593" y="2244488"/>
                <a:ext cx="930375" cy="747292"/>
              </a:xfrm>
              <a:custGeom>
                <a:rect b="b" l="l" r="r" t="t"/>
                <a:pathLst>
                  <a:path extrusionOk="0" h="28221" w="35135">
                    <a:moveTo>
                      <a:pt x="33294" y="0"/>
                    </a:moveTo>
                    <a:lnTo>
                      <a:pt x="1" y="25861"/>
                    </a:lnTo>
                    <a:lnTo>
                      <a:pt x="1865" y="28220"/>
                    </a:lnTo>
                    <a:lnTo>
                      <a:pt x="35134" y="2383"/>
                    </a:lnTo>
                    <a:lnTo>
                      <a:pt x="3329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
              <p:cNvSpPr/>
              <p:nvPr/>
            </p:nvSpPr>
            <p:spPr>
              <a:xfrm>
                <a:off x="7465904" y="2303928"/>
                <a:ext cx="929713" cy="747292"/>
              </a:xfrm>
              <a:custGeom>
                <a:rect b="b" l="l" r="r" t="t"/>
                <a:pathLst>
                  <a:path extrusionOk="0" h="28221" w="35110">
                    <a:moveTo>
                      <a:pt x="33269" y="0"/>
                    </a:moveTo>
                    <a:lnTo>
                      <a:pt x="0" y="25837"/>
                    </a:lnTo>
                    <a:lnTo>
                      <a:pt x="1840" y="28220"/>
                    </a:lnTo>
                    <a:lnTo>
                      <a:pt x="35110" y="2383"/>
                    </a:lnTo>
                    <a:lnTo>
                      <a:pt x="3326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
              <p:cNvSpPr/>
              <p:nvPr/>
            </p:nvSpPr>
            <p:spPr>
              <a:xfrm>
                <a:off x="7547534" y="2914795"/>
                <a:ext cx="53119" cy="64373"/>
              </a:xfrm>
              <a:custGeom>
                <a:rect b="b" l="l" r="r" t="t"/>
                <a:pathLst>
                  <a:path extrusionOk="0" h="2431" w="2006">
                    <a:moveTo>
                      <a:pt x="307" y="0"/>
                    </a:moveTo>
                    <a:lnTo>
                      <a:pt x="0" y="236"/>
                    </a:lnTo>
                    <a:lnTo>
                      <a:pt x="1723"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
              <p:cNvSpPr/>
              <p:nvPr/>
            </p:nvSpPr>
            <p:spPr>
              <a:xfrm>
                <a:off x="7596893" y="2876054"/>
                <a:ext cx="53119" cy="65008"/>
              </a:xfrm>
              <a:custGeom>
                <a:rect b="b" l="l" r="r" t="t"/>
                <a:pathLst>
                  <a:path extrusionOk="0" h="2455" w="2006">
                    <a:moveTo>
                      <a:pt x="307" y="1"/>
                    </a:moveTo>
                    <a:lnTo>
                      <a:pt x="0" y="236"/>
                    </a:lnTo>
                    <a:lnTo>
                      <a:pt x="1723" y="2454"/>
                    </a:lnTo>
                    <a:lnTo>
                      <a:pt x="2006" y="2218"/>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
              <p:cNvSpPr/>
              <p:nvPr/>
            </p:nvSpPr>
            <p:spPr>
              <a:xfrm>
                <a:off x="7646253" y="2837949"/>
                <a:ext cx="53119" cy="65008"/>
              </a:xfrm>
              <a:custGeom>
                <a:rect b="b" l="l" r="r" t="t"/>
                <a:pathLst>
                  <a:path extrusionOk="0" h="2455" w="2006">
                    <a:moveTo>
                      <a:pt x="307" y="0"/>
                    </a:moveTo>
                    <a:lnTo>
                      <a:pt x="0" y="236"/>
                    </a:lnTo>
                    <a:lnTo>
                      <a:pt x="1699" y="2454"/>
                    </a:lnTo>
                    <a:lnTo>
                      <a:pt x="2006"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
              <p:cNvSpPr/>
              <p:nvPr/>
            </p:nvSpPr>
            <p:spPr>
              <a:xfrm>
                <a:off x="8132352" y="2459004"/>
                <a:ext cx="53119" cy="64373"/>
              </a:xfrm>
              <a:custGeom>
                <a:rect b="b" l="l" r="r" t="t"/>
                <a:pathLst>
                  <a:path extrusionOk="0" h="2431" w="2006">
                    <a:moveTo>
                      <a:pt x="307" y="0"/>
                    </a:moveTo>
                    <a:lnTo>
                      <a:pt x="0" y="236"/>
                    </a:lnTo>
                    <a:lnTo>
                      <a:pt x="1699"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
              <p:cNvSpPr/>
              <p:nvPr/>
            </p:nvSpPr>
            <p:spPr>
              <a:xfrm>
                <a:off x="8181712" y="2420872"/>
                <a:ext cx="53119" cy="64399"/>
              </a:xfrm>
              <a:custGeom>
                <a:rect b="b" l="l" r="r" t="t"/>
                <a:pathLst>
                  <a:path extrusionOk="0" h="2432" w="2006">
                    <a:moveTo>
                      <a:pt x="307" y="1"/>
                    </a:moveTo>
                    <a:lnTo>
                      <a:pt x="0" y="237"/>
                    </a:lnTo>
                    <a:lnTo>
                      <a:pt x="1699" y="2431"/>
                    </a:lnTo>
                    <a:lnTo>
                      <a:pt x="2006" y="2195"/>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
              <p:cNvSpPr/>
              <p:nvPr/>
            </p:nvSpPr>
            <p:spPr>
              <a:xfrm>
                <a:off x="8237320" y="2379335"/>
                <a:ext cx="53754" cy="64373"/>
              </a:xfrm>
              <a:custGeom>
                <a:rect b="b" l="l" r="r" t="t"/>
                <a:pathLst>
                  <a:path extrusionOk="0" h="2431" w="2030">
                    <a:moveTo>
                      <a:pt x="307" y="0"/>
                    </a:moveTo>
                    <a:lnTo>
                      <a:pt x="0" y="236"/>
                    </a:lnTo>
                    <a:lnTo>
                      <a:pt x="1723" y="2431"/>
                    </a:lnTo>
                    <a:lnTo>
                      <a:pt x="2030"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
              <p:cNvSpPr/>
              <p:nvPr/>
            </p:nvSpPr>
            <p:spPr>
              <a:xfrm>
                <a:off x="7990524" y="2569279"/>
                <a:ext cx="53754" cy="65008"/>
              </a:xfrm>
              <a:custGeom>
                <a:rect b="b" l="l" r="r" t="t"/>
                <a:pathLst>
                  <a:path extrusionOk="0" h="2455" w="2030">
                    <a:moveTo>
                      <a:pt x="307" y="0"/>
                    </a:moveTo>
                    <a:lnTo>
                      <a:pt x="0" y="236"/>
                    </a:lnTo>
                    <a:lnTo>
                      <a:pt x="1723" y="2454"/>
                    </a:lnTo>
                    <a:lnTo>
                      <a:pt x="2029"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
              <p:cNvSpPr/>
              <p:nvPr/>
            </p:nvSpPr>
            <p:spPr>
              <a:xfrm>
                <a:off x="8040492" y="2531783"/>
                <a:ext cx="53145" cy="65008"/>
              </a:xfrm>
              <a:custGeom>
                <a:rect b="b" l="l" r="r" t="t"/>
                <a:pathLst>
                  <a:path extrusionOk="0" h="2455" w="2007">
                    <a:moveTo>
                      <a:pt x="308" y="0"/>
                    </a:moveTo>
                    <a:lnTo>
                      <a:pt x="1" y="236"/>
                    </a:lnTo>
                    <a:lnTo>
                      <a:pt x="1700" y="2454"/>
                    </a:lnTo>
                    <a:lnTo>
                      <a:pt x="2006"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
              <p:cNvSpPr/>
              <p:nvPr/>
            </p:nvSpPr>
            <p:spPr>
              <a:xfrm>
                <a:off x="7744971" y="2761712"/>
                <a:ext cx="53119" cy="64373"/>
              </a:xfrm>
              <a:custGeom>
                <a:rect b="b" l="l" r="r" t="t"/>
                <a:pathLst>
                  <a:path extrusionOk="0" h="2431" w="2006">
                    <a:moveTo>
                      <a:pt x="283" y="1"/>
                    </a:moveTo>
                    <a:lnTo>
                      <a:pt x="0" y="237"/>
                    </a:lnTo>
                    <a:lnTo>
                      <a:pt x="1699" y="2431"/>
                    </a:lnTo>
                    <a:lnTo>
                      <a:pt x="2006" y="2195"/>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
              <p:cNvSpPr/>
              <p:nvPr/>
            </p:nvSpPr>
            <p:spPr>
              <a:xfrm>
                <a:off x="7794331" y="2723606"/>
                <a:ext cx="53119" cy="64373"/>
              </a:xfrm>
              <a:custGeom>
                <a:rect b="b" l="l" r="r" t="t"/>
                <a:pathLst>
                  <a:path extrusionOk="0" h="2431" w="2006">
                    <a:moveTo>
                      <a:pt x="283" y="0"/>
                    </a:moveTo>
                    <a:lnTo>
                      <a:pt x="0" y="236"/>
                    </a:lnTo>
                    <a:lnTo>
                      <a:pt x="1699" y="2431"/>
                    </a:lnTo>
                    <a:lnTo>
                      <a:pt x="2006" y="2195"/>
                    </a:lnTo>
                    <a:lnTo>
                      <a:pt x="28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
              <p:cNvSpPr/>
              <p:nvPr/>
            </p:nvSpPr>
            <p:spPr>
              <a:xfrm>
                <a:off x="7843055" y="2684866"/>
                <a:ext cx="53754" cy="65008"/>
              </a:xfrm>
              <a:custGeom>
                <a:rect b="b" l="l" r="r" t="t"/>
                <a:pathLst>
                  <a:path extrusionOk="0" h="2455" w="2030">
                    <a:moveTo>
                      <a:pt x="308" y="0"/>
                    </a:moveTo>
                    <a:lnTo>
                      <a:pt x="1" y="236"/>
                    </a:lnTo>
                    <a:lnTo>
                      <a:pt x="1723" y="2454"/>
                    </a:lnTo>
                    <a:lnTo>
                      <a:pt x="2030"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
              <p:cNvSpPr/>
              <p:nvPr/>
            </p:nvSpPr>
            <p:spPr>
              <a:xfrm>
                <a:off x="7668126" y="2764836"/>
                <a:ext cx="80605" cy="99988"/>
              </a:xfrm>
              <a:custGeom>
                <a:rect b="b" l="l" r="r" t="t"/>
                <a:pathLst>
                  <a:path extrusionOk="0" h="3776" w="3044">
                    <a:moveTo>
                      <a:pt x="307" y="1"/>
                    </a:moveTo>
                    <a:lnTo>
                      <a:pt x="0" y="237"/>
                    </a:lnTo>
                    <a:lnTo>
                      <a:pt x="2737" y="3776"/>
                    </a:lnTo>
                    <a:lnTo>
                      <a:pt x="3044"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
              <p:cNvSpPr/>
              <p:nvPr/>
            </p:nvSpPr>
            <p:spPr>
              <a:xfrm>
                <a:off x="8062365" y="2458670"/>
                <a:ext cx="80632" cy="100015"/>
              </a:xfrm>
              <a:custGeom>
                <a:rect b="b" l="l" r="r" t="t"/>
                <a:pathLst>
                  <a:path extrusionOk="0" h="3777" w="3045">
                    <a:moveTo>
                      <a:pt x="307" y="1"/>
                    </a:moveTo>
                    <a:lnTo>
                      <a:pt x="1" y="237"/>
                    </a:lnTo>
                    <a:lnTo>
                      <a:pt x="2738" y="3776"/>
                    </a:lnTo>
                    <a:lnTo>
                      <a:pt x="3045"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 name="Google Shape;240;p2"/>
            <p:cNvSpPr/>
            <p:nvPr/>
          </p:nvSpPr>
          <p:spPr>
            <a:xfrm>
              <a:off x="9165755" y="2140504"/>
              <a:ext cx="53145" cy="64399"/>
            </a:xfrm>
            <a:custGeom>
              <a:rect b="b" l="l" r="r" t="t"/>
              <a:pathLst>
                <a:path extrusionOk="0" h="2432" w="2007">
                  <a:moveTo>
                    <a:pt x="308" y="1"/>
                  </a:moveTo>
                  <a:lnTo>
                    <a:pt x="1" y="237"/>
                  </a:lnTo>
                  <a:lnTo>
                    <a:pt x="1723" y="2431"/>
                  </a:lnTo>
                  <a:lnTo>
                    <a:pt x="2006" y="2195"/>
                  </a:lnTo>
                  <a:lnTo>
                    <a:pt x="30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
            <p:cNvSpPr/>
            <p:nvPr/>
          </p:nvSpPr>
          <p:spPr>
            <a:xfrm>
              <a:off x="9088909" y="2143019"/>
              <a:ext cx="80632" cy="99988"/>
            </a:xfrm>
            <a:custGeom>
              <a:rect b="b" l="l" r="r" t="t"/>
              <a:pathLst>
                <a:path extrusionOk="0" h="3776" w="3045">
                  <a:moveTo>
                    <a:pt x="307" y="0"/>
                  </a:moveTo>
                  <a:lnTo>
                    <a:pt x="1" y="236"/>
                  </a:lnTo>
                  <a:lnTo>
                    <a:pt x="2761" y="3775"/>
                  </a:lnTo>
                  <a:lnTo>
                    <a:pt x="3044" y="3539"/>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p2"/>
          <p:cNvGrpSpPr/>
          <p:nvPr/>
        </p:nvGrpSpPr>
        <p:grpSpPr>
          <a:xfrm>
            <a:off x="264926" y="1294668"/>
            <a:ext cx="766043" cy="1025291"/>
            <a:chOff x="1092001" y="1319643"/>
            <a:chExt cx="766043" cy="1025291"/>
          </a:xfrm>
        </p:grpSpPr>
        <p:sp>
          <p:nvSpPr>
            <p:cNvPr id="243" name="Google Shape;243;p2"/>
            <p:cNvSpPr/>
            <p:nvPr/>
          </p:nvSpPr>
          <p:spPr>
            <a:xfrm>
              <a:off x="1226944" y="1536465"/>
              <a:ext cx="524860" cy="680430"/>
            </a:xfrm>
            <a:custGeom>
              <a:rect b="b" l="l" r="r" t="t"/>
              <a:pathLst>
                <a:path extrusionOk="0" h="25696" w="19821">
                  <a:moveTo>
                    <a:pt x="16281" y="0"/>
                  </a:moveTo>
                  <a:lnTo>
                    <a:pt x="1" y="23218"/>
                  </a:lnTo>
                  <a:lnTo>
                    <a:pt x="3540" y="25695"/>
                  </a:lnTo>
                  <a:lnTo>
                    <a:pt x="19821" y="2454"/>
                  </a:lnTo>
                  <a:lnTo>
                    <a:pt x="1628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
            <p:cNvSpPr/>
            <p:nvPr/>
          </p:nvSpPr>
          <p:spPr>
            <a:xfrm>
              <a:off x="1135030" y="1472037"/>
              <a:ext cx="524251" cy="680430"/>
            </a:xfrm>
            <a:custGeom>
              <a:rect b="b" l="l" r="r" t="t"/>
              <a:pathLst>
                <a:path extrusionOk="0" h="25696" w="19798">
                  <a:moveTo>
                    <a:pt x="16282" y="1"/>
                  </a:moveTo>
                  <a:lnTo>
                    <a:pt x="1" y="23218"/>
                  </a:lnTo>
                  <a:lnTo>
                    <a:pt x="3517" y="25696"/>
                  </a:lnTo>
                  <a:lnTo>
                    <a:pt x="19797" y="2478"/>
                  </a:lnTo>
                  <a:lnTo>
                    <a:pt x="1628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
            <p:cNvSpPr/>
            <p:nvPr/>
          </p:nvSpPr>
          <p:spPr>
            <a:xfrm>
              <a:off x="1092001" y="2261233"/>
              <a:ext cx="98108" cy="82512"/>
            </a:xfrm>
            <a:custGeom>
              <a:rect b="b" l="l" r="r" t="t"/>
              <a:pathLst>
                <a:path extrusionOk="0" h="3116" w="3705">
                  <a:moveTo>
                    <a:pt x="2194" y="1"/>
                  </a:moveTo>
                  <a:lnTo>
                    <a:pt x="0" y="3115"/>
                  </a:lnTo>
                  <a:lnTo>
                    <a:pt x="3704" y="1063"/>
                  </a:lnTo>
                  <a:lnTo>
                    <a:pt x="219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
            <p:cNvSpPr/>
            <p:nvPr/>
          </p:nvSpPr>
          <p:spPr>
            <a:xfrm>
              <a:off x="1093191" y="2234301"/>
              <a:ext cx="58124" cy="110633"/>
            </a:xfrm>
            <a:custGeom>
              <a:rect b="b" l="l" r="r" t="t"/>
              <a:pathLst>
                <a:path extrusionOk="0" h="4178" w="2195">
                  <a:moveTo>
                    <a:pt x="684" y="1"/>
                  </a:moveTo>
                  <a:lnTo>
                    <a:pt x="0" y="4177"/>
                  </a:lnTo>
                  <a:lnTo>
                    <a:pt x="0" y="4177"/>
                  </a:lnTo>
                  <a:lnTo>
                    <a:pt x="2194" y="1063"/>
                  </a:lnTo>
                  <a:lnTo>
                    <a:pt x="68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
            <p:cNvSpPr/>
            <p:nvPr/>
          </p:nvSpPr>
          <p:spPr>
            <a:xfrm>
              <a:off x="1150099" y="2151260"/>
              <a:ext cx="170584" cy="138120"/>
            </a:xfrm>
            <a:custGeom>
              <a:rect b="b" l="l" r="r" t="t"/>
              <a:pathLst>
                <a:path extrusionOk="0" h="5216" w="6442">
                  <a:moveTo>
                    <a:pt x="2903" y="1"/>
                  </a:moveTo>
                  <a:lnTo>
                    <a:pt x="0" y="4154"/>
                  </a:lnTo>
                  <a:lnTo>
                    <a:pt x="1510" y="5216"/>
                  </a:lnTo>
                  <a:lnTo>
                    <a:pt x="6442" y="2478"/>
                  </a:lnTo>
                  <a:lnTo>
                    <a:pt x="290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
            <p:cNvSpPr/>
            <p:nvPr/>
          </p:nvSpPr>
          <p:spPr>
            <a:xfrm>
              <a:off x="1110113" y="2085668"/>
              <a:ext cx="116856" cy="175589"/>
            </a:xfrm>
            <a:custGeom>
              <a:rect b="b" l="l" r="r" t="t"/>
              <a:pathLst>
                <a:path extrusionOk="0" h="6631" w="4413">
                  <a:moveTo>
                    <a:pt x="897" y="0"/>
                  </a:moveTo>
                  <a:lnTo>
                    <a:pt x="0" y="5569"/>
                  </a:lnTo>
                  <a:lnTo>
                    <a:pt x="1510" y="6631"/>
                  </a:lnTo>
                  <a:lnTo>
                    <a:pt x="4413" y="2478"/>
                  </a:lnTo>
                  <a:lnTo>
                    <a:pt x="89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
            <p:cNvSpPr/>
            <p:nvPr/>
          </p:nvSpPr>
          <p:spPr>
            <a:xfrm>
              <a:off x="1566157" y="1432052"/>
              <a:ext cx="121252" cy="105629"/>
            </a:xfrm>
            <a:custGeom>
              <a:rect b="b" l="l" r="r" t="t"/>
              <a:pathLst>
                <a:path extrusionOk="0" h="3989" w="4579">
                  <a:moveTo>
                    <a:pt x="1062" y="1"/>
                  </a:moveTo>
                  <a:lnTo>
                    <a:pt x="1" y="1511"/>
                  </a:lnTo>
                  <a:lnTo>
                    <a:pt x="3516" y="3988"/>
                  </a:lnTo>
                  <a:lnTo>
                    <a:pt x="4578" y="2478"/>
                  </a:lnTo>
                  <a:lnTo>
                    <a:pt x="1062" y="1"/>
                  </a:lnTo>
                  <a:close/>
                </a:path>
              </a:pathLst>
            </a:custGeom>
            <a:solidFill>
              <a:srgbClr val="D6CF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
            <p:cNvSpPr/>
            <p:nvPr/>
          </p:nvSpPr>
          <p:spPr>
            <a:xfrm>
              <a:off x="1658071" y="1496480"/>
              <a:ext cx="121225" cy="104993"/>
            </a:xfrm>
            <a:custGeom>
              <a:rect b="b" l="l" r="r" t="t"/>
              <a:pathLst>
                <a:path extrusionOk="0" h="3965" w="4578">
                  <a:moveTo>
                    <a:pt x="1062" y="0"/>
                  </a:moveTo>
                  <a:lnTo>
                    <a:pt x="0" y="1510"/>
                  </a:lnTo>
                  <a:lnTo>
                    <a:pt x="3540" y="3964"/>
                  </a:lnTo>
                  <a:lnTo>
                    <a:pt x="4578" y="2478"/>
                  </a:lnTo>
                  <a:lnTo>
                    <a:pt x="1062" y="0"/>
                  </a:lnTo>
                  <a:close/>
                </a:path>
              </a:pathLst>
            </a:custGeom>
            <a:solidFill>
              <a:srgbClr val="EFE8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
            <p:cNvSpPr/>
            <p:nvPr/>
          </p:nvSpPr>
          <p:spPr>
            <a:xfrm>
              <a:off x="1593643" y="1319643"/>
              <a:ext cx="188087" cy="178052"/>
            </a:xfrm>
            <a:custGeom>
              <a:rect b="b" l="l" r="r" t="t"/>
              <a:pathLst>
                <a:path extrusionOk="0" h="6724" w="7103">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
            <p:cNvSpPr/>
            <p:nvPr/>
          </p:nvSpPr>
          <p:spPr>
            <a:xfrm>
              <a:off x="1684335" y="1361357"/>
              <a:ext cx="173709" cy="199950"/>
            </a:xfrm>
            <a:custGeom>
              <a:rect b="b" l="l" r="r" t="t"/>
              <a:pathLst>
                <a:path extrusionOk="0" h="7551" w="656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
            <p:cNvSpPr/>
            <p:nvPr/>
          </p:nvSpPr>
          <p:spPr>
            <a:xfrm>
              <a:off x="1226944" y="1536465"/>
              <a:ext cx="461123" cy="636076"/>
            </a:xfrm>
            <a:custGeom>
              <a:rect b="b" l="l" r="r" t="t"/>
              <a:pathLst>
                <a:path extrusionOk="0" h="24021" w="17414">
                  <a:moveTo>
                    <a:pt x="16281" y="0"/>
                  </a:moveTo>
                  <a:lnTo>
                    <a:pt x="1" y="23218"/>
                  </a:lnTo>
                  <a:lnTo>
                    <a:pt x="1133" y="24020"/>
                  </a:lnTo>
                  <a:lnTo>
                    <a:pt x="17414" y="779"/>
                  </a:lnTo>
                  <a:lnTo>
                    <a:pt x="1628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
            <p:cNvSpPr/>
            <p:nvPr/>
          </p:nvSpPr>
          <p:spPr>
            <a:xfrm>
              <a:off x="1198159" y="1516392"/>
              <a:ext cx="461732" cy="636076"/>
            </a:xfrm>
            <a:custGeom>
              <a:rect b="b" l="l" r="r" t="t"/>
              <a:pathLst>
                <a:path extrusionOk="0" h="24021" w="17437">
                  <a:moveTo>
                    <a:pt x="16304" y="1"/>
                  </a:moveTo>
                  <a:lnTo>
                    <a:pt x="0" y="23219"/>
                  </a:lnTo>
                  <a:lnTo>
                    <a:pt x="1133" y="24021"/>
                  </a:lnTo>
                  <a:lnTo>
                    <a:pt x="17437" y="803"/>
                  </a:lnTo>
                  <a:lnTo>
                    <a:pt x="16304" y="1"/>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 name="Google Shape;255;p2"/>
          <p:cNvGrpSpPr/>
          <p:nvPr/>
        </p:nvGrpSpPr>
        <p:grpSpPr>
          <a:xfrm>
            <a:off x="386635" y="-107100"/>
            <a:ext cx="846654" cy="974068"/>
            <a:chOff x="2401585" y="228600"/>
            <a:chExt cx="846654" cy="974068"/>
          </a:xfrm>
        </p:grpSpPr>
        <p:sp>
          <p:nvSpPr>
            <p:cNvPr id="256" name="Google Shape;256;p2"/>
            <p:cNvSpPr/>
            <p:nvPr/>
          </p:nvSpPr>
          <p:spPr>
            <a:xfrm>
              <a:off x="2916442" y="228600"/>
              <a:ext cx="173709" cy="169472"/>
            </a:xfrm>
            <a:custGeom>
              <a:rect b="b" l="l" r="r" t="t"/>
              <a:pathLst>
                <a:path extrusionOk="0" h="6400" w="656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
            <p:cNvSpPr/>
            <p:nvPr/>
          </p:nvSpPr>
          <p:spPr>
            <a:xfrm>
              <a:off x="3113244" y="393043"/>
              <a:ext cx="134995" cy="152472"/>
            </a:xfrm>
            <a:custGeom>
              <a:rect b="b" l="l" r="r" t="t"/>
              <a:pathLst>
                <a:path extrusionOk="0" h="5758" w="5098">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
            <p:cNvSpPr/>
            <p:nvPr/>
          </p:nvSpPr>
          <p:spPr>
            <a:xfrm>
              <a:off x="2708360" y="270412"/>
              <a:ext cx="156868" cy="102054"/>
            </a:xfrm>
            <a:custGeom>
              <a:rect b="b" l="l" r="r" t="t"/>
              <a:pathLst>
                <a:path extrusionOk="0" h="3854" w="5924">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
            <p:cNvSpPr/>
            <p:nvPr/>
          </p:nvSpPr>
          <p:spPr>
            <a:xfrm>
              <a:off x="2401585" y="332906"/>
              <a:ext cx="839760" cy="869762"/>
            </a:xfrm>
            <a:custGeom>
              <a:rect b="b" l="l" r="r" t="t"/>
              <a:pathLst>
                <a:path extrusionOk="0" h="32846" w="31713">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
            <p:cNvSpPr/>
            <p:nvPr/>
          </p:nvSpPr>
          <p:spPr>
            <a:xfrm>
              <a:off x="2593409" y="358539"/>
              <a:ext cx="612959" cy="398286"/>
            </a:xfrm>
            <a:custGeom>
              <a:rect b="b" l="l" r="r" t="t"/>
              <a:pathLst>
                <a:path extrusionOk="0" h="15041" w="23148">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
            <p:cNvSpPr/>
            <p:nvPr/>
          </p:nvSpPr>
          <p:spPr>
            <a:xfrm>
              <a:off x="3152620" y="757069"/>
              <a:ext cx="41891" cy="60427"/>
            </a:xfrm>
            <a:custGeom>
              <a:rect b="b" l="l" r="r" t="t"/>
              <a:pathLst>
                <a:path extrusionOk="0" h="2282" w="1582">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
            <p:cNvSpPr/>
            <p:nvPr/>
          </p:nvSpPr>
          <p:spPr>
            <a:xfrm>
              <a:off x="2706941" y="444362"/>
              <a:ext cx="266812" cy="159886"/>
            </a:xfrm>
            <a:custGeom>
              <a:rect b="b" l="l" r="r" t="t"/>
              <a:pathLst>
                <a:path extrusionOk="0" h="6038" w="10076">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
            <p:cNvSpPr/>
            <p:nvPr/>
          </p:nvSpPr>
          <p:spPr>
            <a:xfrm>
              <a:off x="2736482" y="476033"/>
              <a:ext cx="379909" cy="234904"/>
            </a:xfrm>
            <a:custGeom>
              <a:rect b="b" l="l" r="r" t="t"/>
              <a:pathLst>
                <a:path extrusionOk="0" h="8871" w="14347">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
            <p:cNvSpPr/>
            <p:nvPr/>
          </p:nvSpPr>
          <p:spPr>
            <a:xfrm>
              <a:off x="2569656" y="713403"/>
              <a:ext cx="498009" cy="386952"/>
            </a:xfrm>
            <a:custGeom>
              <a:rect b="b" l="l" r="r" t="t"/>
              <a:pathLst>
                <a:path extrusionOk="0" h="14613" w="18807">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
            <p:cNvSpPr/>
            <p:nvPr/>
          </p:nvSpPr>
          <p:spPr>
            <a:xfrm>
              <a:off x="2528404" y="675911"/>
              <a:ext cx="309313" cy="293849"/>
            </a:xfrm>
            <a:custGeom>
              <a:rect b="b" l="l" r="r" t="t"/>
              <a:pathLst>
                <a:path extrusionOk="0" h="11097" w="11681">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6" name="Google Shape;266;p2"/>
          <p:cNvSpPr txBox="1"/>
          <p:nvPr>
            <p:ph type="ctrTitle"/>
          </p:nvPr>
        </p:nvSpPr>
        <p:spPr>
          <a:xfrm>
            <a:off x="2042250" y="1363844"/>
            <a:ext cx="5059500" cy="1843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b="1" sz="5500">
                <a:latin typeface="Amatic SC"/>
                <a:ea typeface="Amatic SC"/>
                <a:cs typeface="Amatic SC"/>
                <a:sym typeface="Amatic SC"/>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7" name="Google Shape;267;p2"/>
          <p:cNvSpPr txBox="1"/>
          <p:nvPr>
            <p:ph idx="1" type="subTitle"/>
          </p:nvPr>
        </p:nvSpPr>
        <p:spPr>
          <a:xfrm>
            <a:off x="1513200" y="3244456"/>
            <a:ext cx="6117600" cy="535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atin typeface="Cabin"/>
                <a:ea typeface="Cabin"/>
                <a:cs typeface="Cabin"/>
                <a:sym typeface="Cab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268" name="Google Shape;268;p2"/>
          <p:cNvGrpSpPr/>
          <p:nvPr/>
        </p:nvGrpSpPr>
        <p:grpSpPr>
          <a:xfrm>
            <a:off x="848981" y="3091234"/>
            <a:ext cx="717966" cy="1279218"/>
            <a:chOff x="848981" y="3091234"/>
            <a:chExt cx="717966" cy="1279218"/>
          </a:xfrm>
        </p:grpSpPr>
        <p:grpSp>
          <p:nvGrpSpPr>
            <p:cNvPr id="269" name="Google Shape;269;p2"/>
            <p:cNvGrpSpPr/>
            <p:nvPr/>
          </p:nvGrpSpPr>
          <p:grpSpPr>
            <a:xfrm>
              <a:off x="848981" y="3794879"/>
              <a:ext cx="717966" cy="575573"/>
              <a:chOff x="2905824" y="3732667"/>
              <a:chExt cx="538609" cy="431788"/>
            </a:xfrm>
          </p:grpSpPr>
          <p:sp>
            <p:nvSpPr>
              <p:cNvPr id="270" name="Google Shape;270;p2"/>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2" name="Google Shape;272;p2"/>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3" name="Google Shape;273;p2"/>
          <p:cNvGrpSpPr/>
          <p:nvPr/>
        </p:nvGrpSpPr>
        <p:grpSpPr>
          <a:xfrm>
            <a:off x="7287565" y="2539546"/>
            <a:ext cx="1051591" cy="1046180"/>
            <a:chOff x="7287565" y="2539546"/>
            <a:chExt cx="1051591" cy="1046180"/>
          </a:xfrm>
        </p:grpSpPr>
        <p:sp>
          <p:nvSpPr>
            <p:cNvPr id="274" name="Google Shape;274;p2"/>
            <p:cNvSpPr/>
            <p:nvPr/>
          </p:nvSpPr>
          <p:spPr>
            <a:xfrm>
              <a:off x="8290285" y="2539546"/>
              <a:ext cx="48871" cy="48911"/>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
            <p:cNvSpPr/>
            <p:nvPr/>
          </p:nvSpPr>
          <p:spPr>
            <a:xfrm>
              <a:off x="7287565" y="3438509"/>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3" name="Shape 713"/>
        <p:cNvGrpSpPr/>
        <p:nvPr/>
      </p:nvGrpSpPr>
      <p:grpSpPr>
        <a:xfrm>
          <a:off x="0" y="0"/>
          <a:ext cx="0" cy="0"/>
          <a:chOff x="0" y="0"/>
          <a:chExt cx="0" cy="0"/>
        </a:xfrm>
      </p:grpSpPr>
      <p:grpSp>
        <p:nvGrpSpPr>
          <p:cNvPr id="714" name="Google Shape;714;p11"/>
          <p:cNvGrpSpPr/>
          <p:nvPr/>
        </p:nvGrpSpPr>
        <p:grpSpPr>
          <a:xfrm>
            <a:off x="-438149" y="-1036800"/>
            <a:ext cx="9753730" cy="7085298"/>
            <a:chOff x="-438149" y="-1036800"/>
            <a:chExt cx="9753730" cy="7085298"/>
          </a:xfrm>
        </p:grpSpPr>
        <p:sp>
          <p:nvSpPr>
            <p:cNvPr id="715" name="Google Shape;715;p11"/>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1"/>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1"/>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1"/>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1"/>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1"/>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1"/>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1"/>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1"/>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1"/>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1"/>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1"/>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1"/>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1"/>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1"/>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1"/>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1"/>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1"/>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1"/>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1"/>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1"/>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1"/>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1"/>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1"/>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9" name="Google Shape;739;p11"/>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41" name="Google Shape;741;p11"/>
          <p:cNvSpPr txBox="1"/>
          <p:nvPr>
            <p:ph idx="1" type="subTitle"/>
          </p:nvPr>
        </p:nvSpPr>
        <p:spPr>
          <a:xfrm>
            <a:off x="2865150" y="2864295"/>
            <a:ext cx="3413700" cy="755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600"/>
              <a:buNone/>
              <a:defRPr sz="1600"/>
            </a:lvl1pPr>
            <a:lvl2pPr lvl="1" algn="ctr">
              <a:lnSpc>
                <a:spcPct val="100000"/>
              </a:lnSpc>
              <a:spcBef>
                <a:spcPts val="160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742" name="Google Shape;742;p11"/>
          <p:cNvGrpSpPr/>
          <p:nvPr/>
        </p:nvGrpSpPr>
        <p:grpSpPr>
          <a:xfrm flipH="1">
            <a:off x="7705184" y="4299418"/>
            <a:ext cx="832902" cy="887269"/>
            <a:chOff x="2293493" y="3811393"/>
            <a:chExt cx="832902" cy="887269"/>
          </a:xfrm>
        </p:grpSpPr>
        <p:sp>
          <p:nvSpPr>
            <p:cNvPr id="743" name="Google Shape;743;p11"/>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1"/>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1"/>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1"/>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1"/>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1"/>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1"/>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0" name="Google Shape;750;p11"/>
          <p:cNvGrpSpPr/>
          <p:nvPr/>
        </p:nvGrpSpPr>
        <p:grpSpPr>
          <a:xfrm flipH="1" rot="-5083635">
            <a:off x="7277090" y="4394296"/>
            <a:ext cx="829804" cy="964751"/>
            <a:chOff x="3391288" y="4486192"/>
            <a:chExt cx="829778" cy="964720"/>
          </a:xfrm>
        </p:grpSpPr>
        <p:sp>
          <p:nvSpPr>
            <p:cNvPr id="751" name="Google Shape;751;p11"/>
            <p:cNvSpPr/>
            <p:nvPr/>
          </p:nvSpPr>
          <p:spPr>
            <a:xfrm>
              <a:off x="3453146" y="4486192"/>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1"/>
            <p:cNvSpPr/>
            <p:nvPr/>
          </p:nvSpPr>
          <p:spPr>
            <a:xfrm>
              <a:off x="3391288" y="4536796"/>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1"/>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1"/>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1"/>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1"/>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1"/>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1"/>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1"/>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
            <p:cNvSpPr/>
            <p:nvPr/>
          </p:nvSpPr>
          <p:spPr>
            <a:xfrm>
              <a:off x="3799906" y="5036031"/>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1"/>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8" name="Google Shape;768;p11"/>
          <p:cNvGrpSpPr/>
          <p:nvPr/>
        </p:nvGrpSpPr>
        <p:grpSpPr>
          <a:xfrm flipH="1">
            <a:off x="8281453" y="3756277"/>
            <a:ext cx="736065" cy="1326494"/>
            <a:chOff x="1672423" y="3253452"/>
            <a:chExt cx="736065" cy="1326494"/>
          </a:xfrm>
        </p:grpSpPr>
        <p:sp>
          <p:nvSpPr>
            <p:cNvPr id="769" name="Google Shape;769;p11"/>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1"/>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1"/>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1"/>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8" name="Google Shape;778;p11"/>
          <p:cNvGrpSpPr/>
          <p:nvPr/>
        </p:nvGrpSpPr>
        <p:grpSpPr>
          <a:xfrm flipH="1">
            <a:off x="420609" y="1699891"/>
            <a:ext cx="819771" cy="865634"/>
            <a:chOff x="7088286" y="1674216"/>
            <a:chExt cx="819771" cy="865634"/>
          </a:xfrm>
        </p:grpSpPr>
        <p:grpSp>
          <p:nvGrpSpPr>
            <p:cNvPr id="779" name="Google Shape;779;p11"/>
            <p:cNvGrpSpPr/>
            <p:nvPr/>
          </p:nvGrpSpPr>
          <p:grpSpPr>
            <a:xfrm>
              <a:off x="7331958" y="1674216"/>
              <a:ext cx="576099" cy="865634"/>
              <a:chOff x="7331958" y="1674216"/>
              <a:chExt cx="576099" cy="865634"/>
            </a:xfrm>
          </p:grpSpPr>
          <p:sp>
            <p:nvSpPr>
              <p:cNvPr id="780" name="Google Shape;780;p11"/>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1"/>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1"/>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1"/>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1"/>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1"/>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1"/>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1"/>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9" name="Google Shape;789;p11"/>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0" name="Google Shape;790;p11"/>
          <p:cNvGrpSpPr/>
          <p:nvPr/>
        </p:nvGrpSpPr>
        <p:grpSpPr>
          <a:xfrm flipH="1">
            <a:off x="259698" y="3591017"/>
            <a:ext cx="838202" cy="1491764"/>
            <a:chOff x="6731516" y="350092"/>
            <a:chExt cx="838202" cy="1491764"/>
          </a:xfrm>
        </p:grpSpPr>
        <p:sp>
          <p:nvSpPr>
            <p:cNvPr id="791" name="Google Shape;791;p11"/>
            <p:cNvSpPr/>
            <p:nvPr/>
          </p:nvSpPr>
          <p:spPr>
            <a:xfrm>
              <a:off x="6911477" y="988507"/>
              <a:ext cx="171220" cy="251189"/>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1"/>
            <p:cNvSpPr/>
            <p:nvPr/>
          </p:nvSpPr>
          <p:spPr>
            <a:xfrm>
              <a:off x="6886479" y="1047850"/>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1"/>
            <p:cNvSpPr/>
            <p:nvPr/>
          </p:nvSpPr>
          <p:spPr>
            <a:xfrm>
              <a:off x="7223865" y="901651"/>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1"/>
            <p:cNvSpPr/>
            <p:nvPr/>
          </p:nvSpPr>
          <p:spPr>
            <a:xfrm>
              <a:off x="7290728" y="917275"/>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1"/>
            <p:cNvSpPr/>
            <p:nvPr/>
          </p:nvSpPr>
          <p:spPr>
            <a:xfrm>
              <a:off x="6869611" y="353693"/>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1"/>
            <p:cNvSpPr/>
            <p:nvPr/>
          </p:nvSpPr>
          <p:spPr>
            <a:xfrm>
              <a:off x="6905227" y="350092"/>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1"/>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1"/>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1"/>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1"/>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1"/>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1"/>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1"/>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
            <p:cNvSpPr/>
            <p:nvPr/>
          </p:nvSpPr>
          <p:spPr>
            <a:xfrm>
              <a:off x="7033922" y="797928"/>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
            <p:cNvSpPr/>
            <p:nvPr/>
          </p:nvSpPr>
          <p:spPr>
            <a:xfrm>
              <a:off x="7011440" y="797690"/>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
            <p:cNvSpPr/>
            <p:nvPr/>
          </p:nvSpPr>
          <p:spPr>
            <a:xfrm>
              <a:off x="7060164" y="809791"/>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1"/>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1"/>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1"/>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4">
    <p:spTree>
      <p:nvGrpSpPr>
        <p:cNvPr id="813" name="Shape 813"/>
        <p:cNvGrpSpPr/>
        <p:nvPr/>
      </p:nvGrpSpPr>
      <p:grpSpPr>
        <a:xfrm>
          <a:off x="0" y="0"/>
          <a:ext cx="0" cy="0"/>
          <a:chOff x="0" y="0"/>
          <a:chExt cx="0" cy="0"/>
        </a:xfrm>
      </p:grpSpPr>
      <p:grpSp>
        <p:nvGrpSpPr>
          <p:cNvPr id="814" name="Google Shape;814;p12"/>
          <p:cNvGrpSpPr/>
          <p:nvPr/>
        </p:nvGrpSpPr>
        <p:grpSpPr>
          <a:xfrm>
            <a:off x="-438149" y="-1036800"/>
            <a:ext cx="9753730" cy="7085298"/>
            <a:chOff x="-438149" y="-1036800"/>
            <a:chExt cx="9753730" cy="7085298"/>
          </a:xfrm>
        </p:grpSpPr>
        <p:sp>
          <p:nvSpPr>
            <p:cNvPr id="815" name="Google Shape;815;p12"/>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2"/>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2"/>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2"/>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2"/>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2"/>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2"/>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2"/>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2"/>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2"/>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2"/>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2"/>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2"/>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2"/>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2"/>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2"/>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2"/>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2"/>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2"/>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2"/>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2"/>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2"/>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2"/>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2"/>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9" name="Google Shape;839;p12"/>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0" name="Google Shape;840;p12"/>
          <p:cNvGrpSpPr/>
          <p:nvPr/>
        </p:nvGrpSpPr>
        <p:grpSpPr>
          <a:xfrm flipH="1" rot="-899960">
            <a:off x="8196335" y="532219"/>
            <a:ext cx="819746" cy="865608"/>
            <a:chOff x="7088286" y="1674216"/>
            <a:chExt cx="819771" cy="865634"/>
          </a:xfrm>
        </p:grpSpPr>
        <p:grpSp>
          <p:nvGrpSpPr>
            <p:cNvPr id="841" name="Google Shape;841;p12"/>
            <p:cNvGrpSpPr/>
            <p:nvPr/>
          </p:nvGrpSpPr>
          <p:grpSpPr>
            <a:xfrm>
              <a:off x="7331958" y="1674216"/>
              <a:ext cx="576099" cy="865634"/>
              <a:chOff x="7331958" y="1674216"/>
              <a:chExt cx="576099" cy="865634"/>
            </a:xfrm>
          </p:grpSpPr>
          <p:sp>
            <p:nvSpPr>
              <p:cNvPr id="842" name="Google Shape;842;p12"/>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2"/>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2"/>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2"/>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2"/>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2"/>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2"/>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2"/>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2"/>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1" name="Google Shape;851;p12"/>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2" name="Google Shape;852;p12"/>
          <p:cNvGrpSpPr/>
          <p:nvPr/>
        </p:nvGrpSpPr>
        <p:grpSpPr>
          <a:xfrm flipH="1">
            <a:off x="7287888" y="-46898"/>
            <a:ext cx="736065" cy="1326494"/>
            <a:chOff x="1672423" y="3253452"/>
            <a:chExt cx="736065" cy="1326494"/>
          </a:xfrm>
        </p:grpSpPr>
        <p:sp>
          <p:nvSpPr>
            <p:cNvPr id="853" name="Google Shape;853;p12"/>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2"/>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2"/>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2"/>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2"/>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2"/>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2"/>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2"/>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2"/>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2" name="Google Shape;862;p12"/>
          <p:cNvSpPr/>
          <p:nvPr/>
        </p:nvSpPr>
        <p:spPr>
          <a:xfrm>
            <a:off x="1594392" y="744527"/>
            <a:ext cx="65895" cy="65895"/>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2"/>
          <p:cNvSpPr/>
          <p:nvPr/>
        </p:nvSpPr>
        <p:spPr>
          <a:xfrm>
            <a:off x="1899330" y="323271"/>
            <a:ext cx="43149" cy="43976"/>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2"/>
          <p:cNvSpPr/>
          <p:nvPr/>
        </p:nvSpPr>
        <p:spPr>
          <a:xfrm>
            <a:off x="8160661" y="149655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2"/>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6" name="Google Shape;866;p12"/>
          <p:cNvGrpSpPr/>
          <p:nvPr/>
        </p:nvGrpSpPr>
        <p:grpSpPr>
          <a:xfrm>
            <a:off x="848981" y="3794879"/>
            <a:ext cx="717966" cy="575573"/>
            <a:chOff x="2905824" y="3732667"/>
            <a:chExt cx="538609" cy="431788"/>
          </a:xfrm>
        </p:grpSpPr>
        <p:sp>
          <p:nvSpPr>
            <p:cNvPr id="867" name="Google Shape;867;p12"/>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2"/>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9" name="Google Shape;869;p12"/>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2"/>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2"/>
          <p:cNvSpPr/>
          <p:nvPr/>
        </p:nvSpPr>
        <p:spPr>
          <a:xfrm>
            <a:off x="7287565" y="3438509"/>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2" name="Google Shape;872;p12"/>
          <p:cNvGrpSpPr/>
          <p:nvPr/>
        </p:nvGrpSpPr>
        <p:grpSpPr>
          <a:xfrm flipH="1" rot="-558925">
            <a:off x="645865" y="3733270"/>
            <a:ext cx="1084994" cy="1200031"/>
            <a:chOff x="6758394" y="3187198"/>
            <a:chExt cx="1143406" cy="1264636"/>
          </a:xfrm>
        </p:grpSpPr>
        <p:sp>
          <p:nvSpPr>
            <p:cNvPr id="873" name="Google Shape;873;p12"/>
            <p:cNvSpPr/>
            <p:nvPr/>
          </p:nvSpPr>
          <p:spPr>
            <a:xfrm>
              <a:off x="6758394" y="3187198"/>
              <a:ext cx="1143406" cy="1131570"/>
            </a:xfrm>
            <a:custGeom>
              <a:rect b="b" l="l" r="r" t="t"/>
              <a:pathLst>
                <a:path extrusionOk="0" h="42733" w="4318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2"/>
            <p:cNvSpPr/>
            <p:nvPr/>
          </p:nvSpPr>
          <p:spPr>
            <a:xfrm>
              <a:off x="6955196" y="3483990"/>
              <a:ext cx="924126" cy="967844"/>
            </a:xfrm>
            <a:custGeom>
              <a:rect b="b" l="l" r="r" t="t"/>
              <a:pathLst>
                <a:path extrusionOk="0" h="36550" w="34899">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2"/>
            <p:cNvSpPr/>
            <p:nvPr/>
          </p:nvSpPr>
          <p:spPr>
            <a:xfrm>
              <a:off x="6974579" y="3510868"/>
              <a:ext cx="791646" cy="163090"/>
            </a:xfrm>
            <a:custGeom>
              <a:rect b="b" l="l" r="r" t="t"/>
              <a:pathLst>
                <a:path extrusionOk="0" h="6159" w="29896">
                  <a:moveTo>
                    <a:pt x="166" y="0"/>
                  </a:moveTo>
                  <a:lnTo>
                    <a:pt x="0" y="897"/>
                  </a:lnTo>
                  <a:lnTo>
                    <a:pt x="29754" y="6159"/>
                  </a:lnTo>
                  <a:lnTo>
                    <a:pt x="29896" y="5239"/>
                  </a:lnTo>
                  <a:lnTo>
                    <a:pt x="16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2"/>
            <p:cNvSpPr/>
            <p:nvPr/>
          </p:nvSpPr>
          <p:spPr>
            <a:xfrm>
              <a:off x="6948946" y="3650816"/>
              <a:ext cx="791673" cy="163117"/>
            </a:xfrm>
            <a:custGeom>
              <a:rect b="b" l="l" r="r" t="t"/>
              <a:pathLst>
                <a:path extrusionOk="0" h="6160" w="29897">
                  <a:moveTo>
                    <a:pt x="166" y="1"/>
                  </a:moveTo>
                  <a:lnTo>
                    <a:pt x="1" y="897"/>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2"/>
            <p:cNvSpPr/>
            <p:nvPr/>
          </p:nvSpPr>
          <p:spPr>
            <a:xfrm>
              <a:off x="6924584" y="3791401"/>
              <a:ext cx="791646" cy="163117"/>
            </a:xfrm>
            <a:custGeom>
              <a:rect b="b" l="l" r="r" t="t"/>
              <a:pathLst>
                <a:path extrusionOk="0" h="6160" w="29896">
                  <a:moveTo>
                    <a:pt x="166" y="1"/>
                  </a:moveTo>
                  <a:lnTo>
                    <a:pt x="1" y="921"/>
                  </a:lnTo>
                  <a:lnTo>
                    <a:pt x="29731"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2"/>
            <p:cNvSpPr/>
            <p:nvPr/>
          </p:nvSpPr>
          <p:spPr>
            <a:xfrm>
              <a:off x="6899587" y="3931985"/>
              <a:ext cx="791673" cy="163090"/>
            </a:xfrm>
            <a:custGeom>
              <a:rect b="b" l="l" r="r" t="t"/>
              <a:pathLst>
                <a:path extrusionOk="0" h="6159" w="29897">
                  <a:moveTo>
                    <a:pt x="166" y="1"/>
                  </a:moveTo>
                  <a:lnTo>
                    <a:pt x="1" y="921"/>
                  </a:lnTo>
                  <a:lnTo>
                    <a:pt x="29755" y="6159"/>
                  </a:lnTo>
                  <a:lnTo>
                    <a:pt x="29896" y="5262"/>
                  </a:lnTo>
                  <a:lnTo>
                    <a:pt x="16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2"/>
            <p:cNvSpPr/>
            <p:nvPr/>
          </p:nvSpPr>
          <p:spPr>
            <a:xfrm>
              <a:off x="6874616" y="4073205"/>
              <a:ext cx="792255" cy="162455"/>
            </a:xfrm>
            <a:custGeom>
              <a:rect b="b" l="l" r="r" t="t"/>
              <a:pathLst>
                <a:path extrusionOk="0" h="6135" w="29919">
                  <a:moveTo>
                    <a:pt x="165" y="0"/>
                  </a:moveTo>
                  <a:lnTo>
                    <a:pt x="0" y="897"/>
                  </a:lnTo>
                  <a:lnTo>
                    <a:pt x="29754" y="6135"/>
                  </a:lnTo>
                  <a:lnTo>
                    <a:pt x="29919" y="5238"/>
                  </a:lnTo>
                  <a:lnTo>
                    <a:pt x="16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0" name="Google Shape;880;p12"/>
          <p:cNvGrpSpPr/>
          <p:nvPr/>
        </p:nvGrpSpPr>
        <p:grpSpPr>
          <a:xfrm flipH="1" rot="1200163">
            <a:off x="1016197" y="4333711"/>
            <a:ext cx="844905" cy="1044951"/>
            <a:chOff x="5959271" y="3613664"/>
            <a:chExt cx="890364" cy="1101173"/>
          </a:xfrm>
        </p:grpSpPr>
        <p:sp>
          <p:nvSpPr>
            <p:cNvPr id="881" name="Google Shape;881;p12"/>
            <p:cNvSpPr/>
            <p:nvPr/>
          </p:nvSpPr>
          <p:spPr>
            <a:xfrm>
              <a:off x="6201062" y="3613664"/>
              <a:ext cx="192457" cy="184645"/>
            </a:xfrm>
            <a:custGeom>
              <a:rect b="b" l="l" r="r" t="t"/>
              <a:pathLst>
                <a:path extrusionOk="0" h="6973" w="7268">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2"/>
            <p:cNvSpPr/>
            <p:nvPr/>
          </p:nvSpPr>
          <p:spPr>
            <a:xfrm>
              <a:off x="6457869" y="3708411"/>
              <a:ext cx="169949" cy="134254"/>
            </a:xfrm>
            <a:custGeom>
              <a:rect b="b" l="l" r="r" t="t"/>
              <a:pathLst>
                <a:path extrusionOk="0" h="5070" w="6418">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2"/>
            <p:cNvSpPr/>
            <p:nvPr/>
          </p:nvSpPr>
          <p:spPr>
            <a:xfrm>
              <a:off x="5989246" y="3771885"/>
              <a:ext cx="164970" cy="162614"/>
            </a:xfrm>
            <a:custGeom>
              <a:rect b="b" l="l" r="r" t="t"/>
              <a:pathLst>
                <a:path extrusionOk="0" h="6141" w="623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2"/>
            <p:cNvSpPr/>
            <p:nvPr/>
          </p:nvSpPr>
          <p:spPr>
            <a:xfrm>
              <a:off x="5959271" y="3755175"/>
              <a:ext cx="890364" cy="959662"/>
            </a:xfrm>
            <a:custGeom>
              <a:rect b="b" l="l" r="r" t="t"/>
              <a:pathLst>
                <a:path extrusionOk="0" h="36241" w="33624">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2"/>
            <p:cNvSpPr/>
            <p:nvPr/>
          </p:nvSpPr>
          <p:spPr>
            <a:xfrm>
              <a:off x="5996740" y="3784992"/>
              <a:ext cx="720441" cy="393360"/>
            </a:xfrm>
            <a:custGeom>
              <a:rect b="b" l="l" r="r" t="t"/>
              <a:pathLst>
                <a:path extrusionOk="0" h="14855" w="27207">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2"/>
            <p:cNvSpPr/>
            <p:nvPr/>
          </p:nvSpPr>
          <p:spPr>
            <a:xfrm>
              <a:off x="6704665" y="4070451"/>
              <a:ext cx="43136" cy="68371"/>
            </a:xfrm>
            <a:custGeom>
              <a:rect b="b" l="l" r="r" t="t"/>
              <a:pathLst>
                <a:path extrusionOk="0" h="2582" w="1629">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2"/>
            <p:cNvSpPr/>
            <p:nvPr/>
          </p:nvSpPr>
          <p:spPr>
            <a:xfrm>
              <a:off x="6111718" y="3902009"/>
              <a:ext cx="234957" cy="254314"/>
            </a:xfrm>
            <a:custGeom>
              <a:rect b="b" l="l" r="r" t="t"/>
              <a:pathLst>
                <a:path extrusionOk="0" h="9604" w="8873">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2"/>
            <p:cNvSpPr/>
            <p:nvPr/>
          </p:nvSpPr>
          <p:spPr>
            <a:xfrm>
              <a:off x="6167326" y="3898275"/>
              <a:ext cx="421138" cy="258842"/>
            </a:xfrm>
            <a:custGeom>
              <a:rect b="b" l="l" r="r" t="t"/>
              <a:pathLst>
                <a:path extrusionOk="0" h="9775" w="15904">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2"/>
            <p:cNvSpPr/>
            <p:nvPr/>
          </p:nvSpPr>
          <p:spPr>
            <a:xfrm>
              <a:off x="6102953" y="4213789"/>
              <a:ext cx="228708" cy="403635"/>
            </a:xfrm>
            <a:custGeom>
              <a:rect b="b" l="l" r="r" t="t"/>
              <a:pathLst>
                <a:path extrusionOk="0" h="15243" w="8637">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2"/>
            <p:cNvSpPr/>
            <p:nvPr/>
          </p:nvSpPr>
          <p:spPr>
            <a:xfrm>
              <a:off x="6174820" y="4186249"/>
              <a:ext cx="543608" cy="431412"/>
            </a:xfrm>
            <a:custGeom>
              <a:rect b="b" l="l" r="r" t="t"/>
              <a:pathLst>
                <a:path extrusionOk="0" h="16292" w="20529">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1" name="Google Shape;891;p12"/>
          <p:cNvGrpSpPr/>
          <p:nvPr/>
        </p:nvGrpSpPr>
        <p:grpSpPr>
          <a:xfrm flipH="1">
            <a:off x="358103" y="2826054"/>
            <a:ext cx="976718" cy="808013"/>
            <a:chOff x="8639759" y="1788937"/>
            <a:chExt cx="976718" cy="808013"/>
          </a:xfrm>
        </p:grpSpPr>
        <p:grpSp>
          <p:nvGrpSpPr>
            <p:cNvPr id="892" name="Google Shape;892;p12"/>
            <p:cNvGrpSpPr/>
            <p:nvPr/>
          </p:nvGrpSpPr>
          <p:grpSpPr>
            <a:xfrm>
              <a:off x="8639759" y="1788937"/>
              <a:ext cx="976718" cy="808013"/>
              <a:chOff x="7420559" y="2246137"/>
              <a:chExt cx="976718" cy="808013"/>
            </a:xfrm>
          </p:grpSpPr>
          <p:sp>
            <p:nvSpPr>
              <p:cNvPr id="893" name="Google Shape;893;p12"/>
              <p:cNvSpPr/>
              <p:nvPr/>
            </p:nvSpPr>
            <p:spPr>
              <a:xfrm>
                <a:off x="7420559" y="2246137"/>
                <a:ext cx="930375" cy="747292"/>
              </a:xfrm>
              <a:custGeom>
                <a:rect b="b" l="l" r="r" t="t"/>
                <a:pathLst>
                  <a:path extrusionOk="0" h="28221" w="35135">
                    <a:moveTo>
                      <a:pt x="33294" y="0"/>
                    </a:moveTo>
                    <a:lnTo>
                      <a:pt x="1" y="25861"/>
                    </a:lnTo>
                    <a:lnTo>
                      <a:pt x="1865" y="28220"/>
                    </a:lnTo>
                    <a:lnTo>
                      <a:pt x="35134" y="2383"/>
                    </a:lnTo>
                    <a:lnTo>
                      <a:pt x="3329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2"/>
              <p:cNvSpPr/>
              <p:nvPr/>
            </p:nvSpPr>
            <p:spPr>
              <a:xfrm>
                <a:off x="7467564" y="2306858"/>
                <a:ext cx="929713" cy="747292"/>
              </a:xfrm>
              <a:custGeom>
                <a:rect b="b" l="l" r="r" t="t"/>
                <a:pathLst>
                  <a:path extrusionOk="0" h="28221" w="35110">
                    <a:moveTo>
                      <a:pt x="33269" y="0"/>
                    </a:moveTo>
                    <a:lnTo>
                      <a:pt x="0" y="25837"/>
                    </a:lnTo>
                    <a:lnTo>
                      <a:pt x="1840" y="28220"/>
                    </a:lnTo>
                    <a:lnTo>
                      <a:pt x="35110" y="2383"/>
                    </a:lnTo>
                    <a:lnTo>
                      <a:pt x="3326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2"/>
              <p:cNvSpPr/>
              <p:nvPr/>
            </p:nvSpPr>
            <p:spPr>
              <a:xfrm>
                <a:off x="7547534" y="2914795"/>
                <a:ext cx="53119" cy="64373"/>
              </a:xfrm>
              <a:custGeom>
                <a:rect b="b" l="l" r="r" t="t"/>
                <a:pathLst>
                  <a:path extrusionOk="0" h="2431" w="2006">
                    <a:moveTo>
                      <a:pt x="307" y="0"/>
                    </a:moveTo>
                    <a:lnTo>
                      <a:pt x="0" y="236"/>
                    </a:lnTo>
                    <a:lnTo>
                      <a:pt x="1723"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2"/>
              <p:cNvSpPr/>
              <p:nvPr/>
            </p:nvSpPr>
            <p:spPr>
              <a:xfrm>
                <a:off x="7596893" y="2876054"/>
                <a:ext cx="53119" cy="65008"/>
              </a:xfrm>
              <a:custGeom>
                <a:rect b="b" l="l" r="r" t="t"/>
                <a:pathLst>
                  <a:path extrusionOk="0" h="2455" w="2006">
                    <a:moveTo>
                      <a:pt x="307" y="1"/>
                    </a:moveTo>
                    <a:lnTo>
                      <a:pt x="0" y="236"/>
                    </a:lnTo>
                    <a:lnTo>
                      <a:pt x="1723" y="2454"/>
                    </a:lnTo>
                    <a:lnTo>
                      <a:pt x="2006" y="2218"/>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2"/>
              <p:cNvSpPr/>
              <p:nvPr/>
            </p:nvSpPr>
            <p:spPr>
              <a:xfrm>
                <a:off x="7646253" y="2837949"/>
                <a:ext cx="53119" cy="65008"/>
              </a:xfrm>
              <a:custGeom>
                <a:rect b="b" l="l" r="r" t="t"/>
                <a:pathLst>
                  <a:path extrusionOk="0" h="2455" w="2006">
                    <a:moveTo>
                      <a:pt x="307" y="0"/>
                    </a:moveTo>
                    <a:lnTo>
                      <a:pt x="0" y="236"/>
                    </a:lnTo>
                    <a:lnTo>
                      <a:pt x="1699" y="2454"/>
                    </a:lnTo>
                    <a:lnTo>
                      <a:pt x="2006"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2"/>
              <p:cNvSpPr/>
              <p:nvPr/>
            </p:nvSpPr>
            <p:spPr>
              <a:xfrm>
                <a:off x="8132352" y="2459004"/>
                <a:ext cx="53119" cy="64373"/>
              </a:xfrm>
              <a:custGeom>
                <a:rect b="b" l="l" r="r" t="t"/>
                <a:pathLst>
                  <a:path extrusionOk="0" h="2431" w="2006">
                    <a:moveTo>
                      <a:pt x="307" y="0"/>
                    </a:moveTo>
                    <a:lnTo>
                      <a:pt x="0" y="236"/>
                    </a:lnTo>
                    <a:lnTo>
                      <a:pt x="1699" y="2431"/>
                    </a:lnTo>
                    <a:lnTo>
                      <a:pt x="2006"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2"/>
              <p:cNvSpPr/>
              <p:nvPr/>
            </p:nvSpPr>
            <p:spPr>
              <a:xfrm>
                <a:off x="8181712" y="2420872"/>
                <a:ext cx="53119" cy="64399"/>
              </a:xfrm>
              <a:custGeom>
                <a:rect b="b" l="l" r="r" t="t"/>
                <a:pathLst>
                  <a:path extrusionOk="0" h="2432" w="2006">
                    <a:moveTo>
                      <a:pt x="307" y="1"/>
                    </a:moveTo>
                    <a:lnTo>
                      <a:pt x="0" y="237"/>
                    </a:lnTo>
                    <a:lnTo>
                      <a:pt x="1699" y="2431"/>
                    </a:lnTo>
                    <a:lnTo>
                      <a:pt x="2006" y="2195"/>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2"/>
              <p:cNvSpPr/>
              <p:nvPr/>
            </p:nvSpPr>
            <p:spPr>
              <a:xfrm>
                <a:off x="8237320" y="2379335"/>
                <a:ext cx="53754" cy="64373"/>
              </a:xfrm>
              <a:custGeom>
                <a:rect b="b" l="l" r="r" t="t"/>
                <a:pathLst>
                  <a:path extrusionOk="0" h="2431" w="2030">
                    <a:moveTo>
                      <a:pt x="307" y="0"/>
                    </a:moveTo>
                    <a:lnTo>
                      <a:pt x="0" y="236"/>
                    </a:lnTo>
                    <a:lnTo>
                      <a:pt x="1723" y="2431"/>
                    </a:lnTo>
                    <a:lnTo>
                      <a:pt x="2030" y="2195"/>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2"/>
              <p:cNvSpPr/>
              <p:nvPr/>
            </p:nvSpPr>
            <p:spPr>
              <a:xfrm>
                <a:off x="7990524" y="2569279"/>
                <a:ext cx="53754" cy="65008"/>
              </a:xfrm>
              <a:custGeom>
                <a:rect b="b" l="l" r="r" t="t"/>
                <a:pathLst>
                  <a:path extrusionOk="0" h="2455" w="2030">
                    <a:moveTo>
                      <a:pt x="307" y="0"/>
                    </a:moveTo>
                    <a:lnTo>
                      <a:pt x="0" y="236"/>
                    </a:lnTo>
                    <a:lnTo>
                      <a:pt x="1723" y="2454"/>
                    </a:lnTo>
                    <a:lnTo>
                      <a:pt x="2029" y="2218"/>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2"/>
              <p:cNvSpPr/>
              <p:nvPr/>
            </p:nvSpPr>
            <p:spPr>
              <a:xfrm>
                <a:off x="8040492" y="2531783"/>
                <a:ext cx="53145" cy="65008"/>
              </a:xfrm>
              <a:custGeom>
                <a:rect b="b" l="l" r="r" t="t"/>
                <a:pathLst>
                  <a:path extrusionOk="0" h="2455" w="2007">
                    <a:moveTo>
                      <a:pt x="308" y="0"/>
                    </a:moveTo>
                    <a:lnTo>
                      <a:pt x="1" y="236"/>
                    </a:lnTo>
                    <a:lnTo>
                      <a:pt x="1700" y="2454"/>
                    </a:lnTo>
                    <a:lnTo>
                      <a:pt x="2006"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2"/>
              <p:cNvSpPr/>
              <p:nvPr/>
            </p:nvSpPr>
            <p:spPr>
              <a:xfrm>
                <a:off x="7744971" y="2761712"/>
                <a:ext cx="53119" cy="64373"/>
              </a:xfrm>
              <a:custGeom>
                <a:rect b="b" l="l" r="r" t="t"/>
                <a:pathLst>
                  <a:path extrusionOk="0" h="2431" w="2006">
                    <a:moveTo>
                      <a:pt x="283" y="1"/>
                    </a:moveTo>
                    <a:lnTo>
                      <a:pt x="0" y="237"/>
                    </a:lnTo>
                    <a:lnTo>
                      <a:pt x="1699" y="2431"/>
                    </a:lnTo>
                    <a:lnTo>
                      <a:pt x="2006" y="2195"/>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2"/>
              <p:cNvSpPr/>
              <p:nvPr/>
            </p:nvSpPr>
            <p:spPr>
              <a:xfrm>
                <a:off x="7794331" y="2723606"/>
                <a:ext cx="53119" cy="64373"/>
              </a:xfrm>
              <a:custGeom>
                <a:rect b="b" l="l" r="r" t="t"/>
                <a:pathLst>
                  <a:path extrusionOk="0" h="2431" w="2006">
                    <a:moveTo>
                      <a:pt x="283" y="0"/>
                    </a:moveTo>
                    <a:lnTo>
                      <a:pt x="0" y="236"/>
                    </a:lnTo>
                    <a:lnTo>
                      <a:pt x="1699" y="2431"/>
                    </a:lnTo>
                    <a:lnTo>
                      <a:pt x="2006" y="2195"/>
                    </a:lnTo>
                    <a:lnTo>
                      <a:pt x="28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2"/>
              <p:cNvSpPr/>
              <p:nvPr/>
            </p:nvSpPr>
            <p:spPr>
              <a:xfrm>
                <a:off x="7843055" y="2684866"/>
                <a:ext cx="53754" cy="65008"/>
              </a:xfrm>
              <a:custGeom>
                <a:rect b="b" l="l" r="r" t="t"/>
                <a:pathLst>
                  <a:path extrusionOk="0" h="2455" w="2030">
                    <a:moveTo>
                      <a:pt x="308" y="0"/>
                    </a:moveTo>
                    <a:lnTo>
                      <a:pt x="1" y="236"/>
                    </a:lnTo>
                    <a:lnTo>
                      <a:pt x="1723" y="2454"/>
                    </a:lnTo>
                    <a:lnTo>
                      <a:pt x="2030" y="2218"/>
                    </a:lnTo>
                    <a:lnTo>
                      <a:pt x="30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2"/>
              <p:cNvSpPr/>
              <p:nvPr/>
            </p:nvSpPr>
            <p:spPr>
              <a:xfrm>
                <a:off x="7668126" y="2764836"/>
                <a:ext cx="80605" cy="99988"/>
              </a:xfrm>
              <a:custGeom>
                <a:rect b="b" l="l" r="r" t="t"/>
                <a:pathLst>
                  <a:path extrusionOk="0" h="3776" w="3044">
                    <a:moveTo>
                      <a:pt x="307" y="1"/>
                    </a:moveTo>
                    <a:lnTo>
                      <a:pt x="0" y="237"/>
                    </a:lnTo>
                    <a:lnTo>
                      <a:pt x="2737" y="3776"/>
                    </a:lnTo>
                    <a:lnTo>
                      <a:pt x="3044"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2"/>
              <p:cNvSpPr/>
              <p:nvPr/>
            </p:nvSpPr>
            <p:spPr>
              <a:xfrm>
                <a:off x="8062365" y="2458670"/>
                <a:ext cx="80632" cy="100015"/>
              </a:xfrm>
              <a:custGeom>
                <a:rect b="b" l="l" r="r" t="t"/>
                <a:pathLst>
                  <a:path extrusionOk="0" h="3777" w="3045">
                    <a:moveTo>
                      <a:pt x="307" y="1"/>
                    </a:moveTo>
                    <a:lnTo>
                      <a:pt x="1" y="237"/>
                    </a:lnTo>
                    <a:lnTo>
                      <a:pt x="2738" y="3776"/>
                    </a:lnTo>
                    <a:lnTo>
                      <a:pt x="3045" y="3540"/>
                    </a:lnTo>
                    <a:lnTo>
                      <a:pt x="3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8" name="Google Shape;908;p12"/>
            <p:cNvSpPr/>
            <p:nvPr/>
          </p:nvSpPr>
          <p:spPr>
            <a:xfrm>
              <a:off x="9165755" y="2140504"/>
              <a:ext cx="53145" cy="64399"/>
            </a:xfrm>
            <a:custGeom>
              <a:rect b="b" l="l" r="r" t="t"/>
              <a:pathLst>
                <a:path extrusionOk="0" h="2432" w="2007">
                  <a:moveTo>
                    <a:pt x="308" y="1"/>
                  </a:moveTo>
                  <a:lnTo>
                    <a:pt x="1" y="237"/>
                  </a:lnTo>
                  <a:lnTo>
                    <a:pt x="1723" y="2431"/>
                  </a:lnTo>
                  <a:lnTo>
                    <a:pt x="2006" y="2195"/>
                  </a:lnTo>
                  <a:lnTo>
                    <a:pt x="30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2"/>
            <p:cNvSpPr/>
            <p:nvPr/>
          </p:nvSpPr>
          <p:spPr>
            <a:xfrm>
              <a:off x="9088909" y="2143019"/>
              <a:ext cx="80632" cy="99988"/>
            </a:xfrm>
            <a:custGeom>
              <a:rect b="b" l="l" r="r" t="t"/>
              <a:pathLst>
                <a:path extrusionOk="0" h="3776" w="3045">
                  <a:moveTo>
                    <a:pt x="307" y="0"/>
                  </a:moveTo>
                  <a:lnTo>
                    <a:pt x="1" y="236"/>
                  </a:lnTo>
                  <a:lnTo>
                    <a:pt x="2761" y="3775"/>
                  </a:lnTo>
                  <a:lnTo>
                    <a:pt x="3044" y="3539"/>
                  </a:lnTo>
                  <a:lnTo>
                    <a:pt x="30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0" name="Google Shape;910;p12"/>
          <p:cNvGrpSpPr/>
          <p:nvPr/>
        </p:nvGrpSpPr>
        <p:grpSpPr>
          <a:xfrm flipH="1">
            <a:off x="2489684" y="4539883"/>
            <a:ext cx="776095" cy="798845"/>
            <a:chOff x="4228612" y="3830323"/>
            <a:chExt cx="856429" cy="881533"/>
          </a:xfrm>
        </p:grpSpPr>
        <p:sp>
          <p:nvSpPr>
            <p:cNvPr id="911" name="Google Shape;911;p12"/>
            <p:cNvSpPr/>
            <p:nvPr/>
          </p:nvSpPr>
          <p:spPr>
            <a:xfrm>
              <a:off x="4349631" y="3916500"/>
              <a:ext cx="578588" cy="596700"/>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2"/>
            <p:cNvSpPr/>
            <p:nvPr/>
          </p:nvSpPr>
          <p:spPr>
            <a:xfrm>
              <a:off x="4428357" y="3992101"/>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2"/>
            <p:cNvSpPr/>
            <p:nvPr/>
          </p:nvSpPr>
          <p:spPr>
            <a:xfrm>
              <a:off x="4983808" y="3830323"/>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2"/>
            <p:cNvSpPr/>
            <p:nvPr/>
          </p:nvSpPr>
          <p:spPr>
            <a:xfrm>
              <a:off x="5016231" y="3830323"/>
              <a:ext cx="67498" cy="102504"/>
            </a:xfrm>
            <a:custGeom>
              <a:rect b="b" l="l" r="r" t="t"/>
              <a:pathLst>
                <a:path extrusionOk="0" h="3871" w="2549">
                  <a:moveTo>
                    <a:pt x="2549" y="1"/>
                  </a:moveTo>
                  <a:lnTo>
                    <a:pt x="0" y="2644"/>
                  </a:lnTo>
                  <a:lnTo>
                    <a:pt x="1275" y="3871"/>
                  </a:lnTo>
                  <a:lnTo>
                    <a:pt x="2549" y="1"/>
                  </a:ln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2"/>
            <p:cNvSpPr/>
            <p:nvPr/>
          </p:nvSpPr>
          <p:spPr>
            <a:xfrm>
              <a:off x="4848838" y="3867819"/>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2"/>
            <p:cNvSpPr/>
            <p:nvPr/>
          </p:nvSpPr>
          <p:spPr>
            <a:xfrm>
              <a:off x="4928200" y="3900310"/>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2"/>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2"/>
            <p:cNvSpPr/>
            <p:nvPr/>
          </p:nvSpPr>
          <p:spPr>
            <a:xfrm>
              <a:off x="4319767" y="4434953"/>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2"/>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2"/>
            <p:cNvSpPr/>
            <p:nvPr/>
          </p:nvSpPr>
          <p:spPr>
            <a:xfrm>
              <a:off x="4228612" y="4470003"/>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2"/>
            <p:cNvSpPr/>
            <p:nvPr/>
          </p:nvSpPr>
          <p:spPr>
            <a:xfrm>
              <a:off x="4405352" y="3965112"/>
              <a:ext cx="525496" cy="545462"/>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2"/>
            <p:cNvSpPr/>
            <p:nvPr/>
          </p:nvSpPr>
          <p:spPr>
            <a:xfrm>
              <a:off x="4429671" y="3988160"/>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3" name="Google Shape;923;p12"/>
          <p:cNvGrpSpPr/>
          <p:nvPr/>
        </p:nvGrpSpPr>
        <p:grpSpPr>
          <a:xfrm rot="3667843">
            <a:off x="2069820" y="4619413"/>
            <a:ext cx="478008" cy="410614"/>
            <a:chOff x="5263209" y="4056946"/>
            <a:chExt cx="478021" cy="410625"/>
          </a:xfrm>
        </p:grpSpPr>
        <p:sp>
          <p:nvSpPr>
            <p:cNvPr id="924" name="Google Shape;924;p12"/>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2"/>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2"/>
            <p:cNvSpPr/>
            <p:nvPr/>
          </p:nvSpPr>
          <p:spPr>
            <a:xfrm>
              <a:off x="5422020" y="4063548"/>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2"/>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2"/>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2"/>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2"/>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2"/>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2"/>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2"/>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5">
    <p:spTree>
      <p:nvGrpSpPr>
        <p:cNvPr id="934" name="Shape 934"/>
        <p:cNvGrpSpPr/>
        <p:nvPr/>
      </p:nvGrpSpPr>
      <p:grpSpPr>
        <a:xfrm>
          <a:off x="0" y="0"/>
          <a:ext cx="0" cy="0"/>
          <a:chOff x="0" y="0"/>
          <a:chExt cx="0" cy="0"/>
        </a:xfrm>
      </p:grpSpPr>
      <p:grpSp>
        <p:nvGrpSpPr>
          <p:cNvPr id="935" name="Google Shape;935;p13"/>
          <p:cNvGrpSpPr/>
          <p:nvPr/>
        </p:nvGrpSpPr>
        <p:grpSpPr>
          <a:xfrm>
            <a:off x="-438149" y="-1036800"/>
            <a:ext cx="9753730" cy="7085298"/>
            <a:chOff x="-438149" y="-1036800"/>
            <a:chExt cx="9753730" cy="7085298"/>
          </a:xfrm>
        </p:grpSpPr>
        <p:sp>
          <p:nvSpPr>
            <p:cNvPr id="936" name="Google Shape;936;p13"/>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3"/>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3"/>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3"/>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3"/>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3"/>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3"/>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3"/>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3"/>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3"/>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3"/>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3"/>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3"/>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3"/>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3"/>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3"/>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3"/>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3"/>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3"/>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3"/>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3"/>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3"/>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3"/>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3"/>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0" name="Google Shape;960;p13"/>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1" name="Google Shape;961;p13"/>
          <p:cNvGrpSpPr/>
          <p:nvPr/>
        </p:nvGrpSpPr>
        <p:grpSpPr>
          <a:xfrm rot="-1200163">
            <a:off x="7734988" y="4164248"/>
            <a:ext cx="844905" cy="1044951"/>
            <a:chOff x="5959271" y="3613664"/>
            <a:chExt cx="890364" cy="1101173"/>
          </a:xfrm>
        </p:grpSpPr>
        <p:sp>
          <p:nvSpPr>
            <p:cNvPr id="962" name="Google Shape;962;p13"/>
            <p:cNvSpPr/>
            <p:nvPr/>
          </p:nvSpPr>
          <p:spPr>
            <a:xfrm>
              <a:off x="6201062" y="3613664"/>
              <a:ext cx="192457" cy="184645"/>
            </a:xfrm>
            <a:custGeom>
              <a:rect b="b" l="l" r="r" t="t"/>
              <a:pathLst>
                <a:path extrusionOk="0" h="6973" w="7268">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3"/>
            <p:cNvSpPr/>
            <p:nvPr/>
          </p:nvSpPr>
          <p:spPr>
            <a:xfrm>
              <a:off x="6457869" y="3708411"/>
              <a:ext cx="169949" cy="134254"/>
            </a:xfrm>
            <a:custGeom>
              <a:rect b="b" l="l" r="r" t="t"/>
              <a:pathLst>
                <a:path extrusionOk="0" h="5070" w="6418">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3"/>
            <p:cNvSpPr/>
            <p:nvPr/>
          </p:nvSpPr>
          <p:spPr>
            <a:xfrm>
              <a:off x="5989246" y="3771885"/>
              <a:ext cx="164970" cy="162614"/>
            </a:xfrm>
            <a:custGeom>
              <a:rect b="b" l="l" r="r" t="t"/>
              <a:pathLst>
                <a:path extrusionOk="0" h="6141" w="623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3"/>
            <p:cNvSpPr/>
            <p:nvPr/>
          </p:nvSpPr>
          <p:spPr>
            <a:xfrm>
              <a:off x="5959271" y="3755175"/>
              <a:ext cx="890364" cy="959662"/>
            </a:xfrm>
            <a:custGeom>
              <a:rect b="b" l="l" r="r" t="t"/>
              <a:pathLst>
                <a:path extrusionOk="0" h="36241" w="33624">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3"/>
            <p:cNvSpPr/>
            <p:nvPr/>
          </p:nvSpPr>
          <p:spPr>
            <a:xfrm>
              <a:off x="5996740" y="3784992"/>
              <a:ext cx="720441" cy="393360"/>
            </a:xfrm>
            <a:custGeom>
              <a:rect b="b" l="l" r="r" t="t"/>
              <a:pathLst>
                <a:path extrusionOk="0" h="14855" w="27207">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3"/>
            <p:cNvSpPr/>
            <p:nvPr/>
          </p:nvSpPr>
          <p:spPr>
            <a:xfrm>
              <a:off x="6704665" y="4070451"/>
              <a:ext cx="43136" cy="68371"/>
            </a:xfrm>
            <a:custGeom>
              <a:rect b="b" l="l" r="r" t="t"/>
              <a:pathLst>
                <a:path extrusionOk="0" h="2582" w="1629">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3"/>
            <p:cNvSpPr/>
            <p:nvPr/>
          </p:nvSpPr>
          <p:spPr>
            <a:xfrm>
              <a:off x="6111718" y="3902009"/>
              <a:ext cx="234957" cy="254314"/>
            </a:xfrm>
            <a:custGeom>
              <a:rect b="b" l="l" r="r" t="t"/>
              <a:pathLst>
                <a:path extrusionOk="0" h="9604" w="8873">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3"/>
            <p:cNvSpPr/>
            <p:nvPr/>
          </p:nvSpPr>
          <p:spPr>
            <a:xfrm>
              <a:off x="6167326" y="3898275"/>
              <a:ext cx="421138" cy="258842"/>
            </a:xfrm>
            <a:custGeom>
              <a:rect b="b" l="l" r="r" t="t"/>
              <a:pathLst>
                <a:path extrusionOk="0" h="9775" w="15904">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3"/>
            <p:cNvSpPr/>
            <p:nvPr/>
          </p:nvSpPr>
          <p:spPr>
            <a:xfrm>
              <a:off x="6102953" y="4213789"/>
              <a:ext cx="228708" cy="403635"/>
            </a:xfrm>
            <a:custGeom>
              <a:rect b="b" l="l" r="r" t="t"/>
              <a:pathLst>
                <a:path extrusionOk="0" h="15243" w="8637">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3"/>
            <p:cNvSpPr/>
            <p:nvPr/>
          </p:nvSpPr>
          <p:spPr>
            <a:xfrm>
              <a:off x="6174820" y="4186249"/>
              <a:ext cx="543608" cy="431412"/>
            </a:xfrm>
            <a:custGeom>
              <a:rect b="b" l="l" r="r" t="t"/>
              <a:pathLst>
                <a:path extrusionOk="0" h="16292" w="20529">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2" name="Google Shape;972;p13"/>
          <p:cNvGrpSpPr/>
          <p:nvPr/>
        </p:nvGrpSpPr>
        <p:grpSpPr>
          <a:xfrm rot="899960">
            <a:off x="571400" y="379819"/>
            <a:ext cx="819746" cy="865608"/>
            <a:chOff x="7088286" y="1674216"/>
            <a:chExt cx="819771" cy="865634"/>
          </a:xfrm>
        </p:grpSpPr>
        <p:grpSp>
          <p:nvGrpSpPr>
            <p:cNvPr id="973" name="Google Shape;973;p13"/>
            <p:cNvGrpSpPr/>
            <p:nvPr/>
          </p:nvGrpSpPr>
          <p:grpSpPr>
            <a:xfrm>
              <a:off x="7331958" y="1674216"/>
              <a:ext cx="576099" cy="865634"/>
              <a:chOff x="7331958" y="1674216"/>
              <a:chExt cx="576099" cy="865634"/>
            </a:xfrm>
          </p:grpSpPr>
          <p:sp>
            <p:nvSpPr>
              <p:cNvPr id="974" name="Google Shape;974;p13"/>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3"/>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3"/>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3"/>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3"/>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3"/>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3"/>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3"/>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3"/>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3" name="Google Shape;983;p13"/>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4" name="Google Shape;984;p13"/>
          <p:cNvSpPr/>
          <p:nvPr/>
        </p:nvSpPr>
        <p:spPr>
          <a:xfrm>
            <a:off x="1594392" y="744527"/>
            <a:ext cx="65895" cy="65895"/>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3"/>
          <p:cNvSpPr/>
          <p:nvPr/>
        </p:nvSpPr>
        <p:spPr>
          <a:xfrm>
            <a:off x="1899330" y="323271"/>
            <a:ext cx="43149" cy="43976"/>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3"/>
          <p:cNvSpPr/>
          <p:nvPr/>
        </p:nvSpPr>
        <p:spPr>
          <a:xfrm>
            <a:off x="8160661" y="149655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3"/>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8" name="Google Shape;988;p13"/>
          <p:cNvGrpSpPr/>
          <p:nvPr/>
        </p:nvGrpSpPr>
        <p:grpSpPr>
          <a:xfrm>
            <a:off x="848981" y="3794879"/>
            <a:ext cx="717966" cy="575573"/>
            <a:chOff x="2905824" y="3732667"/>
            <a:chExt cx="538609" cy="431788"/>
          </a:xfrm>
        </p:grpSpPr>
        <p:sp>
          <p:nvSpPr>
            <p:cNvPr id="989" name="Google Shape;989;p13"/>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3"/>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1" name="Google Shape;991;p13"/>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3"/>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3"/>
          <p:cNvSpPr/>
          <p:nvPr/>
        </p:nvSpPr>
        <p:spPr>
          <a:xfrm>
            <a:off x="7287565" y="3438509"/>
            <a:ext cx="147217" cy="147217"/>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6" name="Shape 276"/>
        <p:cNvGrpSpPr/>
        <p:nvPr/>
      </p:nvGrpSpPr>
      <p:grpSpPr>
        <a:xfrm>
          <a:off x="0" y="0"/>
          <a:ext cx="0" cy="0"/>
          <a:chOff x="0" y="0"/>
          <a:chExt cx="0" cy="0"/>
        </a:xfrm>
      </p:grpSpPr>
      <p:grpSp>
        <p:nvGrpSpPr>
          <p:cNvPr id="277" name="Google Shape;277;p3"/>
          <p:cNvGrpSpPr/>
          <p:nvPr/>
        </p:nvGrpSpPr>
        <p:grpSpPr>
          <a:xfrm>
            <a:off x="-438149" y="-1036800"/>
            <a:ext cx="9753730" cy="7085298"/>
            <a:chOff x="-438149" y="-1036800"/>
            <a:chExt cx="9753730" cy="7085298"/>
          </a:xfrm>
        </p:grpSpPr>
        <p:sp>
          <p:nvSpPr>
            <p:cNvPr id="278" name="Google Shape;278;p3"/>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3"/>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3"/>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2" name="Google Shape;302;p3"/>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3" name="Google Shape;303;p3"/>
          <p:cNvGrpSpPr/>
          <p:nvPr/>
        </p:nvGrpSpPr>
        <p:grpSpPr>
          <a:xfrm>
            <a:off x="7447391" y="4413729"/>
            <a:ext cx="673587" cy="441977"/>
            <a:chOff x="3803666" y="3748079"/>
            <a:chExt cx="673587" cy="441977"/>
          </a:xfrm>
        </p:grpSpPr>
        <p:sp>
          <p:nvSpPr>
            <p:cNvPr id="304" name="Google Shape;304;p3"/>
            <p:cNvSpPr/>
            <p:nvPr/>
          </p:nvSpPr>
          <p:spPr>
            <a:xfrm>
              <a:off x="3803666" y="3748926"/>
              <a:ext cx="308677" cy="441130"/>
            </a:xfrm>
            <a:custGeom>
              <a:rect b="b" l="l" r="r" t="t"/>
              <a:pathLst>
                <a:path extrusionOk="0" h="16659" w="11657">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
            <p:cNvSpPr/>
            <p:nvPr/>
          </p:nvSpPr>
          <p:spPr>
            <a:xfrm>
              <a:off x="3928031" y="3748079"/>
              <a:ext cx="549222" cy="406362"/>
            </a:xfrm>
            <a:custGeom>
              <a:rect b="b" l="l" r="r" t="t"/>
              <a:pathLst>
                <a:path extrusionOk="0" h="15346" w="20741">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rgbClr val="4CA5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
            <p:cNvSpPr/>
            <p:nvPr/>
          </p:nvSpPr>
          <p:spPr>
            <a:xfrm>
              <a:off x="3836766" y="4128178"/>
              <a:ext cx="20045" cy="56270"/>
            </a:xfrm>
            <a:custGeom>
              <a:rect b="b" l="l" r="r" t="t"/>
              <a:pathLst>
                <a:path extrusionOk="0" h="2125" w="757">
                  <a:moveTo>
                    <a:pt x="143" y="1"/>
                  </a:moveTo>
                  <a:lnTo>
                    <a:pt x="1" y="24"/>
                  </a:lnTo>
                  <a:lnTo>
                    <a:pt x="614" y="2124"/>
                  </a:lnTo>
                  <a:lnTo>
                    <a:pt x="756" y="2077"/>
                  </a:lnTo>
                  <a:lnTo>
                    <a:pt x="1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
            <p:cNvSpPr/>
            <p:nvPr/>
          </p:nvSpPr>
          <p:spPr>
            <a:xfrm>
              <a:off x="3860519" y="4121293"/>
              <a:ext cx="19410" cy="56270"/>
            </a:xfrm>
            <a:custGeom>
              <a:rect b="b" l="l" r="r" t="t"/>
              <a:pathLst>
                <a:path extrusionOk="0" h="2125" w="733">
                  <a:moveTo>
                    <a:pt x="119" y="1"/>
                  </a:moveTo>
                  <a:lnTo>
                    <a:pt x="1" y="48"/>
                  </a:lnTo>
                  <a:lnTo>
                    <a:pt x="590" y="2125"/>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
            <p:cNvSpPr/>
            <p:nvPr/>
          </p:nvSpPr>
          <p:spPr>
            <a:xfrm>
              <a:off x="3883636" y="4114435"/>
              <a:ext cx="19410" cy="56879"/>
            </a:xfrm>
            <a:custGeom>
              <a:rect b="b" l="l" r="r" t="t"/>
              <a:pathLst>
                <a:path extrusionOk="0" h="2148" w="733">
                  <a:moveTo>
                    <a:pt x="119" y="0"/>
                  </a:moveTo>
                  <a:lnTo>
                    <a:pt x="1" y="48"/>
                  </a:lnTo>
                  <a:lnTo>
                    <a:pt x="590" y="2148"/>
                  </a:lnTo>
                  <a:lnTo>
                    <a:pt x="732" y="2100"/>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
            <p:cNvSpPr/>
            <p:nvPr/>
          </p:nvSpPr>
          <p:spPr>
            <a:xfrm>
              <a:off x="3906754" y="4108185"/>
              <a:ext cx="19410" cy="56270"/>
            </a:xfrm>
            <a:custGeom>
              <a:rect b="b" l="l" r="r" t="t"/>
              <a:pathLst>
                <a:path extrusionOk="0" h="2125" w="733">
                  <a:moveTo>
                    <a:pt x="119" y="0"/>
                  </a:moveTo>
                  <a:lnTo>
                    <a:pt x="1" y="24"/>
                  </a:lnTo>
                  <a:lnTo>
                    <a:pt x="591"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
            <p:cNvSpPr/>
            <p:nvPr/>
          </p:nvSpPr>
          <p:spPr>
            <a:xfrm>
              <a:off x="3929871" y="4101300"/>
              <a:ext cx="19410" cy="56270"/>
            </a:xfrm>
            <a:custGeom>
              <a:rect b="b" l="l" r="r" t="t"/>
              <a:pathLst>
                <a:path extrusionOk="0" h="2125" w="733">
                  <a:moveTo>
                    <a:pt x="142" y="1"/>
                  </a:moveTo>
                  <a:lnTo>
                    <a:pt x="1" y="48"/>
                  </a:lnTo>
                  <a:lnTo>
                    <a:pt x="591" y="2125"/>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
            <p:cNvSpPr/>
            <p:nvPr/>
          </p:nvSpPr>
          <p:spPr>
            <a:xfrm>
              <a:off x="3952988" y="4094442"/>
              <a:ext cx="19410" cy="56879"/>
            </a:xfrm>
            <a:custGeom>
              <a:rect b="b" l="l" r="r" t="t"/>
              <a:pathLst>
                <a:path extrusionOk="0" h="2148" w="733">
                  <a:moveTo>
                    <a:pt x="142" y="0"/>
                  </a:moveTo>
                  <a:lnTo>
                    <a:pt x="1" y="48"/>
                  </a:lnTo>
                  <a:lnTo>
                    <a:pt x="591"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
            <p:cNvSpPr/>
            <p:nvPr/>
          </p:nvSpPr>
          <p:spPr>
            <a:xfrm>
              <a:off x="3976106" y="4088193"/>
              <a:ext cx="19410" cy="56244"/>
            </a:xfrm>
            <a:custGeom>
              <a:rect b="b" l="l" r="r" t="t"/>
              <a:pathLst>
                <a:path extrusionOk="0" h="2124" w="733">
                  <a:moveTo>
                    <a:pt x="142" y="0"/>
                  </a:moveTo>
                  <a:lnTo>
                    <a:pt x="1" y="24"/>
                  </a:lnTo>
                  <a:lnTo>
                    <a:pt x="591"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
            <p:cNvSpPr/>
            <p:nvPr/>
          </p:nvSpPr>
          <p:spPr>
            <a:xfrm>
              <a:off x="3999223" y="4081308"/>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
            <p:cNvSpPr/>
            <p:nvPr/>
          </p:nvSpPr>
          <p:spPr>
            <a:xfrm>
              <a:off x="4022340" y="4074449"/>
              <a:ext cx="19410" cy="56879"/>
            </a:xfrm>
            <a:custGeom>
              <a:rect b="b" l="l" r="r" t="t"/>
              <a:pathLst>
                <a:path extrusionOk="0" h="2148" w="733">
                  <a:moveTo>
                    <a:pt x="142" y="0"/>
                  </a:moveTo>
                  <a:lnTo>
                    <a:pt x="1" y="48"/>
                  </a:lnTo>
                  <a:lnTo>
                    <a:pt x="614" y="2148"/>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
            <p:cNvSpPr/>
            <p:nvPr/>
          </p:nvSpPr>
          <p:spPr>
            <a:xfrm>
              <a:off x="4045458" y="4068200"/>
              <a:ext cx="19410" cy="56244"/>
            </a:xfrm>
            <a:custGeom>
              <a:rect b="b" l="l" r="r" t="t"/>
              <a:pathLst>
                <a:path extrusionOk="0" h="2124" w="733">
                  <a:moveTo>
                    <a:pt x="142" y="0"/>
                  </a:moveTo>
                  <a:lnTo>
                    <a:pt x="1" y="24"/>
                  </a:lnTo>
                  <a:lnTo>
                    <a:pt x="614"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
            <p:cNvSpPr/>
            <p:nvPr/>
          </p:nvSpPr>
          <p:spPr>
            <a:xfrm>
              <a:off x="4068575" y="4061315"/>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
            <p:cNvSpPr/>
            <p:nvPr/>
          </p:nvSpPr>
          <p:spPr>
            <a:xfrm>
              <a:off x="4091692" y="4054457"/>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
            <p:cNvSpPr/>
            <p:nvPr/>
          </p:nvSpPr>
          <p:spPr>
            <a:xfrm>
              <a:off x="4114810" y="4048207"/>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3"/>
            <p:cNvSpPr/>
            <p:nvPr/>
          </p:nvSpPr>
          <p:spPr>
            <a:xfrm>
              <a:off x="4138563" y="4041322"/>
              <a:ext cx="19383" cy="56270"/>
            </a:xfrm>
            <a:custGeom>
              <a:rect b="b" l="l" r="r" t="t"/>
              <a:pathLst>
                <a:path extrusionOk="0" h="2125" w="732">
                  <a:moveTo>
                    <a:pt x="118" y="1"/>
                  </a:moveTo>
                  <a:lnTo>
                    <a:pt x="0" y="48"/>
                  </a:lnTo>
                  <a:lnTo>
                    <a:pt x="590" y="2124"/>
                  </a:lnTo>
                  <a:lnTo>
                    <a:pt x="732" y="2101"/>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
            <p:cNvSpPr/>
            <p:nvPr/>
          </p:nvSpPr>
          <p:spPr>
            <a:xfrm>
              <a:off x="4161680" y="4034464"/>
              <a:ext cx="19383" cy="56879"/>
            </a:xfrm>
            <a:custGeom>
              <a:rect b="b" l="l" r="r" t="t"/>
              <a:pathLst>
                <a:path extrusionOk="0" h="2148" w="732">
                  <a:moveTo>
                    <a:pt x="118" y="0"/>
                  </a:moveTo>
                  <a:lnTo>
                    <a:pt x="1"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
            <p:cNvSpPr/>
            <p:nvPr/>
          </p:nvSpPr>
          <p:spPr>
            <a:xfrm>
              <a:off x="4184797" y="4028214"/>
              <a:ext cx="19383" cy="56244"/>
            </a:xfrm>
            <a:custGeom>
              <a:rect b="b" l="l" r="r" t="t"/>
              <a:pathLst>
                <a:path extrusionOk="0" h="2124" w="732">
                  <a:moveTo>
                    <a:pt x="119" y="0"/>
                  </a:moveTo>
                  <a:lnTo>
                    <a:pt x="1" y="24"/>
                  </a:lnTo>
                  <a:lnTo>
                    <a:pt x="590" y="2124"/>
                  </a:lnTo>
                  <a:lnTo>
                    <a:pt x="732" y="2077"/>
                  </a:lnTo>
                  <a:lnTo>
                    <a:pt x="11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
            <p:cNvSpPr/>
            <p:nvPr/>
          </p:nvSpPr>
          <p:spPr>
            <a:xfrm>
              <a:off x="4207915" y="4021330"/>
              <a:ext cx="19383" cy="56270"/>
            </a:xfrm>
            <a:custGeom>
              <a:rect b="b" l="l" r="r" t="t"/>
              <a:pathLst>
                <a:path extrusionOk="0" h="2125" w="732">
                  <a:moveTo>
                    <a:pt x="119" y="1"/>
                  </a:moveTo>
                  <a:lnTo>
                    <a:pt x="1" y="48"/>
                  </a:lnTo>
                  <a:lnTo>
                    <a:pt x="590" y="2124"/>
                  </a:lnTo>
                  <a:lnTo>
                    <a:pt x="732" y="2101"/>
                  </a:lnTo>
                  <a:lnTo>
                    <a:pt x="11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
            <p:cNvSpPr/>
            <p:nvPr/>
          </p:nvSpPr>
          <p:spPr>
            <a:xfrm>
              <a:off x="4231032" y="4014471"/>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
            <p:cNvSpPr/>
            <p:nvPr/>
          </p:nvSpPr>
          <p:spPr>
            <a:xfrm>
              <a:off x="4254149" y="4008222"/>
              <a:ext cx="19410" cy="56244"/>
            </a:xfrm>
            <a:custGeom>
              <a:rect b="b" l="l" r="r" t="t"/>
              <a:pathLst>
                <a:path extrusionOk="0" h="2124" w="733">
                  <a:moveTo>
                    <a:pt x="142" y="0"/>
                  </a:moveTo>
                  <a:lnTo>
                    <a:pt x="1" y="24"/>
                  </a:lnTo>
                  <a:lnTo>
                    <a:pt x="590" y="2124"/>
                  </a:lnTo>
                  <a:lnTo>
                    <a:pt x="732"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
            <p:cNvSpPr/>
            <p:nvPr/>
          </p:nvSpPr>
          <p:spPr>
            <a:xfrm>
              <a:off x="4277267" y="4001337"/>
              <a:ext cx="19410" cy="56270"/>
            </a:xfrm>
            <a:custGeom>
              <a:rect b="b" l="l" r="r" t="t"/>
              <a:pathLst>
                <a:path extrusionOk="0" h="2125" w="733">
                  <a:moveTo>
                    <a:pt x="142" y="1"/>
                  </a:moveTo>
                  <a:lnTo>
                    <a:pt x="1" y="48"/>
                  </a:lnTo>
                  <a:lnTo>
                    <a:pt x="614" y="2124"/>
                  </a:lnTo>
                  <a:lnTo>
                    <a:pt x="732"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
            <p:cNvSpPr/>
            <p:nvPr/>
          </p:nvSpPr>
          <p:spPr>
            <a:xfrm>
              <a:off x="4300384" y="3994478"/>
              <a:ext cx="19410" cy="56879"/>
            </a:xfrm>
            <a:custGeom>
              <a:rect b="b" l="l" r="r" t="t"/>
              <a:pathLst>
                <a:path extrusionOk="0" h="2148" w="733">
                  <a:moveTo>
                    <a:pt x="142" y="0"/>
                  </a:moveTo>
                  <a:lnTo>
                    <a:pt x="1" y="47"/>
                  </a:lnTo>
                  <a:lnTo>
                    <a:pt x="614" y="2147"/>
                  </a:lnTo>
                  <a:lnTo>
                    <a:pt x="732"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
            <p:cNvSpPr/>
            <p:nvPr/>
          </p:nvSpPr>
          <p:spPr>
            <a:xfrm>
              <a:off x="4323501" y="3988229"/>
              <a:ext cx="20019" cy="56244"/>
            </a:xfrm>
            <a:custGeom>
              <a:rect b="b" l="l" r="r" t="t"/>
              <a:pathLst>
                <a:path extrusionOk="0" h="2124" w="756">
                  <a:moveTo>
                    <a:pt x="142" y="0"/>
                  </a:moveTo>
                  <a:lnTo>
                    <a:pt x="1" y="24"/>
                  </a:lnTo>
                  <a:lnTo>
                    <a:pt x="614" y="2124"/>
                  </a:lnTo>
                  <a:lnTo>
                    <a:pt x="756" y="2077"/>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
            <p:cNvSpPr/>
            <p:nvPr/>
          </p:nvSpPr>
          <p:spPr>
            <a:xfrm>
              <a:off x="4346619" y="3981344"/>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
            <p:cNvSpPr/>
            <p:nvPr/>
          </p:nvSpPr>
          <p:spPr>
            <a:xfrm>
              <a:off x="4369736" y="3974486"/>
              <a:ext cx="20019" cy="56879"/>
            </a:xfrm>
            <a:custGeom>
              <a:rect b="b" l="l" r="r" t="t"/>
              <a:pathLst>
                <a:path extrusionOk="0" h="2148" w="756">
                  <a:moveTo>
                    <a:pt x="142" y="0"/>
                  </a:moveTo>
                  <a:lnTo>
                    <a:pt x="1" y="47"/>
                  </a:lnTo>
                  <a:lnTo>
                    <a:pt x="614" y="2147"/>
                  </a:lnTo>
                  <a:lnTo>
                    <a:pt x="756" y="2100"/>
                  </a:lnTo>
                  <a:lnTo>
                    <a:pt x="1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
            <p:cNvSpPr/>
            <p:nvPr/>
          </p:nvSpPr>
          <p:spPr>
            <a:xfrm>
              <a:off x="4393489" y="3968236"/>
              <a:ext cx="19383" cy="56244"/>
            </a:xfrm>
            <a:custGeom>
              <a:rect b="b" l="l" r="r" t="t"/>
              <a:pathLst>
                <a:path extrusionOk="0" h="2124" w="732">
                  <a:moveTo>
                    <a:pt x="118" y="0"/>
                  </a:moveTo>
                  <a:lnTo>
                    <a:pt x="0" y="24"/>
                  </a:lnTo>
                  <a:lnTo>
                    <a:pt x="590" y="2124"/>
                  </a:lnTo>
                  <a:lnTo>
                    <a:pt x="732" y="2077"/>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
            <p:cNvSpPr/>
            <p:nvPr/>
          </p:nvSpPr>
          <p:spPr>
            <a:xfrm>
              <a:off x="4415970" y="3961352"/>
              <a:ext cx="20019" cy="56270"/>
            </a:xfrm>
            <a:custGeom>
              <a:rect b="b" l="l" r="r" t="t"/>
              <a:pathLst>
                <a:path extrusionOk="0" h="2125" w="756">
                  <a:moveTo>
                    <a:pt x="142" y="1"/>
                  </a:moveTo>
                  <a:lnTo>
                    <a:pt x="1" y="48"/>
                  </a:lnTo>
                  <a:lnTo>
                    <a:pt x="614" y="2124"/>
                  </a:lnTo>
                  <a:lnTo>
                    <a:pt x="756" y="2101"/>
                  </a:lnTo>
                  <a:lnTo>
                    <a:pt x="14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
            <p:cNvSpPr/>
            <p:nvPr/>
          </p:nvSpPr>
          <p:spPr>
            <a:xfrm>
              <a:off x="4439723" y="3954493"/>
              <a:ext cx="19383" cy="56879"/>
            </a:xfrm>
            <a:custGeom>
              <a:rect b="b" l="l" r="r" t="t"/>
              <a:pathLst>
                <a:path extrusionOk="0" h="2148" w="732">
                  <a:moveTo>
                    <a:pt x="118" y="0"/>
                  </a:moveTo>
                  <a:lnTo>
                    <a:pt x="0" y="47"/>
                  </a:lnTo>
                  <a:lnTo>
                    <a:pt x="590" y="2147"/>
                  </a:lnTo>
                  <a:lnTo>
                    <a:pt x="732" y="2100"/>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3" name="Google Shape;333;p3"/>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4" name="Google Shape;334;p3"/>
          <p:cNvGrpSpPr/>
          <p:nvPr/>
        </p:nvGrpSpPr>
        <p:grpSpPr>
          <a:xfrm>
            <a:off x="1594392" y="323271"/>
            <a:ext cx="348087" cy="487151"/>
            <a:chOff x="2157913" y="1144688"/>
            <a:chExt cx="267451" cy="374300"/>
          </a:xfrm>
        </p:grpSpPr>
        <p:sp>
          <p:nvSpPr>
            <p:cNvPr id="335" name="Google Shape;335;p3"/>
            <p:cNvSpPr/>
            <p:nvPr/>
          </p:nvSpPr>
          <p:spPr>
            <a:xfrm>
              <a:off x="2157913" y="1468358"/>
              <a:ext cx="50630" cy="50630"/>
            </a:xfrm>
            <a:custGeom>
              <a:rect b="b" l="l" r="r" t="t"/>
              <a:pathLst>
                <a:path extrusionOk="0" h="1912" w="1912">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
            <p:cNvSpPr/>
            <p:nvPr/>
          </p:nvSpPr>
          <p:spPr>
            <a:xfrm>
              <a:off x="2392211" y="1144688"/>
              <a:ext cx="33153" cy="33788"/>
            </a:xfrm>
            <a:custGeom>
              <a:rect b="b" l="l" r="r" t="t"/>
              <a:pathLst>
                <a:path extrusionOk="0" h="1276" w="1252">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7" name="Google Shape;337;p3"/>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8" name="Google Shape;338;p3"/>
          <p:cNvGrpSpPr/>
          <p:nvPr/>
        </p:nvGrpSpPr>
        <p:grpSpPr>
          <a:xfrm rot="549653">
            <a:off x="8487434" y="549360"/>
            <a:ext cx="300822" cy="299869"/>
            <a:chOff x="3312562" y="901016"/>
            <a:chExt cx="300835" cy="299882"/>
          </a:xfrm>
        </p:grpSpPr>
        <p:sp>
          <p:nvSpPr>
            <p:cNvPr id="339" name="Google Shape;339;p3"/>
            <p:cNvSpPr/>
            <p:nvPr/>
          </p:nvSpPr>
          <p:spPr>
            <a:xfrm>
              <a:off x="3312562" y="901016"/>
              <a:ext cx="271817" cy="289320"/>
            </a:xfrm>
            <a:custGeom>
              <a:rect b="b" l="l" r="r" t="t"/>
              <a:pathLst>
                <a:path extrusionOk="0" h="10926" w="10265">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
            <p:cNvSpPr/>
            <p:nvPr/>
          </p:nvSpPr>
          <p:spPr>
            <a:xfrm>
              <a:off x="3399297" y="1003754"/>
              <a:ext cx="213085" cy="197144"/>
            </a:xfrm>
            <a:custGeom>
              <a:rect b="b" l="l" r="r" t="t"/>
              <a:pathLst>
                <a:path extrusionOk="0" h="7445" w="8047">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
            <p:cNvSpPr/>
            <p:nvPr/>
          </p:nvSpPr>
          <p:spPr>
            <a:xfrm>
              <a:off x="3489656" y="901534"/>
              <a:ext cx="123741" cy="121464"/>
            </a:xfrm>
            <a:custGeom>
              <a:rect b="b" l="l" r="r" t="t"/>
              <a:pathLst>
                <a:path extrusionOk="0" h="4587" w="4673">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
            <p:cNvSpPr/>
            <p:nvPr/>
          </p:nvSpPr>
          <p:spPr>
            <a:xfrm>
              <a:off x="3341293" y="943808"/>
              <a:ext cx="186843" cy="186552"/>
            </a:xfrm>
            <a:custGeom>
              <a:rect b="b" l="l" r="r" t="t"/>
              <a:pathLst>
                <a:path extrusionOk="0" h="7045" w="7056">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
            <p:cNvSpPr/>
            <p:nvPr/>
          </p:nvSpPr>
          <p:spPr>
            <a:xfrm>
              <a:off x="3378789" y="980987"/>
              <a:ext cx="171220" cy="170293"/>
            </a:xfrm>
            <a:custGeom>
              <a:rect b="b" l="l" r="r" t="t"/>
              <a:pathLst>
                <a:path extrusionOk="0" h="6431" w="6466">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
            <p:cNvSpPr/>
            <p:nvPr/>
          </p:nvSpPr>
          <p:spPr>
            <a:xfrm>
              <a:off x="3416285" y="1014802"/>
              <a:ext cx="45016" cy="41044"/>
            </a:xfrm>
            <a:custGeom>
              <a:rect b="b" l="l" r="r" t="t"/>
              <a:pathLst>
                <a:path extrusionOk="0" h="1550" w="170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
            <p:cNvSpPr/>
            <p:nvPr/>
          </p:nvSpPr>
          <p:spPr>
            <a:xfrm>
              <a:off x="3426268" y="1022852"/>
              <a:ext cx="25024" cy="24415"/>
            </a:xfrm>
            <a:custGeom>
              <a:rect b="b" l="l" r="r" t="t"/>
              <a:pathLst>
                <a:path extrusionOk="0" h="922" w="945">
                  <a:moveTo>
                    <a:pt x="732" y="1"/>
                  </a:moveTo>
                  <a:lnTo>
                    <a:pt x="1" y="709"/>
                  </a:lnTo>
                  <a:lnTo>
                    <a:pt x="213" y="921"/>
                  </a:lnTo>
                  <a:lnTo>
                    <a:pt x="945" y="213"/>
                  </a:lnTo>
                  <a:lnTo>
                    <a:pt x="732" y="1"/>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
            <p:cNvSpPr/>
            <p:nvPr/>
          </p:nvSpPr>
          <p:spPr>
            <a:xfrm>
              <a:off x="3426268" y="1022852"/>
              <a:ext cx="25024" cy="24415"/>
            </a:xfrm>
            <a:custGeom>
              <a:rect b="b" l="l" r="r" t="t"/>
              <a:pathLst>
                <a:path extrusionOk="0" h="922" w="945">
                  <a:moveTo>
                    <a:pt x="213" y="1"/>
                  </a:moveTo>
                  <a:lnTo>
                    <a:pt x="1" y="213"/>
                  </a:lnTo>
                  <a:lnTo>
                    <a:pt x="709" y="921"/>
                  </a:lnTo>
                  <a:lnTo>
                    <a:pt x="945" y="709"/>
                  </a:lnTo>
                  <a:lnTo>
                    <a:pt x="213" y="1"/>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
            <p:cNvSpPr/>
            <p:nvPr/>
          </p:nvSpPr>
          <p:spPr>
            <a:xfrm>
              <a:off x="3530627" y="932845"/>
              <a:ext cx="53754" cy="48856"/>
            </a:xfrm>
            <a:custGeom>
              <a:rect b="b" l="l" r="r" t="t"/>
              <a:pathLst>
                <a:path extrusionOk="0" h="1845" w="203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p3"/>
          <p:cNvGrpSpPr/>
          <p:nvPr/>
        </p:nvGrpSpPr>
        <p:grpSpPr>
          <a:xfrm rot="549653">
            <a:off x="7614882" y="60582"/>
            <a:ext cx="846615" cy="974024"/>
            <a:chOff x="2401585" y="228600"/>
            <a:chExt cx="846654" cy="974068"/>
          </a:xfrm>
        </p:grpSpPr>
        <p:sp>
          <p:nvSpPr>
            <p:cNvPr id="349" name="Google Shape;349;p3"/>
            <p:cNvSpPr/>
            <p:nvPr/>
          </p:nvSpPr>
          <p:spPr>
            <a:xfrm>
              <a:off x="2916442" y="228600"/>
              <a:ext cx="173709" cy="169472"/>
            </a:xfrm>
            <a:custGeom>
              <a:rect b="b" l="l" r="r" t="t"/>
              <a:pathLst>
                <a:path extrusionOk="0" h="6400" w="656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
            <p:cNvSpPr/>
            <p:nvPr/>
          </p:nvSpPr>
          <p:spPr>
            <a:xfrm>
              <a:off x="3113244" y="393043"/>
              <a:ext cx="134995" cy="152472"/>
            </a:xfrm>
            <a:custGeom>
              <a:rect b="b" l="l" r="r" t="t"/>
              <a:pathLst>
                <a:path extrusionOk="0" h="5758" w="5098">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
            <p:cNvSpPr/>
            <p:nvPr/>
          </p:nvSpPr>
          <p:spPr>
            <a:xfrm>
              <a:off x="2708360" y="270412"/>
              <a:ext cx="156868" cy="102054"/>
            </a:xfrm>
            <a:custGeom>
              <a:rect b="b" l="l" r="r" t="t"/>
              <a:pathLst>
                <a:path extrusionOk="0" h="3854" w="5924">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
            <p:cNvSpPr/>
            <p:nvPr/>
          </p:nvSpPr>
          <p:spPr>
            <a:xfrm>
              <a:off x="2401585" y="332906"/>
              <a:ext cx="839760" cy="869762"/>
            </a:xfrm>
            <a:custGeom>
              <a:rect b="b" l="l" r="r" t="t"/>
              <a:pathLst>
                <a:path extrusionOk="0" h="32846" w="31713">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
            <p:cNvSpPr/>
            <p:nvPr/>
          </p:nvSpPr>
          <p:spPr>
            <a:xfrm>
              <a:off x="2593409" y="358539"/>
              <a:ext cx="612959" cy="398286"/>
            </a:xfrm>
            <a:custGeom>
              <a:rect b="b" l="l" r="r" t="t"/>
              <a:pathLst>
                <a:path extrusionOk="0" h="15041" w="23148">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
            <p:cNvSpPr/>
            <p:nvPr/>
          </p:nvSpPr>
          <p:spPr>
            <a:xfrm>
              <a:off x="3152620" y="757069"/>
              <a:ext cx="41891" cy="60427"/>
            </a:xfrm>
            <a:custGeom>
              <a:rect b="b" l="l" r="r" t="t"/>
              <a:pathLst>
                <a:path extrusionOk="0" h="2282" w="1582">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
            <p:cNvSpPr/>
            <p:nvPr/>
          </p:nvSpPr>
          <p:spPr>
            <a:xfrm>
              <a:off x="2705871" y="444362"/>
              <a:ext cx="266812" cy="159886"/>
            </a:xfrm>
            <a:custGeom>
              <a:rect b="b" l="l" r="r" t="t"/>
              <a:pathLst>
                <a:path extrusionOk="0" h="6038" w="10076">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3"/>
            <p:cNvSpPr/>
            <p:nvPr/>
          </p:nvSpPr>
          <p:spPr>
            <a:xfrm>
              <a:off x="2735117" y="475047"/>
              <a:ext cx="379909" cy="234904"/>
            </a:xfrm>
            <a:custGeom>
              <a:rect b="b" l="l" r="r" t="t"/>
              <a:pathLst>
                <a:path extrusionOk="0" h="8871" w="14347">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
            <p:cNvSpPr/>
            <p:nvPr/>
          </p:nvSpPr>
          <p:spPr>
            <a:xfrm>
              <a:off x="2569087" y="709876"/>
              <a:ext cx="498009" cy="386952"/>
            </a:xfrm>
            <a:custGeom>
              <a:rect b="b" l="l" r="r" t="t"/>
              <a:pathLst>
                <a:path extrusionOk="0" h="14613" w="18807">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
            <p:cNvSpPr/>
            <p:nvPr/>
          </p:nvSpPr>
          <p:spPr>
            <a:xfrm>
              <a:off x="2530073" y="673484"/>
              <a:ext cx="309313" cy="293849"/>
            </a:xfrm>
            <a:custGeom>
              <a:rect b="b" l="l" r="r" t="t"/>
              <a:pathLst>
                <a:path extrusionOk="0" h="11097" w="11681">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9" name="Google Shape;359;p3"/>
          <p:cNvSpPr/>
          <p:nvPr/>
        </p:nvSpPr>
        <p:spPr>
          <a:xfrm>
            <a:off x="848981" y="3794879"/>
            <a:ext cx="61665" cy="62512"/>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
          <p:cNvSpPr txBox="1"/>
          <p:nvPr>
            <p:ph type="title"/>
          </p:nvPr>
        </p:nvSpPr>
        <p:spPr>
          <a:xfrm>
            <a:off x="713225" y="585519"/>
            <a:ext cx="7758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500"/>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
        <p:nvSpPr>
          <p:cNvPr id="362" name="Google Shape;362;p3"/>
          <p:cNvSpPr txBox="1"/>
          <p:nvPr>
            <p:ph idx="1" type="body"/>
          </p:nvPr>
        </p:nvSpPr>
        <p:spPr>
          <a:xfrm>
            <a:off x="942900" y="1203775"/>
            <a:ext cx="72582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AutoNum type="arabicPeriod"/>
              <a:defRPr sz="1100"/>
            </a:lvl1pPr>
            <a:lvl2pPr indent="-317500" lvl="1" marL="914400" algn="l">
              <a:lnSpc>
                <a:spcPct val="115000"/>
              </a:lnSpc>
              <a:spcBef>
                <a:spcPts val="1600"/>
              </a:spcBef>
              <a:spcAft>
                <a:spcPts val="0"/>
              </a:spcAft>
              <a:buSzPts val="1400"/>
              <a:buAutoNum type="alphaLcPeriod"/>
              <a:defRPr/>
            </a:lvl2pPr>
            <a:lvl3pPr indent="-317500" lvl="2" marL="1371600" algn="l">
              <a:lnSpc>
                <a:spcPct val="115000"/>
              </a:lnSpc>
              <a:spcBef>
                <a:spcPts val="1600"/>
              </a:spcBef>
              <a:spcAft>
                <a:spcPts val="0"/>
              </a:spcAft>
              <a:buSzPts val="1400"/>
              <a:buAutoNum type="romanLcPeriod"/>
              <a:defRPr/>
            </a:lvl3pPr>
            <a:lvl4pPr indent="-317500" lvl="3" marL="1828800" algn="l">
              <a:lnSpc>
                <a:spcPct val="115000"/>
              </a:lnSpc>
              <a:spcBef>
                <a:spcPts val="1600"/>
              </a:spcBef>
              <a:spcAft>
                <a:spcPts val="0"/>
              </a:spcAft>
              <a:buSzPts val="1400"/>
              <a:buAutoNum type="arabicPeriod"/>
              <a:defRPr/>
            </a:lvl4pPr>
            <a:lvl5pPr indent="-317500" lvl="4" marL="2286000" algn="l">
              <a:lnSpc>
                <a:spcPct val="115000"/>
              </a:lnSpc>
              <a:spcBef>
                <a:spcPts val="1600"/>
              </a:spcBef>
              <a:spcAft>
                <a:spcPts val="0"/>
              </a:spcAft>
              <a:buSzPts val="1400"/>
              <a:buAutoNum type="alphaLcPeriod"/>
              <a:defRPr/>
            </a:lvl5pPr>
            <a:lvl6pPr indent="-317500" lvl="5" marL="2743200" algn="l">
              <a:lnSpc>
                <a:spcPct val="115000"/>
              </a:lnSpc>
              <a:spcBef>
                <a:spcPts val="1600"/>
              </a:spcBef>
              <a:spcAft>
                <a:spcPts val="0"/>
              </a:spcAft>
              <a:buSzPts val="1400"/>
              <a:buAutoNum type="romanLcPeriod"/>
              <a:defRPr/>
            </a:lvl6pPr>
            <a:lvl7pPr indent="-317500" lvl="6" marL="3200400" algn="l">
              <a:lnSpc>
                <a:spcPct val="115000"/>
              </a:lnSpc>
              <a:spcBef>
                <a:spcPts val="1600"/>
              </a:spcBef>
              <a:spcAft>
                <a:spcPts val="0"/>
              </a:spcAft>
              <a:buSzPts val="1400"/>
              <a:buAutoNum type="arabicPeriod"/>
              <a:defRPr/>
            </a:lvl7pPr>
            <a:lvl8pPr indent="-317500" lvl="7" marL="3657600" algn="l">
              <a:lnSpc>
                <a:spcPct val="115000"/>
              </a:lnSpc>
              <a:spcBef>
                <a:spcPts val="1600"/>
              </a:spcBef>
              <a:spcAft>
                <a:spcPts val="0"/>
              </a:spcAft>
              <a:buSzPts val="1400"/>
              <a:buAutoNum type="alphaLcPeriod"/>
              <a:defRPr/>
            </a:lvl8pPr>
            <a:lvl9pPr indent="-317500" lvl="8" marL="4114800" algn="l">
              <a:lnSpc>
                <a:spcPct val="115000"/>
              </a:lnSpc>
              <a:spcBef>
                <a:spcPts val="1600"/>
              </a:spcBef>
              <a:spcAft>
                <a:spcPts val="1600"/>
              </a:spcAft>
              <a:buSzPts val="1400"/>
              <a:buAutoNum type="romanLcPeriod"/>
              <a:defRPr/>
            </a:lvl9pPr>
          </a:lstStyle>
          <a:p/>
        </p:txBody>
      </p:sp>
      <p:grpSp>
        <p:nvGrpSpPr>
          <p:cNvPr id="363" name="Google Shape;363;p3"/>
          <p:cNvGrpSpPr/>
          <p:nvPr/>
        </p:nvGrpSpPr>
        <p:grpSpPr>
          <a:xfrm>
            <a:off x="7706445" y="4548239"/>
            <a:ext cx="860372" cy="884880"/>
            <a:chOff x="4228489" y="3826976"/>
            <a:chExt cx="860372" cy="884880"/>
          </a:xfrm>
        </p:grpSpPr>
        <p:sp>
          <p:nvSpPr>
            <p:cNvPr id="364" name="Google Shape;364;p3"/>
            <p:cNvSpPr/>
            <p:nvPr/>
          </p:nvSpPr>
          <p:spPr>
            <a:xfrm>
              <a:off x="4352807" y="3914462"/>
              <a:ext cx="579243" cy="597376"/>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
            <p:cNvSpPr/>
            <p:nvPr/>
          </p:nvSpPr>
          <p:spPr>
            <a:xfrm>
              <a:off x="4430985" y="3989474"/>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
            <p:cNvSpPr/>
            <p:nvPr/>
          </p:nvSpPr>
          <p:spPr>
            <a:xfrm>
              <a:off x="4987627" y="3826976"/>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
            <p:cNvSpPr/>
            <p:nvPr/>
          </p:nvSpPr>
          <p:spPr>
            <a:xfrm>
              <a:off x="5021363" y="3827572"/>
              <a:ext cx="67498" cy="102504"/>
            </a:xfrm>
            <a:custGeom>
              <a:rect b="b" l="l" r="r" t="t"/>
              <a:pathLst>
                <a:path extrusionOk="0" h="3871" w="2549">
                  <a:moveTo>
                    <a:pt x="2549" y="1"/>
                  </a:moveTo>
                  <a:lnTo>
                    <a:pt x="0" y="2644"/>
                  </a:lnTo>
                  <a:lnTo>
                    <a:pt x="1275" y="3871"/>
                  </a:lnTo>
                  <a:lnTo>
                    <a:pt x="2549" y="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
            <p:cNvSpPr/>
            <p:nvPr/>
          </p:nvSpPr>
          <p:spPr>
            <a:xfrm>
              <a:off x="4852657" y="3864473"/>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
            <p:cNvSpPr/>
            <p:nvPr/>
          </p:nvSpPr>
          <p:spPr>
            <a:xfrm>
              <a:off x="4930828" y="3896369"/>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
            <p:cNvSpPr/>
            <p:nvPr/>
          </p:nvSpPr>
          <p:spPr>
            <a:xfrm>
              <a:off x="4320958" y="4435548"/>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
            <p:cNvSpPr/>
            <p:nvPr/>
          </p:nvSpPr>
          <p:spPr>
            <a:xfrm>
              <a:off x="4228489" y="4469284"/>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
            <p:cNvSpPr/>
            <p:nvPr/>
          </p:nvSpPr>
          <p:spPr>
            <a:xfrm>
              <a:off x="4405959" y="3965758"/>
              <a:ext cx="526091" cy="546079"/>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
            <p:cNvSpPr/>
            <p:nvPr/>
          </p:nvSpPr>
          <p:spPr>
            <a:xfrm>
              <a:off x="4430985" y="3989474"/>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76" name="Shape 376"/>
        <p:cNvGrpSpPr/>
        <p:nvPr/>
      </p:nvGrpSpPr>
      <p:grpSpPr>
        <a:xfrm>
          <a:off x="0" y="0"/>
          <a:ext cx="0" cy="0"/>
          <a:chOff x="0" y="0"/>
          <a:chExt cx="0" cy="0"/>
        </a:xfrm>
      </p:grpSpPr>
      <p:grpSp>
        <p:nvGrpSpPr>
          <p:cNvPr id="377" name="Google Shape;377;p4"/>
          <p:cNvGrpSpPr/>
          <p:nvPr/>
        </p:nvGrpSpPr>
        <p:grpSpPr>
          <a:xfrm>
            <a:off x="-438149" y="-1036800"/>
            <a:ext cx="9753730" cy="7085298"/>
            <a:chOff x="-438149" y="-1036800"/>
            <a:chExt cx="9753730" cy="7085298"/>
          </a:xfrm>
        </p:grpSpPr>
        <p:sp>
          <p:nvSpPr>
            <p:cNvPr id="378" name="Google Shape;378;p4"/>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4"/>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4"/>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4"/>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2" name="Google Shape;402;p4"/>
          <p:cNvGrpSpPr/>
          <p:nvPr/>
        </p:nvGrpSpPr>
        <p:grpSpPr>
          <a:xfrm>
            <a:off x="7718729" y="550204"/>
            <a:ext cx="745421" cy="1040624"/>
            <a:chOff x="7718729" y="550204"/>
            <a:chExt cx="745421" cy="1040624"/>
          </a:xfrm>
        </p:grpSpPr>
        <p:sp>
          <p:nvSpPr>
            <p:cNvPr id="403" name="Google Shape;403;p4"/>
            <p:cNvSpPr/>
            <p:nvPr/>
          </p:nvSpPr>
          <p:spPr>
            <a:xfrm>
              <a:off x="7918047" y="706067"/>
              <a:ext cx="510481" cy="688586"/>
            </a:xfrm>
            <a:custGeom>
              <a:rect b="b" l="l" r="r" t="t"/>
              <a:pathLst>
                <a:path extrusionOk="0" h="26004" w="19278">
                  <a:moveTo>
                    <a:pt x="3563" y="1"/>
                  </a:moveTo>
                  <a:lnTo>
                    <a:pt x="0" y="2384"/>
                  </a:lnTo>
                  <a:lnTo>
                    <a:pt x="15691" y="26003"/>
                  </a:lnTo>
                  <a:lnTo>
                    <a:pt x="19278" y="23620"/>
                  </a:lnTo>
                  <a:lnTo>
                    <a:pt x="3563" y="1"/>
                  </a:lnTo>
                  <a:close/>
                </a:path>
              </a:pathLst>
            </a:custGeom>
            <a:solidFill>
              <a:srgbClr val="EFE8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
            <p:cNvSpPr/>
            <p:nvPr/>
          </p:nvSpPr>
          <p:spPr>
            <a:xfrm>
              <a:off x="7823062" y="769197"/>
              <a:ext cx="510508" cy="688559"/>
            </a:xfrm>
            <a:custGeom>
              <a:rect b="b" l="l" r="r" t="t"/>
              <a:pathLst>
                <a:path extrusionOk="0" h="26003" w="19279">
                  <a:moveTo>
                    <a:pt x="3587" y="0"/>
                  </a:moveTo>
                  <a:lnTo>
                    <a:pt x="1" y="2383"/>
                  </a:lnTo>
                  <a:lnTo>
                    <a:pt x="15715" y="26002"/>
                  </a:lnTo>
                  <a:lnTo>
                    <a:pt x="19278" y="23619"/>
                  </a:lnTo>
                  <a:lnTo>
                    <a:pt x="3587" y="0"/>
                  </a:ln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
            <p:cNvSpPr/>
            <p:nvPr/>
          </p:nvSpPr>
          <p:spPr>
            <a:xfrm>
              <a:off x="8408516" y="1479585"/>
              <a:ext cx="55634" cy="111242"/>
            </a:xfrm>
            <a:custGeom>
              <a:rect b="b" l="l" r="r" t="t"/>
              <a:pathLst>
                <a:path extrusionOk="0" h="4201" w="2101">
                  <a:moveTo>
                    <a:pt x="1534" y="1"/>
                  </a:moveTo>
                  <a:lnTo>
                    <a:pt x="0" y="1039"/>
                  </a:lnTo>
                  <a:lnTo>
                    <a:pt x="2100" y="4201"/>
                  </a:lnTo>
                  <a:lnTo>
                    <a:pt x="1534" y="1"/>
                  </a:lnTo>
                  <a:close/>
                </a:path>
              </a:pathLst>
            </a:custGeom>
            <a:solidFill>
              <a:srgbClr val="EFE8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
            <p:cNvSpPr/>
            <p:nvPr/>
          </p:nvSpPr>
          <p:spPr>
            <a:xfrm>
              <a:off x="8367895" y="1507098"/>
              <a:ext cx="96255" cy="83730"/>
            </a:xfrm>
            <a:custGeom>
              <a:rect b="b" l="l" r="r" t="t"/>
              <a:pathLst>
                <a:path extrusionOk="0" h="3162" w="3635">
                  <a:moveTo>
                    <a:pt x="1534" y="0"/>
                  </a:moveTo>
                  <a:lnTo>
                    <a:pt x="1" y="1015"/>
                  </a:lnTo>
                  <a:lnTo>
                    <a:pt x="3634" y="3162"/>
                  </a:lnTo>
                  <a:lnTo>
                    <a:pt x="1534" y="0"/>
                  </a:ln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
            <p:cNvSpPr/>
            <p:nvPr/>
          </p:nvSpPr>
          <p:spPr>
            <a:xfrm>
              <a:off x="8334159" y="1331507"/>
              <a:ext cx="115003" cy="175615"/>
            </a:xfrm>
            <a:custGeom>
              <a:rect b="b" l="l" r="r" t="t"/>
              <a:pathLst>
                <a:path extrusionOk="0" h="6632" w="4343">
                  <a:moveTo>
                    <a:pt x="3564" y="1"/>
                  </a:moveTo>
                  <a:lnTo>
                    <a:pt x="1" y="2384"/>
                  </a:lnTo>
                  <a:lnTo>
                    <a:pt x="2808" y="6631"/>
                  </a:lnTo>
                  <a:lnTo>
                    <a:pt x="4342" y="5593"/>
                  </a:lnTo>
                  <a:lnTo>
                    <a:pt x="3564" y="1"/>
                  </a:lnTo>
                  <a:close/>
                </a:path>
              </a:pathLst>
            </a:custGeom>
            <a:solidFill>
              <a:srgbClr val="FFD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
            <p:cNvSpPr/>
            <p:nvPr/>
          </p:nvSpPr>
          <p:spPr>
            <a:xfrm>
              <a:off x="8239200" y="1394636"/>
              <a:ext cx="169340" cy="139338"/>
            </a:xfrm>
            <a:custGeom>
              <a:rect b="b" l="l" r="r" t="t"/>
              <a:pathLst>
                <a:path extrusionOk="0" h="5262" w="6395">
                  <a:moveTo>
                    <a:pt x="3587" y="0"/>
                  </a:moveTo>
                  <a:lnTo>
                    <a:pt x="0" y="2383"/>
                  </a:lnTo>
                  <a:lnTo>
                    <a:pt x="4861" y="5262"/>
                  </a:lnTo>
                  <a:lnTo>
                    <a:pt x="6394" y="4247"/>
                  </a:lnTo>
                  <a:lnTo>
                    <a:pt x="3587" y="0"/>
                  </a:lnTo>
                  <a:close/>
                </a:path>
              </a:pathLst>
            </a:custGeom>
            <a:solidFill>
              <a:srgbClr val="F2C8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
            <p:cNvSpPr/>
            <p:nvPr/>
          </p:nvSpPr>
          <p:spPr>
            <a:xfrm>
              <a:off x="7789369" y="735024"/>
              <a:ext cx="121225" cy="103113"/>
            </a:xfrm>
            <a:custGeom>
              <a:rect b="b" l="l" r="r" t="t"/>
              <a:pathLst>
                <a:path extrusionOk="0" h="3894" w="4578">
                  <a:moveTo>
                    <a:pt x="3563" y="0"/>
                  </a:moveTo>
                  <a:lnTo>
                    <a:pt x="0" y="2360"/>
                  </a:lnTo>
                  <a:lnTo>
                    <a:pt x="1015" y="3894"/>
                  </a:lnTo>
                  <a:lnTo>
                    <a:pt x="4578" y="1511"/>
                  </a:lnTo>
                  <a:lnTo>
                    <a:pt x="3563" y="0"/>
                  </a:lnTo>
                  <a:close/>
                </a:path>
              </a:pathLst>
            </a:custGeom>
            <a:solidFill>
              <a:srgbClr val="4CA5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
            <p:cNvSpPr/>
            <p:nvPr/>
          </p:nvSpPr>
          <p:spPr>
            <a:xfrm>
              <a:off x="7891169" y="665473"/>
              <a:ext cx="121252" cy="103749"/>
            </a:xfrm>
            <a:custGeom>
              <a:rect b="b" l="l" r="r" t="t"/>
              <a:pathLst>
                <a:path extrusionOk="0" h="3918" w="4579">
                  <a:moveTo>
                    <a:pt x="3563" y="0"/>
                  </a:moveTo>
                  <a:lnTo>
                    <a:pt x="1" y="2383"/>
                  </a:lnTo>
                  <a:lnTo>
                    <a:pt x="1015" y="3917"/>
                  </a:lnTo>
                  <a:lnTo>
                    <a:pt x="4578" y="1534"/>
                  </a:lnTo>
                  <a:lnTo>
                    <a:pt x="3563" y="0"/>
                  </a:ln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
            <p:cNvSpPr/>
            <p:nvPr/>
          </p:nvSpPr>
          <p:spPr>
            <a:xfrm>
              <a:off x="7718729" y="591752"/>
              <a:ext cx="172464" cy="200586"/>
            </a:xfrm>
            <a:custGeom>
              <a:rect b="b" l="l" r="r" t="t"/>
              <a:pathLst>
                <a:path extrusionOk="0" h="7575" w="6513">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
            <p:cNvSpPr/>
            <p:nvPr/>
          </p:nvSpPr>
          <p:spPr>
            <a:xfrm>
              <a:off x="7799336" y="550204"/>
              <a:ext cx="186843" cy="179031"/>
            </a:xfrm>
            <a:custGeom>
              <a:rect b="b" l="l" r="r" t="t"/>
              <a:pathLst>
                <a:path extrusionOk="0" h="6761" w="7056">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
            <p:cNvSpPr/>
            <p:nvPr/>
          </p:nvSpPr>
          <p:spPr>
            <a:xfrm>
              <a:off x="7918047" y="748568"/>
              <a:ext cx="446135" cy="646086"/>
            </a:xfrm>
            <a:custGeom>
              <a:rect b="b" l="l" r="r" t="t"/>
              <a:pathLst>
                <a:path extrusionOk="0" h="24399" w="16848">
                  <a:moveTo>
                    <a:pt x="1133" y="0"/>
                  </a:moveTo>
                  <a:lnTo>
                    <a:pt x="0" y="779"/>
                  </a:lnTo>
                  <a:lnTo>
                    <a:pt x="15691" y="24398"/>
                  </a:lnTo>
                  <a:lnTo>
                    <a:pt x="16847" y="23619"/>
                  </a:lnTo>
                  <a:lnTo>
                    <a:pt x="113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
            <p:cNvSpPr/>
            <p:nvPr/>
          </p:nvSpPr>
          <p:spPr>
            <a:xfrm>
              <a:off x="7887436" y="769197"/>
              <a:ext cx="446135" cy="645450"/>
            </a:xfrm>
            <a:custGeom>
              <a:rect b="b" l="l" r="r" t="t"/>
              <a:pathLst>
                <a:path extrusionOk="0" h="24375" w="16848">
                  <a:moveTo>
                    <a:pt x="1133" y="0"/>
                  </a:moveTo>
                  <a:lnTo>
                    <a:pt x="0" y="755"/>
                  </a:lnTo>
                  <a:lnTo>
                    <a:pt x="15691" y="24374"/>
                  </a:lnTo>
                  <a:lnTo>
                    <a:pt x="16847" y="23619"/>
                  </a:lnTo>
                  <a:lnTo>
                    <a:pt x="1133"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5" name="Google Shape;415;p4"/>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
          <p:cNvSpPr/>
          <p:nvPr/>
        </p:nvSpPr>
        <p:spPr>
          <a:xfrm>
            <a:off x="7105154" y="2825370"/>
            <a:ext cx="15650" cy="15094"/>
          </a:xfrm>
          <a:custGeom>
            <a:rect b="b" l="l" r="r" t="t"/>
            <a:pathLst>
              <a:path extrusionOk="0" h="570" w="591">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
          <p:cNvSpPr txBox="1"/>
          <p:nvPr>
            <p:ph type="title"/>
          </p:nvPr>
        </p:nvSpPr>
        <p:spPr>
          <a:xfrm>
            <a:off x="713225" y="585519"/>
            <a:ext cx="7758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500"/>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
        <p:nvSpPr>
          <p:cNvPr id="418" name="Google Shape;418;p4">
            <a:hlinkClick action="ppaction://hlinksldjump" r:id="rId2"/>
          </p:cNvPr>
          <p:cNvSpPr txBox="1"/>
          <p:nvPr>
            <p:ph idx="2" type="title"/>
          </p:nvPr>
        </p:nvSpPr>
        <p:spPr>
          <a:xfrm>
            <a:off x="1986059" y="1809713"/>
            <a:ext cx="1400100" cy="352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b="0" sz="2000">
                <a:solidFill>
                  <a:schemeClr val="dk2"/>
                </a:solidFill>
                <a:latin typeface="Cabin"/>
                <a:ea typeface="Cabin"/>
                <a:cs typeface="Cabin"/>
                <a:sym typeface="Cabin"/>
              </a:defRPr>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
        <p:nvSpPr>
          <p:cNvPr id="419" name="Google Shape;419;p4"/>
          <p:cNvSpPr txBox="1"/>
          <p:nvPr>
            <p:ph idx="3" type="title"/>
          </p:nvPr>
        </p:nvSpPr>
        <p:spPr>
          <a:xfrm>
            <a:off x="4303015" y="1809713"/>
            <a:ext cx="1400100" cy="352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b="0" sz="2000">
                <a:solidFill>
                  <a:schemeClr val="dk2"/>
                </a:solidFill>
                <a:latin typeface="Cabin"/>
                <a:ea typeface="Cabin"/>
                <a:cs typeface="Cabin"/>
                <a:sym typeface="Cabin"/>
              </a:defRPr>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
        <p:nvSpPr>
          <p:cNvPr id="420" name="Google Shape;420;p4"/>
          <p:cNvSpPr txBox="1"/>
          <p:nvPr>
            <p:ph idx="4" type="title"/>
          </p:nvPr>
        </p:nvSpPr>
        <p:spPr>
          <a:xfrm>
            <a:off x="6619972" y="1809713"/>
            <a:ext cx="1400100" cy="352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b="0" sz="2000">
                <a:solidFill>
                  <a:schemeClr val="dk2"/>
                </a:solidFill>
                <a:latin typeface="Cabin"/>
                <a:ea typeface="Cabin"/>
                <a:cs typeface="Cabin"/>
                <a:sym typeface="Cabin"/>
              </a:defRPr>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
        <p:nvSpPr>
          <p:cNvPr id="421" name="Google Shape;421;p4">
            <a:hlinkClick action="ppaction://hlinksldjump" r:id="rId3"/>
          </p:cNvPr>
          <p:cNvSpPr txBox="1"/>
          <p:nvPr>
            <p:ph idx="5" type="title"/>
          </p:nvPr>
        </p:nvSpPr>
        <p:spPr>
          <a:xfrm>
            <a:off x="1129895" y="3109876"/>
            <a:ext cx="1400100" cy="352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000"/>
              <a:buNone/>
              <a:defRPr b="0" sz="2000">
                <a:solidFill>
                  <a:schemeClr val="dk2"/>
                </a:solidFill>
                <a:latin typeface="Cabin"/>
                <a:ea typeface="Cabin"/>
                <a:cs typeface="Cabin"/>
                <a:sym typeface="Cabin"/>
              </a:defRPr>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
        <p:nvSpPr>
          <p:cNvPr id="422" name="Google Shape;422;p4"/>
          <p:cNvSpPr txBox="1"/>
          <p:nvPr>
            <p:ph idx="6" type="title"/>
          </p:nvPr>
        </p:nvSpPr>
        <p:spPr>
          <a:xfrm>
            <a:off x="3446851" y="3109876"/>
            <a:ext cx="1400100" cy="352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000"/>
              <a:buNone/>
              <a:defRPr b="0" sz="2000">
                <a:solidFill>
                  <a:schemeClr val="dk2"/>
                </a:solidFill>
                <a:latin typeface="Cabin"/>
                <a:ea typeface="Cabin"/>
                <a:cs typeface="Cabin"/>
                <a:sym typeface="Cabin"/>
              </a:defRPr>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
        <p:nvSpPr>
          <p:cNvPr id="423" name="Google Shape;423;p4"/>
          <p:cNvSpPr txBox="1"/>
          <p:nvPr>
            <p:ph idx="7" type="title"/>
          </p:nvPr>
        </p:nvSpPr>
        <p:spPr>
          <a:xfrm>
            <a:off x="5763807" y="3109876"/>
            <a:ext cx="1400100" cy="352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000"/>
              <a:buNone/>
              <a:defRPr b="0" sz="2000">
                <a:solidFill>
                  <a:schemeClr val="dk2"/>
                </a:solidFill>
                <a:latin typeface="Cabin"/>
                <a:ea typeface="Cabin"/>
                <a:cs typeface="Cabin"/>
                <a:sym typeface="Cabin"/>
              </a:defRPr>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
        <p:nvSpPr>
          <p:cNvPr id="424" name="Google Shape;424;p4"/>
          <p:cNvSpPr/>
          <p:nvPr/>
        </p:nvSpPr>
        <p:spPr>
          <a:xfrm>
            <a:off x="7125448" y="831537"/>
            <a:ext cx="109903" cy="110860"/>
          </a:xfrm>
          <a:custGeom>
            <a:rect b="b" l="l" r="r" t="t"/>
            <a:pathLst>
              <a:path extrusionOk="0" h="2762" w="2738">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5" name="Google Shape;425;p4"/>
          <p:cNvGrpSpPr/>
          <p:nvPr/>
        </p:nvGrpSpPr>
        <p:grpSpPr>
          <a:xfrm>
            <a:off x="848981" y="3091234"/>
            <a:ext cx="717966" cy="1279218"/>
            <a:chOff x="848981" y="3091234"/>
            <a:chExt cx="717966" cy="1279218"/>
          </a:xfrm>
        </p:grpSpPr>
        <p:grpSp>
          <p:nvGrpSpPr>
            <p:cNvPr id="426" name="Google Shape;426;p4"/>
            <p:cNvGrpSpPr/>
            <p:nvPr/>
          </p:nvGrpSpPr>
          <p:grpSpPr>
            <a:xfrm>
              <a:off x="848981" y="3794879"/>
              <a:ext cx="717966" cy="575573"/>
              <a:chOff x="2905824" y="3732667"/>
              <a:chExt cx="538609" cy="431788"/>
            </a:xfrm>
          </p:grpSpPr>
          <p:sp>
            <p:nvSpPr>
              <p:cNvPr id="427" name="Google Shape;427;p4"/>
              <p:cNvSpPr/>
              <p:nvPr/>
            </p:nvSpPr>
            <p:spPr>
              <a:xfrm>
                <a:off x="2905824" y="3732667"/>
                <a:ext cx="46261" cy="46896"/>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
              <p:cNvSpPr/>
              <p:nvPr/>
            </p:nvSpPr>
            <p:spPr>
              <a:xfrm>
                <a:off x="3369415" y="4089437"/>
                <a:ext cx="75018" cy="75018"/>
              </a:xfrm>
              <a:custGeom>
                <a:rect b="b" l="l" r="r" t="t"/>
                <a:pathLst>
                  <a:path extrusionOk="0" h="2833" w="2833">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9" name="Google Shape;429;p4"/>
            <p:cNvSpPr/>
            <p:nvPr/>
          </p:nvSpPr>
          <p:spPr>
            <a:xfrm>
              <a:off x="1120014" y="3091234"/>
              <a:ext cx="90783" cy="92030"/>
            </a:xfrm>
            <a:custGeom>
              <a:rect b="b" l="l" r="r" t="t"/>
              <a:pathLst>
                <a:path extrusionOk="0" h="1771" w="1747">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0" name="Google Shape;430;p4"/>
          <p:cNvSpPr/>
          <p:nvPr/>
        </p:nvSpPr>
        <p:spPr>
          <a:xfrm>
            <a:off x="8290285" y="2539546"/>
            <a:ext cx="48870" cy="48909"/>
          </a:xfrm>
          <a:custGeom>
            <a:rect b="b" l="l" r="r" t="t"/>
            <a:pathLst>
              <a:path extrusionOk="0" h="1252" w="1251">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1" name="Google Shape;431;p4"/>
          <p:cNvGrpSpPr/>
          <p:nvPr/>
        </p:nvGrpSpPr>
        <p:grpSpPr>
          <a:xfrm>
            <a:off x="720080" y="4356568"/>
            <a:ext cx="832902" cy="887269"/>
            <a:chOff x="2293493" y="3811393"/>
            <a:chExt cx="832902" cy="887269"/>
          </a:xfrm>
        </p:grpSpPr>
        <p:sp>
          <p:nvSpPr>
            <p:cNvPr id="432" name="Google Shape;432;p4"/>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4"/>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9" name="Google Shape;439;p4"/>
          <p:cNvGrpSpPr/>
          <p:nvPr/>
        </p:nvGrpSpPr>
        <p:grpSpPr>
          <a:xfrm>
            <a:off x="240648" y="3813427"/>
            <a:ext cx="736065" cy="1326494"/>
            <a:chOff x="1672423" y="3253452"/>
            <a:chExt cx="736065" cy="1326494"/>
          </a:xfrm>
        </p:grpSpPr>
        <p:sp>
          <p:nvSpPr>
            <p:cNvPr id="440" name="Google Shape;440;p4"/>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9" name="Google Shape;449;p4"/>
          <p:cNvGrpSpPr/>
          <p:nvPr/>
        </p:nvGrpSpPr>
        <p:grpSpPr>
          <a:xfrm>
            <a:off x="8097359" y="4263733"/>
            <a:ext cx="478021" cy="410625"/>
            <a:chOff x="5263209" y="4056946"/>
            <a:chExt cx="478021" cy="410625"/>
          </a:xfrm>
        </p:grpSpPr>
        <p:sp>
          <p:nvSpPr>
            <p:cNvPr id="450" name="Google Shape;450;p4"/>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
            <p:cNvSpPr/>
            <p:nvPr/>
          </p:nvSpPr>
          <p:spPr>
            <a:xfrm>
              <a:off x="5422595" y="4062506"/>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4"/>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4"/>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4"/>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4"/>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4"/>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4"/>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4"/>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 name="Google Shape;460;p4"/>
          <p:cNvGrpSpPr/>
          <p:nvPr/>
        </p:nvGrpSpPr>
        <p:grpSpPr>
          <a:xfrm>
            <a:off x="7194483" y="4202962"/>
            <a:ext cx="860371" cy="885475"/>
            <a:chOff x="4228489" y="3826381"/>
            <a:chExt cx="860371" cy="885475"/>
          </a:xfrm>
        </p:grpSpPr>
        <p:sp>
          <p:nvSpPr>
            <p:cNvPr id="461" name="Google Shape;461;p4"/>
            <p:cNvSpPr/>
            <p:nvPr/>
          </p:nvSpPr>
          <p:spPr>
            <a:xfrm>
              <a:off x="4352807" y="3914462"/>
              <a:ext cx="579243" cy="597376"/>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4"/>
            <p:cNvSpPr/>
            <p:nvPr/>
          </p:nvSpPr>
          <p:spPr>
            <a:xfrm>
              <a:off x="4430985" y="3989474"/>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
            <p:cNvSpPr/>
            <p:nvPr/>
          </p:nvSpPr>
          <p:spPr>
            <a:xfrm>
              <a:off x="4987627" y="3826976"/>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4"/>
            <p:cNvSpPr/>
            <p:nvPr/>
          </p:nvSpPr>
          <p:spPr>
            <a:xfrm>
              <a:off x="5020172" y="3826381"/>
              <a:ext cx="67498" cy="102504"/>
            </a:xfrm>
            <a:custGeom>
              <a:rect b="b" l="l" r="r" t="t"/>
              <a:pathLst>
                <a:path extrusionOk="0" h="3871" w="2549">
                  <a:moveTo>
                    <a:pt x="2549" y="1"/>
                  </a:moveTo>
                  <a:lnTo>
                    <a:pt x="0" y="2644"/>
                  </a:lnTo>
                  <a:lnTo>
                    <a:pt x="1275" y="3871"/>
                  </a:lnTo>
                  <a:lnTo>
                    <a:pt x="254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
            <p:cNvSpPr/>
            <p:nvPr/>
          </p:nvSpPr>
          <p:spPr>
            <a:xfrm>
              <a:off x="4852657" y="3864473"/>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
            <p:cNvSpPr/>
            <p:nvPr/>
          </p:nvSpPr>
          <p:spPr>
            <a:xfrm>
              <a:off x="4930828" y="3896369"/>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
            <p:cNvSpPr/>
            <p:nvPr/>
          </p:nvSpPr>
          <p:spPr>
            <a:xfrm>
              <a:off x="4320958" y="4435548"/>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
            <p:cNvSpPr/>
            <p:nvPr/>
          </p:nvSpPr>
          <p:spPr>
            <a:xfrm>
              <a:off x="4228489" y="4469284"/>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
            <p:cNvSpPr/>
            <p:nvPr/>
          </p:nvSpPr>
          <p:spPr>
            <a:xfrm>
              <a:off x="4405959" y="3965758"/>
              <a:ext cx="526091" cy="546079"/>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
            <p:cNvSpPr/>
            <p:nvPr/>
          </p:nvSpPr>
          <p:spPr>
            <a:xfrm>
              <a:off x="4430985" y="3989474"/>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11">
    <p:spTree>
      <p:nvGrpSpPr>
        <p:cNvPr id="473" name="Shape 473"/>
        <p:cNvGrpSpPr/>
        <p:nvPr/>
      </p:nvGrpSpPr>
      <p:grpSpPr>
        <a:xfrm>
          <a:off x="0" y="0"/>
          <a:ext cx="0" cy="0"/>
          <a:chOff x="0" y="0"/>
          <a:chExt cx="0" cy="0"/>
        </a:xfrm>
      </p:grpSpPr>
      <p:grpSp>
        <p:nvGrpSpPr>
          <p:cNvPr id="474" name="Google Shape;474;p5"/>
          <p:cNvGrpSpPr/>
          <p:nvPr/>
        </p:nvGrpSpPr>
        <p:grpSpPr>
          <a:xfrm>
            <a:off x="-438149" y="-1036800"/>
            <a:ext cx="9753730" cy="7085298"/>
            <a:chOff x="-438149" y="-1036800"/>
            <a:chExt cx="9753730" cy="7085298"/>
          </a:xfrm>
        </p:grpSpPr>
        <p:sp>
          <p:nvSpPr>
            <p:cNvPr id="475" name="Google Shape;475;p5"/>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5"/>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5"/>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5"/>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5"/>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5"/>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5"/>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5"/>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5"/>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5"/>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5"/>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5"/>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5"/>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5"/>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5"/>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5"/>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5"/>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5"/>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5"/>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5"/>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9" name="Google Shape;499;p5"/>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5"/>
          <p:cNvSpPr txBox="1"/>
          <p:nvPr>
            <p:ph type="title"/>
          </p:nvPr>
        </p:nvSpPr>
        <p:spPr>
          <a:xfrm>
            <a:off x="1246625" y="546075"/>
            <a:ext cx="42018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500">
                <a:solidFill>
                  <a:schemeClr val="accent3"/>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01" name="Google Shape;501;p5"/>
          <p:cNvSpPr txBox="1"/>
          <p:nvPr>
            <p:ph idx="1" type="subTitle"/>
          </p:nvPr>
        </p:nvSpPr>
        <p:spPr>
          <a:xfrm>
            <a:off x="1248975" y="1300750"/>
            <a:ext cx="3443100" cy="755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800"/>
              <a:buNone/>
              <a:defRPr sz="1600">
                <a:latin typeface="Cabin"/>
                <a:ea typeface="Cabin"/>
                <a:cs typeface="Cabin"/>
                <a:sym typeface="Cabin"/>
              </a:defRPr>
            </a:lvl1pPr>
            <a:lvl2pPr lvl="1" algn="l">
              <a:lnSpc>
                <a:spcPct val="100000"/>
              </a:lnSpc>
              <a:spcBef>
                <a:spcPts val="160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grpSp>
        <p:nvGrpSpPr>
          <p:cNvPr id="502" name="Google Shape;502;p5"/>
          <p:cNvGrpSpPr/>
          <p:nvPr/>
        </p:nvGrpSpPr>
        <p:grpSpPr>
          <a:xfrm>
            <a:off x="7425654" y="4242270"/>
            <a:ext cx="776095" cy="798845"/>
            <a:chOff x="4228612" y="3830323"/>
            <a:chExt cx="856429" cy="881533"/>
          </a:xfrm>
        </p:grpSpPr>
        <p:sp>
          <p:nvSpPr>
            <p:cNvPr id="503" name="Google Shape;503;p5"/>
            <p:cNvSpPr/>
            <p:nvPr/>
          </p:nvSpPr>
          <p:spPr>
            <a:xfrm>
              <a:off x="4349631" y="3916500"/>
              <a:ext cx="578588" cy="596700"/>
            </a:xfrm>
            <a:custGeom>
              <a:rect b="b" l="l" r="r" t="t"/>
              <a:pathLst>
                <a:path extrusionOk="0" h="22534" w="21850">
                  <a:moveTo>
                    <a:pt x="18853" y="0"/>
                  </a:moveTo>
                  <a:lnTo>
                    <a:pt x="0" y="19679"/>
                  </a:lnTo>
                  <a:lnTo>
                    <a:pt x="2973" y="22534"/>
                  </a:lnTo>
                  <a:lnTo>
                    <a:pt x="21849" y="2855"/>
                  </a:lnTo>
                  <a:lnTo>
                    <a:pt x="1885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5"/>
            <p:cNvSpPr/>
            <p:nvPr/>
          </p:nvSpPr>
          <p:spPr>
            <a:xfrm>
              <a:off x="4428357" y="3992101"/>
              <a:ext cx="578588" cy="597336"/>
            </a:xfrm>
            <a:custGeom>
              <a:rect b="b" l="l" r="r" t="t"/>
              <a:pathLst>
                <a:path extrusionOk="0" h="22558" w="21850">
                  <a:moveTo>
                    <a:pt x="18876" y="0"/>
                  </a:moveTo>
                  <a:lnTo>
                    <a:pt x="0" y="19679"/>
                  </a:lnTo>
                  <a:lnTo>
                    <a:pt x="2997" y="22557"/>
                  </a:lnTo>
                  <a:lnTo>
                    <a:pt x="21849" y="2855"/>
                  </a:lnTo>
                  <a:lnTo>
                    <a:pt x="1887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5"/>
            <p:cNvSpPr/>
            <p:nvPr/>
          </p:nvSpPr>
          <p:spPr>
            <a:xfrm>
              <a:off x="4983808" y="3830323"/>
              <a:ext cx="101233" cy="70013"/>
            </a:xfrm>
            <a:custGeom>
              <a:rect b="b" l="l" r="r" t="t"/>
              <a:pathLst>
                <a:path extrusionOk="0" h="2644" w="3823">
                  <a:moveTo>
                    <a:pt x="3823" y="1"/>
                  </a:moveTo>
                  <a:lnTo>
                    <a:pt x="0" y="1417"/>
                  </a:lnTo>
                  <a:lnTo>
                    <a:pt x="1274" y="2644"/>
                  </a:lnTo>
                  <a:lnTo>
                    <a:pt x="3823"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5"/>
            <p:cNvSpPr/>
            <p:nvPr/>
          </p:nvSpPr>
          <p:spPr>
            <a:xfrm>
              <a:off x="5016231" y="3830323"/>
              <a:ext cx="67498" cy="102504"/>
            </a:xfrm>
            <a:custGeom>
              <a:rect b="b" l="l" r="r" t="t"/>
              <a:pathLst>
                <a:path extrusionOk="0" h="3871" w="2549">
                  <a:moveTo>
                    <a:pt x="2549" y="1"/>
                  </a:moveTo>
                  <a:lnTo>
                    <a:pt x="0" y="2644"/>
                  </a:lnTo>
                  <a:lnTo>
                    <a:pt x="1275" y="3871"/>
                  </a:lnTo>
                  <a:lnTo>
                    <a:pt x="2549" y="1"/>
                  </a:lnTo>
                  <a:close/>
                </a:path>
              </a:pathLst>
            </a:custGeom>
            <a:solidFill>
              <a:srgbClr val="E04B5D"/>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5"/>
            <p:cNvSpPr/>
            <p:nvPr/>
          </p:nvSpPr>
          <p:spPr>
            <a:xfrm>
              <a:off x="4848838" y="3867819"/>
              <a:ext cx="168731" cy="125621"/>
            </a:xfrm>
            <a:custGeom>
              <a:rect b="b" l="l" r="r" t="t"/>
              <a:pathLst>
                <a:path extrusionOk="0" h="4744" w="6372">
                  <a:moveTo>
                    <a:pt x="5097" y="1"/>
                  </a:moveTo>
                  <a:lnTo>
                    <a:pt x="1" y="1888"/>
                  </a:lnTo>
                  <a:lnTo>
                    <a:pt x="2997" y="4743"/>
                  </a:lnTo>
                  <a:lnTo>
                    <a:pt x="6371" y="1228"/>
                  </a:lnTo>
                  <a:lnTo>
                    <a:pt x="509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5"/>
            <p:cNvSpPr/>
            <p:nvPr/>
          </p:nvSpPr>
          <p:spPr>
            <a:xfrm>
              <a:off x="4928200" y="3900310"/>
              <a:ext cx="123106" cy="168731"/>
            </a:xfrm>
            <a:custGeom>
              <a:rect b="b" l="l" r="r" t="t"/>
              <a:pathLst>
                <a:path extrusionOk="0" h="6372" w="4649">
                  <a:moveTo>
                    <a:pt x="3374" y="1"/>
                  </a:moveTo>
                  <a:lnTo>
                    <a:pt x="0" y="3516"/>
                  </a:lnTo>
                  <a:lnTo>
                    <a:pt x="2997" y="6371"/>
                  </a:lnTo>
                  <a:lnTo>
                    <a:pt x="4649" y="1228"/>
                  </a:lnTo>
                  <a:lnTo>
                    <a:pt x="337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5"/>
            <p:cNvSpPr/>
            <p:nvPr/>
          </p:nvSpPr>
          <p:spPr>
            <a:xfrm>
              <a:off x="4398493" y="4510554"/>
              <a:ext cx="111852" cy="109998"/>
            </a:xfrm>
            <a:custGeom>
              <a:rect b="b" l="l" r="r" t="t"/>
              <a:pathLst>
                <a:path extrusionOk="0" h="4154" w="4224">
                  <a:moveTo>
                    <a:pt x="1227" y="1"/>
                  </a:moveTo>
                  <a:lnTo>
                    <a:pt x="0" y="1275"/>
                  </a:lnTo>
                  <a:lnTo>
                    <a:pt x="2997" y="4154"/>
                  </a:lnTo>
                  <a:lnTo>
                    <a:pt x="4224" y="2879"/>
                  </a:lnTo>
                  <a:lnTo>
                    <a:pt x="122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5"/>
            <p:cNvSpPr/>
            <p:nvPr/>
          </p:nvSpPr>
          <p:spPr>
            <a:xfrm>
              <a:off x="4319767" y="4434953"/>
              <a:ext cx="111242" cy="109998"/>
            </a:xfrm>
            <a:custGeom>
              <a:rect b="b" l="l" r="r" t="t"/>
              <a:pathLst>
                <a:path extrusionOk="0" h="4154" w="4201">
                  <a:moveTo>
                    <a:pt x="1227" y="1"/>
                  </a:moveTo>
                  <a:lnTo>
                    <a:pt x="0" y="1275"/>
                  </a:lnTo>
                  <a:lnTo>
                    <a:pt x="2973" y="4154"/>
                  </a:lnTo>
                  <a:lnTo>
                    <a:pt x="4200" y="2879"/>
                  </a:lnTo>
                  <a:lnTo>
                    <a:pt x="122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5"/>
            <p:cNvSpPr/>
            <p:nvPr/>
          </p:nvSpPr>
          <p:spPr>
            <a:xfrm>
              <a:off x="4289130" y="4544317"/>
              <a:ext cx="188723" cy="167539"/>
            </a:xfrm>
            <a:custGeom>
              <a:rect b="b" l="l" r="r" t="t"/>
              <a:pathLst>
                <a:path extrusionOk="0" h="6327" w="7127">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5"/>
            <p:cNvSpPr/>
            <p:nvPr/>
          </p:nvSpPr>
          <p:spPr>
            <a:xfrm>
              <a:off x="4228612" y="4470003"/>
              <a:ext cx="171220" cy="189968"/>
            </a:xfrm>
            <a:custGeom>
              <a:rect b="b" l="l" r="r" t="t"/>
              <a:pathLst>
                <a:path extrusionOk="0" h="7174" w="6466">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5"/>
            <p:cNvSpPr/>
            <p:nvPr/>
          </p:nvSpPr>
          <p:spPr>
            <a:xfrm>
              <a:off x="4405352" y="3965112"/>
              <a:ext cx="525496" cy="545462"/>
            </a:xfrm>
            <a:custGeom>
              <a:rect b="b" l="l" r="r" t="t"/>
              <a:pathLst>
                <a:path extrusionOk="0" h="20599" w="19845">
                  <a:moveTo>
                    <a:pt x="18877" y="0"/>
                  </a:moveTo>
                  <a:lnTo>
                    <a:pt x="1" y="19679"/>
                  </a:lnTo>
                  <a:lnTo>
                    <a:pt x="968" y="20599"/>
                  </a:lnTo>
                  <a:lnTo>
                    <a:pt x="19844" y="920"/>
                  </a:lnTo>
                  <a:lnTo>
                    <a:pt x="1887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5"/>
            <p:cNvSpPr/>
            <p:nvPr/>
          </p:nvSpPr>
          <p:spPr>
            <a:xfrm>
              <a:off x="4429671" y="3988160"/>
              <a:ext cx="525469" cy="545488"/>
            </a:xfrm>
            <a:custGeom>
              <a:rect b="b" l="l" r="r" t="t"/>
              <a:pathLst>
                <a:path extrusionOk="0" h="20600" w="19844">
                  <a:moveTo>
                    <a:pt x="18876" y="0"/>
                  </a:moveTo>
                  <a:lnTo>
                    <a:pt x="0" y="19679"/>
                  </a:lnTo>
                  <a:lnTo>
                    <a:pt x="967" y="20599"/>
                  </a:lnTo>
                  <a:lnTo>
                    <a:pt x="19844" y="921"/>
                  </a:lnTo>
                  <a:lnTo>
                    <a:pt x="18876" y="0"/>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5" name="Google Shape;515;p5"/>
          <p:cNvGrpSpPr/>
          <p:nvPr/>
        </p:nvGrpSpPr>
        <p:grpSpPr>
          <a:xfrm flipH="1" rot="-3667843">
            <a:off x="8143606" y="4321801"/>
            <a:ext cx="478008" cy="410614"/>
            <a:chOff x="5263209" y="4056946"/>
            <a:chExt cx="478021" cy="410625"/>
          </a:xfrm>
        </p:grpSpPr>
        <p:sp>
          <p:nvSpPr>
            <p:cNvPr id="516" name="Google Shape;516;p5"/>
            <p:cNvSpPr/>
            <p:nvPr/>
          </p:nvSpPr>
          <p:spPr>
            <a:xfrm>
              <a:off x="5668728" y="4056946"/>
              <a:ext cx="72502" cy="71893"/>
            </a:xfrm>
            <a:custGeom>
              <a:rect b="b" l="l" r="r" t="t"/>
              <a:pathLst>
                <a:path extrusionOk="0" h="2715" w="2738">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5"/>
            <p:cNvSpPr/>
            <p:nvPr/>
          </p:nvSpPr>
          <p:spPr>
            <a:xfrm>
              <a:off x="5263209" y="4093806"/>
              <a:ext cx="345564" cy="373765"/>
            </a:xfrm>
            <a:custGeom>
              <a:rect b="b" l="l" r="r" t="t"/>
              <a:pathLst>
                <a:path extrusionOk="0" h="14115" w="1305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5"/>
            <p:cNvSpPr/>
            <p:nvPr/>
          </p:nvSpPr>
          <p:spPr>
            <a:xfrm>
              <a:off x="5422020" y="4063548"/>
              <a:ext cx="209351" cy="323692"/>
            </a:xfrm>
            <a:custGeom>
              <a:rect b="b" l="l" r="r" t="t"/>
              <a:pathLst>
                <a:path extrusionOk="0" h="12224" w="7906">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5"/>
            <p:cNvSpPr/>
            <p:nvPr/>
          </p:nvSpPr>
          <p:spPr>
            <a:xfrm>
              <a:off x="5264399" y="4061632"/>
              <a:ext cx="191239" cy="124615"/>
            </a:xfrm>
            <a:custGeom>
              <a:rect b="b" l="l" r="r" t="t"/>
              <a:pathLst>
                <a:path extrusionOk="0" h="4706" w="7222">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5"/>
            <p:cNvSpPr/>
            <p:nvPr/>
          </p:nvSpPr>
          <p:spPr>
            <a:xfrm>
              <a:off x="5316964" y="4159425"/>
              <a:ext cx="208080" cy="273088"/>
            </a:xfrm>
            <a:custGeom>
              <a:rect b="b" l="l" r="r" t="t"/>
              <a:pathLst>
                <a:path extrusionOk="0" h="10313" w="7858">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5"/>
            <p:cNvSpPr/>
            <p:nvPr/>
          </p:nvSpPr>
          <p:spPr>
            <a:xfrm>
              <a:off x="5376942" y="4138611"/>
              <a:ext cx="183083" cy="257015"/>
            </a:xfrm>
            <a:custGeom>
              <a:rect b="b" l="l" r="r" t="t"/>
              <a:pathLst>
                <a:path extrusionOk="0" h="9706" w="6914">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5"/>
            <p:cNvSpPr/>
            <p:nvPr/>
          </p:nvSpPr>
          <p:spPr>
            <a:xfrm>
              <a:off x="5389440" y="4264022"/>
              <a:ext cx="61248" cy="54019"/>
            </a:xfrm>
            <a:custGeom>
              <a:rect b="b" l="l" r="r" t="t"/>
              <a:pathLst>
                <a:path extrusionOk="0" h="2040" w="2313">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5"/>
            <p:cNvSpPr/>
            <p:nvPr/>
          </p:nvSpPr>
          <p:spPr>
            <a:xfrm>
              <a:off x="5406308" y="4272522"/>
              <a:ext cx="28148" cy="36251"/>
            </a:xfrm>
            <a:custGeom>
              <a:rect b="b" l="l" r="r" t="t"/>
              <a:pathLst>
                <a:path extrusionOk="0" h="1369" w="1063">
                  <a:moveTo>
                    <a:pt x="354" y="0"/>
                  </a:moveTo>
                  <a:lnTo>
                    <a:pt x="0" y="236"/>
                  </a:lnTo>
                  <a:lnTo>
                    <a:pt x="708" y="1369"/>
                  </a:lnTo>
                  <a:lnTo>
                    <a:pt x="1062" y="1156"/>
                  </a:lnTo>
                  <a:lnTo>
                    <a:pt x="354"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5"/>
            <p:cNvSpPr/>
            <p:nvPr/>
          </p:nvSpPr>
          <p:spPr>
            <a:xfrm>
              <a:off x="5402548" y="4276892"/>
              <a:ext cx="36278" cy="28122"/>
            </a:xfrm>
            <a:custGeom>
              <a:rect b="b" l="l" r="r" t="t"/>
              <a:pathLst>
                <a:path extrusionOk="0" h="1062" w="1370">
                  <a:moveTo>
                    <a:pt x="1133" y="0"/>
                  </a:moveTo>
                  <a:lnTo>
                    <a:pt x="1" y="708"/>
                  </a:lnTo>
                  <a:lnTo>
                    <a:pt x="213" y="1062"/>
                  </a:lnTo>
                  <a:lnTo>
                    <a:pt x="1369" y="354"/>
                  </a:lnTo>
                  <a:lnTo>
                    <a:pt x="1133"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5"/>
            <p:cNvSpPr/>
            <p:nvPr/>
          </p:nvSpPr>
          <p:spPr>
            <a:xfrm>
              <a:off x="5315639" y="4091502"/>
              <a:ext cx="81876" cy="50233"/>
            </a:xfrm>
            <a:custGeom>
              <a:rect b="b" l="l" r="r" t="t"/>
              <a:pathLst>
                <a:path extrusionOk="0" h="1897" w="3092">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3">
    <p:spTree>
      <p:nvGrpSpPr>
        <p:cNvPr id="526" name="Shape 526"/>
        <p:cNvGrpSpPr/>
        <p:nvPr/>
      </p:nvGrpSpPr>
      <p:grpSpPr>
        <a:xfrm>
          <a:off x="0" y="0"/>
          <a:ext cx="0" cy="0"/>
          <a:chOff x="0" y="0"/>
          <a:chExt cx="0" cy="0"/>
        </a:xfrm>
      </p:grpSpPr>
      <p:grpSp>
        <p:nvGrpSpPr>
          <p:cNvPr id="527" name="Google Shape;527;p6"/>
          <p:cNvGrpSpPr/>
          <p:nvPr/>
        </p:nvGrpSpPr>
        <p:grpSpPr>
          <a:xfrm>
            <a:off x="-438149" y="-1036800"/>
            <a:ext cx="9753730" cy="7085298"/>
            <a:chOff x="-438149" y="-1036800"/>
            <a:chExt cx="9753730" cy="7085298"/>
          </a:xfrm>
        </p:grpSpPr>
        <p:sp>
          <p:nvSpPr>
            <p:cNvPr id="528" name="Google Shape;528;p6"/>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6"/>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6"/>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6"/>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6"/>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6"/>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6"/>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6"/>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6"/>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6"/>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6"/>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6"/>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6"/>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6"/>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6"/>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6"/>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6"/>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6"/>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6"/>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6"/>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6"/>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6"/>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6"/>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2" name="Google Shape;552;p6"/>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6"/>
          <p:cNvSpPr txBox="1"/>
          <p:nvPr>
            <p:ph type="title"/>
          </p:nvPr>
        </p:nvSpPr>
        <p:spPr>
          <a:xfrm>
            <a:off x="713225" y="585519"/>
            <a:ext cx="7758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500"/>
            </a:lvl1pPr>
            <a:lvl2pPr lvl="1" algn="l">
              <a:lnSpc>
                <a:spcPct val="100000"/>
              </a:lnSpc>
              <a:spcBef>
                <a:spcPts val="0"/>
              </a:spcBef>
              <a:spcAft>
                <a:spcPts val="0"/>
              </a:spcAft>
              <a:buSzPts val="2800"/>
              <a:buNone/>
              <a:defRPr>
                <a:latin typeface="Cabin"/>
                <a:ea typeface="Cabin"/>
                <a:cs typeface="Cabin"/>
                <a:sym typeface="Cabin"/>
              </a:defRPr>
            </a:lvl2pPr>
            <a:lvl3pPr lvl="2" algn="l">
              <a:lnSpc>
                <a:spcPct val="100000"/>
              </a:lnSpc>
              <a:spcBef>
                <a:spcPts val="0"/>
              </a:spcBef>
              <a:spcAft>
                <a:spcPts val="0"/>
              </a:spcAft>
              <a:buSzPts val="2800"/>
              <a:buNone/>
              <a:defRPr>
                <a:latin typeface="Cabin"/>
                <a:ea typeface="Cabin"/>
                <a:cs typeface="Cabin"/>
                <a:sym typeface="Cabin"/>
              </a:defRPr>
            </a:lvl3pPr>
            <a:lvl4pPr lvl="3" algn="l">
              <a:lnSpc>
                <a:spcPct val="100000"/>
              </a:lnSpc>
              <a:spcBef>
                <a:spcPts val="0"/>
              </a:spcBef>
              <a:spcAft>
                <a:spcPts val="0"/>
              </a:spcAft>
              <a:buSzPts val="2800"/>
              <a:buNone/>
              <a:defRPr>
                <a:latin typeface="Cabin"/>
                <a:ea typeface="Cabin"/>
                <a:cs typeface="Cabin"/>
                <a:sym typeface="Cabin"/>
              </a:defRPr>
            </a:lvl4pPr>
            <a:lvl5pPr lvl="4" algn="l">
              <a:lnSpc>
                <a:spcPct val="100000"/>
              </a:lnSpc>
              <a:spcBef>
                <a:spcPts val="0"/>
              </a:spcBef>
              <a:spcAft>
                <a:spcPts val="0"/>
              </a:spcAft>
              <a:buSzPts val="2800"/>
              <a:buNone/>
              <a:defRPr>
                <a:latin typeface="Cabin"/>
                <a:ea typeface="Cabin"/>
                <a:cs typeface="Cabin"/>
                <a:sym typeface="Cabin"/>
              </a:defRPr>
            </a:lvl5pPr>
            <a:lvl6pPr lvl="5" algn="l">
              <a:lnSpc>
                <a:spcPct val="100000"/>
              </a:lnSpc>
              <a:spcBef>
                <a:spcPts val="0"/>
              </a:spcBef>
              <a:spcAft>
                <a:spcPts val="0"/>
              </a:spcAft>
              <a:buSzPts val="2800"/>
              <a:buNone/>
              <a:defRPr>
                <a:latin typeface="Cabin"/>
                <a:ea typeface="Cabin"/>
                <a:cs typeface="Cabin"/>
                <a:sym typeface="Cabin"/>
              </a:defRPr>
            </a:lvl6pPr>
            <a:lvl7pPr lvl="6" algn="l">
              <a:lnSpc>
                <a:spcPct val="100000"/>
              </a:lnSpc>
              <a:spcBef>
                <a:spcPts val="0"/>
              </a:spcBef>
              <a:spcAft>
                <a:spcPts val="0"/>
              </a:spcAft>
              <a:buSzPts val="2800"/>
              <a:buNone/>
              <a:defRPr>
                <a:latin typeface="Cabin"/>
                <a:ea typeface="Cabin"/>
                <a:cs typeface="Cabin"/>
                <a:sym typeface="Cabin"/>
              </a:defRPr>
            </a:lvl7pPr>
            <a:lvl8pPr lvl="7" algn="l">
              <a:lnSpc>
                <a:spcPct val="100000"/>
              </a:lnSpc>
              <a:spcBef>
                <a:spcPts val="0"/>
              </a:spcBef>
              <a:spcAft>
                <a:spcPts val="0"/>
              </a:spcAft>
              <a:buSzPts val="2800"/>
              <a:buNone/>
              <a:defRPr>
                <a:latin typeface="Cabin"/>
                <a:ea typeface="Cabin"/>
                <a:cs typeface="Cabin"/>
                <a:sym typeface="Cabin"/>
              </a:defRPr>
            </a:lvl8pPr>
            <a:lvl9pPr lvl="8" algn="l">
              <a:lnSpc>
                <a:spcPct val="100000"/>
              </a:lnSpc>
              <a:spcBef>
                <a:spcPts val="0"/>
              </a:spcBef>
              <a:spcAft>
                <a:spcPts val="0"/>
              </a:spcAft>
              <a:buSzPts val="2800"/>
              <a:buNone/>
              <a:defRPr>
                <a:latin typeface="Cabin"/>
                <a:ea typeface="Cabin"/>
                <a:cs typeface="Cabin"/>
                <a:sym typeface="Cab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54" name="Shape 554"/>
        <p:cNvGrpSpPr/>
        <p:nvPr/>
      </p:nvGrpSpPr>
      <p:grpSpPr>
        <a:xfrm>
          <a:off x="0" y="0"/>
          <a:ext cx="0" cy="0"/>
          <a:chOff x="0" y="0"/>
          <a:chExt cx="0" cy="0"/>
        </a:xfrm>
      </p:grpSpPr>
      <p:grpSp>
        <p:nvGrpSpPr>
          <p:cNvPr id="555" name="Google Shape;555;p7"/>
          <p:cNvGrpSpPr/>
          <p:nvPr/>
        </p:nvGrpSpPr>
        <p:grpSpPr>
          <a:xfrm>
            <a:off x="-438149" y="-1036800"/>
            <a:ext cx="9753730" cy="7085298"/>
            <a:chOff x="-438149" y="-1036800"/>
            <a:chExt cx="9753730" cy="7085298"/>
          </a:xfrm>
        </p:grpSpPr>
        <p:sp>
          <p:nvSpPr>
            <p:cNvPr id="556" name="Google Shape;556;p7"/>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7"/>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7"/>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7"/>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7"/>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7"/>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7"/>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7"/>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7"/>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7"/>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7"/>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7"/>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7"/>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7"/>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7"/>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7"/>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7"/>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7"/>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7"/>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7"/>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7"/>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7"/>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7"/>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7"/>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0" name="Google Shape;580;p7"/>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7"/>
          <p:cNvSpPr txBox="1"/>
          <p:nvPr>
            <p:ph type="title"/>
          </p:nvPr>
        </p:nvSpPr>
        <p:spPr>
          <a:xfrm>
            <a:off x="1246625" y="546075"/>
            <a:ext cx="38874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500">
                <a:solidFill>
                  <a:schemeClr val="accent4"/>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grpSp>
        <p:nvGrpSpPr>
          <p:cNvPr id="582" name="Google Shape;582;p7"/>
          <p:cNvGrpSpPr/>
          <p:nvPr/>
        </p:nvGrpSpPr>
        <p:grpSpPr>
          <a:xfrm rot="1039888">
            <a:off x="213642" y="4191673"/>
            <a:ext cx="1032830" cy="722298"/>
            <a:chOff x="1143214" y="547371"/>
            <a:chExt cx="1032827" cy="722296"/>
          </a:xfrm>
        </p:grpSpPr>
        <p:sp>
          <p:nvSpPr>
            <p:cNvPr id="583" name="Google Shape;583;p7"/>
            <p:cNvSpPr/>
            <p:nvPr/>
          </p:nvSpPr>
          <p:spPr>
            <a:xfrm>
              <a:off x="1143214" y="614234"/>
              <a:ext cx="990352" cy="655433"/>
            </a:xfrm>
            <a:custGeom>
              <a:rect b="b" l="l" r="r" t="t"/>
              <a:pathLst>
                <a:path extrusionOk="0" h="24752" w="37400">
                  <a:moveTo>
                    <a:pt x="1582" y="0"/>
                  </a:moveTo>
                  <a:lnTo>
                    <a:pt x="1" y="2572"/>
                  </a:lnTo>
                  <a:lnTo>
                    <a:pt x="35818" y="24752"/>
                  </a:lnTo>
                  <a:lnTo>
                    <a:pt x="37399" y="22204"/>
                  </a:lnTo>
                  <a:lnTo>
                    <a:pt x="158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7"/>
            <p:cNvSpPr/>
            <p:nvPr/>
          </p:nvSpPr>
          <p:spPr>
            <a:xfrm>
              <a:off x="1185715" y="547371"/>
              <a:ext cx="990326" cy="659193"/>
            </a:xfrm>
            <a:custGeom>
              <a:rect b="b" l="l" r="r" t="t"/>
              <a:pathLst>
                <a:path extrusionOk="0" h="24894" w="37399">
                  <a:moveTo>
                    <a:pt x="1581" y="1"/>
                  </a:moveTo>
                  <a:lnTo>
                    <a:pt x="0" y="2549"/>
                  </a:lnTo>
                  <a:lnTo>
                    <a:pt x="35818" y="24894"/>
                  </a:lnTo>
                  <a:lnTo>
                    <a:pt x="37399" y="22322"/>
                  </a:lnTo>
                  <a:lnTo>
                    <a:pt x="15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7"/>
            <p:cNvSpPr/>
            <p:nvPr/>
          </p:nvSpPr>
          <p:spPr>
            <a:xfrm>
              <a:off x="2031073" y="1082830"/>
              <a:ext cx="47505" cy="68769"/>
            </a:xfrm>
            <a:custGeom>
              <a:rect b="b" l="l" r="r" t="t"/>
              <a:pathLst>
                <a:path extrusionOk="0" h="2597" w="1794">
                  <a:moveTo>
                    <a:pt x="1464" y="1"/>
                  </a:moveTo>
                  <a:lnTo>
                    <a:pt x="1" y="2384"/>
                  </a:lnTo>
                  <a:lnTo>
                    <a:pt x="331" y="2596"/>
                  </a:lnTo>
                  <a:lnTo>
                    <a:pt x="1794" y="213"/>
                  </a:lnTo>
                  <a:lnTo>
                    <a:pt x="146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7"/>
            <p:cNvSpPr/>
            <p:nvPr/>
          </p:nvSpPr>
          <p:spPr>
            <a:xfrm>
              <a:off x="1977980" y="1050339"/>
              <a:ext cx="47505" cy="68133"/>
            </a:xfrm>
            <a:custGeom>
              <a:rect b="b" l="l" r="r" t="t"/>
              <a:pathLst>
                <a:path extrusionOk="0" h="2573" w="1794">
                  <a:moveTo>
                    <a:pt x="1487" y="1"/>
                  </a:moveTo>
                  <a:lnTo>
                    <a:pt x="0" y="2361"/>
                  </a:lnTo>
                  <a:lnTo>
                    <a:pt x="330" y="2573"/>
                  </a:lnTo>
                  <a:lnTo>
                    <a:pt x="1793" y="213"/>
                  </a:lnTo>
                  <a:lnTo>
                    <a:pt x="148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7"/>
            <p:cNvSpPr/>
            <p:nvPr/>
          </p:nvSpPr>
          <p:spPr>
            <a:xfrm>
              <a:off x="1924860" y="1017238"/>
              <a:ext cx="48141" cy="68133"/>
            </a:xfrm>
            <a:custGeom>
              <a:rect b="b" l="l" r="r" t="t"/>
              <a:pathLst>
                <a:path extrusionOk="0" h="2573" w="1818">
                  <a:moveTo>
                    <a:pt x="1487" y="0"/>
                  </a:moveTo>
                  <a:lnTo>
                    <a:pt x="0" y="2384"/>
                  </a:lnTo>
                  <a:lnTo>
                    <a:pt x="331" y="2572"/>
                  </a:lnTo>
                  <a:lnTo>
                    <a:pt x="1817"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7"/>
            <p:cNvSpPr/>
            <p:nvPr/>
          </p:nvSpPr>
          <p:spPr>
            <a:xfrm>
              <a:off x="1395015" y="688590"/>
              <a:ext cx="47505" cy="68742"/>
            </a:xfrm>
            <a:custGeom>
              <a:rect b="b" l="l" r="r" t="t"/>
              <a:pathLst>
                <a:path extrusionOk="0" h="2596" w="1794">
                  <a:moveTo>
                    <a:pt x="1464" y="0"/>
                  </a:moveTo>
                  <a:lnTo>
                    <a:pt x="1" y="2383"/>
                  </a:lnTo>
                  <a:lnTo>
                    <a:pt x="307" y="2596"/>
                  </a:lnTo>
                  <a:lnTo>
                    <a:pt x="1794" y="213"/>
                  </a:lnTo>
                  <a:lnTo>
                    <a:pt x="14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7"/>
            <p:cNvSpPr/>
            <p:nvPr/>
          </p:nvSpPr>
          <p:spPr>
            <a:xfrm>
              <a:off x="1341287" y="657979"/>
              <a:ext cx="47505" cy="68133"/>
            </a:xfrm>
            <a:custGeom>
              <a:rect b="b" l="l" r="r" t="t"/>
              <a:pathLst>
                <a:path extrusionOk="0" h="2573" w="1794">
                  <a:moveTo>
                    <a:pt x="1463" y="0"/>
                  </a:moveTo>
                  <a:lnTo>
                    <a:pt x="1" y="2360"/>
                  </a:lnTo>
                  <a:lnTo>
                    <a:pt x="307" y="2572"/>
                  </a:lnTo>
                  <a:lnTo>
                    <a:pt x="1794" y="189"/>
                  </a:lnTo>
                  <a:lnTo>
                    <a:pt x="146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7"/>
            <p:cNvSpPr/>
            <p:nvPr/>
          </p:nvSpPr>
          <p:spPr>
            <a:xfrm>
              <a:off x="1288803" y="622972"/>
              <a:ext cx="47505" cy="68133"/>
            </a:xfrm>
            <a:custGeom>
              <a:rect b="b" l="l" r="r" t="t"/>
              <a:pathLst>
                <a:path extrusionOk="0" h="2573" w="1794">
                  <a:moveTo>
                    <a:pt x="1463" y="1"/>
                  </a:moveTo>
                  <a:lnTo>
                    <a:pt x="1" y="2384"/>
                  </a:lnTo>
                  <a:lnTo>
                    <a:pt x="331" y="2573"/>
                  </a:lnTo>
                  <a:lnTo>
                    <a:pt x="1794" y="213"/>
                  </a:lnTo>
                  <a:lnTo>
                    <a:pt x="146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7"/>
            <p:cNvSpPr/>
            <p:nvPr/>
          </p:nvSpPr>
          <p:spPr>
            <a:xfrm>
              <a:off x="1606831" y="822290"/>
              <a:ext cx="48141" cy="68769"/>
            </a:xfrm>
            <a:custGeom>
              <a:rect b="b" l="l" r="r" t="t"/>
              <a:pathLst>
                <a:path extrusionOk="0" h="2597" w="1818">
                  <a:moveTo>
                    <a:pt x="1487" y="1"/>
                  </a:moveTo>
                  <a:lnTo>
                    <a:pt x="0" y="2384"/>
                  </a:lnTo>
                  <a:lnTo>
                    <a:pt x="331" y="2596"/>
                  </a:lnTo>
                  <a:lnTo>
                    <a:pt x="1817" y="213"/>
                  </a:lnTo>
                  <a:lnTo>
                    <a:pt x="148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7"/>
            <p:cNvSpPr/>
            <p:nvPr/>
          </p:nvSpPr>
          <p:spPr>
            <a:xfrm>
              <a:off x="1553712" y="787309"/>
              <a:ext cx="47532" cy="68133"/>
            </a:xfrm>
            <a:custGeom>
              <a:rect b="b" l="l" r="r" t="t"/>
              <a:pathLst>
                <a:path extrusionOk="0" h="2573" w="1795">
                  <a:moveTo>
                    <a:pt x="1487" y="0"/>
                  </a:moveTo>
                  <a:lnTo>
                    <a:pt x="1" y="2383"/>
                  </a:lnTo>
                  <a:lnTo>
                    <a:pt x="331" y="2572"/>
                  </a:lnTo>
                  <a:lnTo>
                    <a:pt x="1794"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7"/>
            <p:cNvSpPr/>
            <p:nvPr/>
          </p:nvSpPr>
          <p:spPr>
            <a:xfrm>
              <a:off x="1500619" y="754818"/>
              <a:ext cx="48141" cy="68133"/>
            </a:xfrm>
            <a:custGeom>
              <a:rect b="b" l="l" r="r" t="t"/>
              <a:pathLst>
                <a:path extrusionOk="0" h="2573" w="1818">
                  <a:moveTo>
                    <a:pt x="1487" y="0"/>
                  </a:moveTo>
                  <a:lnTo>
                    <a:pt x="0" y="2360"/>
                  </a:lnTo>
                  <a:lnTo>
                    <a:pt x="331" y="2572"/>
                  </a:lnTo>
                  <a:lnTo>
                    <a:pt x="1817" y="189"/>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7"/>
            <p:cNvSpPr/>
            <p:nvPr/>
          </p:nvSpPr>
          <p:spPr>
            <a:xfrm>
              <a:off x="1819892" y="954135"/>
              <a:ext cx="48141" cy="68742"/>
            </a:xfrm>
            <a:custGeom>
              <a:rect b="b" l="l" r="r" t="t"/>
              <a:pathLst>
                <a:path extrusionOk="0" h="2596" w="1818">
                  <a:moveTo>
                    <a:pt x="1487" y="0"/>
                  </a:moveTo>
                  <a:lnTo>
                    <a:pt x="0" y="2383"/>
                  </a:lnTo>
                  <a:lnTo>
                    <a:pt x="331" y="2596"/>
                  </a:lnTo>
                  <a:lnTo>
                    <a:pt x="1817" y="213"/>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7"/>
            <p:cNvSpPr/>
            <p:nvPr/>
          </p:nvSpPr>
          <p:spPr>
            <a:xfrm>
              <a:off x="1766772" y="921644"/>
              <a:ext cx="47532" cy="68133"/>
            </a:xfrm>
            <a:custGeom>
              <a:rect b="b" l="l" r="r" t="t"/>
              <a:pathLst>
                <a:path extrusionOk="0" h="2573" w="1795">
                  <a:moveTo>
                    <a:pt x="1487" y="0"/>
                  </a:moveTo>
                  <a:lnTo>
                    <a:pt x="1" y="2360"/>
                  </a:lnTo>
                  <a:lnTo>
                    <a:pt x="331" y="2572"/>
                  </a:lnTo>
                  <a:lnTo>
                    <a:pt x="1794" y="189"/>
                  </a:lnTo>
                  <a:lnTo>
                    <a:pt x="148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7"/>
            <p:cNvSpPr/>
            <p:nvPr/>
          </p:nvSpPr>
          <p:spPr>
            <a:xfrm>
              <a:off x="1713044" y="886028"/>
              <a:ext cx="47505" cy="68133"/>
            </a:xfrm>
            <a:custGeom>
              <a:rect b="b" l="l" r="r" t="t"/>
              <a:pathLst>
                <a:path extrusionOk="0" h="2573" w="1794">
                  <a:moveTo>
                    <a:pt x="1464" y="0"/>
                  </a:moveTo>
                  <a:lnTo>
                    <a:pt x="1" y="2384"/>
                  </a:lnTo>
                  <a:lnTo>
                    <a:pt x="331" y="2572"/>
                  </a:lnTo>
                  <a:lnTo>
                    <a:pt x="1794" y="213"/>
                  </a:lnTo>
                  <a:lnTo>
                    <a:pt x="14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7"/>
            <p:cNvSpPr/>
            <p:nvPr/>
          </p:nvSpPr>
          <p:spPr>
            <a:xfrm>
              <a:off x="1849259" y="987236"/>
              <a:ext cx="71867" cy="106264"/>
            </a:xfrm>
            <a:custGeom>
              <a:rect b="b" l="l" r="r" t="t"/>
              <a:pathLst>
                <a:path extrusionOk="0" h="4013" w="2714">
                  <a:moveTo>
                    <a:pt x="2384" y="1"/>
                  </a:moveTo>
                  <a:lnTo>
                    <a:pt x="0" y="3800"/>
                  </a:lnTo>
                  <a:lnTo>
                    <a:pt x="331" y="4012"/>
                  </a:lnTo>
                  <a:lnTo>
                    <a:pt x="2714" y="213"/>
                  </a:lnTo>
                  <a:lnTo>
                    <a:pt x="238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7"/>
            <p:cNvSpPr/>
            <p:nvPr/>
          </p:nvSpPr>
          <p:spPr>
            <a:xfrm>
              <a:off x="1636198" y="852901"/>
              <a:ext cx="71258" cy="106264"/>
            </a:xfrm>
            <a:custGeom>
              <a:rect b="b" l="l" r="r" t="t"/>
              <a:pathLst>
                <a:path extrusionOk="0" h="4013" w="2691">
                  <a:moveTo>
                    <a:pt x="2360" y="1"/>
                  </a:moveTo>
                  <a:lnTo>
                    <a:pt x="0" y="3823"/>
                  </a:lnTo>
                  <a:lnTo>
                    <a:pt x="331" y="4012"/>
                  </a:lnTo>
                  <a:lnTo>
                    <a:pt x="2690" y="213"/>
                  </a:lnTo>
                  <a:lnTo>
                    <a:pt x="236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7"/>
            <p:cNvSpPr/>
            <p:nvPr/>
          </p:nvSpPr>
          <p:spPr>
            <a:xfrm>
              <a:off x="1424382" y="721691"/>
              <a:ext cx="71258" cy="106264"/>
            </a:xfrm>
            <a:custGeom>
              <a:rect b="b" l="l" r="r" t="t"/>
              <a:pathLst>
                <a:path extrusionOk="0" h="4013" w="2691">
                  <a:moveTo>
                    <a:pt x="2360" y="1"/>
                  </a:moveTo>
                  <a:lnTo>
                    <a:pt x="1" y="3800"/>
                  </a:lnTo>
                  <a:lnTo>
                    <a:pt x="331" y="4012"/>
                  </a:lnTo>
                  <a:lnTo>
                    <a:pt x="2691" y="213"/>
                  </a:lnTo>
                  <a:lnTo>
                    <a:pt x="236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0" name="Google Shape;600;p7"/>
          <p:cNvGrpSpPr/>
          <p:nvPr/>
        </p:nvGrpSpPr>
        <p:grpSpPr>
          <a:xfrm rot="-1784949">
            <a:off x="752644" y="4150301"/>
            <a:ext cx="301228" cy="300275"/>
            <a:chOff x="3312562" y="901016"/>
            <a:chExt cx="301230" cy="300277"/>
          </a:xfrm>
        </p:grpSpPr>
        <p:sp>
          <p:nvSpPr>
            <p:cNvPr id="601" name="Google Shape;601;p7"/>
            <p:cNvSpPr/>
            <p:nvPr/>
          </p:nvSpPr>
          <p:spPr>
            <a:xfrm>
              <a:off x="3312562" y="901016"/>
              <a:ext cx="271817" cy="289320"/>
            </a:xfrm>
            <a:custGeom>
              <a:rect b="b" l="l" r="r" t="t"/>
              <a:pathLst>
                <a:path extrusionOk="0" h="10926" w="10265">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7"/>
            <p:cNvSpPr/>
            <p:nvPr/>
          </p:nvSpPr>
          <p:spPr>
            <a:xfrm>
              <a:off x="3399628" y="1004149"/>
              <a:ext cx="213085" cy="197144"/>
            </a:xfrm>
            <a:custGeom>
              <a:rect b="b" l="l" r="r" t="t"/>
              <a:pathLst>
                <a:path extrusionOk="0" h="7445" w="8047">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7"/>
            <p:cNvSpPr/>
            <p:nvPr/>
          </p:nvSpPr>
          <p:spPr>
            <a:xfrm>
              <a:off x="3490051" y="901202"/>
              <a:ext cx="123741" cy="121464"/>
            </a:xfrm>
            <a:custGeom>
              <a:rect b="b" l="l" r="r" t="t"/>
              <a:pathLst>
                <a:path extrusionOk="0" h="4587" w="4673">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7"/>
            <p:cNvSpPr/>
            <p:nvPr/>
          </p:nvSpPr>
          <p:spPr>
            <a:xfrm>
              <a:off x="3341293" y="943808"/>
              <a:ext cx="186843" cy="186552"/>
            </a:xfrm>
            <a:custGeom>
              <a:rect b="b" l="l" r="r" t="t"/>
              <a:pathLst>
                <a:path extrusionOk="0" h="7045" w="7056">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7"/>
            <p:cNvSpPr/>
            <p:nvPr/>
          </p:nvSpPr>
          <p:spPr>
            <a:xfrm>
              <a:off x="3377755" y="980396"/>
              <a:ext cx="171220" cy="170293"/>
            </a:xfrm>
            <a:custGeom>
              <a:rect b="b" l="l" r="r" t="t"/>
              <a:pathLst>
                <a:path extrusionOk="0" h="6431" w="6466">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
            <p:cNvSpPr/>
            <p:nvPr/>
          </p:nvSpPr>
          <p:spPr>
            <a:xfrm>
              <a:off x="3416285" y="1014802"/>
              <a:ext cx="45016" cy="41044"/>
            </a:xfrm>
            <a:custGeom>
              <a:rect b="b" l="l" r="r" t="t"/>
              <a:pathLst>
                <a:path extrusionOk="0" h="1550" w="170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7"/>
            <p:cNvSpPr/>
            <p:nvPr/>
          </p:nvSpPr>
          <p:spPr>
            <a:xfrm>
              <a:off x="3426268" y="1022852"/>
              <a:ext cx="25024" cy="24415"/>
            </a:xfrm>
            <a:custGeom>
              <a:rect b="b" l="l" r="r" t="t"/>
              <a:pathLst>
                <a:path extrusionOk="0" h="922" w="945">
                  <a:moveTo>
                    <a:pt x="732" y="1"/>
                  </a:moveTo>
                  <a:lnTo>
                    <a:pt x="1" y="709"/>
                  </a:lnTo>
                  <a:lnTo>
                    <a:pt x="213" y="921"/>
                  </a:lnTo>
                  <a:lnTo>
                    <a:pt x="945" y="213"/>
                  </a:lnTo>
                  <a:lnTo>
                    <a:pt x="732" y="1"/>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7"/>
            <p:cNvSpPr/>
            <p:nvPr/>
          </p:nvSpPr>
          <p:spPr>
            <a:xfrm>
              <a:off x="3426268" y="1022852"/>
              <a:ext cx="25024" cy="24415"/>
            </a:xfrm>
            <a:custGeom>
              <a:rect b="b" l="l" r="r" t="t"/>
              <a:pathLst>
                <a:path extrusionOk="0" h="922" w="945">
                  <a:moveTo>
                    <a:pt x="213" y="1"/>
                  </a:moveTo>
                  <a:lnTo>
                    <a:pt x="1" y="213"/>
                  </a:lnTo>
                  <a:lnTo>
                    <a:pt x="709" y="921"/>
                  </a:lnTo>
                  <a:lnTo>
                    <a:pt x="945" y="709"/>
                  </a:lnTo>
                  <a:lnTo>
                    <a:pt x="213" y="1"/>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7"/>
            <p:cNvSpPr/>
            <p:nvPr/>
          </p:nvSpPr>
          <p:spPr>
            <a:xfrm>
              <a:off x="3530036" y="933879"/>
              <a:ext cx="53754" cy="48856"/>
            </a:xfrm>
            <a:custGeom>
              <a:rect b="b" l="l" r="r" t="t"/>
              <a:pathLst>
                <a:path extrusionOk="0" h="1845" w="203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10" name="Shape 61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1" name="Shape 611"/>
        <p:cNvGrpSpPr/>
        <p:nvPr/>
      </p:nvGrpSpPr>
      <p:grpSpPr>
        <a:xfrm>
          <a:off x="0" y="0"/>
          <a:ext cx="0" cy="0"/>
          <a:chOff x="0" y="0"/>
          <a:chExt cx="0" cy="0"/>
        </a:xfrm>
      </p:grpSpPr>
      <p:grpSp>
        <p:nvGrpSpPr>
          <p:cNvPr id="612" name="Google Shape;612;p9"/>
          <p:cNvGrpSpPr/>
          <p:nvPr/>
        </p:nvGrpSpPr>
        <p:grpSpPr>
          <a:xfrm>
            <a:off x="-438149" y="-1036800"/>
            <a:ext cx="9753730" cy="7085298"/>
            <a:chOff x="-438149" y="-1036800"/>
            <a:chExt cx="9753730" cy="7085298"/>
          </a:xfrm>
        </p:grpSpPr>
        <p:sp>
          <p:nvSpPr>
            <p:cNvPr id="613" name="Google Shape;613;p9"/>
            <p:cNvSpPr/>
            <p:nvPr/>
          </p:nvSpPr>
          <p:spPr>
            <a:xfrm>
              <a:off x="-18385" y="-760747"/>
              <a:ext cx="9292411" cy="6624860"/>
            </a:xfrm>
            <a:custGeom>
              <a:rect b="b" l="l" r="r" t="t"/>
              <a:pathLst>
                <a:path extrusionOk="0" h="180600" w="253320">
                  <a:moveTo>
                    <a:pt x="1" y="1"/>
                  </a:moveTo>
                  <a:lnTo>
                    <a:pt x="1" y="180599"/>
                  </a:lnTo>
                  <a:lnTo>
                    <a:pt x="253319" y="180599"/>
                  </a:lnTo>
                  <a:lnTo>
                    <a:pt x="253319" y="1"/>
                  </a:ln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9"/>
            <p:cNvSpPr/>
            <p:nvPr/>
          </p:nvSpPr>
          <p:spPr>
            <a:xfrm>
              <a:off x="963939"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9"/>
            <p:cNvSpPr/>
            <p:nvPr/>
          </p:nvSpPr>
          <p:spPr>
            <a:xfrm>
              <a:off x="300107"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9"/>
            <p:cNvSpPr/>
            <p:nvPr/>
          </p:nvSpPr>
          <p:spPr>
            <a:xfrm>
              <a:off x="1628615"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9"/>
            <p:cNvSpPr/>
            <p:nvPr/>
          </p:nvSpPr>
          <p:spPr>
            <a:xfrm>
              <a:off x="2292411"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9"/>
            <p:cNvSpPr/>
            <p:nvPr/>
          </p:nvSpPr>
          <p:spPr>
            <a:xfrm>
              <a:off x="295712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9"/>
            <p:cNvSpPr/>
            <p:nvPr/>
          </p:nvSpPr>
          <p:spPr>
            <a:xfrm>
              <a:off x="3620919"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9"/>
            <p:cNvSpPr/>
            <p:nvPr/>
          </p:nvSpPr>
          <p:spPr>
            <a:xfrm>
              <a:off x="4285595"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9"/>
            <p:cNvSpPr/>
            <p:nvPr/>
          </p:nvSpPr>
          <p:spPr>
            <a:xfrm>
              <a:off x="494942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9"/>
            <p:cNvSpPr/>
            <p:nvPr/>
          </p:nvSpPr>
          <p:spPr>
            <a:xfrm>
              <a:off x="5614104"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9"/>
            <p:cNvSpPr/>
            <p:nvPr/>
          </p:nvSpPr>
          <p:spPr>
            <a:xfrm>
              <a:off x="6278780"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9"/>
            <p:cNvSpPr/>
            <p:nvPr/>
          </p:nvSpPr>
          <p:spPr>
            <a:xfrm>
              <a:off x="6942612"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9"/>
            <p:cNvSpPr/>
            <p:nvPr/>
          </p:nvSpPr>
          <p:spPr>
            <a:xfrm>
              <a:off x="7607288"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9"/>
            <p:cNvSpPr/>
            <p:nvPr/>
          </p:nvSpPr>
          <p:spPr>
            <a:xfrm>
              <a:off x="8271084" y="-1036800"/>
              <a:ext cx="37" cy="7085298"/>
            </a:xfrm>
            <a:custGeom>
              <a:rect b="b" l="l" r="r" t="t"/>
              <a:pathLst>
                <a:path extrusionOk="0" fill="none" h="193152" w="1">
                  <a:moveTo>
                    <a:pt x="1" y="0"/>
                  </a:moveTo>
                  <a:lnTo>
                    <a:pt x="1"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9"/>
            <p:cNvSpPr/>
            <p:nvPr/>
          </p:nvSpPr>
          <p:spPr>
            <a:xfrm>
              <a:off x="8935797" y="-1036800"/>
              <a:ext cx="37" cy="7085298"/>
            </a:xfrm>
            <a:custGeom>
              <a:rect b="b" l="l" r="r" t="t"/>
              <a:pathLst>
                <a:path extrusionOk="0" fill="none" h="193152" w="1">
                  <a:moveTo>
                    <a:pt x="0" y="0"/>
                  </a:moveTo>
                  <a:lnTo>
                    <a:pt x="0" y="19315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9"/>
            <p:cNvSpPr/>
            <p:nvPr/>
          </p:nvSpPr>
          <p:spPr>
            <a:xfrm>
              <a:off x="-438149" y="2241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9"/>
            <p:cNvSpPr/>
            <p:nvPr/>
          </p:nvSpPr>
          <p:spPr>
            <a:xfrm>
              <a:off x="-438149" y="-4396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9"/>
            <p:cNvSpPr/>
            <p:nvPr/>
          </p:nvSpPr>
          <p:spPr>
            <a:xfrm>
              <a:off x="-438149" y="888861"/>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9"/>
            <p:cNvSpPr/>
            <p:nvPr/>
          </p:nvSpPr>
          <p:spPr>
            <a:xfrm>
              <a:off x="-438149" y="15535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9"/>
            <p:cNvSpPr/>
            <p:nvPr/>
          </p:nvSpPr>
          <p:spPr>
            <a:xfrm>
              <a:off x="-438149" y="22173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9"/>
            <p:cNvSpPr/>
            <p:nvPr/>
          </p:nvSpPr>
          <p:spPr>
            <a:xfrm>
              <a:off x="-438149" y="2882050"/>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9"/>
            <p:cNvSpPr/>
            <p:nvPr/>
          </p:nvSpPr>
          <p:spPr>
            <a:xfrm>
              <a:off x="-438149" y="3545884"/>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9"/>
            <p:cNvSpPr/>
            <p:nvPr/>
          </p:nvSpPr>
          <p:spPr>
            <a:xfrm>
              <a:off x="-438149" y="4210561"/>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9"/>
            <p:cNvSpPr/>
            <p:nvPr/>
          </p:nvSpPr>
          <p:spPr>
            <a:xfrm>
              <a:off x="-438149" y="4875239"/>
              <a:ext cx="9753730" cy="37"/>
            </a:xfrm>
            <a:custGeom>
              <a:rect b="b" l="l" r="r" t="t"/>
              <a:pathLst>
                <a:path extrusionOk="0" fill="none" h="1" w="265896">
                  <a:moveTo>
                    <a:pt x="265896" y="1"/>
                  </a:moveTo>
                  <a:lnTo>
                    <a:pt x="1" y="1"/>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9"/>
            <p:cNvSpPr/>
            <p:nvPr/>
          </p:nvSpPr>
          <p:spPr>
            <a:xfrm>
              <a:off x="-438149" y="5539072"/>
              <a:ext cx="9753730" cy="37"/>
            </a:xfrm>
            <a:custGeom>
              <a:rect b="b" l="l" r="r" t="t"/>
              <a:pathLst>
                <a:path extrusionOk="0" fill="none" h="1" w="265896">
                  <a:moveTo>
                    <a:pt x="265896" y="0"/>
                  </a:moveTo>
                  <a:lnTo>
                    <a:pt x="1" y="0"/>
                  </a:lnTo>
                </a:path>
              </a:pathLst>
            </a:custGeom>
            <a:noFill/>
            <a:ln cap="flat" cmpd="sng" w="9525">
              <a:solidFill>
                <a:srgbClr val="FFFFFF"/>
              </a:solidFill>
              <a:prstDash val="solid"/>
              <a:miter lim="2359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8" name="Google Shape;638;p9"/>
          <p:cNvSpPr/>
          <p:nvPr/>
        </p:nvSpPr>
        <p:spPr>
          <a:xfrm>
            <a:off x="692533" y="283450"/>
            <a:ext cx="7758933" cy="4469475"/>
          </a:xfrm>
          <a:custGeom>
            <a:rect b="b" l="l" r="r" t="t"/>
            <a:pathLst>
              <a:path extrusionOk="0" h="136901" w="215496">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9"/>
          <p:cNvSpPr txBox="1"/>
          <p:nvPr>
            <p:ph type="title"/>
          </p:nvPr>
        </p:nvSpPr>
        <p:spPr>
          <a:xfrm>
            <a:off x="1388100" y="1400175"/>
            <a:ext cx="6367800" cy="166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640" name="Google Shape;640;p9"/>
          <p:cNvGrpSpPr/>
          <p:nvPr/>
        </p:nvGrpSpPr>
        <p:grpSpPr>
          <a:xfrm>
            <a:off x="510530" y="4451818"/>
            <a:ext cx="832902" cy="887269"/>
            <a:chOff x="2293493" y="3811393"/>
            <a:chExt cx="832902" cy="887269"/>
          </a:xfrm>
        </p:grpSpPr>
        <p:sp>
          <p:nvSpPr>
            <p:cNvPr id="641" name="Google Shape;641;p9"/>
            <p:cNvSpPr/>
            <p:nvPr/>
          </p:nvSpPr>
          <p:spPr>
            <a:xfrm>
              <a:off x="2293493" y="3811393"/>
              <a:ext cx="832902" cy="710432"/>
            </a:xfrm>
            <a:custGeom>
              <a:rect b="b" l="l" r="r" t="t"/>
              <a:pathLst>
                <a:path extrusionOk="0" h="26829" w="31454">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9"/>
            <p:cNvSpPr/>
            <p:nvPr/>
          </p:nvSpPr>
          <p:spPr>
            <a:xfrm>
              <a:off x="2412840" y="4112554"/>
              <a:ext cx="683555" cy="586108"/>
            </a:xfrm>
            <a:custGeom>
              <a:rect b="b" l="l" r="r" t="t"/>
              <a:pathLst>
                <a:path extrusionOk="0" h="22134" w="25814">
                  <a:moveTo>
                    <a:pt x="25814" y="1"/>
                  </a:moveTo>
                  <a:cubicBezTo>
                    <a:pt x="15620" y="1440"/>
                    <a:pt x="5994" y="7079"/>
                    <a:pt x="0" y="15456"/>
                  </a:cubicBezTo>
                  <a:lnTo>
                    <a:pt x="17225" y="22133"/>
                  </a:lnTo>
                  <a:lnTo>
                    <a:pt x="2581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9"/>
            <p:cNvSpPr/>
            <p:nvPr/>
          </p:nvSpPr>
          <p:spPr>
            <a:xfrm>
              <a:off x="2522177" y="4017596"/>
              <a:ext cx="482386" cy="199341"/>
            </a:xfrm>
            <a:custGeom>
              <a:rect b="b" l="l" r="r" t="t"/>
              <a:pathLst>
                <a:path extrusionOk="0" h="7528" w="18217">
                  <a:moveTo>
                    <a:pt x="213" y="0"/>
                  </a:moveTo>
                  <a:lnTo>
                    <a:pt x="1" y="543"/>
                  </a:lnTo>
                  <a:lnTo>
                    <a:pt x="18004" y="7527"/>
                  </a:lnTo>
                  <a:lnTo>
                    <a:pt x="18216" y="6984"/>
                  </a:lnTo>
                  <a:lnTo>
                    <a:pt x="2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9"/>
            <p:cNvSpPr/>
            <p:nvPr/>
          </p:nvSpPr>
          <p:spPr>
            <a:xfrm>
              <a:off x="2489076" y="4102571"/>
              <a:ext cx="482360" cy="199950"/>
            </a:xfrm>
            <a:custGeom>
              <a:rect b="b" l="l" r="r" t="t"/>
              <a:pathLst>
                <a:path extrusionOk="0" h="7551" w="18216">
                  <a:moveTo>
                    <a:pt x="212" y="0"/>
                  </a:moveTo>
                  <a:lnTo>
                    <a:pt x="0" y="566"/>
                  </a:lnTo>
                  <a:lnTo>
                    <a:pt x="18003" y="7551"/>
                  </a:lnTo>
                  <a:lnTo>
                    <a:pt x="18216" y="6984"/>
                  </a:lnTo>
                  <a:lnTo>
                    <a:pt x="2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9"/>
            <p:cNvSpPr/>
            <p:nvPr/>
          </p:nvSpPr>
          <p:spPr>
            <a:xfrm>
              <a:off x="2455950" y="4188156"/>
              <a:ext cx="482995" cy="199341"/>
            </a:xfrm>
            <a:custGeom>
              <a:rect b="b" l="l" r="r" t="t"/>
              <a:pathLst>
                <a:path extrusionOk="0" h="7528" w="18240">
                  <a:moveTo>
                    <a:pt x="213" y="1"/>
                  </a:moveTo>
                  <a:lnTo>
                    <a:pt x="0" y="543"/>
                  </a:lnTo>
                  <a:lnTo>
                    <a:pt x="18027"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9"/>
            <p:cNvSpPr/>
            <p:nvPr/>
          </p:nvSpPr>
          <p:spPr>
            <a:xfrm>
              <a:off x="2422823" y="4273131"/>
              <a:ext cx="483022" cy="199341"/>
            </a:xfrm>
            <a:custGeom>
              <a:rect b="b" l="l" r="r" t="t"/>
              <a:pathLst>
                <a:path extrusionOk="0" h="7528" w="18241">
                  <a:moveTo>
                    <a:pt x="213" y="1"/>
                  </a:moveTo>
                  <a:lnTo>
                    <a:pt x="1" y="543"/>
                  </a:lnTo>
                  <a:lnTo>
                    <a:pt x="18028" y="7528"/>
                  </a:lnTo>
                  <a:lnTo>
                    <a:pt x="18240"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9"/>
            <p:cNvSpPr/>
            <p:nvPr/>
          </p:nvSpPr>
          <p:spPr>
            <a:xfrm>
              <a:off x="2390331" y="4358107"/>
              <a:ext cx="482386" cy="199977"/>
            </a:xfrm>
            <a:custGeom>
              <a:rect b="b" l="l" r="r" t="t"/>
              <a:pathLst>
                <a:path extrusionOk="0" h="7552" w="18217">
                  <a:moveTo>
                    <a:pt x="213" y="1"/>
                  </a:moveTo>
                  <a:lnTo>
                    <a:pt x="1" y="543"/>
                  </a:lnTo>
                  <a:lnTo>
                    <a:pt x="18004" y="7551"/>
                  </a:lnTo>
                  <a:lnTo>
                    <a:pt x="18216" y="6985"/>
                  </a:lnTo>
                  <a:lnTo>
                    <a:pt x="2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8" name="Google Shape;648;p9"/>
          <p:cNvGrpSpPr/>
          <p:nvPr/>
        </p:nvGrpSpPr>
        <p:grpSpPr>
          <a:xfrm rot="5083635">
            <a:off x="941722" y="4546696"/>
            <a:ext cx="829804" cy="964751"/>
            <a:chOff x="3391288" y="4486192"/>
            <a:chExt cx="829778" cy="964720"/>
          </a:xfrm>
        </p:grpSpPr>
        <p:sp>
          <p:nvSpPr>
            <p:cNvPr id="649" name="Google Shape;649;p9"/>
            <p:cNvSpPr/>
            <p:nvPr/>
          </p:nvSpPr>
          <p:spPr>
            <a:xfrm>
              <a:off x="3453146" y="4486192"/>
              <a:ext cx="767920" cy="914752"/>
            </a:xfrm>
            <a:custGeom>
              <a:rect b="b" l="l" r="r" t="t"/>
              <a:pathLst>
                <a:path extrusionOk="0" h="34545" w="29000">
                  <a:moveTo>
                    <a:pt x="2336" y="1"/>
                  </a:moveTo>
                  <a:lnTo>
                    <a:pt x="0" y="1912"/>
                  </a:lnTo>
                  <a:lnTo>
                    <a:pt x="26663" y="34544"/>
                  </a:lnTo>
                  <a:lnTo>
                    <a:pt x="28999" y="32633"/>
                  </a:lnTo>
                  <a:lnTo>
                    <a:pt x="233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9"/>
            <p:cNvSpPr/>
            <p:nvPr/>
          </p:nvSpPr>
          <p:spPr>
            <a:xfrm>
              <a:off x="3391288" y="4536796"/>
              <a:ext cx="767920" cy="914116"/>
            </a:xfrm>
            <a:custGeom>
              <a:rect b="b" l="l" r="r" t="t"/>
              <a:pathLst>
                <a:path extrusionOk="0" h="34521" w="29000">
                  <a:moveTo>
                    <a:pt x="2336" y="1"/>
                  </a:moveTo>
                  <a:lnTo>
                    <a:pt x="1" y="1888"/>
                  </a:lnTo>
                  <a:lnTo>
                    <a:pt x="26663" y="34521"/>
                  </a:lnTo>
                  <a:lnTo>
                    <a:pt x="28999" y="32633"/>
                  </a:lnTo>
                  <a:lnTo>
                    <a:pt x="233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9"/>
            <p:cNvSpPr/>
            <p:nvPr/>
          </p:nvSpPr>
          <p:spPr>
            <a:xfrm>
              <a:off x="3468134" y="4614913"/>
              <a:ext cx="63764" cy="54999"/>
            </a:xfrm>
            <a:custGeom>
              <a:rect b="b" l="l" r="r" t="t"/>
              <a:pathLst>
                <a:path extrusionOk="0" h="2077" w="2408">
                  <a:moveTo>
                    <a:pt x="2172" y="0"/>
                  </a:moveTo>
                  <a:lnTo>
                    <a:pt x="1" y="1770"/>
                  </a:lnTo>
                  <a:lnTo>
                    <a:pt x="237" y="2077"/>
                  </a:lnTo>
                  <a:lnTo>
                    <a:pt x="2407"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9"/>
            <p:cNvSpPr/>
            <p:nvPr/>
          </p:nvSpPr>
          <p:spPr>
            <a:xfrm>
              <a:off x="3507510" y="4663637"/>
              <a:ext cx="63737" cy="54390"/>
            </a:xfrm>
            <a:custGeom>
              <a:rect b="b" l="l" r="r" t="t"/>
              <a:pathLst>
                <a:path extrusionOk="0" h="2054" w="2407">
                  <a:moveTo>
                    <a:pt x="2171" y="1"/>
                  </a:moveTo>
                  <a:lnTo>
                    <a:pt x="0" y="1770"/>
                  </a:lnTo>
                  <a:lnTo>
                    <a:pt x="236"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9"/>
            <p:cNvSpPr/>
            <p:nvPr/>
          </p:nvSpPr>
          <p:spPr>
            <a:xfrm>
              <a:off x="3546860" y="4711752"/>
              <a:ext cx="63764" cy="54390"/>
            </a:xfrm>
            <a:custGeom>
              <a:rect b="b" l="l" r="r" t="t"/>
              <a:pathLst>
                <a:path extrusionOk="0" h="2054" w="2408">
                  <a:moveTo>
                    <a:pt x="2172" y="1"/>
                  </a:moveTo>
                  <a:lnTo>
                    <a:pt x="1" y="1770"/>
                  </a:lnTo>
                  <a:lnTo>
                    <a:pt x="260" y="2053"/>
                  </a:lnTo>
                  <a:lnTo>
                    <a:pt x="2407"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9"/>
            <p:cNvSpPr/>
            <p:nvPr/>
          </p:nvSpPr>
          <p:spPr>
            <a:xfrm>
              <a:off x="3941734" y="5194727"/>
              <a:ext cx="63764" cy="54390"/>
            </a:xfrm>
            <a:custGeom>
              <a:rect b="b" l="l" r="r" t="t"/>
              <a:pathLst>
                <a:path extrusionOk="0" h="2054" w="2408">
                  <a:moveTo>
                    <a:pt x="2172" y="1"/>
                  </a:moveTo>
                  <a:lnTo>
                    <a:pt x="1" y="1770"/>
                  </a:lnTo>
                  <a:lnTo>
                    <a:pt x="237" y="2054"/>
                  </a:lnTo>
                  <a:lnTo>
                    <a:pt x="2408" y="307"/>
                  </a:lnTo>
                  <a:lnTo>
                    <a:pt x="21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9"/>
            <p:cNvSpPr/>
            <p:nvPr/>
          </p:nvSpPr>
          <p:spPr>
            <a:xfrm>
              <a:off x="3981111" y="5242842"/>
              <a:ext cx="63764" cy="54999"/>
            </a:xfrm>
            <a:custGeom>
              <a:rect b="b" l="l" r="r" t="t"/>
              <a:pathLst>
                <a:path extrusionOk="0" h="2077" w="2408">
                  <a:moveTo>
                    <a:pt x="2171" y="1"/>
                  </a:moveTo>
                  <a:lnTo>
                    <a:pt x="0" y="1770"/>
                  </a:lnTo>
                  <a:lnTo>
                    <a:pt x="260"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9"/>
            <p:cNvSpPr/>
            <p:nvPr/>
          </p:nvSpPr>
          <p:spPr>
            <a:xfrm>
              <a:off x="4020460" y="5291593"/>
              <a:ext cx="63764" cy="54363"/>
            </a:xfrm>
            <a:custGeom>
              <a:rect b="b" l="l" r="r" t="t"/>
              <a:pathLst>
                <a:path extrusionOk="0" h="2053" w="2408">
                  <a:moveTo>
                    <a:pt x="2172" y="0"/>
                  </a:moveTo>
                  <a:lnTo>
                    <a:pt x="1" y="1770"/>
                  </a:lnTo>
                  <a:lnTo>
                    <a:pt x="261" y="2053"/>
                  </a:lnTo>
                  <a:lnTo>
                    <a:pt x="2408" y="307"/>
                  </a:lnTo>
                  <a:lnTo>
                    <a:pt x="217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9"/>
            <p:cNvSpPr/>
            <p:nvPr/>
          </p:nvSpPr>
          <p:spPr>
            <a:xfrm>
              <a:off x="3783673" y="5001659"/>
              <a:ext cx="63764" cy="54390"/>
            </a:xfrm>
            <a:custGeom>
              <a:rect b="b" l="l" r="r" t="t"/>
              <a:pathLst>
                <a:path extrusionOk="0" h="2054" w="2408">
                  <a:moveTo>
                    <a:pt x="2171" y="1"/>
                  </a:moveTo>
                  <a:lnTo>
                    <a:pt x="0" y="1770"/>
                  </a:lnTo>
                  <a:lnTo>
                    <a:pt x="260" y="2054"/>
                  </a:lnTo>
                  <a:lnTo>
                    <a:pt x="2407" y="284"/>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9"/>
            <p:cNvSpPr/>
            <p:nvPr/>
          </p:nvSpPr>
          <p:spPr>
            <a:xfrm>
              <a:off x="3799906" y="5036031"/>
              <a:ext cx="63128" cy="54390"/>
            </a:xfrm>
            <a:custGeom>
              <a:rect b="b" l="l" r="r" t="t"/>
              <a:pathLst>
                <a:path extrusionOk="0" h="2054" w="2384">
                  <a:moveTo>
                    <a:pt x="2148" y="1"/>
                  </a:moveTo>
                  <a:lnTo>
                    <a:pt x="1" y="1747"/>
                  </a:lnTo>
                  <a:lnTo>
                    <a:pt x="237" y="2053"/>
                  </a:lnTo>
                  <a:lnTo>
                    <a:pt x="2384"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9"/>
            <p:cNvSpPr/>
            <p:nvPr/>
          </p:nvSpPr>
          <p:spPr>
            <a:xfrm>
              <a:off x="3863008" y="5097889"/>
              <a:ext cx="63764" cy="54999"/>
            </a:xfrm>
            <a:custGeom>
              <a:rect b="b" l="l" r="r" t="t"/>
              <a:pathLst>
                <a:path extrusionOk="0" h="2077" w="2408">
                  <a:moveTo>
                    <a:pt x="2148" y="0"/>
                  </a:moveTo>
                  <a:lnTo>
                    <a:pt x="1" y="1770"/>
                  </a:lnTo>
                  <a:lnTo>
                    <a:pt x="237" y="2077"/>
                  </a:lnTo>
                  <a:lnTo>
                    <a:pt x="2408" y="307"/>
                  </a:lnTo>
                  <a:lnTo>
                    <a:pt x="21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9"/>
            <p:cNvSpPr/>
            <p:nvPr/>
          </p:nvSpPr>
          <p:spPr>
            <a:xfrm>
              <a:off x="3626221" y="4808591"/>
              <a:ext cx="63764" cy="54390"/>
            </a:xfrm>
            <a:custGeom>
              <a:rect b="b" l="l" r="r" t="t"/>
              <a:pathLst>
                <a:path extrusionOk="0" h="2054" w="2408">
                  <a:moveTo>
                    <a:pt x="2148" y="1"/>
                  </a:moveTo>
                  <a:lnTo>
                    <a:pt x="0" y="1747"/>
                  </a:lnTo>
                  <a:lnTo>
                    <a:pt x="236" y="2054"/>
                  </a:lnTo>
                  <a:lnTo>
                    <a:pt x="2407"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9"/>
            <p:cNvSpPr/>
            <p:nvPr/>
          </p:nvSpPr>
          <p:spPr>
            <a:xfrm>
              <a:off x="3665571" y="4856706"/>
              <a:ext cx="63764" cy="54390"/>
            </a:xfrm>
            <a:custGeom>
              <a:rect b="b" l="l" r="r" t="t"/>
              <a:pathLst>
                <a:path extrusionOk="0" h="2054" w="2408">
                  <a:moveTo>
                    <a:pt x="2148" y="1"/>
                  </a:moveTo>
                  <a:lnTo>
                    <a:pt x="1" y="1770"/>
                  </a:lnTo>
                  <a:lnTo>
                    <a:pt x="237" y="2053"/>
                  </a:lnTo>
                  <a:lnTo>
                    <a:pt x="2408" y="284"/>
                  </a:lnTo>
                  <a:lnTo>
                    <a:pt x="21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9"/>
            <p:cNvSpPr/>
            <p:nvPr/>
          </p:nvSpPr>
          <p:spPr>
            <a:xfrm>
              <a:off x="3704947" y="4904820"/>
              <a:ext cx="63764" cy="54999"/>
            </a:xfrm>
            <a:custGeom>
              <a:rect b="b" l="l" r="r" t="t"/>
              <a:pathLst>
                <a:path extrusionOk="0" h="2077" w="2408">
                  <a:moveTo>
                    <a:pt x="2171" y="1"/>
                  </a:moveTo>
                  <a:lnTo>
                    <a:pt x="0" y="1770"/>
                  </a:lnTo>
                  <a:lnTo>
                    <a:pt x="236" y="2077"/>
                  </a:lnTo>
                  <a:lnTo>
                    <a:pt x="2407" y="307"/>
                  </a:lnTo>
                  <a:lnTo>
                    <a:pt x="217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9"/>
            <p:cNvSpPr/>
            <p:nvPr/>
          </p:nvSpPr>
          <p:spPr>
            <a:xfrm>
              <a:off x="3586236" y="4731745"/>
              <a:ext cx="98744" cy="83121"/>
            </a:xfrm>
            <a:custGeom>
              <a:rect b="b" l="l" r="r" t="t"/>
              <a:pathLst>
                <a:path extrusionOk="0" h="3139" w="3729">
                  <a:moveTo>
                    <a:pt x="3469" y="1"/>
                  </a:moveTo>
                  <a:lnTo>
                    <a:pt x="0" y="2832"/>
                  </a:lnTo>
                  <a:lnTo>
                    <a:pt x="260" y="3139"/>
                  </a:lnTo>
                  <a:lnTo>
                    <a:pt x="3728"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9"/>
            <p:cNvSpPr/>
            <p:nvPr/>
          </p:nvSpPr>
          <p:spPr>
            <a:xfrm>
              <a:off x="3744297" y="4924813"/>
              <a:ext cx="98744" cy="83121"/>
            </a:xfrm>
            <a:custGeom>
              <a:rect b="b" l="l" r="r" t="t"/>
              <a:pathLst>
                <a:path extrusionOk="0" h="3139" w="3729">
                  <a:moveTo>
                    <a:pt x="3469" y="1"/>
                  </a:moveTo>
                  <a:lnTo>
                    <a:pt x="1" y="2832"/>
                  </a:lnTo>
                  <a:lnTo>
                    <a:pt x="260" y="3139"/>
                  </a:lnTo>
                  <a:lnTo>
                    <a:pt x="3729" y="307"/>
                  </a:lnTo>
                  <a:lnTo>
                    <a:pt x="346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9"/>
            <p:cNvSpPr/>
            <p:nvPr/>
          </p:nvSpPr>
          <p:spPr>
            <a:xfrm>
              <a:off x="3902385" y="5118517"/>
              <a:ext cx="98108" cy="82485"/>
            </a:xfrm>
            <a:custGeom>
              <a:rect b="b" l="l" r="r" t="t"/>
              <a:pathLst>
                <a:path extrusionOk="0" h="3115" w="3705">
                  <a:moveTo>
                    <a:pt x="3469" y="0"/>
                  </a:moveTo>
                  <a:lnTo>
                    <a:pt x="0" y="2832"/>
                  </a:lnTo>
                  <a:lnTo>
                    <a:pt x="236" y="3115"/>
                  </a:lnTo>
                  <a:lnTo>
                    <a:pt x="3705" y="283"/>
                  </a:lnTo>
                  <a:lnTo>
                    <a:pt x="346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6" name="Google Shape;666;p9"/>
          <p:cNvGrpSpPr/>
          <p:nvPr/>
        </p:nvGrpSpPr>
        <p:grpSpPr>
          <a:xfrm>
            <a:off x="31098" y="3908677"/>
            <a:ext cx="736065" cy="1326494"/>
            <a:chOff x="1672423" y="3253452"/>
            <a:chExt cx="736065" cy="1326494"/>
          </a:xfrm>
        </p:grpSpPr>
        <p:sp>
          <p:nvSpPr>
            <p:cNvPr id="667" name="Google Shape;667;p9"/>
            <p:cNvSpPr/>
            <p:nvPr/>
          </p:nvSpPr>
          <p:spPr>
            <a:xfrm>
              <a:off x="1695567" y="3610513"/>
              <a:ext cx="712921" cy="969433"/>
            </a:xfrm>
            <a:custGeom>
              <a:rect b="b" l="l" r="r" t="t"/>
              <a:pathLst>
                <a:path extrusionOk="0" h="36610" w="26923">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9"/>
            <p:cNvSpPr/>
            <p:nvPr/>
          </p:nvSpPr>
          <p:spPr>
            <a:xfrm>
              <a:off x="1744291" y="3707670"/>
              <a:ext cx="629827" cy="814684"/>
            </a:xfrm>
            <a:custGeom>
              <a:rect b="b" l="l" r="r" t="t"/>
              <a:pathLst>
                <a:path extrusionOk="0" h="30766" w="23785">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9"/>
            <p:cNvSpPr/>
            <p:nvPr/>
          </p:nvSpPr>
          <p:spPr>
            <a:xfrm>
              <a:off x="1821931" y="4073205"/>
              <a:ext cx="510958" cy="395293"/>
            </a:xfrm>
            <a:custGeom>
              <a:rect b="b" l="l" r="r" t="t"/>
              <a:pathLst>
                <a:path extrusionOk="0" h="14928" w="19296">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9"/>
            <p:cNvSpPr/>
            <p:nvPr/>
          </p:nvSpPr>
          <p:spPr>
            <a:xfrm>
              <a:off x="1921100" y="4295375"/>
              <a:ext cx="48141" cy="42394"/>
            </a:xfrm>
            <a:custGeom>
              <a:rect b="b" l="l" r="r" t="t"/>
              <a:pathLst>
                <a:path extrusionOk="0" h="1601" w="1818">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9"/>
            <p:cNvSpPr/>
            <p:nvPr/>
          </p:nvSpPr>
          <p:spPr>
            <a:xfrm>
              <a:off x="1939239" y="4228141"/>
              <a:ext cx="41256" cy="36357"/>
            </a:xfrm>
            <a:custGeom>
              <a:rect b="b" l="l" r="r" t="t"/>
              <a:pathLst>
                <a:path extrusionOk="0" h="1373" w="1558">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9"/>
            <p:cNvSpPr/>
            <p:nvPr/>
          </p:nvSpPr>
          <p:spPr>
            <a:xfrm>
              <a:off x="1976099" y="4277262"/>
              <a:ext cx="28757" cy="25500"/>
            </a:xfrm>
            <a:custGeom>
              <a:rect b="b" l="l" r="r" t="t"/>
              <a:pathLst>
                <a:path extrusionOk="0" h="963" w="1086">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9"/>
            <p:cNvSpPr/>
            <p:nvPr/>
          </p:nvSpPr>
          <p:spPr>
            <a:xfrm>
              <a:off x="1672423" y="3530225"/>
              <a:ext cx="46896" cy="46896"/>
            </a:xfrm>
            <a:custGeom>
              <a:rect b="b" l="l" r="r" t="t"/>
              <a:pathLst>
                <a:path extrusionOk="0" h="1771" w="1771">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9"/>
            <p:cNvSpPr/>
            <p:nvPr/>
          </p:nvSpPr>
          <p:spPr>
            <a:xfrm>
              <a:off x="1672423" y="3253452"/>
              <a:ext cx="134360" cy="134969"/>
            </a:xfrm>
            <a:custGeom>
              <a:rect b="b" l="l" r="r" t="t"/>
              <a:pathLst>
                <a:path extrusionOk="0" h="5097" w="5074">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9"/>
            <p:cNvSpPr/>
            <p:nvPr/>
          </p:nvSpPr>
          <p:spPr>
            <a:xfrm>
              <a:off x="1771168" y="3449645"/>
              <a:ext cx="60613" cy="60004"/>
            </a:xfrm>
            <a:custGeom>
              <a:rect b="b" l="l" r="r" t="t"/>
              <a:pathLst>
                <a:path extrusionOk="0" h="2266" w="2289">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6" name="Google Shape;676;p9"/>
          <p:cNvGrpSpPr/>
          <p:nvPr/>
        </p:nvGrpSpPr>
        <p:grpSpPr>
          <a:xfrm>
            <a:off x="7808236" y="1852291"/>
            <a:ext cx="819771" cy="865634"/>
            <a:chOff x="7088286" y="1674216"/>
            <a:chExt cx="819771" cy="865634"/>
          </a:xfrm>
        </p:grpSpPr>
        <p:grpSp>
          <p:nvGrpSpPr>
            <p:cNvPr id="677" name="Google Shape;677;p9"/>
            <p:cNvGrpSpPr/>
            <p:nvPr/>
          </p:nvGrpSpPr>
          <p:grpSpPr>
            <a:xfrm>
              <a:off x="7331958" y="1674216"/>
              <a:ext cx="576099" cy="865634"/>
              <a:chOff x="7331958" y="1674216"/>
              <a:chExt cx="576099" cy="865634"/>
            </a:xfrm>
          </p:grpSpPr>
          <p:sp>
            <p:nvSpPr>
              <p:cNvPr id="678" name="Google Shape;678;p9"/>
              <p:cNvSpPr/>
              <p:nvPr/>
            </p:nvSpPr>
            <p:spPr>
              <a:xfrm>
                <a:off x="7331958" y="1859552"/>
                <a:ext cx="576099" cy="680298"/>
              </a:xfrm>
              <a:custGeom>
                <a:rect b="b" l="l" r="r" t="t"/>
                <a:pathLst>
                  <a:path extrusionOk="0" h="25691" w="21756">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9"/>
              <p:cNvSpPr/>
              <p:nvPr/>
            </p:nvSpPr>
            <p:spPr>
              <a:xfrm>
                <a:off x="7698737" y="1674216"/>
                <a:ext cx="186207" cy="248409"/>
              </a:xfrm>
              <a:custGeom>
                <a:rect b="b" l="l" r="r" t="t"/>
                <a:pathLst>
                  <a:path extrusionOk="0" h="9381" w="7032">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9"/>
              <p:cNvSpPr/>
              <p:nvPr/>
            </p:nvSpPr>
            <p:spPr>
              <a:xfrm>
                <a:off x="7731837" y="1817395"/>
                <a:ext cx="23144" cy="36993"/>
              </a:xfrm>
              <a:custGeom>
                <a:rect b="b" l="l" r="r" t="t"/>
                <a:pathLst>
                  <a:path extrusionOk="0" h="1397" w="874">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9"/>
              <p:cNvSpPr/>
              <p:nvPr/>
            </p:nvSpPr>
            <p:spPr>
              <a:xfrm>
                <a:off x="7753710" y="1827749"/>
                <a:ext cx="22534" cy="36993"/>
              </a:xfrm>
              <a:custGeom>
                <a:rect b="b" l="l" r="r" t="t"/>
                <a:pathLst>
                  <a:path extrusionOk="0" h="1397" w="851">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9"/>
              <p:cNvSpPr/>
              <p:nvPr/>
            </p:nvSpPr>
            <p:spPr>
              <a:xfrm>
                <a:off x="7774947" y="1837997"/>
                <a:ext cx="22534" cy="36754"/>
              </a:xfrm>
              <a:custGeom>
                <a:rect b="b" l="l" r="r" t="t"/>
                <a:pathLst>
                  <a:path extrusionOk="0" h="1388" w="851">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9"/>
              <p:cNvSpPr/>
              <p:nvPr/>
            </p:nvSpPr>
            <p:spPr>
              <a:xfrm>
                <a:off x="7796211" y="1848616"/>
                <a:ext cx="22508" cy="36754"/>
              </a:xfrm>
              <a:custGeom>
                <a:rect b="b" l="l" r="r" t="t"/>
                <a:pathLst>
                  <a:path extrusionOk="0" h="1388" w="85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9"/>
              <p:cNvSpPr/>
              <p:nvPr/>
            </p:nvSpPr>
            <p:spPr>
              <a:xfrm>
                <a:off x="7817448" y="1858625"/>
                <a:ext cx="23144" cy="36993"/>
              </a:xfrm>
              <a:custGeom>
                <a:rect b="b" l="l" r="r" t="t"/>
                <a:pathLst>
                  <a:path extrusionOk="0" h="1397" w="874">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9"/>
              <p:cNvSpPr/>
              <p:nvPr/>
            </p:nvSpPr>
            <p:spPr>
              <a:xfrm>
                <a:off x="7428823" y="2207954"/>
                <a:ext cx="336773" cy="258736"/>
              </a:xfrm>
              <a:custGeom>
                <a:rect b="b" l="l" r="r" t="t"/>
                <a:pathLst>
                  <a:path extrusionOk="0" h="9771" w="12718">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9"/>
              <p:cNvSpPr/>
              <p:nvPr/>
            </p:nvSpPr>
            <p:spPr>
              <a:xfrm>
                <a:off x="7398821" y="1952472"/>
                <a:ext cx="433636" cy="415630"/>
              </a:xfrm>
              <a:custGeom>
                <a:rect b="b" l="l" r="r" t="t"/>
                <a:pathLst>
                  <a:path extrusionOk="0" h="15696" w="16376">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7" name="Google Shape;687;p9"/>
            <p:cNvSpPr/>
            <p:nvPr/>
          </p:nvSpPr>
          <p:spPr>
            <a:xfrm>
              <a:off x="7088286" y="2013800"/>
              <a:ext cx="73138" cy="73138"/>
            </a:xfrm>
            <a:custGeom>
              <a:rect b="b" l="l" r="r" t="t"/>
              <a:pathLst>
                <a:path extrusionOk="0" h="2762" w="2762">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8" name="Google Shape;688;p9"/>
          <p:cNvGrpSpPr/>
          <p:nvPr/>
        </p:nvGrpSpPr>
        <p:grpSpPr>
          <a:xfrm>
            <a:off x="7950716" y="3743417"/>
            <a:ext cx="838202" cy="1491764"/>
            <a:chOff x="6731516" y="350092"/>
            <a:chExt cx="838202" cy="1491764"/>
          </a:xfrm>
        </p:grpSpPr>
        <p:sp>
          <p:nvSpPr>
            <p:cNvPr id="689" name="Google Shape;689;p9"/>
            <p:cNvSpPr/>
            <p:nvPr/>
          </p:nvSpPr>
          <p:spPr>
            <a:xfrm>
              <a:off x="6911477" y="988507"/>
              <a:ext cx="171220" cy="251189"/>
            </a:xfrm>
            <a:custGeom>
              <a:rect b="b" l="l" r="r" t="t"/>
              <a:pathLst>
                <a:path extrusionOk="0" h="9486" w="6466">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9"/>
            <p:cNvSpPr/>
            <p:nvPr/>
          </p:nvSpPr>
          <p:spPr>
            <a:xfrm>
              <a:off x="6886479" y="1047850"/>
              <a:ext cx="211204" cy="385549"/>
            </a:xfrm>
            <a:custGeom>
              <a:rect b="b" l="l" r="r" t="t"/>
              <a:pathLst>
                <a:path extrusionOk="0" h="14560" w="7976">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9"/>
            <p:cNvSpPr/>
            <p:nvPr/>
          </p:nvSpPr>
          <p:spPr>
            <a:xfrm>
              <a:off x="7223865" y="901651"/>
              <a:ext cx="94375" cy="271182"/>
            </a:xfrm>
            <a:custGeom>
              <a:rect b="b" l="l" r="r" t="t"/>
              <a:pathLst>
                <a:path extrusionOk="0" h="10241" w="3564">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9"/>
            <p:cNvSpPr/>
            <p:nvPr/>
          </p:nvSpPr>
          <p:spPr>
            <a:xfrm>
              <a:off x="7290728" y="917275"/>
              <a:ext cx="134995" cy="418252"/>
            </a:xfrm>
            <a:custGeom>
              <a:rect b="b" l="l" r="r" t="t"/>
              <a:pathLst>
                <a:path extrusionOk="0" h="15795" w="5098">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9"/>
            <p:cNvSpPr/>
            <p:nvPr/>
          </p:nvSpPr>
          <p:spPr>
            <a:xfrm>
              <a:off x="6869611" y="353693"/>
              <a:ext cx="114976" cy="189332"/>
            </a:xfrm>
            <a:custGeom>
              <a:rect b="b" l="l" r="r" t="t"/>
              <a:pathLst>
                <a:path extrusionOk="0" h="7150" w="4342">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9"/>
            <p:cNvSpPr/>
            <p:nvPr/>
          </p:nvSpPr>
          <p:spPr>
            <a:xfrm>
              <a:off x="6905227" y="350092"/>
              <a:ext cx="150592" cy="155438"/>
            </a:xfrm>
            <a:custGeom>
              <a:rect b="b" l="l" r="r" t="t"/>
              <a:pathLst>
                <a:path extrusionOk="0" h="5870" w="5687">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9"/>
            <p:cNvSpPr/>
            <p:nvPr/>
          </p:nvSpPr>
          <p:spPr>
            <a:xfrm>
              <a:off x="6859602" y="505505"/>
              <a:ext cx="331185" cy="745968"/>
            </a:xfrm>
            <a:custGeom>
              <a:rect b="b" l="l" r="r" t="t"/>
              <a:pathLst>
                <a:path extrusionOk="0" h="28171" w="12507">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9"/>
            <p:cNvSpPr/>
            <p:nvPr/>
          </p:nvSpPr>
          <p:spPr>
            <a:xfrm>
              <a:off x="6984562" y="483023"/>
              <a:ext cx="312438" cy="749781"/>
            </a:xfrm>
            <a:custGeom>
              <a:rect b="b" l="l" r="r" t="t"/>
              <a:pathLst>
                <a:path extrusionOk="0" h="28315" w="11799">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9"/>
            <p:cNvSpPr/>
            <p:nvPr/>
          </p:nvSpPr>
          <p:spPr>
            <a:xfrm>
              <a:off x="6941452" y="614551"/>
              <a:ext cx="151863" cy="135048"/>
            </a:xfrm>
            <a:custGeom>
              <a:rect b="b" l="l" r="r" t="t"/>
              <a:pathLst>
                <a:path extrusionOk="0" h="5100" w="5735">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9"/>
            <p:cNvSpPr/>
            <p:nvPr/>
          </p:nvSpPr>
          <p:spPr>
            <a:xfrm>
              <a:off x="6981438" y="634226"/>
              <a:ext cx="68133" cy="94375"/>
            </a:xfrm>
            <a:custGeom>
              <a:rect b="b" l="l" r="r" t="t"/>
              <a:pathLst>
                <a:path extrusionOk="0" h="3564" w="2573">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9"/>
            <p:cNvSpPr/>
            <p:nvPr/>
          </p:nvSpPr>
          <p:spPr>
            <a:xfrm>
              <a:off x="6958956" y="634014"/>
              <a:ext cx="63128" cy="79599"/>
            </a:xfrm>
            <a:custGeom>
              <a:rect b="b" l="l" r="r" t="t"/>
              <a:pathLst>
                <a:path extrusionOk="0" h="3006" w="2384">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9"/>
            <p:cNvSpPr/>
            <p:nvPr/>
          </p:nvSpPr>
          <p:spPr>
            <a:xfrm>
              <a:off x="7007680" y="646725"/>
              <a:ext cx="75256" cy="83121"/>
            </a:xfrm>
            <a:custGeom>
              <a:rect b="b" l="l" r="r" t="t"/>
              <a:pathLst>
                <a:path extrusionOk="0" h="3139" w="2842">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9"/>
            <p:cNvSpPr/>
            <p:nvPr/>
          </p:nvSpPr>
          <p:spPr>
            <a:xfrm>
              <a:off x="6987078" y="761305"/>
              <a:ext cx="151227" cy="135101"/>
            </a:xfrm>
            <a:custGeom>
              <a:rect b="b" l="l" r="r" t="t"/>
              <a:pathLst>
                <a:path extrusionOk="0" h="5102" w="5711">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9"/>
            <p:cNvSpPr/>
            <p:nvPr/>
          </p:nvSpPr>
          <p:spPr>
            <a:xfrm>
              <a:off x="7033922" y="797928"/>
              <a:ext cx="68133" cy="93739"/>
            </a:xfrm>
            <a:custGeom>
              <a:rect b="b" l="l" r="r" t="t"/>
              <a:pathLst>
                <a:path extrusionOk="0" h="3540" w="2573">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9"/>
            <p:cNvSpPr/>
            <p:nvPr/>
          </p:nvSpPr>
          <p:spPr>
            <a:xfrm>
              <a:off x="7011440" y="797690"/>
              <a:ext cx="63128" cy="78990"/>
            </a:xfrm>
            <a:custGeom>
              <a:rect b="b" l="l" r="r" t="t"/>
              <a:pathLst>
                <a:path extrusionOk="0" h="2983" w="2384">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9"/>
            <p:cNvSpPr/>
            <p:nvPr/>
          </p:nvSpPr>
          <p:spPr>
            <a:xfrm>
              <a:off x="7060164" y="809791"/>
              <a:ext cx="74780" cy="83015"/>
            </a:xfrm>
            <a:custGeom>
              <a:rect b="b" l="l" r="r" t="t"/>
              <a:pathLst>
                <a:path extrusionOk="0" h="3135" w="2824">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9"/>
            <p:cNvSpPr/>
            <p:nvPr/>
          </p:nvSpPr>
          <p:spPr>
            <a:xfrm>
              <a:off x="7047056" y="940948"/>
              <a:ext cx="151227" cy="135366"/>
            </a:xfrm>
            <a:custGeom>
              <a:rect b="b" l="l" r="r" t="t"/>
              <a:pathLst>
                <a:path extrusionOk="0" h="5112" w="5711">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9"/>
            <p:cNvSpPr/>
            <p:nvPr/>
          </p:nvSpPr>
          <p:spPr>
            <a:xfrm>
              <a:off x="7087041" y="960994"/>
              <a:ext cx="68133" cy="94375"/>
            </a:xfrm>
            <a:custGeom>
              <a:rect b="b" l="l" r="r" t="t"/>
              <a:pathLst>
                <a:path extrusionOk="0" h="3564" w="2573">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9"/>
            <p:cNvSpPr/>
            <p:nvPr/>
          </p:nvSpPr>
          <p:spPr>
            <a:xfrm>
              <a:off x="7064559" y="960782"/>
              <a:ext cx="63128" cy="78963"/>
            </a:xfrm>
            <a:custGeom>
              <a:rect b="b" l="l" r="r" t="t"/>
              <a:pathLst>
                <a:path extrusionOk="0" h="2982" w="2384">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9"/>
            <p:cNvSpPr/>
            <p:nvPr/>
          </p:nvSpPr>
          <p:spPr>
            <a:xfrm>
              <a:off x="7113283" y="973493"/>
              <a:ext cx="74912" cy="82882"/>
            </a:xfrm>
            <a:custGeom>
              <a:rect b="b" l="l" r="r" t="t"/>
              <a:pathLst>
                <a:path extrusionOk="0" h="3130" w="2829">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9"/>
            <p:cNvSpPr/>
            <p:nvPr/>
          </p:nvSpPr>
          <p:spPr>
            <a:xfrm>
              <a:off x="7036437" y="1310270"/>
              <a:ext cx="533281" cy="531586"/>
            </a:xfrm>
            <a:custGeom>
              <a:rect b="b" l="l" r="r" t="t"/>
              <a:pathLst>
                <a:path extrusionOk="0" h="20075" w="20139">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9"/>
            <p:cNvSpPr/>
            <p:nvPr/>
          </p:nvSpPr>
          <p:spPr>
            <a:xfrm>
              <a:off x="6731516" y="1237793"/>
              <a:ext cx="32517" cy="33153"/>
            </a:xfrm>
            <a:custGeom>
              <a:rect b="b" l="l" r="r" t="t"/>
              <a:pathLst>
                <a:path extrusionOk="0" h="1252" w="1228">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1" name="Shape 711"/>
        <p:cNvGrpSpPr/>
        <p:nvPr/>
      </p:nvGrpSpPr>
      <p:grpSpPr>
        <a:xfrm>
          <a:off x="0" y="0"/>
          <a:ext cx="0" cy="0"/>
          <a:chOff x="0" y="0"/>
          <a:chExt cx="0" cy="0"/>
        </a:xfrm>
      </p:grpSpPr>
      <p:sp>
        <p:nvSpPr>
          <p:cNvPr id="712" name="Google Shape;712;p10"/>
          <p:cNvSpPr txBox="1"/>
          <p:nvPr>
            <p:ph type="title"/>
          </p:nvPr>
        </p:nvSpPr>
        <p:spPr>
          <a:xfrm>
            <a:off x="698900" y="3451450"/>
            <a:ext cx="52662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E04B5D"/>
              </a:buClr>
              <a:buSzPts val="3000"/>
              <a:buFont typeface="Amatic SC"/>
              <a:buNone/>
              <a:defRPr b="1" i="0" sz="3000" u="none" cap="none" strike="noStrike">
                <a:solidFill>
                  <a:srgbClr val="E04B5D"/>
                </a:solidFill>
                <a:latin typeface="Amatic SC"/>
                <a:ea typeface="Amatic SC"/>
                <a:cs typeface="Amatic SC"/>
                <a:sym typeface="Amatic S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Cabin"/>
              <a:buChar char="●"/>
              <a:defRPr b="0" i="0" sz="1800" u="none" cap="none" strike="noStrike">
                <a:solidFill>
                  <a:schemeClr val="dk2"/>
                </a:solidFill>
                <a:latin typeface="Cabin"/>
                <a:ea typeface="Cabin"/>
                <a:cs typeface="Cabin"/>
                <a:sym typeface="Cabin"/>
              </a:defRPr>
            </a:lvl1pPr>
            <a:lvl2pPr indent="-317500" lvl="1" marL="914400" marR="0" rtl="0" algn="l">
              <a:lnSpc>
                <a:spcPct val="115000"/>
              </a:lnSpc>
              <a:spcBef>
                <a:spcPts val="1600"/>
              </a:spcBef>
              <a:spcAft>
                <a:spcPts val="0"/>
              </a:spcAft>
              <a:buClr>
                <a:schemeClr val="dk2"/>
              </a:buClr>
              <a:buSzPts val="1400"/>
              <a:buFont typeface="Cabin"/>
              <a:buChar char="○"/>
              <a:defRPr b="0" i="0" sz="1400" u="none" cap="none" strike="noStrike">
                <a:solidFill>
                  <a:schemeClr val="dk2"/>
                </a:solidFill>
                <a:latin typeface="Cabin"/>
                <a:ea typeface="Cabin"/>
                <a:cs typeface="Cabin"/>
                <a:sym typeface="Cabin"/>
              </a:defRPr>
            </a:lvl2pPr>
            <a:lvl3pPr indent="-317500" lvl="2" marL="1371600" marR="0" rtl="0" algn="l">
              <a:lnSpc>
                <a:spcPct val="115000"/>
              </a:lnSpc>
              <a:spcBef>
                <a:spcPts val="1600"/>
              </a:spcBef>
              <a:spcAft>
                <a:spcPts val="0"/>
              </a:spcAft>
              <a:buClr>
                <a:schemeClr val="dk2"/>
              </a:buClr>
              <a:buSzPts val="1400"/>
              <a:buFont typeface="Cabin"/>
              <a:buChar char="■"/>
              <a:defRPr b="0" i="0" sz="1400" u="none" cap="none" strike="noStrike">
                <a:solidFill>
                  <a:schemeClr val="dk2"/>
                </a:solidFill>
                <a:latin typeface="Cabin"/>
                <a:ea typeface="Cabin"/>
                <a:cs typeface="Cabin"/>
                <a:sym typeface="Cabin"/>
              </a:defRPr>
            </a:lvl3pPr>
            <a:lvl4pPr indent="-317500" lvl="3" marL="1828800" marR="0" rtl="0" algn="l">
              <a:lnSpc>
                <a:spcPct val="115000"/>
              </a:lnSpc>
              <a:spcBef>
                <a:spcPts val="1600"/>
              </a:spcBef>
              <a:spcAft>
                <a:spcPts val="0"/>
              </a:spcAft>
              <a:buClr>
                <a:schemeClr val="dk2"/>
              </a:buClr>
              <a:buSzPts val="1400"/>
              <a:buFont typeface="Cabin"/>
              <a:buChar char="●"/>
              <a:defRPr b="0" i="0" sz="1400" u="none" cap="none" strike="noStrike">
                <a:solidFill>
                  <a:schemeClr val="dk2"/>
                </a:solidFill>
                <a:latin typeface="Cabin"/>
                <a:ea typeface="Cabin"/>
                <a:cs typeface="Cabin"/>
                <a:sym typeface="Cabin"/>
              </a:defRPr>
            </a:lvl4pPr>
            <a:lvl5pPr indent="-317500" lvl="4" marL="2286000" marR="0" rtl="0" algn="l">
              <a:lnSpc>
                <a:spcPct val="115000"/>
              </a:lnSpc>
              <a:spcBef>
                <a:spcPts val="1600"/>
              </a:spcBef>
              <a:spcAft>
                <a:spcPts val="0"/>
              </a:spcAft>
              <a:buClr>
                <a:schemeClr val="dk2"/>
              </a:buClr>
              <a:buSzPts val="1400"/>
              <a:buFont typeface="Cabin"/>
              <a:buChar char="○"/>
              <a:defRPr b="0" i="0" sz="1400" u="none" cap="none" strike="noStrike">
                <a:solidFill>
                  <a:schemeClr val="dk2"/>
                </a:solidFill>
                <a:latin typeface="Cabin"/>
                <a:ea typeface="Cabin"/>
                <a:cs typeface="Cabin"/>
                <a:sym typeface="Cabin"/>
              </a:defRPr>
            </a:lvl5pPr>
            <a:lvl6pPr indent="-317500" lvl="5" marL="2743200" marR="0" rtl="0" algn="l">
              <a:lnSpc>
                <a:spcPct val="115000"/>
              </a:lnSpc>
              <a:spcBef>
                <a:spcPts val="1600"/>
              </a:spcBef>
              <a:spcAft>
                <a:spcPts val="0"/>
              </a:spcAft>
              <a:buClr>
                <a:schemeClr val="dk2"/>
              </a:buClr>
              <a:buSzPts val="1400"/>
              <a:buFont typeface="Cabin"/>
              <a:buChar char="■"/>
              <a:defRPr b="0" i="0" sz="1400" u="none" cap="none" strike="noStrike">
                <a:solidFill>
                  <a:schemeClr val="dk2"/>
                </a:solidFill>
                <a:latin typeface="Cabin"/>
                <a:ea typeface="Cabin"/>
                <a:cs typeface="Cabin"/>
                <a:sym typeface="Cabin"/>
              </a:defRPr>
            </a:lvl6pPr>
            <a:lvl7pPr indent="-317500" lvl="6" marL="3200400" marR="0" rtl="0" algn="l">
              <a:lnSpc>
                <a:spcPct val="115000"/>
              </a:lnSpc>
              <a:spcBef>
                <a:spcPts val="1600"/>
              </a:spcBef>
              <a:spcAft>
                <a:spcPts val="0"/>
              </a:spcAft>
              <a:buClr>
                <a:schemeClr val="dk2"/>
              </a:buClr>
              <a:buSzPts val="1400"/>
              <a:buFont typeface="Cabin"/>
              <a:buChar char="●"/>
              <a:defRPr b="0" i="0" sz="1400" u="none" cap="none" strike="noStrike">
                <a:solidFill>
                  <a:schemeClr val="dk2"/>
                </a:solidFill>
                <a:latin typeface="Cabin"/>
                <a:ea typeface="Cabin"/>
                <a:cs typeface="Cabin"/>
                <a:sym typeface="Cabin"/>
              </a:defRPr>
            </a:lvl7pPr>
            <a:lvl8pPr indent="-317500" lvl="7" marL="3657600" marR="0" rtl="0" algn="l">
              <a:lnSpc>
                <a:spcPct val="115000"/>
              </a:lnSpc>
              <a:spcBef>
                <a:spcPts val="1600"/>
              </a:spcBef>
              <a:spcAft>
                <a:spcPts val="0"/>
              </a:spcAft>
              <a:buClr>
                <a:schemeClr val="dk2"/>
              </a:buClr>
              <a:buSzPts val="1400"/>
              <a:buFont typeface="Cabin"/>
              <a:buChar char="○"/>
              <a:defRPr b="0" i="0" sz="1400" u="none" cap="none" strike="noStrike">
                <a:solidFill>
                  <a:schemeClr val="dk2"/>
                </a:solidFill>
                <a:latin typeface="Cabin"/>
                <a:ea typeface="Cabin"/>
                <a:cs typeface="Cabin"/>
                <a:sym typeface="Cabin"/>
              </a:defRPr>
            </a:lvl8pPr>
            <a:lvl9pPr indent="-317500" lvl="8" marL="4114800" marR="0" rtl="0" algn="l">
              <a:lnSpc>
                <a:spcPct val="115000"/>
              </a:lnSpc>
              <a:spcBef>
                <a:spcPts val="1600"/>
              </a:spcBef>
              <a:spcAft>
                <a:spcPts val="1600"/>
              </a:spcAft>
              <a:buClr>
                <a:schemeClr val="dk2"/>
              </a:buClr>
              <a:buSzPts val="1400"/>
              <a:buFont typeface="Cabin"/>
              <a:buChar char="■"/>
              <a:defRPr b="0" i="0" sz="1400" u="none" cap="none" strike="noStrike">
                <a:solidFill>
                  <a:schemeClr val="dk2"/>
                </a:solidFill>
                <a:latin typeface="Cabin"/>
                <a:ea typeface="Cabin"/>
                <a:cs typeface="Cabin"/>
                <a:sym typeface="Cabi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18.png"/><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13.xml"/><Relationship Id="rId5" Type="http://schemas.openxmlformats.org/officeDocument/2006/relationships/slide" Target="/ppt/slides/slide9.xml"/><Relationship Id="rId6" Type="http://schemas.openxmlformats.org/officeDocument/2006/relationships/slide" Target="/ppt/slides/slide4.xml"/><Relationship Id="rId7" Type="http://schemas.openxmlformats.org/officeDocument/2006/relationships/slide" Target="/ppt/slides/slide13.xml"/><Relationship Id="rId8" Type="http://schemas.openxmlformats.org/officeDocument/2006/relationships/slide" Target="/ppt/slid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slide" Target="/ppt/slid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4"/>
          <p:cNvSpPr txBox="1"/>
          <p:nvPr>
            <p:ph type="ctrTitle"/>
          </p:nvPr>
        </p:nvSpPr>
        <p:spPr>
          <a:xfrm>
            <a:off x="2042250" y="1363844"/>
            <a:ext cx="5059500" cy="1843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US">
                <a:latin typeface="Times New Roman"/>
                <a:ea typeface="Times New Roman"/>
                <a:cs typeface="Times New Roman"/>
                <a:sym typeface="Times New Roman"/>
              </a:rPr>
              <a:t>SỞ THÍCH VÀ KHẢ NĂNG CỦA EM</a:t>
            </a:r>
            <a:endParaRPr sz="6600">
              <a:latin typeface="Times New Roman"/>
              <a:ea typeface="Times New Roman"/>
              <a:cs typeface="Times New Roman"/>
              <a:sym typeface="Times New Roman"/>
            </a:endParaRPr>
          </a:p>
        </p:txBody>
      </p:sp>
      <p:sp>
        <p:nvSpPr>
          <p:cNvPr id="999" name="Google Shape;999;p14"/>
          <p:cNvSpPr txBox="1"/>
          <p:nvPr>
            <p:ph idx="1" type="subTitle"/>
          </p:nvPr>
        </p:nvSpPr>
        <p:spPr>
          <a:xfrm>
            <a:off x="1513200" y="3244456"/>
            <a:ext cx="61176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Times New Roman"/>
                <a:ea typeface="Times New Roman"/>
                <a:cs typeface="Times New Roman"/>
                <a:sym typeface="Times New Roman"/>
              </a:rPr>
              <a:t>GIÁO VIÊN: PHẠM THỊ KIM DUNG</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23"/>
          <p:cNvSpPr txBox="1"/>
          <p:nvPr>
            <p:ph type="title"/>
          </p:nvPr>
        </p:nvSpPr>
        <p:spPr>
          <a:xfrm>
            <a:off x="713225" y="585519"/>
            <a:ext cx="7758600" cy="5727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SzPts val="3000"/>
              <a:buNone/>
            </a:pPr>
            <a:r>
              <a:rPr lang="en-US" sz="2000">
                <a:solidFill>
                  <a:srgbClr val="5FCDC2"/>
                </a:solidFill>
                <a:latin typeface="Times New Roman"/>
                <a:ea typeface="Times New Roman"/>
                <a:cs typeface="Times New Roman"/>
                <a:sym typeface="Times New Roman"/>
              </a:rPr>
              <a:t>Mỗi người đều có những khả năng nhất định. Khả năng giúp cho con người thực hiện hoạt động dễ dàng và được thể hiện qua kết quả thể hiện hoạt động. Khả năng của mỗi người có thể khác nhau, mọi khả năng không ảnh hưởng tới người khác và xã hội đều được tôn trọng.</a:t>
            </a:r>
            <a:endParaRPr sz="2000">
              <a:solidFill>
                <a:srgbClr val="5FCDC2"/>
              </a:solidFill>
              <a:latin typeface="Times New Roman"/>
              <a:ea typeface="Times New Roman"/>
              <a:cs typeface="Times New Roman"/>
              <a:sym typeface="Times New Roman"/>
            </a:endParaRPr>
          </a:p>
        </p:txBody>
      </p:sp>
      <p:pic>
        <p:nvPicPr>
          <p:cNvPr id="2051" name="Google Shape;2051;p23"/>
          <p:cNvPicPr preferRelativeResize="0"/>
          <p:nvPr/>
        </p:nvPicPr>
        <p:blipFill rotWithShape="1">
          <a:blip r:embed="rId3">
            <a:alphaModFix/>
          </a:blip>
          <a:srcRect b="0" l="0" r="0" t="0"/>
          <a:stretch/>
        </p:blipFill>
        <p:spPr>
          <a:xfrm>
            <a:off x="4696061" y="2133659"/>
            <a:ext cx="3810000" cy="2857500"/>
          </a:xfrm>
          <a:prstGeom prst="rect">
            <a:avLst/>
          </a:prstGeom>
          <a:noFill/>
          <a:ln>
            <a:noFill/>
          </a:ln>
        </p:spPr>
      </p:pic>
      <p:pic>
        <p:nvPicPr>
          <p:cNvPr id="2052" name="Google Shape;2052;p23"/>
          <p:cNvPicPr preferRelativeResize="0"/>
          <p:nvPr/>
        </p:nvPicPr>
        <p:blipFill rotWithShape="1">
          <a:blip r:embed="rId4">
            <a:alphaModFix/>
          </a:blip>
          <a:srcRect b="51229" l="42466" r="8981" t="25487"/>
          <a:stretch/>
        </p:blipFill>
        <p:spPr>
          <a:xfrm>
            <a:off x="396735" y="2208761"/>
            <a:ext cx="1877352" cy="1197621"/>
          </a:xfrm>
          <a:prstGeom prst="rect">
            <a:avLst/>
          </a:prstGeom>
          <a:noFill/>
          <a:ln>
            <a:noFill/>
          </a:ln>
        </p:spPr>
      </p:pic>
      <p:pic>
        <p:nvPicPr>
          <p:cNvPr id="2053" name="Google Shape;2053;p23"/>
          <p:cNvPicPr preferRelativeResize="0"/>
          <p:nvPr/>
        </p:nvPicPr>
        <p:blipFill rotWithShape="1">
          <a:blip r:embed="rId5">
            <a:alphaModFix/>
          </a:blip>
          <a:srcRect b="50442" l="6888" r="56697" t="23756"/>
          <a:stretch/>
        </p:blipFill>
        <p:spPr>
          <a:xfrm>
            <a:off x="713225" y="3425393"/>
            <a:ext cx="1408014" cy="1327095"/>
          </a:xfrm>
          <a:prstGeom prst="rect">
            <a:avLst/>
          </a:prstGeom>
          <a:noFill/>
          <a:ln>
            <a:noFill/>
          </a:ln>
        </p:spPr>
      </p:pic>
      <p:pic>
        <p:nvPicPr>
          <p:cNvPr id="2054" name="Google Shape;2054;p23"/>
          <p:cNvPicPr preferRelativeResize="0"/>
          <p:nvPr/>
        </p:nvPicPr>
        <p:blipFill rotWithShape="1">
          <a:blip r:embed="rId6">
            <a:alphaModFix/>
          </a:blip>
          <a:srcRect b="0" l="10655" r="55233" t="77089"/>
          <a:stretch/>
        </p:blipFill>
        <p:spPr>
          <a:xfrm>
            <a:off x="2083241" y="3190829"/>
            <a:ext cx="1319003" cy="1178402"/>
          </a:xfrm>
          <a:prstGeom prst="rect">
            <a:avLst/>
          </a:prstGeom>
          <a:noFill/>
          <a:ln>
            <a:noFill/>
          </a:ln>
        </p:spPr>
      </p:pic>
      <p:pic>
        <p:nvPicPr>
          <p:cNvPr id="2055" name="Google Shape;2055;p23"/>
          <p:cNvPicPr preferRelativeResize="0"/>
          <p:nvPr/>
        </p:nvPicPr>
        <p:blipFill rotWithShape="1">
          <a:blip r:embed="rId7">
            <a:alphaModFix/>
          </a:blip>
          <a:srcRect b="26959" l="52301" r="7936" t="50000"/>
          <a:stretch/>
        </p:blipFill>
        <p:spPr>
          <a:xfrm>
            <a:off x="3450565" y="2120811"/>
            <a:ext cx="1537488" cy="1185148"/>
          </a:xfrm>
          <a:prstGeom prst="rect">
            <a:avLst/>
          </a:prstGeom>
          <a:noFill/>
          <a:ln>
            <a:noFill/>
          </a:ln>
        </p:spPr>
      </p:pic>
      <p:pic>
        <p:nvPicPr>
          <p:cNvPr id="2056" name="Google Shape;2056;p23"/>
          <p:cNvPicPr preferRelativeResize="0"/>
          <p:nvPr/>
        </p:nvPicPr>
        <p:blipFill rotWithShape="1">
          <a:blip r:embed="rId8">
            <a:alphaModFix/>
          </a:blip>
          <a:srcRect b="24425" l="0" r="53766" t="51150"/>
          <a:stretch/>
        </p:blipFill>
        <p:spPr>
          <a:xfrm>
            <a:off x="3200400" y="3532971"/>
            <a:ext cx="1787653" cy="12562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0"/>
                                        </p:tgtEl>
                                        <p:attrNameLst>
                                          <p:attrName>style.visibility</p:attrName>
                                        </p:attrNameLst>
                                      </p:cBhvr>
                                      <p:to>
                                        <p:strVal val="visible"/>
                                      </p:to>
                                    </p:set>
                                    <p:animEffect filter="fade" transition="in">
                                      <p:cBhvr>
                                        <p:cTn dur="1000"/>
                                        <p:tgtEl>
                                          <p:spTgt spid="20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0" name="Shape 2060"/>
        <p:cNvGrpSpPr/>
        <p:nvPr/>
      </p:nvGrpSpPr>
      <p:grpSpPr>
        <a:xfrm>
          <a:off x="0" y="0"/>
          <a:ext cx="0" cy="0"/>
          <a:chOff x="0" y="0"/>
          <a:chExt cx="0" cy="0"/>
        </a:xfrm>
      </p:grpSpPr>
      <p:sp>
        <p:nvSpPr>
          <p:cNvPr id="2061" name="Google Shape;2061;p24"/>
          <p:cNvSpPr txBox="1"/>
          <p:nvPr>
            <p:ph type="title"/>
          </p:nvPr>
        </p:nvSpPr>
        <p:spPr>
          <a:xfrm>
            <a:off x="914400" y="2078220"/>
            <a:ext cx="7530000" cy="80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3000">
                <a:latin typeface="Times New Roman"/>
                <a:ea typeface="Times New Roman"/>
                <a:cs typeface="Times New Roman"/>
                <a:sym typeface="Times New Roman"/>
              </a:rPr>
              <a:t>3. Thể hiện khả năng, sở thích của bản thân</a:t>
            </a:r>
            <a:endParaRPr sz="3000">
              <a:latin typeface="Times New Roman"/>
              <a:ea typeface="Times New Roman"/>
              <a:cs typeface="Times New Roman"/>
              <a:sym typeface="Times New Roman"/>
            </a:endParaRPr>
          </a:p>
        </p:txBody>
      </p:sp>
      <p:pic>
        <p:nvPicPr>
          <p:cNvPr id="2062" name="Google Shape;2062;p24"/>
          <p:cNvPicPr preferRelativeResize="0"/>
          <p:nvPr/>
        </p:nvPicPr>
        <p:blipFill rotWithShape="1">
          <a:blip r:embed="rId3">
            <a:alphaModFix/>
          </a:blip>
          <a:srcRect b="4353" l="13044" r="45965" t="52319"/>
          <a:stretch/>
        </p:blipFill>
        <p:spPr>
          <a:xfrm>
            <a:off x="838199" y="590550"/>
            <a:ext cx="1561763" cy="1238081"/>
          </a:xfrm>
          <a:prstGeom prst="rect">
            <a:avLst/>
          </a:prstGeom>
          <a:noFill/>
          <a:ln>
            <a:noFill/>
          </a:ln>
        </p:spPr>
      </p:pic>
      <p:pic>
        <p:nvPicPr>
          <p:cNvPr id="2063" name="Google Shape;2063;p24"/>
          <p:cNvPicPr preferRelativeResize="0"/>
          <p:nvPr/>
        </p:nvPicPr>
        <p:blipFill rotWithShape="1">
          <a:blip r:embed="rId4">
            <a:alphaModFix/>
          </a:blip>
          <a:srcRect b="49999" l="7009" r="44478" t="4407"/>
          <a:stretch/>
        </p:blipFill>
        <p:spPr>
          <a:xfrm>
            <a:off x="5562600" y="742950"/>
            <a:ext cx="1848356" cy="1302819"/>
          </a:xfrm>
          <a:prstGeom prst="rect">
            <a:avLst/>
          </a:prstGeom>
          <a:noFill/>
          <a:ln>
            <a:noFill/>
          </a:ln>
        </p:spPr>
      </p:pic>
      <p:pic>
        <p:nvPicPr>
          <p:cNvPr id="2064" name="Google Shape;2064;p24"/>
          <p:cNvPicPr preferRelativeResize="0"/>
          <p:nvPr/>
        </p:nvPicPr>
        <p:blipFill rotWithShape="1">
          <a:blip r:embed="rId5">
            <a:alphaModFix/>
          </a:blip>
          <a:srcRect b="32858" l="60841" r="2877" t="34285"/>
          <a:stretch/>
        </p:blipFill>
        <p:spPr>
          <a:xfrm>
            <a:off x="1143000" y="2724150"/>
            <a:ext cx="1327094" cy="1135697"/>
          </a:xfrm>
          <a:prstGeom prst="rect">
            <a:avLst/>
          </a:prstGeom>
          <a:noFill/>
          <a:ln>
            <a:noFill/>
          </a:ln>
        </p:spPr>
      </p:pic>
      <p:pic>
        <p:nvPicPr>
          <p:cNvPr id="2065" name="Google Shape;2065;p24"/>
          <p:cNvPicPr preferRelativeResize="0"/>
          <p:nvPr/>
        </p:nvPicPr>
        <p:blipFill rotWithShape="1">
          <a:blip r:embed="rId6">
            <a:alphaModFix/>
          </a:blip>
          <a:srcRect b="33573" l="1807" r="59254" t="32715"/>
          <a:stretch/>
        </p:blipFill>
        <p:spPr>
          <a:xfrm>
            <a:off x="4495800" y="2495549"/>
            <a:ext cx="1424198" cy="1165199"/>
          </a:xfrm>
          <a:prstGeom prst="rect">
            <a:avLst/>
          </a:prstGeom>
          <a:noFill/>
          <a:ln>
            <a:noFill/>
          </a:ln>
        </p:spPr>
      </p:pic>
      <p:pic>
        <p:nvPicPr>
          <p:cNvPr id="2066" name="Google Shape;2066;p24"/>
          <p:cNvPicPr preferRelativeResize="0"/>
          <p:nvPr/>
        </p:nvPicPr>
        <p:blipFill rotWithShape="1">
          <a:blip r:embed="rId7">
            <a:alphaModFix/>
          </a:blip>
          <a:srcRect b="63535" l="31195" r="34403" t="4392"/>
          <a:stretch/>
        </p:blipFill>
        <p:spPr>
          <a:xfrm>
            <a:off x="2644747" y="1078600"/>
            <a:ext cx="1258311" cy="1108609"/>
          </a:xfrm>
          <a:prstGeom prst="rect">
            <a:avLst/>
          </a:prstGeom>
          <a:noFill/>
          <a:ln>
            <a:noFill/>
          </a:ln>
        </p:spPr>
      </p:pic>
      <p:pic>
        <p:nvPicPr>
          <p:cNvPr id="2067" name="Google Shape;2067;p24"/>
          <p:cNvPicPr preferRelativeResize="0"/>
          <p:nvPr/>
        </p:nvPicPr>
        <p:blipFill rotWithShape="1">
          <a:blip r:embed="rId8">
            <a:alphaModFix/>
          </a:blip>
          <a:srcRect b="62831" l="4867" r="63422" t="0"/>
          <a:stretch/>
        </p:blipFill>
        <p:spPr>
          <a:xfrm>
            <a:off x="6069027" y="3691600"/>
            <a:ext cx="1159858" cy="1284671"/>
          </a:xfrm>
          <a:prstGeom prst="rect">
            <a:avLst/>
          </a:prstGeom>
          <a:noFill/>
          <a:ln>
            <a:noFill/>
          </a:ln>
        </p:spPr>
      </p:pic>
      <p:pic>
        <p:nvPicPr>
          <p:cNvPr id="2068" name="Google Shape;2068;p24"/>
          <p:cNvPicPr preferRelativeResize="0"/>
          <p:nvPr/>
        </p:nvPicPr>
        <p:blipFill rotWithShape="1">
          <a:blip r:embed="rId9">
            <a:alphaModFix/>
          </a:blip>
          <a:srcRect b="0" l="28097" r="34338" t="66901"/>
          <a:stretch/>
        </p:blipFill>
        <p:spPr>
          <a:xfrm>
            <a:off x="2921898" y="3727929"/>
            <a:ext cx="1373961" cy="11440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1"/>
                                        </p:tgtEl>
                                        <p:attrNameLst>
                                          <p:attrName>style.visibility</p:attrName>
                                        </p:attrNameLst>
                                      </p:cBhvr>
                                      <p:to>
                                        <p:strVal val="visible"/>
                                      </p:to>
                                    </p:set>
                                    <p:animEffect filter="fade" transition="in">
                                      <p:cBhvr>
                                        <p:cTn dur="1000"/>
                                        <p:tgtEl>
                                          <p:spTgt spid="20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2" name="Shape 2072"/>
        <p:cNvGrpSpPr/>
        <p:nvPr/>
      </p:nvGrpSpPr>
      <p:grpSpPr>
        <a:xfrm>
          <a:off x="0" y="0"/>
          <a:ext cx="0" cy="0"/>
          <a:chOff x="0" y="0"/>
          <a:chExt cx="0" cy="0"/>
        </a:xfrm>
      </p:grpSpPr>
      <p:sp>
        <p:nvSpPr>
          <p:cNvPr id="2073" name="Google Shape;2073;p25"/>
          <p:cNvSpPr txBox="1"/>
          <p:nvPr>
            <p:ph type="title"/>
          </p:nvPr>
        </p:nvSpPr>
        <p:spPr>
          <a:xfrm>
            <a:off x="713225" y="585519"/>
            <a:ext cx="7758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latin typeface="Times New Roman"/>
                <a:ea typeface="Times New Roman"/>
                <a:cs typeface="Times New Roman"/>
                <a:sym typeface="Times New Roman"/>
              </a:rPr>
              <a:t>MỤC TIÊU</a:t>
            </a:r>
            <a:endParaRPr/>
          </a:p>
        </p:txBody>
      </p:sp>
      <p:sp>
        <p:nvSpPr>
          <p:cNvPr id="2074" name="Google Shape;2074;p25"/>
          <p:cNvSpPr txBox="1"/>
          <p:nvPr>
            <p:ph idx="1" type="body"/>
          </p:nvPr>
        </p:nvSpPr>
        <p:spPr>
          <a:xfrm>
            <a:off x="885750" y="1158219"/>
            <a:ext cx="7258200" cy="3416400"/>
          </a:xfrm>
          <a:prstGeom prst="rect">
            <a:avLst/>
          </a:prstGeom>
          <a:noFill/>
          <a:ln>
            <a:noFill/>
          </a:ln>
        </p:spPr>
        <p:txBody>
          <a:bodyPr anchorCtr="0" anchor="t" bIns="91425" lIns="91425" spcFirstLastPara="1" rIns="91425" wrap="square" tIns="91425">
            <a:noAutofit/>
          </a:bodyPr>
          <a:lstStyle/>
          <a:p>
            <a:pPr indent="0" lvl="0" marL="76200" rtl="0" algn="l">
              <a:lnSpc>
                <a:spcPct val="115000"/>
              </a:lnSpc>
              <a:spcBef>
                <a:spcPts val="0"/>
              </a:spcBef>
              <a:spcAft>
                <a:spcPts val="0"/>
              </a:spcAft>
              <a:buSzPts val="2400"/>
              <a:buNone/>
            </a:pPr>
            <a:r>
              <a:rPr lang="en-US" sz="2000">
                <a:latin typeface="Times New Roman"/>
                <a:ea typeface="Times New Roman"/>
                <a:cs typeface="Times New Roman"/>
                <a:sym typeface="Times New Roman"/>
              </a:rPr>
              <a:t>Thể hiện được khả năng, sở thích của bản thân qua việc làm sản phẩm tự chọn. </a:t>
            </a:r>
            <a:endParaRPr/>
          </a:p>
        </p:txBody>
      </p:sp>
      <p:pic>
        <p:nvPicPr>
          <p:cNvPr id="2075" name="Google Shape;2075;p25"/>
          <p:cNvPicPr preferRelativeResize="0"/>
          <p:nvPr/>
        </p:nvPicPr>
        <p:blipFill rotWithShape="1">
          <a:blip r:embed="rId3">
            <a:alphaModFix/>
          </a:blip>
          <a:srcRect b="0" l="0" r="0" t="0"/>
          <a:stretch/>
        </p:blipFill>
        <p:spPr>
          <a:xfrm>
            <a:off x="2057400" y="2038350"/>
            <a:ext cx="4843174" cy="27218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9" name="Shape 2079"/>
        <p:cNvGrpSpPr/>
        <p:nvPr/>
      </p:nvGrpSpPr>
      <p:grpSpPr>
        <a:xfrm>
          <a:off x="0" y="0"/>
          <a:ext cx="0" cy="0"/>
          <a:chOff x="0" y="0"/>
          <a:chExt cx="0" cy="0"/>
        </a:xfrm>
      </p:grpSpPr>
      <p:sp>
        <p:nvSpPr>
          <p:cNvPr id="2080" name="Google Shape;2080;p26"/>
          <p:cNvSpPr txBox="1"/>
          <p:nvPr>
            <p:ph idx="1" type="subTitle"/>
          </p:nvPr>
        </p:nvSpPr>
        <p:spPr>
          <a:xfrm>
            <a:off x="838200" y="452484"/>
            <a:ext cx="7315199" cy="2038350"/>
          </a:xfrm>
          <a:prstGeom prst="rect">
            <a:avLst/>
          </a:prstGeom>
          <a:noFill/>
          <a:ln>
            <a:noFill/>
          </a:ln>
        </p:spPr>
        <p:txBody>
          <a:bodyPr anchorCtr="0" anchor="t" bIns="91425" lIns="91425" spcFirstLastPara="1" rIns="91425" wrap="square" tIns="91425">
            <a:noAutofit/>
          </a:bodyPr>
          <a:lstStyle/>
          <a:p>
            <a:pPr indent="-285750" lvl="0" marL="400050" rtl="0" algn="just">
              <a:lnSpc>
                <a:spcPct val="115000"/>
              </a:lnSpc>
              <a:spcBef>
                <a:spcPts val="0"/>
              </a:spcBef>
              <a:spcAft>
                <a:spcPts val="0"/>
              </a:spcAft>
              <a:buSzPts val="2800"/>
              <a:buFont typeface="Arial"/>
              <a:buChar char="•"/>
            </a:pPr>
            <a:r>
              <a:rPr lang="en-US">
                <a:latin typeface="Times New Roman"/>
                <a:ea typeface="Times New Roman"/>
                <a:cs typeface="Times New Roman"/>
                <a:sym typeface="Times New Roman"/>
              </a:rPr>
              <a:t>HS tạo thành các nhóm theo sở thích, khả năng: Những HS trong một nhóm có cùng khả năng, sở thích (ví dụ: cùng thích và hát được, cùng thích và vẽ được hoặc cũng khéo tay,…)</a:t>
            </a:r>
            <a:endParaRPr>
              <a:latin typeface="Times New Roman"/>
              <a:ea typeface="Times New Roman"/>
              <a:cs typeface="Times New Roman"/>
              <a:sym typeface="Times New Roman"/>
            </a:endParaRPr>
          </a:p>
          <a:p>
            <a:pPr indent="-285750" lvl="0" marL="400050" rtl="0" algn="just">
              <a:lnSpc>
                <a:spcPct val="115000"/>
              </a:lnSpc>
              <a:spcBef>
                <a:spcPts val="0"/>
              </a:spcBef>
              <a:spcAft>
                <a:spcPts val="0"/>
              </a:spcAft>
              <a:buSzPts val="2800"/>
              <a:buFont typeface="Arial"/>
              <a:buChar char="•"/>
            </a:pPr>
            <a:r>
              <a:rPr lang="en-US">
                <a:latin typeface="Times New Roman"/>
                <a:ea typeface="Times New Roman"/>
                <a:cs typeface="Times New Roman"/>
                <a:sym typeface="Times New Roman"/>
              </a:rPr>
              <a:t>Các thành viên trong nhóm trao đổi và cùng nhau lựa chọn, xác định sản phẩm mà nhóm sẽ cùng thực hiện</a:t>
            </a:r>
            <a:endParaRPr>
              <a:latin typeface="Times New Roman"/>
              <a:ea typeface="Times New Roman"/>
              <a:cs typeface="Times New Roman"/>
              <a:sym typeface="Times New Roman"/>
            </a:endParaRPr>
          </a:p>
          <a:p>
            <a:pPr indent="-285750" lvl="0" marL="400050" rtl="0" algn="just">
              <a:lnSpc>
                <a:spcPct val="115000"/>
              </a:lnSpc>
              <a:spcBef>
                <a:spcPts val="0"/>
              </a:spcBef>
              <a:spcAft>
                <a:spcPts val="0"/>
              </a:spcAft>
              <a:buSzPts val="2800"/>
              <a:buFont typeface="Arial"/>
              <a:buChar char="•"/>
            </a:pPr>
            <a:r>
              <a:rPr lang="en-US">
                <a:latin typeface="Times New Roman"/>
                <a:ea typeface="Times New Roman"/>
                <a:cs typeface="Times New Roman"/>
                <a:sym typeface="Times New Roman"/>
              </a:rPr>
              <a:t>Các nhóm cùng hợp tác để tạo ra sản phẩm đã lựa chọn (một tiết mục văn nghệ, một bức tranh, một sản phẩm nào đó làm bằng tay,…)</a:t>
            </a:r>
            <a:endParaRPr>
              <a:latin typeface="Times New Roman"/>
              <a:ea typeface="Times New Roman"/>
              <a:cs typeface="Times New Roman"/>
              <a:sym typeface="Times New Roman"/>
            </a:endParaRPr>
          </a:p>
        </p:txBody>
      </p:sp>
      <p:pic>
        <p:nvPicPr>
          <p:cNvPr id="2081" name="Google Shape;2081;p26"/>
          <p:cNvPicPr preferRelativeResize="0"/>
          <p:nvPr/>
        </p:nvPicPr>
        <p:blipFill rotWithShape="1">
          <a:blip r:embed="rId3">
            <a:alphaModFix/>
          </a:blip>
          <a:srcRect b="52446" l="0" r="52986" t="0"/>
          <a:stretch/>
        </p:blipFill>
        <p:spPr>
          <a:xfrm>
            <a:off x="1219200" y="2647950"/>
            <a:ext cx="2292743" cy="2015634"/>
          </a:xfrm>
          <a:prstGeom prst="rect">
            <a:avLst/>
          </a:prstGeom>
          <a:noFill/>
          <a:ln>
            <a:noFill/>
          </a:ln>
        </p:spPr>
      </p:pic>
      <p:pic>
        <p:nvPicPr>
          <p:cNvPr id="2082" name="Google Shape;2082;p26"/>
          <p:cNvPicPr preferRelativeResize="0"/>
          <p:nvPr/>
        </p:nvPicPr>
        <p:blipFill rotWithShape="1">
          <a:blip r:embed="rId4">
            <a:alphaModFix/>
          </a:blip>
          <a:srcRect b="0" l="0" r="0" t="0"/>
          <a:stretch/>
        </p:blipFill>
        <p:spPr>
          <a:xfrm>
            <a:off x="4038600" y="2571750"/>
            <a:ext cx="3622886" cy="203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0">
                                            <p:txEl>
                                              <p:pRg end="0" st="0"/>
                                            </p:txEl>
                                          </p:spTgt>
                                        </p:tgtEl>
                                        <p:attrNameLst>
                                          <p:attrName>style.visibility</p:attrName>
                                        </p:attrNameLst>
                                      </p:cBhvr>
                                      <p:to>
                                        <p:strVal val="visible"/>
                                      </p:to>
                                    </p:set>
                                    <p:animEffect filter="fade" transition="in">
                                      <p:cBhvr>
                                        <p:cTn dur="1000"/>
                                        <p:tgtEl>
                                          <p:spTgt spid="20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0">
                                            <p:txEl>
                                              <p:pRg end="1" st="1"/>
                                            </p:txEl>
                                          </p:spTgt>
                                        </p:tgtEl>
                                        <p:attrNameLst>
                                          <p:attrName>style.visibility</p:attrName>
                                        </p:attrNameLst>
                                      </p:cBhvr>
                                      <p:to>
                                        <p:strVal val="visible"/>
                                      </p:to>
                                    </p:set>
                                    <p:animEffect filter="fade" transition="in">
                                      <p:cBhvr>
                                        <p:cTn dur="1000"/>
                                        <p:tgtEl>
                                          <p:spTgt spid="20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0">
                                            <p:txEl>
                                              <p:pRg end="2" st="2"/>
                                            </p:txEl>
                                          </p:spTgt>
                                        </p:tgtEl>
                                        <p:attrNameLst>
                                          <p:attrName>style.visibility</p:attrName>
                                        </p:attrNameLst>
                                      </p:cBhvr>
                                      <p:to>
                                        <p:strVal val="visible"/>
                                      </p:to>
                                    </p:set>
                                    <p:animEffect filter="fade" transition="in">
                                      <p:cBhvr>
                                        <p:cTn dur="1000"/>
                                        <p:tgtEl>
                                          <p:spTgt spid="20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6" name="Shape 2086"/>
        <p:cNvGrpSpPr/>
        <p:nvPr/>
      </p:nvGrpSpPr>
      <p:grpSpPr>
        <a:xfrm>
          <a:off x="0" y="0"/>
          <a:ext cx="0" cy="0"/>
          <a:chOff x="0" y="0"/>
          <a:chExt cx="0" cy="0"/>
        </a:xfrm>
      </p:grpSpPr>
      <p:sp>
        <p:nvSpPr>
          <p:cNvPr id="2087" name="Google Shape;2087;p27"/>
          <p:cNvSpPr txBox="1"/>
          <p:nvPr>
            <p:ph type="title"/>
          </p:nvPr>
        </p:nvSpPr>
        <p:spPr>
          <a:xfrm>
            <a:off x="762000" y="361950"/>
            <a:ext cx="7620000" cy="1066799"/>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sz="3600">
                <a:latin typeface="Times New Roman"/>
                <a:ea typeface="Times New Roman"/>
                <a:cs typeface="Times New Roman"/>
                <a:sym typeface="Times New Roman"/>
              </a:rPr>
              <a:t>Vận dụng – Hoạt động sau giờ học</a:t>
            </a:r>
            <a:endParaRPr sz="3600">
              <a:latin typeface="Times New Roman"/>
              <a:ea typeface="Times New Roman"/>
              <a:cs typeface="Times New Roman"/>
              <a:sym typeface="Times New Roman"/>
            </a:endParaRPr>
          </a:p>
        </p:txBody>
      </p:sp>
      <p:pic>
        <p:nvPicPr>
          <p:cNvPr id="2088" name="Google Shape;2088;p27"/>
          <p:cNvPicPr preferRelativeResize="0"/>
          <p:nvPr/>
        </p:nvPicPr>
        <p:blipFill rotWithShape="1">
          <a:blip r:embed="rId3">
            <a:alphaModFix/>
          </a:blip>
          <a:srcRect b="0" l="0" r="0" t="0"/>
          <a:stretch/>
        </p:blipFill>
        <p:spPr>
          <a:xfrm>
            <a:off x="2971800" y="1657350"/>
            <a:ext cx="3505200" cy="33258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2" name="Shape 2092"/>
        <p:cNvGrpSpPr/>
        <p:nvPr/>
      </p:nvGrpSpPr>
      <p:grpSpPr>
        <a:xfrm>
          <a:off x="0" y="0"/>
          <a:ext cx="0" cy="0"/>
          <a:chOff x="0" y="0"/>
          <a:chExt cx="0" cy="0"/>
        </a:xfrm>
      </p:grpSpPr>
      <p:sp>
        <p:nvSpPr>
          <p:cNvPr id="2093" name="Google Shape;2093;p28"/>
          <p:cNvSpPr txBox="1"/>
          <p:nvPr>
            <p:ph idx="1" type="body"/>
          </p:nvPr>
        </p:nvSpPr>
        <p:spPr>
          <a:xfrm>
            <a:off x="942900" y="1203775"/>
            <a:ext cx="7258200" cy="3416400"/>
          </a:xfrm>
          <a:prstGeom prst="rect">
            <a:avLst/>
          </a:prstGeom>
          <a:noFill/>
          <a:ln>
            <a:noFill/>
          </a:ln>
        </p:spPr>
        <p:txBody>
          <a:bodyPr anchorCtr="0" anchor="t" bIns="91425" lIns="91425" spcFirstLastPara="1" rIns="91425" wrap="square" tIns="91425">
            <a:noAutofit/>
          </a:bodyPr>
          <a:lstStyle/>
          <a:p>
            <a:pPr indent="0" lvl="0" marL="76200" rtl="0" algn="l">
              <a:lnSpc>
                <a:spcPct val="115000"/>
              </a:lnSpc>
              <a:spcBef>
                <a:spcPts val="0"/>
              </a:spcBef>
              <a:spcAft>
                <a:spcPts val="0"/>
              </a:spcAft>
              <a:buSzPts val="2400"/>
              <a:buNone/>
            </a:pPr>
            <a:r>
              <a:rPr lang="en-US" sz="1800">
                <a:latin typeface="Times New Roman"/>
                <a:ea typeface="Times New Roman"/>
                <a:cs typeface="Times New Roman"/>
                <a:sym typeface="Times New Roman"/>
              </a:rPr>
              <a:t>Hành động để thực hiện sở thích lành mạnh, phát huy khả năng của bản thân:</a:t>
            </a:r>
            <a:endParaRPr sz="1800">
              <a:latin typeface="Times New Roman"/>
              <a:ea typeface="Times New Roman"/>
              <a:cs typeface="Times New Roman"/>
              <a:sym typeface="Times New Roman"/>
            </a:endParaRPr>
          </a:p>
          <a:p>
            <a:pPr indent="0" lvl="0" marL="76200" rtl="0" algn="l">
              <a:lnSpc>
                <a:spcPct val="115000"/>
              </a:lnSpc>
              <a:spcBef>
                <a:spcPts val="0"/>
              </a:spcBef>
              <a:spcAft>
                <a:spcPts val="0"/>
              </a:spcAft>
              <a:buSzPts val="2400"/>
              <a:buNone/>
            </a:pPr>
            <a:r>
              <a:rPr lang="en-US" sz="1800">
                <a:latin typeface="Times New Roman"/>
                <a:ea typeface="Times New Roman"/>
                <a:cs typeface="Times New Roman"/>
                <a:sym typeface="Times New Roman"/>
              </a:rPr>
              <a:t>- Tự tin về những khả năng và sở thích lành mạnh của bản thân</a:t>
            </a:r>
            <a:endParaRPr sz="1800">
              <a:latin typeface="Times New Roman"/>
              <a:ea typeface="Times New Roman"/>
              <a:cs typeface="Times New Roman"/>
              <a:sym typeface="Times New Roman"/>
            </a:endParaRPr>
          </a:p>
          <a:p>
            <a:pPr indent="0" lvl="0" marL="76200" rtl="0" algn="l">
              <a:lnSpc>
                <a:spcPct val="115000"/>
              </a:lnSpc>
              <a:spcBef>
                <a:spcPts val="0"/>
              </a:spcBef>
              <a:spcAft>
                <a:spcPts val="0"/>
              </a:spcAft>
              <a:buSzPts val="2400"/>
              <a:buNone/>
            </a:pPr>
            <a:r>
              <a:rPr lang="en-US" sz="1800">
                <a:latin typeface="Times New Roman"/>
                <a:ea typeface="Times New Roman"/>
                <a:cs typeface="Times New Roman"/>
                <a:sym typeface="Times New Roman"/>
              </a:rPr>
              <a:t> - Chia sẻ với gia đình về sở thích và khả năng của bản thân để được tạo điều kiện phát triển.</a:t>
            </a:r>
            <a:endParaRPr/>
          </a:p>
          <a:p>
            <a:pPr indent="0" lvl="0" marL="76200" rtl="0" algn="l">
              <a:lnSpc>
                <a:spcPct val="115000"/>
              </a:lnSpc>
              <a:spcBef>
                <a:spcPts val="0"/>
              </a:spcBef>
              <a:spcAft>
                <a:spcPts val="0"/>
              </a:spcAft>
              <a:buSzPts val="2400"/>
              <a:buNone/>
            </a:pPr>
            <a:r>
              <a:rPr lang="en-US" sz="1800">
                <a:latin typeface="Times New Roman"/>
                <a:ea typeface="Times New Roman"/>
                <a:cs typeface="Times New Roman"/>
                <a:sym typeface="Times New Roman"/>
              </a:rPr>
              <a:t>- Tham gia các hoạt động câu lạc bộ theo sở thích của bản thân.</a:t>
            </a:r>
            <a:endParaRPr/>
          </a:p>
          <a:p>
            <a:pPr indent="0" lvl="0" marL="76200" rtl="0" algn="l">
              <a:lnSpc>
                <a:spcPct val="115000"/>
              </a:lnSpc>
              <a:spcBef>
                <a:spcPts val="0"/>
              </a:spcBef>
              <a:spcAft>
                <a:spcPts val="0"/>
              </a:spcAft>
              <a:buSzPts val="2400"/>
              <a:buNone/>
            </a:pPr>
            <a:r>
              <a:rPr lang="en-US" sz="1800">
                <a:latin typeface="Times New Roman"/>
                <a:ea typeface="Times New Roman"/>
                <a:cs typeface="Times New Roman"/>
                <a:sym typeface="Times New Roman"/>
              </a:rPr>
              <a:t> - Thường xuyên rèn luyện những khả năng của mình</a:t>
            </a:r>
            <a:endParaRPr sz="1800">
              <a:latin typeface="Times New Roman"/>
              <a:ea typeface="Times New Roman"/>
              <a:cs typeface="Times New Roman"/>
              <a:sym typeface="Times New Roman"/>
            </a:endParaRPr>
          </a:p>
        </p:txBody>
      </p:sp>
      <p:grpSp>
        <p:nvGrpSpPr>
          <p:cNvPr id="2094" name="Google Shape;2094;p28"/>
          <p:cNvGrpSpPr/>
          <p:nvPr/>
        </p:nvGrpSpPr>
        <p:grpSpPr>
          <a:xfrm>
            <a:off x="381000" y="4171950"/>
            <a:ext cx="685800" cy="698519"/>
            <a:chOff x="1908849" y="4094585"/>
            <a:chExt cx="468260" cy="468261"/>
          </a:xfrm>
        </p:grpSpPr>
        <p:sp>
          <p:nvSpPr>
            <p:cNvPr id="2095" name="Google Shape;2095;p28"/>
            <p:cNvSpPr/>
            <p:nvPr/>
          </p:nvSpPr>
          <p:spPr>
            <a:xfrm>
              <a:off x="1908849" y="4094585"/>
              <a:ext cx="468260" cy="423129"/>
            </a:xfrm>
            <a:custGeom>
              <a:rect b="b" l="l" r="r" t="t"/>
              <a:pathLst>
                <a:path extrusionOk="0" h="17973" w="19890">
                  <a:moveTo>
                    <a:pt x="9954" y="1"/>
                  </a:moveTo>
                  <a:cubicBezTo>
                    <a:pt x="4498" y="1"/>
                    <a:pt x="1" y="4498"/>
                    <a:pt x="1" y="9954"/>
                  </a:cubicBezTo>
                  <a:cubicBezTo>
                    <a:pt x="1" y="13144"/>
                    <a:pt x="1587" y="16055"/>
                    <a:pt x="3923" y="17868"/>
                  </a:cubicBezTo>
                  <a:cubicBezTo>
                    <a:pt x="3992" y="17937"/>
                    <a:pt x="4101" y="17972"/>
                    <a:pt x="4210" y="17972"/>
                  </a:cubicBezTo>
                  <a:cubicBezTo>
                    <a:pt x="4319" y="17972"/>
                    <a:pt x="4428" y="17937"/>
                    <a:pt x="4498" y="17868"/>
                  </a:cubicBezTo>
                  <a:cubicBezTo>
                    <a:pt x="6102" y="16839"/>
                    <a:pt x="7914" y="16264"/>
                    <a:pt x="9954" y="16264"/>
                  </a:cubicBezTo>
                  <a:cubicBezTo>
                    <a:pt x="11976" y="16264"/>
                    <a:pt x="13876" y="16839"/>
                    <a:pt x="15392" y="17868"/>
                  </a:cubicBezTo>
                  <a:cubicBezTo>
                    <a:pt x="15506" y="17937"/>
                    <a:pt x="15615" y="17972"/>
                    <a:pt x="15713" y="17972"/>
                  </a:cubicBezTo>
                  <a:cubicBezTo>
                    <a:pt x="15811" y="17972"/>
                    <a:pt x="15898" y="17937"/>
                    <a:pt x="15968" y="17868"/>
                  </a:cubicBezTo>
                  <a:cubicBezTo>
                    <a:pt x="18373" y="16055"/>
                    <a:pt x="19890" y="13144"/>
                    <a:pt x="19890" y="9954"/>
                  </a:cubicBezTo>
                  <a:cubicBezTo>
                    <a:pt x="19890" y="4498"/>
                    <a:pt x="15462" y="1"/>
                    <a:pt x="995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28"/>
            <p:cNvSpPr/>
            <p:nvPr/>
          </p:nvSpPr>
          <p:spPr>
            <a:xfrm>
              <a:off x="2001183" y="4125379"/>
              <a:ext cx="285641" cy="437467"/>
            </a:xfrm>
            <a:custGeom>
              <a:rect b="b" l="l" r="r" t="t"/>
              <a:pathLst>
                <a:path extrusionOk="0" h="18582" w="12133">
                  <a:moveTo>
                    <a:pt x="802" y="0"/>
                  </a:moveTo>
                  <a:cubicBezTo>
                    <a:pt x="367" y="0"/>
                    <a:pt x="1" y="279"/>
                    <a:pt x="1" y="715"/>
                  </a:cubicBezTo>
                  <a:lnTo>
                    <a:pt x="1" y="16560"/>
                  </a:lnTo>
                  <a:cubicBezTo>
                    <a:pt x="1674" y="17797"/>
                    <a:pt x="3766" y="18582"/>
                    <a:pt x="6032" y="18582"/>
                  </a:cubicBezTo>
                  <a:cubicBezTo>
                    <a:pt x="8350" y="18582"/>
                    <a:pt x="10390" y="17797"/>
                    <a:pt x="12133" y="16560"/>
                  </a:cubicBezTo>
                  <a:lnTo>
                    <a:pt x="12133" y="715"/>
                  </a:lnTo>
                  <a:cubicBezTo>
                    <a:pt x="12133" y="279"/>
                    <a:pt x="11767" y="0"/>
                    <a:pt x="1133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28"/>
            <p:cNvSpPr/>
            <p:nvPr/>
          </p:nvSpPr>
          <p:spPr>
            <a:xfrm>
              <a:off x="2001183" y="4125379"/>
              <a:ext cx="174426" cy="425578"/>
            </a:xfrm>
            <a:custGeom>
              <a:rect b="b" l="l" r="r" t="t"/>
              <a:pathLst>
                <a:path extrusionOk="0" h="18077" w="7409">
                  <a:moveTo>
                    <a:pt x="5003" y="436"/>
                  </a:moveTo>
                  <a:cubicBezTo>
                    <a:pt x="4794" y="436"/>
                    <a:pt x="4725" y="575"/>
                    <a:pt x="4725" y="715"/>
                  </a:cubicBezTo>
                  <a:cubicBezTo>
                    <a:pt x="4725" y="872"/>
                    <a:pt x="4794" y="1011"/>
                    <a:pt x="5003" y="1011"/>
                  </a:cubicBezTo>
                  <a:cubicBezTo>
                    <a:pt x="5160" y="1011"/>
                    <a:pt x="5300" y="872"/>
                    <a:pt x="5300" y="715"/>
                  </a:cubicBezTo>
                  <a:cubicBezTo>
                    <a:pt x="5300" y="575"/>
                    <a:pt x="5160" y="436"/>
                    <a:pt x="5003" y="436"/>
                  </a:cubicBezTo>
                  <a:close/>
                  <a:moveTo>
                    <a:pt x="6032" y="436"/>
                  </a:moveTo>
                  <a:cubicBezTo>
                    <a:pt x="5875" y="436"/>
                    <a:pt x="5736" y="575"/>
                    <a:pt x="5736" y="715"/>
                  </a:cubicBezTo>
                  <a:cubicBezTo>
                    <a:pt x="5736" y="872"/>
                    <a:pt x="5875" y="1011"/>
                    <a:pt x="6032" y="1011"/>
                  </a:cubicBezTo>
                  <a:cubicBezTo>
                    <a:pt x="6171" y="1011"/>
                    <a:pt x="6311" y="872"/>
                    <a:pt x="6311" y="715"/>
                  </a:cubicBezTo>
                  <a:cubicBezTo>
                    <a:pt x="6311" y="575"/>
                    <a:pt x="6171" y="436"/>
                    <a:pt x="6032" y="436"/>
                  </a:cubicBezTo>
                  <a:close/>
                  <a:moveTo>
                    <a:pt x="7113" y="436"/>
                  </a:moveTo>
                  <a:cubicBezTo>
                    <a:pt x="6973" y="436"/>
                    <a:pt x="6816" y="575"/>
                    <a:pt x="6816" y="715"/>
                  </a:cubicBezTo>
                  <a:cubicBezTo>
                    <a:pt x="6816" y="872"/>
                    <a:pt x="6973" y="1011"/>
                    <a:pt x="7113" y="1011"/>
                  </a:cubicBezTo>
                  <a:cubicBezTo>
                    <a:pt x="7252" y="1011"/>
                    <a:pt x="7409" y="872"/>
                    <a:pt x="7409" y="715"/>
                  </a:cubicBezTo>
                  <a:cubicBezTo>
                    <a:pt x="7409" y="575"/>
                    <a:pt x="7252" y="436"/>
                    <a:pt x="7113" y="436"/>
                  </a:cubicBezTo>
                  <a:close/>
                  <a:moveTo>
                    <a:pt x="802" y="0"/>
                  </a:moveTo>
                  <a:cubicBezTo>
                    <a:pt x="367" y="0"/>
                    <a:pt x="1" y="279"/>
                    <a:pt x="1" y="715"/>
                  </a:cubicBezTo>
                  <a:lnTo>
                    <a:pt x="1" y="16560"/>
                  </a:lnTo>
                  <a:cubicBezTo>
                    <a:pt x="506" y="16926"/>
                    <a:pt x="1012" y="17274"/>
                    <a:pt x="1587" y="17501"/>
                  </a:cubicBezTo>
                  <a:lnTo>
                    <a:pt x="1587" y="715"/>
                  </a:lnTo>
                  <a:cubicBezTo>
                    <a:pt x="1587" y="279"/>
                    <a:pt x="1953" y="0"/>
                    <a:pt x="2389" y="0"/>
                  </a:cubicBezTo>
                  <a:close/>
                  <a:moveTo>
                    <a:pt x="5300" y="17361"/>
                  </a:moveTo>
                  <a:cubicBezTo>
                    <a:pt x="5073" y="17361"/>
                    <a:pt x="4864" y="17501"/>
                    <a:pt x="4864" y="17710"/>
                  </a:cubicBezTo>
                  <a:cubicBezTo>
                    <a:pt x="4864" y="17937"/>
                    <a:pt x="5073" y="18076"/>
                    <a:pt x="5300" y="18076"/>
                  </a:cubicBezTo>
                  <a:lnTo>
                    <a:pt x="6816" y="18076"/>
                  </a:lnTo>
                  <a:cubicBezTo>
                    <a:pt x="7043" y="18076"/>
                    <a:pt x="7182" y="17937"/>
                    <a:pt x="7182" y="17710"/>
                  </a:cubicBezTo>
                  <a:cubicBezTo>
                    <a:pt x="7182" y="17501"/>
                    <a:pt x="7043" y="17361"/>
                    <a:pt x="6816" y="1736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28"/>
            <p:cNvSpPr/>
            <p:nvPr/>
          </p:nvSpPr>
          <p:spPr>
            <a:xfrm>
              <a:off x="2028280" y="4149181"/>
              <a:ext cx="48027" cy="366062"/>
            </a:xfrm>
            <a:custGeom>
              <a:rect b="b" l="l" r="r" t="t"/>
              <a:pathLst>
                <a:path extrusionOk="0" h="15549" w="2040">
                  <a:moveTo>
                    <a:pt x="366" y="0"/>
                  </a:moveTo>
                  <a:cubicBezTo>
                    <a:pt x="157" y="0"/>
                    <a:pt x="0" y="227"/>
                    <a:pt x="0" y="436"/>
                  </a:cubicBezTo>
                  <a:lnTo>
                    <a:pt x="0" y="15183"/>
                  </a:lnTo>
                  <a:cubicBezTo>
                    <a:pt x="0" y="15392"/>
                    <a:pt x="157" y="15549"/>
                    <a:pt x="366" y="15549"/>
                  </a:cubicBezTo>
                  <a:lnTo>
                    <a:pt x="1674" y="15549"/>
                  </a:lnTo>
                  <a:cubicBezTo>
                    <a:pt x="1830" y="15549"/>
                    <a:pt x="2040" y="15392"/>
                    <a:pt x="2040" y="15183"/>
                  </a:cubicBezTo>
                  <a:lnTo>
                    <a:pt x="2040" y="436"/>
                  </a:lnTo>
                  <a:cubicBezTo>
                    <a:pt x="2040" y="227"/>
                    <a:pt x="1830" y="0"/>
                    <a:pt x="16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28"/>
            <p:cNvSpPr/>
            <p:nvPr/>
          </p:nvSpPr>
          <p:spPr>
            <a:xfrm>
              <a:off x="2055778" y="4149181"/>
              <a:ext cx="203548" cy="366062"/>
            </a:xfrm>
            <a:custGeom>
              <a:rect b="b" l="l" r="r" t="t"/>
              <a:pathLst>
                <a:path extrusionOk="0" h="15549" w="8646">
                  <a:moveTo>
                    <a:pt x="366" y="0"/>
                  </a:moveTo>
                  <a:cubicBezTo>
                    <a:pt x="139" y="0"/>
                    <a:pt x="0" y="227"/>
                    <a:pt x="0" y="436"/>
                  </a:cubicBezTo>
                  <a:lnTo>
                    <a:pt x="0" y="15183"/>
                  </a:lnTo>
                  <a:cubicBezTo>
                    <a:pt x="0" y="15392"/>
                    <a:pt x="139" y="15549"/>
                    <a:pt x="366" y="15549"/>
                  </a:cubicBezTo>
                  <a:lnTo>
                    <a:pt x="8210" y="15549"/>
                  </a:lnTo>
                  <a:cubicBezTo>
                    <a:pt x="8419" y="15549"/>
                    <a:pt x="8646" y="15392"/>
                    <a:pt x="8646" y="15183"/>
                  </a:cubicBezTo>
                  <a:lnTo>
                    <a:pt x="8646" y="436"/>
                  </a:lnTo>
                  <a:cubicBezTo>
                    <a:pt x="8646" y="227"/>
                    <a:pt x="8419" y="0"/>
                    <a:pt x="8210" y="0"/>
                  </a:cubicBezTo>
                  <a:lnTo>
                    <a:pt x="5665" y="0"/>
                  </a:lnTo>
                  <a:cubicBezTo>
                    <a:pt x="5595" y="0"/>
                    <a:pt x="5526" y="70"/>
                    <a:pt x="5526" y="140"/>
                  </a:cubicBezTo>
                  <a:cubicBezTo>
                    <a:pt x="5456" y="296"/>
                    <a:pt x="5299" y="436"/>
                    <a:pt x="5090" y="436"/>
                  </a:cubicBezTo>
                  <a:lnTo>
                    <a:pt x="2318" y="436"/>
                  </a:lnTo>
                  <a:cubicBezTo>
                    <a:pt x="2179" y="436"/>
                    <a:pt x="2039" y="296"/>
                    <a:pt x="1970" y="140"/>
                  </a:cubicBezTo>
                  <a:cubicBezTo>
                    <a:pt x="1970" y="70"/>
                    <a:pt x="1883" y="0"/>
                    <a:pt x="1743" y="0"/>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28"/>
            <p:cNvSpPr/>
            <p:nvPr/>
          </p:nvSpPr>
          <p:spPr>
            <a:xfrm>
              <a:off x="2102133" y="4195536"/>
              <a:ext cx="136688" cy="300826"/>
            </a:xfrm>
            <a:custGeom>
              <a:rect b="b" l="l" r="r" t="t"/>
              <a:pathLst>
                <a:path extrusionOk="0" h="12778" w="5806">
                  <a:moveTo>
                    <a:pt x="576" y="1"/>
                  </a:moveTo>
                  <a:cubicBezTo>
                    <a:pt x="437" y="1"/>
                    <a:pt x="349" y="71"/>
                    <a:pt x="349" y="210"/>
                  </a:cubicBezTo>
                  <a:lnTo>
                    <a:pt x="349" y="576"/>
                  </a:lnTo>
                  <a:cubicBezTo>
                    <a:pt x="349" y="715"/>
                    <a:pt x="437" y="785"/>
                    <a:pt x="576" y="785"/>
                  </a:cubicBezTo>
                  <a:lnTo>
                    <a:pt x="5579" y="785"/>
                  </a:lnTo>
                  <a:cubicBezTo>
                    <a:pt x="5736" y="785"/>
                    <a:pt x="5805" y="715"/>
                    <a:pt x="5805" y="576"/>
                  </a:cubicBezTo>
                  <a:lnTo>
                    <a:pt x="5805" y="210"/>
                  </a:lnTo>
                  <a:cubicBezTo>
                    <a:pt x="5805" y="71"/>
                    <a:pt x="5736" y="1"/>
                    <a:pt x="5579" y="1"/>
                  </a:cubicBezTo>
                  <a:close/>
                  <a:moveTo>
                    <a:pt x="576" y="1587"/>
                  </a:moveTo>
                  <a:cubicBezTo>
                    <a:pt x="437" y="1587"/>
                    <a:pt x="349" y="1657"/>
                    <a:pt x="349" y="1744"/>
                  </a:cubicBezTo>
                  <a:lnTo>
                    <a:pt x="349" y="2180"/>
                  </a:lnTo>
                  <a:cubicBezTo>
                    <a:pt x="349" y="2249"/>
                    <a:pt x="437" y="2319"/>
                    <a:pt x="576" y="2319"/>
                  </a:cubicBezTo>
                  <a:lnTo>
                    <a:pt x="4428" y="2319"/>
                  </a:lnTo>
                  <a:cubicBezTo>
                    <a:pt x="4568" y="2319"/>
                    <a:pt x="4637" y="2249"/>
                    <a:pt x="4637" y="2180"/>
                  </a:cubicBezTo>
                  <a:lnTo>
                    <a:pt x="4637" y="1744"/>
                  </a:lnTo>
                  <a:cubicBezTo>
                    <a:pt x="4637" y="1657"/>
                    <a:pt x="4568" y="1587"/>
                    <a:pt x="4428" y="1587"/>
                  </a:cubicBezTo>
                  <a:close/>
                  <a:moveTo>
                    <a:pt x="576" y="3923"/>
                  </a:moveTo>
                  <a:cubicBezTo>
                    <a:pt x="437" y="3923"/>
                    <a:pt x="349" y="3993"/>
                    <a:pt x="349" y="4062"/>
                  </a:cubicBezTo>
                  <a:lnTo>
                    <a:pt x="349" y="4498"/>
                  </a:lnTo>
                  <a:cubicBezTo>
                    <a:pt x="349" y="4568"/>
                    <a:pt x="437" y="4637"/>
                    <a:pt x="576" y="4637"/>
                  </a:cubicBezTo>
                  <a:lnTo>
                    <a:pt x="5579" y="4637"/>
                  </a:lnTo>
                  <a:cubicBezTo>
                    <a:pt x="5736" y="4637"/>
                    <a:pt x="5805" y="4568"/>
                    <a:pt x="5805" y="4498"/>
                  </a:cubicBezTo>
                  <a:lnTo>
                    <a:pt x="5805" y="4062"/>
                  </a:lnTo>
                  <a:cubicBezTo>
                    <a:pt x="5805" y="3993"/>
                    <a:pt x="5736" y="3923"/>
                    <a:pt x="5579" y="3923"/>
                  </a:cubicBezTo>
                  <a:close/>
                  <a:moveTo>
                    <a:pt x="576" y="5439"/>
                  </a:moveTo>
                  <a:cubicBezTo>
                    <a:pt x="437" y="5439"/>
                    <a:pt x="349" y="5509"/>
                    <a:pt x="349" y="5666"/>
                  </a:cubicBezTo>
                  <a:lnTo>
                    <a:pt x="349" y="6015"/>
                  </a:lnTo>
                  <a:cubicBezTo>
                    <a:pt x="349" y="6102"/>
                    <a:pt x="437" y="6241"/>
                    <a:pt x="576" y="6241"/>
                  </a:cubicBezTo>
                  <a:lnTo>
                    <a:pt x="4428" y="6241"/>
                  </a:lnTo>
                  <a:cubicBezTo>
                    <a:pt x="4568" y="6241"/>
                    <a:pt x="4637" y="6102"/>
                    <a:pt x="4637" y="6015"/>
                  </a:cubicBezTo>
                  <a:lnTo>
                    <a:pt x="4637" y="5666"/>
                  </a:lnTo>
                  <a:cubicBezTo>
                    <a:pt x="4637" y="5509"/>
                    <a:pt x="4568" y="5439"/>
                    <a:pt x="4428" y="5439"/>
                  </a:cubicBezTo>
                  <a:close/>
                  <a:moveTo>
                    <a:pt x="576" y="7758"/>
                  </a:moveTo>
                  <a:cubicBezTo>
                    <a:pt x="437" y="7758"/>
                    <a:pt x="349" y="7845"/>
                    <a:pt x="349" y="7984"/>
                  </a:cubicBezTo>
                  <a:lnTo>
                    <a:pt x="349" y="8350"/>
                  </a:lnTo>
                  <a:cubicBezTo>
                    <a:pt x="349" y="8420"/>
                    <a:pt x="437" y="8559"/>
                    <a:pt x="576" y="8559"/>
                  </a:cubicBezTo>
                  <a:lnTo>
                    <a:pt x="5579" y="8559"/>
                  </a:lnTo>
                  <a:cubicBezTo>
                    <a:pt x="5736" y="8559"/>
                    <a:pt x="5805" y="8420"/>
                    <a:pt x="5805" y="8350"/>
                  </a:cubicBezTo>
                  <a:lnTo>
                    <a:pt x="5805" y="7984"/>
                  </a:lnTo>
                  <a:cubicBezTo>
                    <a:pt x="5805" y="7845"/>
                    <a:pt x="5736" y="7758"/>
                    <a:pt x="5579" y="7758"/>
                  </a:cubicBezTo>
                  <a:close/>
                  <a:moveTo>
                    <a:pt x="576" y="9292"/>
                  </a:moveTo>
                  <a:cubicBezTo>
                    <a:pt x="437" y="9292"/>
                    <a:pt x="349" y="9431"/>
                    <a:pt x="349" y="9501"/>
                  </a:cubicBezTo>
                  <a:lnTo>
                    <a:pt x="349" y="9867"/>
                  </a:lnTo>
                  <a:cubicBezTo>
                    <a:pt x="349" y="10024"/>
                    <a:pt x="437" y="10093"/>
                    <a:pt x="576" y="10093"/>
                  </a:cubicBezTo>
                  <a:lnTo>
                    <a:pt x="4428" y="10093"/>
                  </a:lnTo>
                  <a:cubicBezTo>
                    <a:pt x="4568" y="10093"/>
                    <a:pt x="4637" y="10024"/>
                    <a:pt x="4637" y="9867"/>
                  </a:cubicBezTo>
                  <a:lnTo>
                    <a:pt x="4637" y="9501"/>
                  </a:lnTo>
                  <a:cubicBezTo>
                    <a:pt x="4637" y="9431"/>
                    <a:pt x="4568" y="9292"/>
                    <a:pt x="4428" y="9292"/>
                  </a:cubicBezTo>
                  <a:close/>
                  <a:moveTo>
                    <a:pt x="437" y="12046"/>
                  </a:moveTo>
                  <a:cubicBezTo>
                    <a:pt x="210" y="12046"/>
                    <a:pt x="1" y="12203"/>
                    <a:pt x="1" y="12412"/>
                  </a:cubicBezTo>
                  <a:cubicBezTo>
                    <a:pt x="1" y="12638"/>
                    <a:pt x="210" y="12778"/>
                    <a:pt x="437" y="12778"/>
                  </a:cubicBezTo>
                  <a:cubicBezTo>
                    <a:pt x="576" y="12778"/>
                    <a:pt x="785" y="12638"/>
                    <a:pt x="785" y="12412"/>
                  </a:cubicBezTo>
                  <a:cubicBezTo>
                    <a:pt x="785" y="12203"/>
                    <a:pt x="576" y="12046"/>
                    <a:pt x="437" y="12046"/>
                  </a:cubicBezTo>
                  <a:close/>
                  <a:moveTo>
                    <a:pt x="1744" y="12046"/>
                  </a:moveTo>
                  <a:cubicBezTo>
                    <a:pt x="1517" y="12046"/>
                    <a:pt x="1378" y="12203"/>
                    <a:pt x="1378" y="12412"/>
                  </a:cubicBezTo>
                  <a:cubicBezTo>
                    <a:pt x="1378" y="12638"/>
                    <a:pt x="1517" y="12778"/>
                    <a:pt x="1744" y="12778"/>
                  </a:cubicBezTo>
                  <a:cubicBezTo>
                    <a:pt x="1953" y="12778"/>
                    <a:pt x="2180" y="12638"/>
                    <a:pt x="2180" y="12412"/>
                  </a:cubicBezTo>
                  <a:cubicBezTo>
                    <a:pt x="2180" y="12203"/>
                    <a:pt x="1953" y="12046"/>
                    <a:pt x="1744" y="12046"/>
                  </a:cubicBezTo>
                  <a:close/>
                  <a:moveTo>
                    <a:pt x="3121" y="12046"/>
                  </a:moveTo>
                  <a:cubicBezTo>
                    <a:pt x="2894" y="12046"/>
                    <a:pt x="2755" y="12203"/>
                    <a:pt x="2755" y="12412"/>
                  </a:cubicBezTo>
                  <a:cubicBezTo>
                    <a:pt x="2755" y="12638"/>
                    <a:pt x="2894" y="12778"/>
                    <a:pt x="3121" y="12778"/>
                  </a:cubicBezTo>
                  <a:cubicBezTo>
                    <a:pt x="3330" y="12778"/>
                    <a:pt x="3487" y="12638"/>
                    <a:pt x="3487" y="12412"/>
                  </a:cubicBezTo>
                  <a:cubicBezTo>
                    <a:pt x="3487" y="12203"/>
                    <a:pt x="3330" y="12046"/>
                    <a:pt x="3121" y="12046"/>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28"/>
            <p:cNvSpPr/>
            <p:nvPr/>
          </p:nvSpPr>
          <p:spPr>
            <a:xfrm>
              <a:off x="2055778" y="4222633"/>
              <a:ext cx="27498" cy="219157"/>
            </a:xfrm>
            <a:custGeom>
              <a:rect b="b" l="l" r="r" t="t"/>
              <a:pathLst>
                <a:path extrusionOk="0" h="9309" w="1168">
                  <a:moveTo>
                    <a:pt x="227" y="0"/>
                  </a:moveTo>
                  <a:cubicBezTo>
                    <a:pt x="70" y="0"/>
                    <a:pt x="0" y="70"/>
                    <a:pt x="0" y="227"/>
                  </a:cubicBezTo>
                  <a:lnTo>
                    <a:pt x="0" y="1029"/>
                  </a:lnTo>
                  <a:cubicBezTo>
                    <a:pt x="0" y="1098"/>
                    <a:pt x="70" y="1168"/>
                    <a:pt x="227" y="1168"/>
                  </a:cubicBezTo>
                  <a:cubicBezTo>
                    <a:pt x="227" y="1377"/>
                    <a:pt x="366" y="1604"/>
                    <a:pt x="575" y="1604"/>
                  </a:cubicBezTo>
                  <a:cubicBezTo>
                    <a:pt x="802" y="1604"/>
                    <a:pt x="941" y="1377"/>
                    <a:pt x="941" y="1168"/>
                  </a:cubicBezTo>
                  <a:cubicBezTo>
                    <a:pt x="1098" y="1168"/>
                    <a:pt x="1168" y="1098"/>
                    <a:pt x="1168" y="1029"/>
                  </a:cubicBezTo>
                  <a:lnTo>
                    <a:pt x="1168" y="227"/>
                  </a:lnTo>
                  <a:cubicBezTo>
                    <a:pt x="1168" y="70"/>
                    <a:pt x="1098" y="0"/>
                    <a:pt x="941" y="0"/>
                  </a:cubicBezTo>
                  <a:close/>
                  <a:moveTo>
                    <a:pt x="227" y="3922"/>
                  </a:moveTo>
                  <a:cubicBezTo>
                    <a:pt x="70" y="3922"/>
                    <a:pt x="0" y="3992"/>
                    <a:pt x="0" y="4079"/>
                  </a:cubicBezTo>
                  <a:lnTo>
                    <a:pt x="0" y="4864"/>
                  </a:lnTo>
                  <a:cubicBezTo>
                    <a:pt x="0" y="4951"/>
                    <a:pt x="70" y="5090"/>
                    <a:pt x="227" y="5090"/>
                  </a:cubicBezTo>
                  <a:cubicBezTo>
                    <a:pt x="227" y="5299"/>
                    <a:pt x="366" y="5456"/>
                    <a:pt x="575" y="5456"/>
                  </a:cubicBezTo>
                  <a:cubicBezTo>
                    <a:pt x="802" y="5456"/>
                    <a:pt x="941" y="5299"/>
                    <a:pt x="941" y="5090"/>
                  </a:cubicBezTo>
                  <a:cubicBezTo>
                    <a:pt x="1098" y="5090"/>
                    <a:pt x="1168" y="4951"/>
                    <a:pt x="1168" y="4864"/>
                  </a:cubicBezTo>
                  <a:lnTo>
                    <a:pt x="1168" y="4079"/>
                  </a:lnTo>
                  <a:cubicBezTo>
                    <a:pt x="1168" y="3992"/>
                    <a:pt x="1098" y="3922"/>
                    <a:pt x="941" y="3922"/>
                  </a:cubicBezTo>
                  <a:close/>
                  <a:moveTo>
                    <a:pt x="227" y="7775"/>
                  </a:moveTo>
                  <a:cubicBezTo>
                    <a:pt x="70" y="7775"/>
                    <a:pt x="0" y="7844"/>
                    <a:pt x="0" y="8001"/>
                  </a:cubicBezTo>
                  <a:lnTo>
                    <a:pt x="0" y="8716"/>
                  </a:lnTo>
                  <a:cubicBezTo>
                    <a:pt x="0" y="8873"/>
                    <a:pt x="70" y="8942"/>
                    <a:pt x="227" y="8942"/>
                  </a:cubicBezTo>
                  <a:cubicBezTo>
                    <a:pt x="227" y="9152"/>
                    <a:pt x="366" y="9308"/>
                    <a:pt x="575" y="9308"/>
                  </a:cubicBezTo>
                  <a:cubicBezTo>
                    <a:pt x="802" y="9308"/>
                    <a:pt x="941" y="9152"/>
                    <a:pt x="941" y="8942"/>
                  </a:cubicBezTo>
                  <a:cubicBezTo>
                    <a:pt x="1098" y="8942"/>
                    <a:pt x="1168" y="8873"/>
                    <a:pt x="1168" y="8716"/>
                  </a:cubicBezTo>
                  <a:lnTo>
                    <a:pt x="1168" y="8001"/>
                  </a:lnTo>
                  <a:cubicBezTo>
                    <a:pt x="1168" y="7844"/>
                    <a:pt x="1098" y="7775"/>
                    <a:pt x="941" y="7775"/>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28"/>
            <p:cNvSpPr/>
            <p:nvPr/>
          </p:nvSpPr>
          <p:spPr>
            <a:xfrm>
              <a:off x="2042217" y="4186919"/>
              <a:ext cx="54619" cy="237638"/>
            </a:xfrm>
            <a:custGeom>
              <a:rect b="b" l="l" r="r" t="t"/>
              <a:pathLst>
                <a:path extrusionOk="0" h="10094" w="2320">
                  <a:moveTo>
                    <a:pt x="1151" y="1"/>
                  </a:moveTo>
                  <a:cubicBezTo>
                    <a:pt x="506" y="1"/>
                    <a:pt x="1" y="506"/>
                    <a:pt x="1" y="1151"/>
                  </a:cubicBezTo>
                  <a:cubicBezTo>
                    <a:pt x="1" y="1814"/>
                    <a:pt x="506" y="2319"/>
                    <a:pt x="1151" y="2319"/>
                  </a:cubicBezTo>
                  <a:cubicBezTo>
                    <a:pt x="1814" y="2319"/>
                    <a:pt x="2319" y="1814"/>
                    <a:pt x="2319" y="1151"/>
                  </a:cubicBezTo>
                  <a:cubicBezTo>
                    <a:pt x="2319" y="506"/>
                    <a:pt x="1814" y="1"/>
                    <a:pt x="1151" y="1"/>
                  </a:cubicBezTo>
                  <a:close/>
                  <a:moveTo>
                    <a:pt x="1151" y="3853"/>
                  </a:moveTo>
                  <a:cubicBezTo>
                    <a:pt x="506" y="3853"/>
                    <a:pt x="1" y="4359"/>
                    <a:pt x="1" y="5003"/>
                  </a:cubicBezTo>
                  <a:cubicBezTo>
                    <a:pt x="1" y="5666"/>
                    <a:pt x="506" y="6171"/>
                    <a:pt x="1151" y="6171"/>
                  </a:cubicBezTo>
                  <a:cubicBezTo>
                    <a:pt x="1814" y="6171"/>
                    <a:pt x="2319" y="5666"/>
                    <a:pt x="2319" y="5003"/>
                  </a:cubicBezTo>
                  <a:cubicBezTo>
                    <a:pt x="2319" y="4359"/>
                    <a:pt x="1814" y="3853"/>
                    <a:pt x="1151" y="3853"/>
                  </a:cubicBezTo>
                  <a:close/>
                  <a:moveTo>
                    <a:pt x="1151" y="7775"/>
                  </a:moveTo>
                  <a:cubicBezTo>
                    <a:pt x="506" y="7775"/>
                    <a:pt x="1" y="8281"/>
                    <a:pt x="1" y="8925"/>
                  </a:cubicBezTo>
                  <a:cubicBezTo>
                    <a:pt x="1" y="9588"/>
                    <a:pt x="506" y="10093"/>
                    <a:pt x="1151" y="10093"/>
                  </a:cubicBezTo>
                  <a:cubicBezTo>
                    <a:pt x="1814" y="10093"/>
                    <a:pt x="2319" y="9588"/>
                    <a:pt x="2319" y="8925"/>
                  </a:cubicBezTo>
                  <a:cubicBezTo>
                    <a:pt x="2319" y="8281"/>
                    <a:pt x="1814" y="7775"/>
                    <a:pt x="1151" y="7775"/>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8"/>
            <p:cNvSpPr/>
            <p:nvPr/>
          </p:nvSpPr>
          <p:spPr>
            <a:xfrm>
              <a:off x="2042217" y="4188567"/>
              <a:ext cx="52971" cy="235990"/>
            </a:xfrm>
            <a:custGeom>
              <a:rect b="b" l="l" r="r" t="t"/>
              <a:pathLst>
                <a:path extrusionOk="0" h="10024" w="2250">
                  <a:moveTo>
                    <a:pt x="715" y="0"/>
                  </a:moveTo>
                  <a:lnTo>
                    <a:pt x="715" y="0"/>
                  </a:lnTo>
                  <a:cubicBezTo>
                    <a:pt x="280" y="140"/>
                    <a:pt x="1" y="576"/>
                    <a:pt x="1" y="1081"/>
                  </a:cubicBezTo>
                  <a:cubicBezTo>
                    <a:pt x="1" y="1744"/>
                    <a:pt x="506" y="2249"/>
                    <a:pt x="1151" y="2249"/>
                  </a:cubicBezTo>
                  <a:cubicBezTo>
                    <a:pt x="1674" y="2249"/>
                    <a:pt x="2110" y="1953"/>
                    <a:pt x="2249" y="1447"/>
                  </a:cubicBezTo>
                  <a:lnTo>
                    <a:pt x="2249" y="1447"/>
                  </a:lnTo>
                  <a:cubicBezTo>
                    <a:pt x="2110" y="1517"/>
                    <a:pt x="1953" y="1604"/>
                    <a:pt x="1814" y="1604"/>
                  </a:cubicBezTo>
                  <a:cubicBezTo>
                    <a:pt x="1151" y="1604"/>
                    <a:pt x="646" y="1011"/>
                    <a:pt x="646" y="367"/>
                  </a:cubicBezTo>
                  <a:cubicBezTo>
                    <a:pt x="646" y="297"/>
                    <a:pt x="715" y="140"/>
                    <a:pt x="715" y="0"/>
                  </a:cubicBezTo>
                  <a:close/>
                  <a:moveTo>
                    <a:pt x="715" y="3853"/>
                  </a:moveTo>
                  <a:lnTo>
                    <a:pt x="715" y="3853"/>
                  </a:lnTo>
                  <a:cubicBezTo>
                    <a:pt x="280" y="4062"/>
                    <a:pt x="1" y="4428"/>
                    <a:pt x="1" y="4933"/>
                  </a:cubicBezTo>
                  <a:cubicBezTo>
                    <a:pt x="1" y="5596"/>
                    <a:pt x="506" y="6101"/>
                    <a:pt x="1151" y="6101"/>
                  </a:cubicBezTo>
                  <a:cubicBezTo>
                    <a:pt x="1674" y="6101"/>
                    <a:pt x="2110" y="5805"/>
                    <a:pt x="2249" y="5369"/>
                  </a:cubicBezTo>
                  <a:lnTo>
                    <a:pt x="2249" y="5369"/>
                  </a:lnTo>
                  <a:cubicBezTo>
                    <a:pt x="2110" y="5439"/>
                    <a:pt x="1953" y="5439"/>
                    <a:pt x="1814" y="5439"/>
                  </a:cubicBezTo>
                  <a:cubicBezTo>
                    <a:pt x="1151" y="5439"/>
                    <a:pt x="646" y="4933"/>
                    <a:pt x="646" y="4289"/>
                  </a:cubicBezTo>
                  <a:cubicBezTo>
                    <a:pt x="646" y="4132"/>
                    <a:pt x="715" y="3992"/>
                    <a:pt x="715" y="3853"/>
                  </a:cubicBezTo>
                  <a:close/>
                  <a:moveTo>
                    <a:pt x="715" y="7775"/>
                  </a:moveTo>
                  <a:lnTo>
                    <a:pt x="715" y="7775"/>
                  </a:lnTo>
                  <a:cubicBezTo>
                    <a:pt x="280" y="7914"/>
                    <a:pt x="1" y="8350"/>
                    <a:pt x="1" y="8855"/>
                  </a:cubicBezTo>
                  <a:cubicBezTo>
                    <a:pt x="1" y="9518"/>
                    <a:pt x="506" y="10023"/>
                    <a:pt x="1151" y="10023"/>
                  </a:cubicBezTo>
                  <a:cubicBezTo>
                    <a:pt x="1674" y="10023"/>
                    <a:pt x="2110" y="9657"/>
                    <a:pt x="2249" y="9222"/>
                  </a:cubicBezTo>
                  <a:lnTo>
                    <a:pt x="2249" y="9222"/>
                  </a:lnTo>
                  <a:cubicBezTo>
                    <a:pt x="2110" y="9291"/>
                    <a:pt x="1953" y="9291"/>
                    <a:pt x="1814" y="9291"/>
                  </a:cubicBezTo>
                  <a:cubicBezTo>
                    <a:pt x="1151" y="9291"/>
                    <a:pt x="646" y="8786"/>
                    <a:pt x="646" y="8141"/>
                  </a:cubicBezTo>
                  <a:cubicBezTo>
                    <a:pt x="646" y="7984"/>
                    <a:pt x="715" y="7844"/>
                    <a:pt x="715" y="7775"/>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4" name="Google Shape;2104;p28"/>
          <p:cNvGrpSpPr/>
          <p:nvPr/>
        </p:nvGrpSpPr>
        <p:grpSpPr>
          <a:xfrm>
            <a:off x="588872" y="450409"/>
            <a:ext cx="800929" cy="736203"/>
            <a:chOff x="1190625" y="238125"/>
            <a:chExt cx="5233250" cy="5228350"/>
          </a:xfrm>
        </p:grpSpPr>
        <p:sp>
          <p:nvSpPr>
            <p:cNvPr id="2105" name="Google Shape;2105;p28"/>
            <p:cNvSpPr/>
            <p:nvPr/>
          </p:nvSpPr>
          <p:spPr>
            <a:xfrm>
              <a:off x="1349925" y="248075"/>
              <a:ext cx="5073950" cy="5218400"/>
            </a:xfrm>
            <a:custGeom>
              <a:rect b="b" l="l" r="r" t="t"/>
              <a:pathLst>
                <a:path extrusionOk="0" h="208736" w="202958">
                  <a:moveTo>
                    <a:pt x="106935" y="1"/>
                  </a:moveTo>
                  <a:cubicBezTo>
                    <a:pt x="100892" y="1"/>
                    <a:pt x="95879" y="4907"/>
                    <a:pt x="95879" y="11072"/>
                  </a:cubicBezTo>
                  <a:lnTo>
                    <a:pt x="95879" y="134523"/>
                  </a:lnTo>
                  <a:lnTo>
                    <a:pt x="10049" y="134523"/>
                  </a:lnTo>
                  <a:cubicBezTo>
                    <a:pt x="4044" y="134523"/>
                    <a:pt x="0" y="140674"/>
                    <a:pt x="2402" y="146164"/>
                  </a:cubicBezTo>
                  <a:cubicBezTo>
                    <a:pt x="18553" y="182928"/>
                    <a:pt x="55219" y="208637"/>
                    <a:pt x="97937" y="208735"/>
                  </a:cubicBezTo>
                  <a:cubicBezTo>
                    <a:pt x="98027" y="208736"/>
                    <a:pt x="98117" y="208736"/>
                    <a:pt x="98207" y="208736"/>
                  </a:cubicBezTo>
                  <a:cubicBezTo>
                    <a:pt x="155925" y="208736"/>
                    <a:pt x="202957" y="161589"/>
                    <a:pt x="202761" y="103813"/>
                  </a:cubicBezTo>
                  <a:cubicBezTo>
                    <a:pt x="202590" y="49526"/>
                    <a:pt x="161047" y="4994"/>
                    <a:pt x="108010" y="43"/>
                  </a:cubicBezTo>
                  <a:lnTo>
                    <a:pt x="107912" y="43"/>
                  </a:lnTo>
                  <a:cubicBezTo>
                    <a:pt x="107584" y="15"/>
                    <a:pt x="107258" y="1"/>
                    <a:pt x="1069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28"/>
            <p:cNvSpPr/>
            <p:nvPr/>
          </p:nvSpPr>
          <p:spPr>
            <a:xfrm>
              <a:off x="1190625" y="238125"/>
              <a:ext cx="2859575" cy="3676325"/>
            </a:xfrm>
            <a:custGeom>
              <a:rect b="b" l="l" r="r" t="t"/>
              <a:pathLst>
                <a:path extrusionOk="0" h="147053" w="114383">
                  <a:moveTo>
                    <a:pt x="104579" y="0"/>
                  </a:moveTo>
                  <a:cubicBezTo>
                    <a:pt x="46812" y="0"/>
                    <a:pt x="0" y="46812"/>
                    <a:pt x="0" y="104579"/>
                  </a:cubicBezTo>
                  <a:cubicBezTo>
                    <a:pt x="0" y="119701"/>
                    <a:pt x="3211" y="134063"/>
                    <a:pt x="8995" y="147053"/>
                  </a:cubicBezTo>
                  <a:lnTo>
                    <a:pt x="114382" y="147053"/>
                  </a:lnTo>
                  <a:lnTo>
                    <a:pt x="114382" y="466"/>
                  </a:lnTo>
                  <a:cubicBezTo>
                    <a:pt x="111147" y="172"/>
                    <a:pt x="107888" y="0"/>
                    <a:pt x="10457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28"/>
            <p:cNvSpPr/>
            <p:nvPr/>
          </p:nvSpPr>
          <p:spPr>
            <a:xfrm>
              <a:off x="1204100" y="442150"/>
              <a:ext cx="2539750" cy="2144550"/>
            </a:xfrm>
            <a:custGeom>
              <a:rect b="b" l="l" r="r" t="t"/>
              <a:pathLst>
                <a:path extrusionOk="0" h="85782" w="101590">
                  <a:moveTo>
                    <a:pt x="83207" y="0"/>
                  </a:moveTo>
                  <a:cubicBezTo>
                    <a:pt x="82080" y="0"/>
                    <a:pt x="81149" y="932"/>
                    <a:pt x="81149" y="2059"/>
                  </a:cubicBezTo>
                  <a:lnTo>
                    <a:pt x="81149" y="6128"/>
                  </a:lnTo>
                  <a:cubicBezTo>
                    <a:pt x="81149" y="7255"/>
                    <a:pt x="82080" y="8186"/>
                    <a:pt x="83207" y="8186"/>
                  </a:cubicBezTo>
                  <a:lnTo>
                    <a:pt x="99530" y="8186"/>
                  </a:lnTo>
                  <a:cubicBezTo>
                    <a:pt x="100658" y="8186"/>
                    <a:pt x="101589" y="7255"/>
                    <a:pt x="101589" y="6128"/>
                  </a:cubicBezTo>
                  <a:lnTo>
                    <a:pt x="101589" y="2059"/>
                  </a:lnTo>
                  <a:cubicBezTo>
                    <a:pt x="101589" y="932"/>
                    <a:pt x="100658" y="0"/>
                    <a:pt x="99530" y="0"/>
                  </a:cubicBezTo>
                  <a:close/>
                  <a:moveTo>
                    <a:pt x="66860" y="16348"/>
                  </a:moveTo>
                  <a:cubicBezTo>
                    <a:pt x="65733" y="16348"/>
                    <a:pt x="64826" y="17255"/>
                    <a:pt x="64826" y="18382"/>
                  </a:cubicBezTo>
                  <a:lnTo>
                    <a:pt x="64826" y="22475"/>
                  </a:lnTo>
                  <a:cubicBezTo>
                    <a:pt x="64826" y="23602"/>
                    <a:pt x="65733" y="24509"/>
                    <a:pt x="66860" y="24509"/>
                  </a:cubicBezTo>
                  <a:lnTo>
                    <a:pt x="99530" y="24509"/>
                  </a:lnTo>
                  <a:cubicBezTo>
                    <a:pt x="100658" y="24509"/>
                    <a:pt x="101589" y="23602"/>
                    <a:pt x="101589" y="22475"/>
                  </a:cubicBezTo>
                  <a:lnTo>
                    <a:pt x="101589" y="18382"/>
                  </a:lnTo>
                  <a:cubicBezTo>
                    <a:pt x="101589" y="17255"/>
                    <a:pt x="100658" y="16348"/>
                    <a:pt x="99530" y="16348"/>
                  </a:cubicBezTo>
                  <a:close/>
                  <a:moveTo>
                    <a:pt x="12990" y="44950"/>
                  </a:moveTo>
                  <a:cubicBezTo>
                    <a:pt x="11495" y="47596"/>
                    <a:pt x="10098" y="50317"/>
                    <a:pt x="8823" y="53111"/>
                  </a:cubicBezTo>
                  <a:lnTo>
                    <a:pt x="87276" y="53111"/>
                  </a:lnTo>
                  <a:cubicBezTo>
                    <a:pt x="88403" y="53111"/>
                    <a:pt x="89335" y="52204"/>
                    <a:pt x="89335" y="51077"/>
                  </a:cubicBezTo>
                  <a:lnTo>
                    <a:pt x="89335" y="46984"/>
                  </a:lnTo>
                  <a:cubicBezTo>
                    <a:pt x="89335" y="45856"/>
                    <a:pt x="88403" y="44950"/>
                    <a:pt x="87276" y="44950"/>
                  </a:cubicBezTo>
                  <a:close/>
                  <a:moveTo>
                    <a:pt x="5515" y="61272"/>
                  </a:moveTo>
                  <a:cubicBezTo>
                    <a:pt x="4559" y="63944"/>
                    <a:pt x="3726" y="66689"/>
                    <a:pt x="2966" y="69458"/>
                  </a:cubicBezTo>
                  <a:lnTo>
                    <a:pt x="54606" y="69458"/>
                  </a:lnTo>
                  <a:cubicBezTo>
                    <a:pt x="55733" y="69458"/>
                    <a:pt x="56640" y="68527"/>
                    <a:pt x="56640" y="67400"/>
                  </a:cubicBezTo>
                  <a:lnTo>
                    <a:pt x="56640" y="63331"/>
                  </a:lnTo>
                  <a:cubicBezTo>
                    <a:pt x="56640" y="62204"/>
                    <a:pt x="55733" y="61272"/>
                    <a:pt x="54606" y="61272"/>
                  </a:cubicBezTo>
                  <a:close/>
                  <a:moveTo>
                    <a:pt x="1152" y="77620"/>
                  </a:moveTo>
                  <a:cubicBezTo>
                    <a:pt x="662" y="80316"/>
                    <a:pt x="270" y="83036"/>
                    <a:pt x="0" y="85781"/>
                  </a:cubicBezTo>
                  <a:lnTo>
                    <a:pt x="87276" y="85781"/>
                  </a:lnTo>
                  <a:cubicBezTo>
                    <a:pt x="88403" y="85781"/>
                    <a:pt x="89335" y="84874"/>
                    <a:pt x="89335" y="83747"/>
                  </a:cubicBezTo>
                  <a:lnTo>
                    <a:pt x="89335" y="79654"/>
                  </a:lnTo>
                  <a:cubicBezTo>
                    <a:pt x="89335" y="78527"/>
                    <a:pt x="88403" y="77620"/>
                    <a:pt x="87276" y="7762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28"/>
            <p:cNvSpPr/>
            <p:nvPr/>
          </p:nvSpPr>
          <p:spPr>
            <a:xfrm>
              <a:off x="2450975" y="1259525"/>
              <a:ext cx="884175" cy="816775"/>
            </a:xfrm>
            <a:custGeom>
              <a:rect b="b" l="l" r="r" t="t"/>
              <a:pathLst>
                <a:path extrusionOk="0" h="32671" w="35367">
                  <a:moveTo>
                    <a:pt x="27205" y="0"/>
                  </a:moveTo>
                  <a:lnTo>
                    <a:pt x="1079" y="14901"/>
                  </a:lnTo>
                  <a:cubicBezTo>
                    <a:pt x="1" y="15539"/>
                    <a:pt x="1" y="17132"/>
                    <a:pt x="1079" y="17744"/>
                  </a:cubicBezTo>
                  <a:lnTo>
                    <a:pt x="27205" y="32670"/>
                  </a:lnTo>
                  <a:cubicBezTo>
                    <a:pt x="31715" y="32670"/>
                    <a:pt x="35367" y="29019"/>
                    <a:pt x="35367" y="24509"/>
                  </a:cubicBezTo>
                  <a:lnTo>
                    <a:pt x="35367" y="8162"/>
                  </a:lnTo>
                  <a:cubicBezTo>
                    <a:pt x="35367" y="3652"/>
                    <a:pt x="31715" y="0"/>
                    <a:pt x="272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28"/>
            <p:cNvSpPr/>
            <p:nvPr/>
          </p:nvSpPr>
          <p:spPr>
            <a:xfrm>
              <a:off x="3131100" y="1259525"/>
              <a:ext cx="3170850" cy="816775"/>
            </a:xfrm>
            <a:custGeom>
              <a:rect b="b" l="l" r="r" t="t"/>
              <a:pathLst>
                <a:path extrusionOk="0" h="32671" w="126834">
                  <a:moveTo>
                    <a:pt x="0" y="0"/>
                  </a:moveTo>
                  <a:lnTo>
                    <a:pt x="0" y="32670"/>
                  </a:lnTo>
                  <a:lnTo>
                    <a:pt x="126833" y="32670"/>
                  </a:lnTo>
                  <a:cubicBezTo>
                    <a:pt x="123132" y="20710"/>
                    <a:pt x="117324" y="9681"/>
                    <a:pt x="1098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28"/>
            <p:cNvSpPr/>
            <p:nvPr/>
          </p:nvSpPr>
          <p:spPr>
            <a:xfrm>
              <a:off x="3437450" y="1259525"/>
              <a:ext cx="2728475" cy="469350"/>
            </a:xfrm>
            <a:custGeom>
              <a:rect b="b" l="l" r="r" t="t"/>
              <a:pathLst>
                <a:path extrusionOk="0" h="18774" w="109139">
                  <a:moveTo>
                    <a:pt x="9388" y="0"/>
                  </a:moveTo>
                  <a:cubicBezTo>
                    <a:pt x="4192" y="0"/>
                    <a:pt x="1" y="4191"/>
                    <a:pt x="1" y="9387"/>
                  </a:cubicBezTo>
                  <a:cubicBezTo>
                    <a:pt x="1" y="14583"/>
                    <a:pt x="4192" y="18774"/>
                    <a:pt x="9388" y="18774"/>
                  </a:cubicBezTo>
                  <a:lnTo>
                    <a:pt x="109138" y="18774"/>
                  </a:lnTo>
                  <a:cubicBezTo>
                    <a:pt x="105952" y="12107"/>
                    <a:pt x="102080" y="5809"/>
                    <a:pt x="97619" y="0"/>
                  </a:cubicBezTo>
                  <a:close/>
                </a:path>
              </a:pathLst>
            </a:custGeom>
            <a:solidFill>
              <a:srgbClr val="E177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28"/>
            <p:cNvSpPr/>
            <p:nvPr/>
          </p:nvSpPr>
          <p:spPr>
            <a:xfrm>
              <a:off x="2450975" y="1492950"/>
              <a:ext cx="271450" cy="349900"/>
            </a:xfrm>
            <a:custGeom>
              <a:rect b="b" l="l" r="r" t="t"/>
              <a:pathLst>
                <a:path extrusionOk="0" h="13996" w="10858">
                  <a:moveTo>
                    <a:pt x="10858" y="1"/>
                  </a:moveTo>
                  <a:lnTo>
                    <a:pt x="1079" y="5564"/>
                  </a:lnTo>
                  <a:cubicBezTo>
                    <a:pt x="1" y="6202"/>
                    <a:pt x="1" y="7795"/>
                    <a:pt x="1079" y="8407"/>
                  </a:cubicBezTo>
                  <a:lnTo>
                    <a:pt x="10858" y="13995"/>
                  </a:lnTo>
                  <a:lnTo>
                    <a:pt x="1085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28"/>
            <p:cNvSpPr/>
            <p:nvPr/>
          </p:nvSpPr>
          <p:spPr>
            <a:xfrm>
              <a:off x="1811300" y="3919625"/>
              <a:ext cx="4518225" cy="811900"/>
            </a:xfrm>
            <a:custGeom>
              <a:rect b="b" l="l" r="r" t="t"/>
              <a:pathLst>
                <a:path extrusionOk="0" h="32476" w="180729">
                  <a:moveTo>
                    <a:pt x="26948" y="1"/>
                  </a:moveTo>
                  <a:cubicBezTo>
                    <a:pt x="25379" y="1"/>
                    <a:pt x="23811" y="601"/>
                    <a:pt x="22622" y="1802"/>
                  </a:cubicBezTo>
                  <a:lnTo>
                    <a:pt x="2402" y="22022"/>
                  </a:lnTo>
                  <a:cubicBezTo>
                    <a:pt x="0" y="24399"/>
                    <a:pt x="0" y="28272"/>
                    <a:pt x="2402" y="30674"/>
                  </a:cubicBezTo>
                  <a:cubicBezTo>
                    <a:pt x="3591" y="31875"/>
                    <a:pt x="5159" y="32475"/>
                    <a:pt x="6728" y="32475"/>
                  </a:cubicBezTo>
                  <a:cubicBezTo>
                    <a:pt x="8297" y="32475"/>
                    <a:pt x="9865" y="31875"/>
                    <a:pt x="11054" y="30674"/>
                  </a:cubicBezTo>
                  <a:lnTo>
                    <a:pt x="31274" y="10454"/>
                  </a:lnTo>
                  <a:cubicBezTo>
                    <a:pt x="33675" y="8052"/>
                    <a:pt x="33675" y="4180"/>
                    <a:pt x="31274" y="1802"/>
                  </a:cubicBezTo>
                  <a:cubicBezTo>
                    <a:pt x="30085" y="601"/>
                    <a:pt x="28516" y="1"/>
                    <a:pt x="26948" y="1"/>
                  </a:cubicBezTo>
                  <a:close/>
                  <a:moveTo>
                    <a:pt x="153781" y="1"/>
                  </a:moveTo>
                  <a:cubicBezTo>
                    <a:pt x="152212" y="1"/>
                    <a:pt x="150644" y="601"/>
                    <a:pt x="149455" y="1802"/>
                  </a:cubicBezTo>
                  <a:cubicBezTo>
                    <a:pt x="147053" y="4180"/>
                    <a:pt x="147053" y="8052"/>
                    <a:pt x="149455" y="10454"/>
                  </a:cubicBezTo>
                  <a:lnTo>
                    <a:pt x="169675" y="30674"/>
                  </a:lnTo>
                  <a:cubicBezTo>
                    <a:pt x="170863" y="31875"/>
                    <a:pt x="172432" y="32475"/>
                    <a:pt x="174000" y="32475"/>
                  </a:cubicBezTo>
                  <a:cubicBezTo>
                    <a:pt x="175569" y="32475"/>
                    <a:pt x="177138" y="31875"/>
                    <a:pt x="178326" y="30674"/>
                  </a:cubicBezTo>
                  <a:cubicBezTo>
                    <a:pt x="180728" y="28272"/>
                    <a:pt x="180728" y="24399"/>
                    <a:pt x="178326" y="22022"/>
                  </a:cubicBezTo>
                  <a:lnTo>
                    <a:pt x="158106" y="1802"/>
                  </a:lnTo>
                  <a:cubicBezTo>
                    <a:pt x="156918" y="601"/>
                    <a:pt x="155349" y="1"/>
                    <a:pt x="15378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28"/>
            <p:cNvSpPr/>
            <p:nvPr/>
          </p:nvSpPr>
          <p:spPr>
            <a:xfrm>
              <a:off x="2987725" y="3715300"/>
              <a:ext cx="2042825" cy="306375"/>
            </a:xfrm>
            <a:custGeom>
              <a:rect b="b" l="l" r="r" t="t"/>
              <a:pathLst>
                <a:path extrusionOk="0" h="12255" w="81713">
                  <a:moveTo>
                    <a:pt x="0" y="0"/>
                  </a:moveTo>
                  <a:lnTo>
                    <a:pt x="0" y="12255"/>
                  </a:lnTo>
                  <a:lnTo>
                    <a:pt x="81712" y="12255"/>
                  </a:lnTo>
                  <a:lnTo>
                    <a:pt x="81712" y="0"/>
                  </a:lnTo>
                  <a:close/>
                </a:path>
              </a:pathLst>
            </a:custGeom>
            <a:solidFill>
              <a:srgbClr val="75A5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28"/>
            <p:cNvSpPr/>
            <p:nvPr/>
          </p:nvSpPr>
          <p:spPr>
            <a:xfrm>
              <a:off x="1721850" y="2500275"/>
              <a:ext cx="4697125" cy="2144550"/>
            </a:xfrm>
            <a:custGeom>
              <a:rect b="b" l="l" r="r" t="t"/>
              <a:pathLst>
                <a:path extrusionOk="0" h="85782" w="187885">
                  <a:moveTo>
                    <a:pt x="42890" y="0"/>
                  </a:moveTo>
                  <a:cubicBezTo>
                    <a:pt x="19190" y="0"/>
                    <a:pt x="0" y="19191"/>
                    <a:pt x="0" y="42891"/>
                  </a:cubicBezTo>
                  <a:cubicBezTo>
                    <a:pt x="0" y="66566"/>
                    <a:pt x="19190" y="85781"/>
                    <a:pt x="42890" y="85781"/>
                  </a:cubicBezTo>
                  <a:cubicBezTo>
                    <a:pt x="66566" y="85781"/>
                    <a:pt x="85781" y="66566"/>
                    <a:pt x="85781" y="42891"/>
                  </a:cubicBezTo>
                  <a:cubicBezTo>
                    <a:pt x="85781" y="40979"/>
                    <a:pt x="85658" y="39116"/>
                    <a:pt x="85413" y="37278"/>
                  </a:cubicBezTo>
                  <a:cubicBezTo>
                    <a:pt x="87227" y="34509"/>
                    <a:pt x="90364" y="32671"/>
                    <a:pt x="93942" y="32671"/>
                  </a:cubicBezTo>
                  <a:cubicBezTo>
                    <a:pt x="97521" y="32671"/>
                    <a:pt x="100658" y="34509"/>
                    <a:pt x="102471" y="37278"/>
                  </a:cubicBezTo>
                  <a:cubicBezTo>
                    <a:pt x="102226" y="39116"/>
                    <a:pt x="102104" y="40979"/>
                    <a:pt x="102104" y="42891"/>
                  </a:cubicBezTo>
                  <a:cubicBezTo>
                    <a:pt x="102104" y="66566"/>
                    <a:pt x="121319" y="85781"/>
                    <a:pt x="144994" y="85781"/>
                  </a:cubicBezTo>
                  <a:cubicBezTo>
                    <a:pt x="168694" y="85781"/>
                    <a:pt x="187884" y="66566"/>
                    <a:pt x="187884" y="42891"/>
                  </a:cubicBezTo>
                  <a:cubicBezTo>
                    <a:pt x="187884" y="19191"/>
                    <a:pt x="168694" y="0"/>
                    <a:pt x="144994" y="0"/>
                  </a:cubicBezTo>
                  <a:cubicBezTo>
                    <a:pt x="127274" y="0"/>
                    <a:pt x="112079" y="10735"/>
                    <a:pt x="105535" y="26078"/>
                  </a:cubicBezTo>
                  <a:cubicBezTo>
                    <a:pt x="102251" y="23798"/>
                    <a:pt x="98256" y="22450"/>
                    <a:pt x="93942" y="22450"/>
                  </a:cubicBezTo>
                  <a:cubicBezTo>
                    <a:pt x="89629" y="22450"/>
                    <a:pt x="85634" y="23798"/>
                    <a:pt x="82350" y="26078"/>
                  </a:cubicBezTo>
                  <a:cubicBezTo>
                    <a:pt x="75806" y="10735"/>
                    <a:pt x="60610" y="0"/>
                    <a:pt x="4289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28"/>
            <p:cNvSpPr/>
            <p:nvPr/>
          </p:nvSpPr>
          <p:spPr>
            <a:xfrm>
              <a:off x="1721850" y="2500275"/>
              <a:ext cx="1265900" cy="2144550"/>
            </a:xfrm>
            <a:custGeom>
              <a:rect b="b" l="l" r="r" t="t"/>
              <a:pathLst>
                <a:path extrusionOk="0" h="85782" w="50636">
                  <a:moveTo>
                    <a:pt x="42890" y="0"/>
                  </a:moveTo>
                  <a:cubicBezTo>
                    <a:pt x="19190" y="0"/>
                    <a:pt x="0" y="19191"/>
                    <a:pt x="0" y="42891"/>
                  </a:cubicBezTo>
                  <a:cubicBezTo>
                    <a:pt x="0" y="66566"/>
                    <a:pt x="19190" y="85781"/>
                    <a:pt x="42890" y="85781"/>
                  </a:cubicBezTo>
                  <a:cubicBezTo>
                    <a:pt x="45537" y="85781"/>
                    <a:pt x="48135" y="85536"/>
                    <a:pt x="50635" y="85070"/>
                  </a:cubicBezTo>
                  <a:cubicBezTo>
                    <a:pt x="30661" y="81419"/>
                    <a:pt x="15514" y="63919"/>
                    <a:pt x="15514" y="42891"/>
                  </a:cubicBezTo>
                  <a:cubicBezTo>
                    <a:pt x="15514" y="21838"/>
                    <a:pt x="30661" y="4363"/>
                    <a:pt x="50635" y="687"/>
                  </a:cubicBezTo>
                  <a:cubicBezTo>
                    <a:pt x="48111" y="245"/>
                    <a:pt x="45537" y="0"/>
                    <a:pt x="4289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28"/>
            <p:cNvSpPr/>
            <p:nvPr/>
          </p:nvSpPr>
          <p:spPr>
            <a:xfrm>
              <a:off x="1976725" y="2755175"/>
              <a:ext cx="4187350" cy="1634125"/>
            </a:xfrm>
            <a:custGeom>
              <a:rect b="b" l="l" r="r" t="t"/>
              <a:pathLst>
                <a:path extrusionOk="0" h="65365" w="167494">
                  <a:moveTo>
                    <a:pt x="32695" y="0"/>
                  </a:moveTo>
                  <a:cubicBezTo>
                    <a:pt x="14632" y="0"/>
                    <a:pt x="1" y="14632"/>
                    <a:pt x="1" y="32695"/>
                  </a:cubicBezTo>
                  <a:cubicBezTo>
                    <a:pt x="1" y="50733"/>
                    <a:pt x="14632" y="65365"/>
                    <a:pt x="32695" y="65365"/>
                  </a:cubicBezTo>
                  <a:cubicBezTo>
                    <a:pt x="50734" y="65365"/>
                    <a:pt x="65366" y="50733"/>
                    <a:pt x="65366" y="32695"/>
                  </a:cubicBezTo>
                  <a:cubicBezTo>
                    <a:pt x="65366" y="14632"/>
                    <a:pt x="50734" y="0"/>
                    <a:pt x="32695" y="0"/>
                  </a:cubicBezTo>
                  <a:close/>
                  <a:moveTo>
                    <a:pt x="134799" y="0"/>
                  </a:moveTo>
                  <a:cubicBezTo>
                    <a:pt x="116761" y="0"/>
                    <a:pt x="102129" y="14632"/>
                    <a:pt x="102129" y="32695"/>
                  </a:cubicBezTo>
                  <a:cubicBezTo>
                    <a:pt x="102129" y="50733"/>
                    <a:pt x="116761" y="65365"/>
                    <a:pt x="134799" y="65365"/>
                  </a:cubicBezTo>
                  <a:cubicBezTo>
                    <a:pt x="152862" y="65365"/>
                    <a:pt x="167494" y="50733"/>
                    <a:pt x="167494" y="32695"/>
                  </a:cubicBezTo>
                  <a:cubicBezTo>
                    <a:pt x="167494" y="14632"/>
                    <a:pt x="152862" y="0"/>
                    <a:pt x="134799" y="0"/>
                  </a:cubicBezTo>
                  <a:close/>
                </a:path>
              </a:pathLst>
            </a:custGeom>
            <a:solidFill>
              <a:srgbClr val="B3DC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28"/>
            <p:cNvSpPr/>
            <p:nvPr/>
          </p:nvSpPr>
          <p:spPr>
            <a:xfrm>
              <a:off x="2025125" y="2755175"/>
              <a:ext cx="4089950" cy="1078400"/>
            </a:xfrm>
            <a:custGeom>
              <a:rect b="b" l="l" r="r" t="t"/>
              <a:pathLst>
                <a:path extrusionOk="0" h="43136" w="163598">
                  <a:moveTo>
                    <a:pt x="30759" y="0"/>
                  </a:moveTo>
                  <a:cubicBezTo>
                    <a:pt x="16593" y="0"/>
                    <a:pt x="4560" y="8995"/>
                    <a:pt x="1" y="21568"/>
                  </a:cubicBezTo>
                  <a:cubicBezTo>
                    <a:pt x="4560" y="34165"/>
                    <a:pt x="16593" y="43135"/>
                    <a:pt x="30759" y="43135"/>
                  </a:cubicBezTo>
                  <a:cubicBezTo>
                    <a:pt x="44901" y="43135"/>
                    <a:pt x="56935" y="34165"/>
                    <a:pt x="61493" y="21568"/>
                  </a:cubicBezTo>
                  <a:cubicBezTo>
                    <a:pt x="56935" y="8995"/>
                    <a:pt x="44901" y="0"/>
                    <a:pt x="30759" y="0"/>
                  </a:cubicBezTo>
                  <a:close/>
                  <a:moveTo>
                    <a:pt x="132863" y="0"/>
                  </a:moveTo>
                  <a:cubicBezTo>
                    <a:pt x="118721" y="0"/>
                    <a:pt x="106688" y="8995"/>
                    <a:pt x="102129" y="21568"/>
                  </a:cubicBezTo>
                  <a:cubicBezTo>
                    <a:pt x="106688" y="34165"/>
                    <a:pt x="118721" y="43135"/>
                    <a:pt x="132863" y="43135"/>
                  </a:cubicBezTo>
                  <a:cubicBezTo>
                    <a:pt x="147029" y="43135"/>
                    <a:pt x="159063" y="34165"/>
                    <a:pt x="163597" y="21568"/>
                  </a:cubicBezTo>
                  <a:cubicBezTo>
                    <a:pt x="159063" y="8995"/>
                    <a:pt x="147029" y="0"/>
                    <a:pt x="1328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8" name="Google Shape;2118;p28"/>
          <p:cNvGrpSpPr/>
          <p:nvPr/>
        </p:nvGrpSpPr>
        <p:grpSpPr>
          <a:xfrm>
            <a:off x="2725826" y="3850601"/>
            <a:ext cx="462990" cy="461385"/>
            <a:chOff x="5378166" y="2716149"/>
            <a:chExt cx="468661" cy="467036"/>
          </a:xfrm>
        </p:grpSpPr>
        <p:sp>
          <p:nvSpPr>
            <p:cNvPr id="2119" name="Google Shape;2119;p28"/>
            <p:cNvSpPr/>
            <p:nvPr/>
          </p:nvSpPr>
          <p:spPr>
            <a:xfrm>
              <a:off x="5378166" y="2716149"/>
              <a:ext cx="468661" cy="467036"/>
            </a:xfrm>
            <a:custGeom>
              <a:rect b="b" l="l" r="r" t="t"/>
              <a:pathLst>
                <a:path extrusionOk="0" h="19838" w="19907">
                  <a:moveTo>
                    <a:pt x="9953" y="1"/>
                  </a:moveTo>
                  <a:cubicBezTo>
                    <a:pt x="4497" y="1"/>
                    <a:pt x="0" y="4446"/>
                    <a:pt x="0" y="9954"/>
                  </a:cubicBezTo>
                  <a:cubicBezTo>
                    <a:pt x="0" y="15410"/>
                    <a:pt x="4497" y="19837"/>
                    <a:pt x="9953" y="19837"/>
                  </a:cubicBezTo>
                  <a:cubicBezTo>
                    <a:pt x="15462" y="19837"/>
                    <a:pt x="19907" y="15410"/>
                    <a:pt x="19907" y="9954"/>
                  </a:cubicBezTo>
                  <a:cubicBezTo>
                    <a:pt x="19907" y="4446"/>
                    <a:pt x="15462" y="1"/>
                    <a:pt x="99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28"/>
            <p:cNvSpPr/>
            <p:nvPr/>
          </p:nvSpPr>
          <p:spPr>
            <a:xfrm>
              <a:off x="5465155" y="2752263"/>
              <a:ext cx="294258" cy="343509"/>
            </a:xfrm>
            <a:custGeom>
              <a:rect b="b" l="l" r="r" t="t"/>
              <a:pathLst>
                <a:path extrusionOk="0" h="14591" w="12499">
                  <a:moveTo>
                    <a:pt x="6258" y="1"/>
                  </a:moveTo>
                  <a:cubicBezTo>
                    <a:pt x="2842" y="1"/>
                    <a:pt x="88" y="2755"/>
                    <a:pt x="1" y="6171"/>
                  </a:cubicBezTo>
                  <a:cubicBezTo>
                    <a:pt x="1" y="8420"/>
                    <a:pt x="1099" y="10320"/>
                    <a:pt x="2842" y="11470"/>
                  </a:cubicBezTo>
                  <a:cubicBezTo>
                    <a:pt x="3713" y="12063"/>
                    <a:pt x="4289" y="13074"/>
                    <a:pt x="4289" y="14155"/>
                  </a:cubicBezTo>
                  <a:lnTo>
                    <a:pt x="4289" y="14590"/>
                  </a:lnTo>
                  <a:lnTo>
                    <a:pt x="8280" y="14590"/>
                  </a:lnTo>
                  <a:lnTo>
                    <a:pt x="8280" y="14155"/>
                  </a:lnTo>
                  <a:cubicBezTo>
                    <a:pt x="8280" y="13074"/>
                    <a:pt x="8803" y="12063"/>
                    <a:pt x="9745" y="11470"/>
                  </a:cubicBezTo>
                  <a:cubicBezTo>
                    <a:pt x="11418" y="10320"/>
                    <a:pt x="12499" y="8420"/>
                    <a:pt x="12499" y="6241"/>
                  </a:cubicBezTo>
                  <a:cubicBezTo>
                    <a:pt x="12499" y="2824"/>
                    <a:pt x="9745" y="1"/>
                    <a:pt x="6258" y="1"/>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28"/>
            <p:cNvSpPr/>
            <p:nvPr/>
          </p:nvSpPr>
          <p:spPr>
            <a:xfrm>
              <a:off x="5506190" y="2752263"/>
              <a:ext cx="253223" cy="251175"/>
            </a:xfrm>
            <a:custGeom>
              <a:rect b="b" l="l" r="r" t="t"/>
              <a:pathLst>
                <a:path extrusionOk="0" h="10669" w="10756">
                  <a:moveTo>
                    <a:pt x="4515" y="1"/>
                  </a:moveTo>
                  <a:cubicBezTo>
                    <a:pt x="3574" y="1"/>
                    <a:pt x="2703" y="210"/>
                    <a:pt x="1901" y="576"/>
                  </a:cubicBezTo>
                  <a:cubicBezTo>
                    <a:pt x="733" y="1674"/>
                    <a:pt x="1" y="3190"/>
                    <a:pt x="1" y="4864"/>
                  </a:cubicBezTo>
                  <a:cubicBezTo>
                    <a:pt x="1" y="8054"/>
                    <a:pt x="2615" y="10668"/>
                    <a:pt x="5823" y="10668"/>
                  </a:cubicBezTo>
                  <a:cubicBezTo>
                    <a:pt x="7636" y="10668"/>
                    <a:pt x="9239" y="9884"/>
                    <a:pt x="10320" y="8577"/>
                  </a:cubicBezTo>
                  <a:cubicBezTo>
                    <a:pt x="10616" y="7845"/>
                    <a:pt x="10756" y="7043"/>
                    <a:pt x="10756" y="6241"/>
                  </a:cubicBezTo>
                  <a:cubicBezTo>
                    <a:pt x="10756" y="2824"/>
                    <a:pt x="8002" y="1"/>
                    <a:pt x="45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28"/>
            <p:cNvSpPr/>
            <p:nvPr/>
          </p:nvSpPr>
          <p:spPr>
            <a:xfrm>
              <a:off x="5511534" y="2806834"/>
              <a:ext cx="201924" cy="273752"/>
            </a:xfrm>
            <a:custGeom>
              <a:rect b="b" l="l" r="r" t="t"/>
              <a:pathLst>
                <a:path extrusionOk="0" h="11628" w="8577">
                  <a:moveTo>
                    <a:pt x="4288" y="1"/>
                  </a:moveTo>
                  <a:cubicBezTo>
                    <a:pt x="4062" y="1"/>
                    <a:pt x="3922" y="228"/>
                    <a:pt x="3922" y="437"/>
                  </a:cubicBezTo>
                  <a:lnTo>
                    <a:pt x="3922" y="2337"/>
                  </a:lnTo>
                  <a:cubicBezTo>
                    <a:pt x="3922" y="2546"/>
                    <a:pt x="4062" y="2772"/>
                    <a:pt x="4288" y="2772"/>
                  </a:cubicBezTo>
                  <a:cubicBezTo>
                    <a:pt x="4498" y="2772"/>
                    <a:pt x="4724" y="2546"/>
                    <a:pt x="4724" y="2337"/>
                  </a:cubicBezTo>
                  <a:lnTo>
                    <a:pt x="4724" y="437"/>
                  </a:lnTo>
                  <a:cubicBezTo>
                    <a:pt x="4724" y="228"/>
                    <a:pt x="4498" y="1"/>
                    <a:pt x="4288" y="1"/>
                  </a:cubicBezTo>
                  <a:close/>
                  <a:moveTo>
                    <a:pt x="1194" y="1347"/>
                  </a:moveTo>
                  <a:cubicBezTo>
                    <a:pt x="1103" y="1347"/>
                    <a:pt x="1011" y="1387"/>
                    <a:pt x="942" y="1465"/>
                  </a:cubicBezTo>
                  <a:cubicBezTo>
                    <a:pt x="732" y="1605"/>
                    <a:pt x="732" y="1901"/>
                    <a:pt x="942" y="2040"/>
                  </a:cubicBezTo>
                  <a:lnTo>
                    <a:pt x="2249" y="3417"/>
                  </a:lnTo>
                  <a:cubicBezTo>
                    <a:pt x="2319" y="3487"/>
                    <a:pt x="2428" y="3522"/>
                    <a:pt x="2537" y="3522"/>
                  </a:cubicBezTo>
                  <a:cubicBezTo>
                    <a:pt x="2646" y="3522"/>
                    <a:pt x="2754" y="3487"/>
                    <a:pt x="2824" y="3417"/>
                  </a:cubicBezTo>
                  <a:cubicBezTo>
                    <a:pt x="2981" y="3278"/>
                    <a:pt x="2981" y="2982"/>
                    <a:pt x="2824" y="2842"/>
                  </a:cubicBezTo>
                  <a:lnTo>
                    <a:pt x="1447" y="1465"/>
                  </a:lnTo>
                  <a:cubicBezTo>
                    <a:pt x="1377" y="1387"/>
                    <a:pt x="1286" y="1347"/>
                    <a:pt x="1194" y="1347"/>
                  </a:cubicBezTo>
                  <a:close/>
                  <a:moveTo>
                    <a:pt x="7409" y="1347"/>
                  </a:moveTo>
                  <a:cubicBezTo>
                    <a:pt x="7300" y="1347"/>
                    <a:pt x="7191" y="1387"/>
                    <a:pt x="7112" y="1465"/>
                  </a:cubicBezTo>
                  <a:lnTo>
                    <a:pt x="5735" y="2842"/>
                  </a:lnTo>
                  <a:cubicBezTo>
                    <a:pt x="5596" y="2982"/>
                    <a:pt x="5596" y="3278"/>
                    <a:pt x="5735" y="3417"/>
                  </a:cubicBezTo>
                  <a:cubicBezTo>
                    <a:pt x="5848" y="3487"/>
                    <a:pt x="5957" y="3522"/>
                    <a:pt x="6055" y="3522"/>
                  </a:cubicBezTo>
                  <a:cubicBezTo>
                    <a:pt x="6154" y="3522"/>
                    <a:pt x="6241" y="3487"/>
                    <a:pt x="6310" y="3417"/>
                  </a:cubicBezTo>
                  <a:lnTo>
                    <a:pt x="7705" y="2040"/>
                  </a:lnTo>
                  <a:cubicBezTo>
                    <a:pt x="7844" y="1901"/>
                    <a:pt x="7844" y="1605"/>
                    <a:pt x="7705" y="1465"/>
                  </a:cubicBezTo>
                  <a:cubicBezTo>
                    <a:pt x="7626" y="1387"/>
                    <a:pt x="7518" y="1347"/>
                    <a:pt x="7409" y="1347"/>
                  </a:cubicBezTo>
                  <a:close/>
                  <a:moveTo>
                    <a:pt x="436" y="4289"/>
                  </a:moveTo>
                  <a:cubicBezTo>
                    <a:pt x="209" y="4289"/>
                    <a:pt x="0" y="4428"/>
                    <a:pt x="0" y="4655"/>
                  </a:cubicBezTo>
                  <a:cubicBezTo>
                    <a:pt x="0" y="4864"/>
                    <a:pt x="209" y="5091"/>
                    <a:pt x="436" y="5091"/>
                  </a:cubicBezTo>
                  <a:lnTo>
                    <a:pt x="576" y="5091"/>
                  </a:lnTo>
                  <a:cubicBezTo>
                    <a:pt x="1308" y="5091"/>
                    <a:pt x="1953" y="5736"/>
                    <a:pt x="2476" y="6904"/>
                  </a:cubicBezTo>
                  <a:cubicBezTo>
                    <a:pt x="3051" y="8141"/>
                    <a:pt x="3347" y="9884"/>
                    <a:pt x="3347" y="11627"/>
                  </a:cubicBezTo>
                  <a:lnTo>
                    <a:pt x="4132" y="11627"/>
                  </a:lnTo>
                  <a:cubicBezTo>
                    <a:pt x="4132" y="9745"/>
                    <a:pt x="3783" y="7915"/>
                    <a:pt x="3190" y="6538"/>
                  </a:cubicBezTo>
                  <a:cubicBezTo>
                    <a:pt x="2911" y="5962"/>
                    <a:pt x="2545" y="5457"/>
                    <a:pt x="2179" y="5091"/>
                  </a:cubicBezTo>
                  <a:lnTo>
                    <a:pt x="6398" y="5091"/>
                  </a:lnTo>
                  <a:cubicBezTo>
                    <a:pt x="6032" y="5457"/>
                    <a:pt x="5735" y="5962"/>
                    <a:pt x="5439" y="6538"/>
                  </a:cubicBezTo>
                  <a:cubicBezTo>
                    <a:pt x="4794" y="7915"/>
                    <a:pt x="4498" y="9745"/>
                    <a:pt x="4498" y="11627"/>
                  </a:cubicBezTo>
                  <a:lnTo>
                    <a:pt x="5299" y="11627"/>
                  </a:lnTo>
                  <a:cubicBezTo>
                    <a:pt x="5299" y="9884"/>
                    <a:pt x="5596" y="8141"/>
                    <a:pt x="6171" y="6904"/>
                  </a:cubicBezTo>
                  <a:cubicBezTo>
                    <a:pt x="6676" y="5736"/>
                    <a:pt x="7339" y="5091"/>
                    <a:pt x="7984" y="5091"/>
                  </a:cubicBezTo>
                  <a:lnTo>
                    <a:pt x="8210" y="5091"/>
                  </a:lnTo>
                  <a:cubicBezTo>
                    <a:pt x="8420" y="5091"/>
                    <a:pt x="8576" y="4864"/>
                    <a:pt x="8576" y="4655"/>
                  </a:cubicBezTo>
                  <a:cubicBezTo>
                    <a:pt x="8576" y="4428"/>
                    <a:pt x="8420" y="4289"/>
                    <a:pt x="8210" y="4289"/>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28"/>
            <p:cNvSpPr/>
            <p:nvPr/>
          </p:nvSpPr>
          <p:spPr>
            <a:xfrm>
              <a:off x="5557489" y="3067026"/>
              <a:ext cx="111238" cy="100550"/>
            </a:xfrm>
            <a:custGeom>
              <a:rect b="b" l="l" r="r" t="t"/>
              <a:pathLst>
                <a:path extrusionOk="0" h="4271" w="4725">
                  <a:moveTo>
                    <a:pt x="367" y="0"/>
                  </a:moveTo>
                  <a:cubicBezTo>
                    <a:pt x="157" y="0"/>
                    <a:pt x="1" y="209"/>
                    <a:pt x="1" y="436"/>
                  </a:cubicBezTo>
                  <a:lnTo>
                    <a:pt x="1" y="2754"/>
                  </a:lnTo>
                  <a:cubicBezTo>
                    <a:pt x="1" y="2964"/>
                    <a:pt x="157" y="3120"/>
                    <a:pt x="367" y="3120"/>
                  </a:cubicBezTo>
                  <a:lnTo>
                    <a:pt x="524" y="3120"/>
                  </a:lnTo>
                  <a:cubicBezTo>
                    <a:pt x="593" y="3765"/>
                    <a:pt x="1169" y="4271"/>
                    <a:pt x="1831" y="4271"/>
                  </a:cubicBezTo>
                  <a:lnTo>
                    <a:pt x="2842" y="4271"/>
                  </a:lnTo>
                  <a:cubicBezTo>
                    <a:pt x="3574" y="4271"/>
                    <a:pt x="4080" y="3765"/>
                    <a:pt x="4219" y="3120"/>
                  </a:cubicBezTo>
                  <a:lnTo>
                    <a:pt x="4289" y="3120"/>
                  </a:lnTo>
                  <a:cubicBezTo>
                    <a:pt x="4515" y="3120"/>
                    <a:pt x="4724" y="2964"/>
                    <a:pt x="4724" y="2754"/>
                  </a:cubicBezTo>
                  <a:lnTo>
                    <a:pt x="4724" y="436"/>
                  </a:lnTo>
                  <a:cubicBezTo>
                    <a:pt x="4724" y="209"/>
                    <a:pt x="4515" y="0"/>
                    <a:pt x="4289"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28"/>
            <p:cNvSpPr/>
            <p:nvPr/>
          </p:nvSpPr>
          <p:spPr>
            <a:xfrm>
              <a:off x="5584987" y="3067026"/>
              <a:ext cx="83741" cy="73476"/>
            </a:xfrm>
            <a:custGeom>
              <a:rect b="b" l="l" r="r" t="t"/>
              <a:pathLst>
                <a:path extrusionOk="0" h="3121" w="3557">
                  <a:moveTo>
                    <a:pt x="576" y="0"/>
                  </a:moveTo>
                  <a:cubicBezTo>
                    <a:pt x="227" y="0"/>
                    <a:pt x="1" y="279"/>
                    <a:pt x="1" y="645"/>
                  </a:cubicBezTo>
                  <a:cubicBezTo>
                    <a:pt x="1" y="942"/>
                    <a:pt x="227" y="1220"/>
                    <a:pt x="576" y="1220"/>
                  </a:cubicBezTo>
                  <a:lnTo>
                    <a:pt x="3556" y="1220"/>
                  </a:lnTo>
                  <a:lnTo>
                    <a:pt x="3556" y="436"/>
                  </a:lnTo>
                  <a:cubicBezTo>
                    <a:pt x="3556" y="209"/>
                    <a:pt x="3347" y="0"/>
                    <a:pt x="3121" y="0"/>
                  </a:cubicBezTo>
                  <a:close/>
                  <a:moveTo>
                    <a:pt x="576" y="1953"/>
                  </a:moveTo>
                  <a:cubicBezTo>
                    <a:pt x="227" y="1953"/>
                    <a:pt x="1" y="2249"/>
                    <a:pt x="1" y="2528"/>
                  </a:cubicBezTo>
                  <a:cubicBezTo>
                    <a:pt x="1" y="2894"/>
                    <a:pt x="227" y="3120"/>
                    <a:pt x="576" y="3120"/>
                  </a:cubicBezTo>
                  <a:lnTo>
                    <a:pt x="3121" y="3120"/>
                  </a:lnTo>
                  <a:cubicBezTo>
                    <a:pt x="3347" y="3120"/>
                    <a:pt x="3556" y="2964"/>
                    <a:pt x="3556" y="2754"/>
                  </a:cubicBezTo>
                  <a:lnTo>
                    <a:pt x="3556" y="1953"/>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28"/>
            <p:cNvSpPr/>
            <p:nvPr/>
          </p:nvSpPr>
          <p:spPr>
            <a:xfrm>
              <a:off x="5721651" y="2716149"/>
              <a:ext cx="90709" cy="90709"/>
            </a:xfrm>
            <a:custGeom>
              <a:rect b="b" l="l" r="r" t="t"/>
              <a:pathLst>
                <a:path extrusionOk="0" h="3853" w="3853">
                  <a:moveTo>
                    <a:pt x="1534" y="1"/>
                  </a:moveTo>
                  <a:cubicBezTo>
                    <a:pt x="1464" y="1"/>
                    <a:pt x="1307" y="88"/>
                    <a:pt x="1307" y="158"/>
                  </a:cubicBezTo>
                  <a:lnTo>
                    <a:pt x="1307" y="1395"/>
                  </a:lnTo>
                  <a:lnTo>
                    <a:pt x="157" y="1395"/>
                  </a:lnTo>
                  <a:cubicBezTo>
                    <a:pt x="87" y="1395"/>
                    <a:pt x="0" y="1465"/>
                    <a:pt x="0" y="1535"/>
                  </a:cubicBezTo>
                  <a:lnTo>
                    <a:pt x="0" y="2336"/>
                  </a:lnTo>
                  <a:cubicBezTo>
                    <a:pt x="0" y="2406"/>
                    <a:pt x="87" y="2546"/>
                    <a:pt x="157" y="2546"/>
                  </a:cubicBezTo>
                  <a:lnTo>
                    <a:pt x="1307" y="2546"/>
                  </a:lnTo>
                  <a:lnTo>
                    <a:pt x="1307" y="3713"/>
                  </a:lnTo>
                  <a:cubicBezTo>
                    <a:pt x="1307" y="3783"/>
                    <a:pt x="1464" y="3853"/>
                    <a:pt x="1534" y="3853"/>
                  </a:cubicBezTo>
                  <a:lnTo>
                    <a:pt x="2336" y="3853"/>
                  </a:lnTo>
                  <a:cubicBezTo>
                    <a:pt x="2406" y="3853"/>
                    <a:pt x="2545" y="3783"/>
                    <a:pt x="2545" y="3713"/>
                  </a:cubicBezTo>
                  <a:lnTo>
                    <a:pt x="2545" y="2546"/>
                  </a:lnTo>
                  <a:lnTo>
                    <a:pt x="3713" y="2546"/>
                  </a:lnTo>
                  <a:cubicBezTo>
                    <a:pt x="3783" y="2546"/>
                    <a:pt x="3852" y="2406"/>
                    <a:pt x="3852" y="2336"/>
                  </a:cubicBezTo>
                  <a:lnTo>
                    <a:pt x="3852" y="1535"/>
                  </a:lnTo>
                  <a:cubicBezTo>
                    <a:pt x="3852" y="1465"/>
                    <a:pt x="3783" y="1395"/>
                    <a:pt x="3713" y="1395"/>
                  </a:cubicBezTo>
                  <a:lnTo>
                    <a:pt x="2545" y="1395"/>
                  </a:lnTo>
                  <a:lnTo>
                    <a:pt x="2545" y="158"/>
                  </a:lnTo>
                  <a:cubicBezTo>
                    <a:pt x="2545" y="88"/>
                    <a:pt x="2406" y="1"/>
                    <a:pt x="2336" y="1"/>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28"/>
            <p:cNvSpPr/>
            <p:nvPr/>
          </p:nvSpPr>
          <p:spPr>
            <a:xfrm>
              <a:off x="5721651" y="2748990"/>
              <a:ext cx="59939" cy="57867"/>
            </a:xfrm>
            <a:custGeom>
              <a:rect b="b" l="l" r="r" t="t"/>
              <a:pathLst>
                <a:path extrusionOk="0" h="2458" w="2546">
                  <a:moveTo>
                    <a:pt x="157" y="0"/>
                  </a:moveTo>
                  <a:cubicBezTo>
                    <a:pt x="87" y="0"/>
                    <a:pt x="0" y="70"/>
                    <a:pt x="0" y="140"/>
                  </a:cubicBezTo>
                  <a:lnTo>
                    <a:pt x="0" y="941"/>
                  </a:lnTo>
                  <a:cubicBezTo>
                    <a:pt x="0" y="1011"/>
                    <a:pt x="87" y="1151"/>
                    <a:pt x="157" y="1151"/>
                  </a:cubicBezTo>
                  <a:lnTo>
                    <a:pt x="1307" y="1151"/>
                  </a:lnTo>
                  <a:lnTo>
                    <a:pt x="1307" y="2318"/>
                  </a:lnTo>
                  <a:cubicBezTo>
                    <a:pt x="1307" y="2388"/>
                    <a:pt x="1464" y="2458"/>
                    <a:pt x="1534" y="2458"/>
                  </a:cubicBezTo>
                  <a:lnTo>
                    <a:pt x="2336" y="2458"/>
                  </a:lnTo>
                  <a:cubicBezTo>
                    <a:pt x="2406" y="2458"/>
                    <a:pt x="2545" y="2388"/>
                    <a:pt x="2545" y="2318"/>
                  </a:cubicBezTo>
                  <a:lnTo>
                    <a:pt x="2545" y="1813"/>
                  </a:lnTo>
                  <a:lnTo>
                    <a:pt x="2266" y="1813"/>
                  </a:lnTo>
                  <a:cubicBezTo>
                    <a:pt x="2109" y="1813"/>
                    <a:pt x="2040" y="1743"/>
                    <a:pt x="2040" y="1586"/>
                  </a:cubicBezTo>
                  <a:lnTo>
                    <a:pt x="2040" y="645"/>
                  </a:lnTo>
                  <a:cubicBezTo>
                    <a:pt x="2040" y="506"/>
                    <a:pt x="1970" y="436"/>
                    <a:pt x="1830" y="436"/>
                  </a:cubicBezTo>
                  <a:lnTo>
                    <a:pt x="872" y="436"/>
                  </a:lnTo>
                  <a:cubicBezTo>
                    <a:pt x="732" y="436"/>
                    <a:pt x="662" y="349"/>
                    <a:pt x="662" y="279"/>
                  </a:cubicBezTo>
                  <a:lnTo>
                    <a:pt x="66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7" name="Google Shape;2127;p28"/>
          <p:cNvGrpSpPr/>
          <p:nvPr/>
        </p:nvGrpSpPr>
        <p:grpSpPr>
          <a:xfrm>
            <a:off x="5985637" y="880758"/>
            <a:ext cx="462989" cy="461385"/>
            <a:chOff x="4685451" y="2027130"/>
            <a:chExt cx="468660" cy="467036"/>
          </a:xfrm>
        </p:grpSpPr>
        <p:sp>
          <p:nvSpPr>
            <p:cNvPr id="2128" name="Google Shape;2128;p28"/>
            <p:cNvSpPr/>
            <p:nvPr/>
          </p:nvSpPr>
          <p:spPr>
            <a:xfrm>
              <a:off x="4685451" y="2027130"/>
              <a:ext cx="467013" cy="388239"/>
            </a:xfrm>
            <a:custGeom>
              <a:rect b="b" l="l" r="r" t="t"/>
              <a:pathLst>
                <a:path extrusionOk="0" h="16491" w="19837">
                  <a:moveTo>
                    <a:pt x="10009" y="0"/>
                  </a:moveTo>
                  <a:cubicBezTo>
                    <a:pt x="9967" y="0"/>
                    <a:pt x="9926" y="0"/>
                    <a:pt x="9884" y="1"/>
                  </a:cubicBezTo>
                  <a:cubicBezTo>
                    <a:pt x="4445" y="1"/>
                    <a:pt x="0" y="4428"/>
                    <a:pt x="0" y="9884"/>
                  </a:cubicBezTo>
                  <a:cubicBezTo>
                    <a:pt x="0" y="12359"/>
                    <a:pt x="872" y="14608"/>
                    <a:pt x="2336" y="16281"/>
                  </a:cubicBezTo>
                  <a:cubicBezTo>
                    <a:pt x="2371" y="16351"/>
                    <a:pt x="2423" y="16386"/>
                    <a:pt x="2476" y="16386"/>
                  </a:cubicBezTo>
                  <a:cubicBezTo>
                    <a:pt x="2528" y="16386"/>
                    <a:pt x="2580" y="16351"/>
                    <a:pt x="2615" y="16281"/>
                  </a:cubicBezTo>
                  <a:cubicBezTo>
                    <a:pt x="4445" y="14312"/>
                    <a:pt x="6973" y="13074"/>
                    <a:pt x="9884" y="13074"/>
                  </a:cubicBezTo>
                  <a:cubicBezTo>
                    <a:pt x="12865" y="13074"/>
                    <a:pt x="15549" y="14381"/>
                    <a:pt x="17362" y="16491"/>
                  </a:cubicBezTo>
                  <a:cubicBezTo>
                    <a:pt x="18896" y="14678"/>
                    <a:pt x="19837" y="12429"/>
                    <a:pt x="19837" y="9884"/>
                  </a:cubicBezTo>
                  <a:cubicBezTo>
                    <a:pt x="19837" y="4470"/>
                    <a:pt x="15408" y="0"/>
                    <a:pt x="100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28"/>
            <p:cNvSpPr/>
            <p:nvPr/>
          </p:nvSpPr>
          <p:spPr>
            <a:xfrm>
              <a:off x="4740447" y="2071861"/>
              <a:ext cx="357446" cy="422305"/>
            </a:xfrm>
            <a:custGeom>
              <a:rect b="b" l="l" r="r" t="t"/>
              <a:pathLst>
                <a:path extrusionOk="0" h="17938" w="15183">
                  <a:moveTo>
                    <a:pt x="1673" y="1"/>
                  </a:moveTo>
                  <a:cubicBezTo>
                    <a:pt x="715" y="1"/>
                    <a:pt x="0" y="785"/>
                    <a:pt x="0" y="1744"/>
                  </a:cubicBezTo>
                  <a:lnTo>
                    <a:pt x="0" y="4359"/>
                  </a:lnTo>
                  <a:lnTo>
                    <a:pt x="0" y="14381"/>
                  </a:lnTo>
                  <a:cubicBezTo>
                    <a:pt x="1813" y="16560"/>
                    <a:pt x="4497" y="17937"/>
                    <a:pt x="7548" y="17937"/>
                  </a:cubicBezTo>
                  <a:cubicBezTo>
                    <a:pt x="10598" y="17937"/>
                    <a:pt x="13352" y="16560"/>
                    <a:pt x="15183" y="14451"/>
                  </a:cubicBezTo>
                  <a:lnTo>
                    <a:pt x="15183" y="6241"/>
                  </a:lnTo>
                  <a:lnTo>
                    <a:pt x="15183" y="1151"/>
                  </a:lnTo>
                  <a:cubicBezTo>
                    <a:pt x="15183" y="506"/>
                    <a:pt x="14660" y="1"/>
                    <a:pt x="1401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28"/>
            <p:cNvSpPr/>
            <p:nvPr/>
          </p:nvSpPr>
          <p:spPr>
            <a:xfrm>
              <a:off x="4740447" y="2071861"/>
              <a:ext cx="189611" cy="422305"/>
            </a:xfrm>
            <a:custGeom>
              <a:rect b="b" l="l" r="r" t="t"/>
              <a:pathLst>
                <a:path extrusionOk="0" h="17938" w="8054">
                  <a:moveTo>
                    <a:pt x="575" y="1"/>
                  </a:moveTo>
                  <a:cubicBezTo>
                    <a:pt x="279" y="1"/>
                    <a:pt x="0" y="280"/>
                    <a:pt x="0" y="576"/>
                  </a:cubicBezTo>
                  <a:lnTo>
                    <a:pt x="0" y="4359"/>
                  </a:lnTo>
                  <a:lnTo>
                    <a:pt x="0" y="14381"/>
                  </a:lnTo>
                  <a:cubicBezTo>
                    <a:pt x="1813" y="16560"/>
                    <a:pt x="4497" y="17937"/>
                    <a:pt x="7548" y="17937"/>
                  </a:cubicBezTo>
                  <a:lnTo>
                    <a:pt x="8053" y="17937"/>
                  </a:lnTo>
                  <a:cubicBezTo>
                    <a:pt x="5595" y="17781"/>
                    <a:pt x="3329" y="16770"/>
                    <a:pt x="1673" y="15166"/>
                  </a:cubicBezTo>
                  <a:cubicBezTo>
                    <a:pt x="1238" y="14730"/>
                    <a:pt x="941" y="14085"/>
                    <a:pt x="941" y="13510"/>
                  </a:cubicBezTo>
                  <a:lnTo>
                    <a:pt x="941" y="4359"/>
                  </a:lnTo>
                  <a:lnTo>
                    <a:pt x="941" y="576"/>
                  </a:lnTo>
                  <a:cubicBezTo>
                    <a:pt x="941" y="437"/>
                    <a:pt x="1011" y="210"/>
                    <a:pt x="1151" y="140"/>
                  </a:cubicBezTo>
                  <a:cubicBezTo>
                    <a:pt x="1307" y="71"/>
                    <a:pt x="575" y="1"/>
                    <a:pt x="5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28"/>
            <p:cNvSpPr/>
            <p:nvPr/>
          </p:nvSpPr>
          <p:spPr>
            <a:xfrm>
              <a:off x="4803635" y="2136697"/>
              <a:ext cx="256496" cy="235990"/>
            </a:xfrm>
            <a:custGeom>
              <a:rect b="b" l="l" r="r" t="t"/>
              <a:pathLst>
                <a:path extrusionOk="0" h="10024" w="10895">
                  <a:moveTo>
                    <a:pt x="210" y="1"/>
                  </a:moveTo>
                  <a:cubicBezTo>
                    <a:pt x="70" y="1"/>
                    <a:pt x="0" y="71"/>
                    <a:pt x="0" y="140"/>
                  </a:cubicBezTo>
                  <a:lnTo>
                    <a:pt x="0" y="576"/>
                  </a:lnTo>
                  <a:cubicBezTo>
                    <a:pt x="0" y="646"/>
                    <a:pt x="70" y="733"/>
                    <a:pt x="210" y="733"/>
                  </a:cubicBezTo>
                  <a:lnTo>
                    <a:pt x="2110" y="733"/>
                  </a:lnTo>
                  <a:cubicBezTo>
                    <a:pt x="2249" y="733"/>
                    <a:pt x="2319" y="646"/>
                    <a:pt x="2319" y="576"/>
                  </a:cubicBezTo>
                  <a:lnTo>
                    <a:pt x="2319" y="140"/>
                  </a:lnTo>
                  <a:cubicBezTo>
                    <a:pt x="2319" y="71"/>
                    <a:pt x="2249" y="1"/>
                    <a:pt x="2110" y="1"/>
                  </a:cubicBezTo>
                  <a:close/>
                  <a:moveTo>
                    <a:pt x="210" y="1883"/>
                  </a:moveTo>
                  <a:cubicBezTo>
                    <a:pt x="70" y="1883"/>
                    <a:pt x="0" y="2040"/>
                    <a:pt x="0" y="2110"/>
                  </a:cubicBezTo>
                  <a:lnTo>
                    <a:pt x="0" y="2476"/>
                  </a:lnTo>
                  <a:cubicBezTo>
                    <a:pt x="0" y="2616"/>
                    <a:pt x="70" y="2685"/>
                    <a:pt x="210" y="2685"/>
                  </a:cubicBezTo>
                  <a:lnTo>
                    <a:pt x="5666" y="2685"/>
                  </a:lnTo>
                  <a:cubicBezTo>
                    <a:pt x="5735" y="2685"/>
                    <a:pt x="5805" y="2616"/>
                    <a:pt x="5805" y="2476"/>
                  </a:cubicBezTo>
                  <a:lnTo>
                    <a:pt x="5805" y="2110"/>
                  </a:lnTo>
                  <a:cubicBezTo>
                    <a:pt x="5805" y="2040"/>
                    <a:pt x="5735" y="1883"/>
                    <a:pt x="5666" y="1883"/>
                  </a:cubicBezTo>
                  <a:close/>
                  <a:moveTo>
                    <a:pt x="210" y="3487"/>
                  </a:moveTo>
                  <a:cubicBezTo>
                    <a:pt x="70" y="3487"/>
                    <a:pt x="0" y="3557"/>
                    <a:pt x="0" y="3627"/>
                  </a:cubicBezTo>
                  <a:lnTo>
                    <a:pt x="0" y="4062"/>
                  </a:lnTo>
                  <a:cubicBezTo>
                    <a:pt x="0" y="4132"/>
                    <a:pt x="70" y="4219"/>
                    <a:pt x="210" y="4219"/>
                  </a:cubicBezTo>
                  <a:lnTo>
                    <a:pt x="8716" y="4219"/>
                  </a:lnTo>
                  <a:cubicBezTo>
                    <a:pt x="8856" y="4219"/>
                    <a:pt x="8925" y="4132"/>
                    <a:pt x="8925" y="4062"/>
                  </a:cubicBezTo>
                  <a:lnTo>
                    <a:pt x="8925" y="3627"/>
                  </a:lnTo>
                  <a:cubicBezTo>
                    <a:pt x="8925" y="3557"/>
                    <a:pt x="8856" y="3487"/>
                    <a:pt x="8716" y="3487"/>
                  </a:cubicBezTo>
                  <a:close/>
                  <a:moveTo>
                    <a:pt x="210" y="6172"/>
                  </a:moveTo>
                  <a:cubicBezTo>
                    <a:pt x="70" y="6172"/>
                    <a:pt x="0" y="6241"/>
                    <a:pt x="0" y="6398"/>
                  </a:cubicBezTo>
                  <a:lnTo>
                    <a:pt x="0" y="6747"/>
                  </a:lnTo>
                  <a:cubicBezTo>
                    <a:pt x="0" y="6904"/>
                    <a:pt x="70" y="6973"/>
                    <a:pt x="210" y="6973"/>
                  </a:cubicBezTo>
                  <a:lnTo>
                    <a:pt x="10668" y="6973"/>
                  </a:lnTo>
                  <a:cubicBezTo>
                    <a:pt x="10756" y="6973"/>
                    <a:pt x="10895" y="6904"/>
                    <a:pt x="10895" y="6747"/>
                  </a:cubicBezTo>
                  <a:lnTo>
                    <a:pt x="10895" y="6398"/>
                  </a:lnTo>
                  <a:cubicBezTo>
                    <a:pt x="10895" y="6241"/>
                    <a:pt x="10756" y="6172"/>
                    <a:pt x="10668" y="6172"/>
                  </a:cubicBezTo>
                  <a:close/>
                  <a:moveTo>
                    <a:pt x="210" y="7705"/>
                  </a:moveTo>
                  <a:cubicBezTo>
                    <a:pt x="70" y="7705"/>
                    <a:pt x="0" y="7845"/>
                    <a:pt x="0" y="7915"/>
                  </a:cubicBezTo>
                  <a:lnTo>
                    <a:pt x="0" y="8281"/>
                  </a:lnTo>
                  <a:cubicBezTo>
                    <a:pt x="0" y="8420"/>
                    <a:pt x="70" y="8490"/>
                    <a:pt x="210" y="8490"/>
                  </a:cubicBezTo>
                  <a:lnTo>
                    <a:pt x="10668" y="8490"/>
                  </a:lnTo>
                  <a:cubicBezTo>
                    <a:pt x="10756" y="8490"/>
                    <a:pt x="10895" y="8420"/>
                    <a:pt x="10895" y="8281"/>
                  </a:cubicBezTo>
                  <a:lnTo>
                    <a:pt x="10895" y="7915"/>
                  </a:lnTo>
                  <a:cubicBezTo>
                    <a:pt x="10895" y="7845"/>
                    <a:pt x="10756" y="7705"/>
                    <a:pt x="10668" y="7705"/>
                  </a:cubicBezTo>
                  <a:close/>
                  <a:moveTo>
                    <a:pt x="210" y="9292"/>
                  </a:moveTo>
                  <a:cubicBezTo>
                    <a:pt x="70" y="9292"/>
                    <a:pt x="0" y="9361"/>
                    <a:pt x="0" y="9449"/>
                  </a:cubicBezTo>
                  <a:lnTo>
                    <a:pt x="0" y="9884"/>
                  </a:lnTo>
                  <a:cubicBezTo>
                    <a:pt x="0" y="9954"/>
                    <a:pt x="70" y="10024"/>
                    <a:pt x="210" y="10024"/>
                  </a:cubicBezTo>
                  <a:lnTo>
                    <a:pt x="7182" y="10024"/>
                  </a:lnTo>
                  <a:cubicBezTo>
                    <a:pt x="7269" y="10024"/>
                    <a:pt x="7409" y="9954"/>
                    <a:pt x="7409" y="9884"/>
                  </a:cubicBezTo>
                  <a:lnTo>
                    <a:pt x="7409" y="9449"/>
                  </a:lnTo>
                  <a:cubicBezTo>
                    <a:pt x="7409" y="9361"/>
                    <a:pt x="7269" y="9292"/>
                    <a:pt x="7182" y="9292"/>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28"/>
            <p:cNvSpPr/>
            <p:nvPr/>
          </p:nvSpPr>
          <p:spPr>
            <a:xfrm>
              <a:off x="4753984" y="2071861"/>
              <a:ext cx="359094" cy="64860"/>
            </a:xfrm>
            <a:custGeom>
              <a:rect b="b" l="l" r="r" t="t"/>
              <a:pathLst>
                <a:path extrusionOk="0" h="2755" w="15253">
                  <a:moveTo>
                    <a:pt x="0" y="1"/>
                  </a:moveTo>
                  <a:cubicBezTo>
                    <a:pt x="366" y="1"/>
                    <a:pt x="663" y="280"/>
                    <a:pt x="663" y="646"/>
                  </a:cubicBezTo>
                  <a:lnTo>
                    <a:pt x="663" y="942"/>
                  </a:lnTo>
                  <a:cubicBezTo>
                    <a:pt x="663" y="1082"/>
                    <a:pt x="732" y="1151"/>
                    <a:pt x="802" y="1151"/>
                  </a:cubicBezTo>
                  <a:lnTo>
                    <a:pt x="15043" y="2755"/>
                  </a:lnTo>
                  <a:cubicBezTo>
                    <a:pt x="15183" y="2755"/>
                    <a:pt x="15253" y="2615"/>
                    <a:pt x="15253" y="2528"/>
                  </a:cubicBezTo>
                  <a:lnTo>
                    <a:pt x="14817" y="646"/>
                  </a:lnTo>
                  <a:cubicBezTo>
                    <a:pt x="14677" y="280"/>
                    <a:pt x="14381" y="1"/>
                    <a:pt x="1401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28"/>
            <p:cNvSpPr/>
            <p:nvPr/>
          </p:nvSpPr>
          <p:spPr>
            <a:xfrm>
              <a:off x="4981333" y="2341069"/>
              <a:ext cx="172778" cy="125599"/>
            </a:xfrm>
            <a:custGeom>
              <a:rect b="b" l="l" r="r" t="t"/>
              <a:pathLst>
                <a:path extrusionOk="0" h="5335" w="7339">
                  <a:moveTo>
                    <a:pt x="6068" y="1"/>
                  </a:moveTo>
                  <a:cubicBezTo>
                    <a:pt x="5979" y="1"/>
                    <a:pt x="5892" y="35"/>
                    <a:pt x="5822" y="105"/>
                  </a:cubicBezTo>
                  <a:lnTo>
                    <a:pt x="2981" y="2859"/>
                  </a:lnTo>
                  <a:cubicBezTo>
                    <a:pt x="2946" y="2903"/>
                    <a:pt x="2911" y="2925"/>
                    <a:pt x="2876" y="2925"/>
                  </a:cubicBezTo>
                  <a:cubicBezTo>
                    <a:pt x="2841" y="2925"/>
                    <a:pt x="2807" y="2903"/>
                    <a:pt x="2772" y="2859"/>
                  </a:cubicBezTo>
                  <a:lnTo>
                    <a:pt x="1534" y="1639"/>
                  </a:lnTo>
                  <a:cubicBezTo>
                    <a:pt x="1456" y="1561"/>
                    <a:pt x="1347" y="1521"/>
                    <a:pt x="1238" y="1521"/>
                  </a:cubicBezTo>
                  <a:cubicBezTo>
                    <a:pt x="1129" y="1521"/>
                    <a:pt x="1020" y="1561"/>
                    <a:pt x="941" y="1639"/>
                  </a:cubicBezTo>
                  <a:lnTo>
                    <a:pt x="157" y="2511"/>
                  </a:lnTo>
                  <a:cubicBezTo>
                    <a:pt x="0" y="2650"/>
                    <a:pt x="0" y="2859"/>
                    <a:pt x="157" y="3016"/>
                  </a:cubicBezTo>
                  <a:lnTo>
                    <a:pt x="2179" y="5038"/>
                  </a:lnTo>
                  <a:cubicBezTo>
                    <a:pt x="2406" y="5265"/>
                    <a:pt x="2615" y="5335"/>
                    <a:pt x="2911" y="5335"/>
                  </a:cubicBezTo>
                  <a:cubicBezTo>
                    <a:pt x="3120" y="5335"/>
                    <a:pt x="3347" y="5265"/>
                    <a:pt x="3556" y="5038"/>
                  </a:cubicBezTo>
                  <a:lnTo>
                    <a:pt x="7199" y="1482"/>
                  </a:lnTo>
                  <a:cubicBezTo>
                    <a:pt x="7339" y="1343"/>
                    <a:pt x="7339" y="1046"/>
                    <a:pt x="7199" y="907"/>
                  </a:cubicBezTo>
                  <a:lnTo>
                    <a:pt x="6328" y="105"/>
                  </a:lnTo>
                  <a:cubicBezTo>
                    <a:pt x="6249" y="35"/>
                    <a:pt x="6158" y="1"/>
                    <a:pt x="60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28"/>
            <p:cNvSpPr/>
            <p:nvPr/>
          </p:nvSpPr>
          <p:spPr>
            <a:xfrm>
              <a:off x="4981333" y="2353782"/>
              <a:ext cx="172778" cy="112886"/>
            </a:xfrm>
            <a:custGeom>
              <a:rect b="b" l="l" r="r" t="t"/>
              <a:pathLst>
                <a:path extrusionOk="0" h="4795" w="7339">
                  <a:moveTo>
                    <a:pt x="6833" y="1"/>
                  </a:moveTo>
                  <a:lnTo>
                    <a:pt x="3556" y="3278"/>
                  </a:lnTo>
                  <a:cubicBezTo>
                    <a:pt x="3347" y="3487"/>
                    <a:pt x="3120" y="3557"/>
                    <a:pt x="2911" y="3557"/>
                  </a:cubicBezTo>
                  <a:cubicBezTo>
                    <a:pt x="2615" y="3557"/>
                    <a:pt x="2406" y="3487"/>
                    <a:pt x="2179" y="3278"/>
                  </a:cubicBezTo>
                  <a:lnTo>
                    <a:pt x="506" y="1605"/>
                  </a:lnTo>
                  <a:lnTo>
                    <a:pt x="157" y="1971"/>
                  </a:lnTo>
                  <a:cubicBezTo>
                    <a:pt x="0" y="2110"/>
                    <a:pt x="0" y="2319"/>
                    <a:pt x="157" y="2476"/>
                  </a:cubicBezTo>
                  <a:lnTo>
                    <a:pt x="2179" y="4498"/>
                  </a:lnTo>
                  <a:cubicBezTo>
                    <a:pt x="2406" y="4725"/>
                    <a:pt x="2615" y="4795"/>
                    <a:pt x="2911" y="4795"/>
                  </a:cubicBezTo>
                  <a:cubicBezTo>
                    <a:pt x="3120" y="4795"/>
                    <a:pt x="3347" y="4725"/>
                    <a:pt x="3556" y="4498"/>
                  </a:cubicBezTo>
                  <a:lnTo>
                    <a:pt x="7199" y="942"/>
                  </a:lnTo>
                  <a:cubicBezTo>
                    <a:pt x="7339" y="803"/>
                    <a:pt x="7339" y="506"/>
                    <a:pt x="7199" y="367"/>
                  </a:cubicBezTo>
                  <a:lnTo>
                    <a:pt x="6833" y="1"/>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5" name="Google Shape;2135;p28"/>
          <p:cNvGrpSpPr/>
          <p:nvPr/>
        </p:nvGrpSpPr>
        <p:grpSpPr>
          <a:xfrm>
            <a:off x="6989565" y="2632688"/>
            <a:ext cx="767388" cy="762000"/>
            <a:chOff x="1190625" y="238125"/>
            <a:chExt cx="5228950" cy="5228350"/>
          </a:xfrm>
        </p:grpSpPr>
        <p:sp>
          <p:nvSpPr>
            <p:cNvPr id="2136" name="Google Shape;2136;p28"/>
            <p:cNvSpPr/>
            <p:nvPr/>
          </p:nvSpPr>
          <p:spPr>
            <a:xfrm>
              <a:off x="1190625" y="238125"/>
              <a:ext cx="5228950" cy="4906100"/>
            </a:xfrm>
            <a:custGeom>
              <a:rect b="b" l="l" r="r" t="t"/>
              <a:pathLst>
                <a:path extrusionOk="0" h="196244" w="209158">
                  <a:moveTo>
                    <a:pt x="104579" y="0"/>
                  </a:moveTo>
                  <a:cubicBezTo>
                    <a:pt x="46812" y="0"/>
                    <a:pt x="0" y="46812"/>
                    <a:pt x="0" y="104579"/>
                  </a:cubicBezTo>
                  <a:cubicBezTo>
                    <a:pt x="0" y="126098"/>
                    <a:pt x="6519" y="146121"/>
                    <a:pt x="17671" y="162738"/>
                  </a:cubicBezTo>
                  <a:cubicBezTo>
                    <a:pt x="19656" y="165704"/>
                    <a:pt x="22989" y="167468"/>
                    <a:pt x="26543" y="167468"/>
                  </a:cubicBezTo>
                  <a:lnTo>
                    <a:pt x="125362" y="167468"/>
                  </a:lnTo>
                  <a:cubicBezTo>
                    <a:pt x="139602" y="167468"/>
                    <a:pt x="151146" y="179012"/>
                    <a:pt x="151146" y="193252"/>
                  </a:cubicBezTo>
                  <a:cubicBezTo>
                    <a:pt x="151146" y="195003"/>
                    <a:pt x="152575" y="196244"/>
                    <a:pt x="154133" y="196244"/>
                  </a:cubicBezTo>
                  <a:cubicBezTo>
                    <a:pt x="154625" y="196244"/>
                    <a:pt x="155130" y="196120"/>
                    <a:pt x="155606" y="195850"/>
                  </a:cubicBezTo>
                  <a:cubicBezTo>
                    <a:pt x="187541" y="177958"/>
                    <a:pt x="209133" y="143793"/>
                    <a:pt x="209133" y="104579"/>
                  </a:cubicBezTo>
                  <a:cubicBezTo>
                    <a:pt x="209158" y="46959"/>
                    <a:pt x="162175" y="0"/>
                    <a:pt x="10457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28"/>
            <p:cNvSpPr/>
            <p:nvPr/>
          </p:nvSpPr>
          <p:spPr>
            <a:xfrm>
              <a:off x="1773925" y="442125"/>
              <a:ext cx="3705750" cy="3640825"/>
            </a:xfrm>
            <a:custGeom>
              <a:rect b="b" l="l" r="r" t="t"/>
              <a:pathLst>
                <a:path extrusionOk="0" h="145633" w="148230">
                  <a:moveTo>
                    <a:pt x="64497" y="0"/>
                  </a:moveTo>
                  <a:cubicBezTo>
                    <a:pt x="64460" y="0"/>
                    <a:pt x="64422" y="1"/>
                    <a:pt x="64385" y="1"/>
                  </a:cubicBezTo>
                  <a:cubicBezTo>
                    <a:pt x="61003" y="75"/>
                    <a:pt x="58356" y="2942"/>
                    <a:pt x="58356" y="6300"/>
                  </a:cubicBezTo>
                  <a:lnTo>
                    <a:pt x="58356" y="37818"/>
                  </a:lnTo>
                  <a:cubicBezTo>
                    <a:pt x="58356" y="41201"/>
                    <a:pt x="61003" y="44068"/>
                    <a:pt x="64385" y="44117"/>
                  </a:cubicBezTo>
                  <a:cubicBezTo>
                    <a:pt x="64423" y="44118"/>
                    <a:pt x="64461" y="44118"/>
                    <a:pt x="64498" y="44118"/>
                  </a:cubicBezTo>
                  <a:cubicBezTo>
                    <a:pt x="67169" y="44118"/>
                    <a:pt x="69421" y="42417"/>
                    <a:pt x="70267" y="40049"/>
                  </a:cubicBezTo>
                  <a:lnTo>
                    <a:pt x="95119" y="40049"/>
                  </a:lnTo>
                  <a:cubicBezTo>
                    <a:pt x="95119" y="38235"/>
                    <a:pt x="96589" y="36765"/>
                    <a:pt x="98403" y="36765"/>
                  </a:cubicBezTo>
                  <a:lnTo>
                    <a:pt x="133402" y="36765"/>
                  </a:lnTo>
                  <a:cubicBezTo>
                    <a:pt x="141293" y="36765"/>
                    <a:pt x="147935" y="30613"/>
                    <a:pt x="148229" y="22721"/>
                  </a:cubicBezTo>
                  <a:cubicBezTo>
                    <a:pt x="148229" y="22500"/>
                    <a:pt x="148229" y="22280"/>
                    <a:pt x="148229" y="22059"/>
                  </a:cubicBezTo>
                  <a:cubicBezTo>
                    <a:pt x="148229" y="12133"/>
                    <a:pt x="140191" y="4094"/>
                    <a:pt x="130264" y="4094"/>
                  </a:cubicBezTo>
                  <a:lnTo>
                    <a:pt x="70267" y="4094"/>
                  </a:lnTo>
                  <a:cubicBezTo>
                    <a:pt x="69421" y="1726"/>
                    <a:pt x="67168" y="0"/>
                    <a:pt x="64497" y="0"/>
                  </a:cubicBezTo>
                  <a:close/>
                  <a:moveTo>
                    <a:pt x="43430" y="61273"/>
                  </a:moveTo>
                  <a:cubicBezTo>
                    <a:pt x="40146" y="61273"/>
                    <a:pt x="37303" y="63798"/>
                    <a:pt x="37131" y="67082"/>
                  </a:cubicBezTo>
                  <a:cubicBezTo>
                    <a:pt x="36984" y="70047"/>
                    <a:pt x="38920" y="72572"/>
                    <a:pt x="41616" y="73307"/>
                  </a:cubicBezTo>
                  <a:lnTo>
                    <a:pt x="41616" y="112448"/>
                  </a:lnTo>
                  <a:cubicBezTo>
                    <a:pt x="24779" y="117055"/>
                    <a:pt x="10686" y="126663"/>
                    <a:pt x="1912" y="139138"/>
                  </a:cubicBezTo>
                  <a:cubicBezTo>
                    <a:pt x="0" y="141883"/>
                    <a:pt x="1986" y="145633"/>
                    <a:pt x="5319" y="145633"/>
                  </a:cubicBezTo>
                  <a:lnTo>
                    <a:pt x="123476" y="145633"/>
                  </a:lnTo>
                  <a:cubicBezTo>
                    <a:pt x="126539" y="145633"/>
                    <a:pt x="128328" y="142177"/>
                    <a:pt x="126588" y="139652"/>
                  </a:cubicBezTo>
                  <a:cubicBezTo>
                    <a:pt x="117839" y="126908"/>
                    <a:pt x="103599" y="117104"/>
                    <a:pt x="86541" y="112448"/>
                  </a:cubicBezTo>
                  <a:lnTo>
                    <a:pt x="86541" y="73307"/>
                  </a:lnTo>
                  <a:cubicBezTo>
                    <a:pt x="89237" y="72572"/>
                    <a:pt x="91197" y="70047"/>
                    <a:pt x="91026" y="67082"/>
                  </a:cubicBezTo>
                  <a:cubicBezTo>
                    <a:pt x="90854" y="63798"/>
                    <a:pt x="88036" y="61273"/>
                    <a:pt x="84752" y="61273"/>
                  </a:cubicBezTo>
                  <a:close/>
                </a:path>
              </a:pathLst>
            </a:custGeom>
            <a:solidFill>
              <a:srgbClr val="ADE8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28"/>
            <p:cNvSpPr/>
            <p:nvPr/>
          </p:nvSpPr>
          <p:spPr>
            <a:xfrm>
              <a:off x="2142175" y="442150"/>
              <a:ext cx="3323400" cy="3640800"/>
            </a:xfrm>
            <a:custGeom>
              <a:rect b="b" l="l" r="r" t="t"/>
              <a:pathLst>
                <a:path extrusionOk="0" h="145632" w="132936">
                  <a:moveTo>
                    <a:pt x="74262" y="4093"/>
                  </a:moveTo>
                  <a:cubicBezTo>
                    <a:pt x="68625" y="4093"/>
                    <a:pt x="64066" y="8677"/>
                    <a:pt x="64066" y="14314"/>
                  </a:cubicBezTo>
                  <a:cubicBezTo>
                    <a:pt x="64066" y="19951"/>
                    <a:pt x="68625" y="24509"/>
                    <a:pt x="74262" y="24509"/>
                  </a:cubicBezTo>
                  <a:lnTo>
                    <a:pt x="123279" y="24509"/>
                  </a:lnTo>
                  <a:cubicBezTo>
                    <a:pt x="127764" y="24509"/>
                    <a:pt x="131563" y="21642"/>
                    <a:pt x="132936" y="17622"/>
                  </a:cubicBezTo>
                  <a:cubicBezTo>
                    <a:pt x="130975" y="9853"/>
                    <a:pt x="123916" y="4093"/>
                    <a:pt x="115534" y="4093"/>
                  </a:cubicBezTo>
                  <a:close/>
                  <a:moveTo>
                    <a:pt x="49753" y="0"/>
                  </a:moveTo>
                  <a:cubicBezTo>
                    <a:pt x="46371" y="0"/>
                    <a:pt x="43626" y="2745"/>
                    <a:pt x="43626" y="6128"/>
                  </a:cubicBezTo>
                  <a:lnTo>
                    <a:pt x="43626" y="26568"/>
                  </a:lnTo>
                  <a:cubicBezTo>
                    <a:pt x="43626" y="29950"/>
                    <a:pt x="46371" y="32695"/>
                    <a:pt x="49753" y="32695"/>
                  </a:cubicBezTo>
                  <a:cubicBezTo>
                    <a:pt x="53135" y="32695"/>
                    <a:pt x="55880" y="29950"/>
                    <a:pt x="55880" y="26568"/>
                  </a:cubicBezTo>
                  <a:lnTo>
                    <a:pt x="55880" y="6128"/>
                  </a:lnTo>
                  <a:cubicBezTo>
                    <a:pt x="55880" y="2745"/>
                    <a:pt x="53135" y="0"/>
                    <a:pt x="49753" y="0"/>
                  </a:cubicBezTo>
                  <a:close/>
                  <a:moveTo>
                    <a:pt x="41592" y="61272"/>
                  </a:moveTo>
                  <a:cubicBezTo>
                    <a:pt x="38209" y="61272"/>
                    <a:pt x="35464" y="64017"/>
                    <a:pt x="35464" y="67400"/>
                  </a:cubicBezTo>
                  <a:cubicBezTo>
                    <a:pt x="35464" y="70782"/>
                    <a:pt x="38209" y="73527"/>
                    <a:pt x="41592" y="73527"/>
                  </a:cubicBezTo>
                  <a:lnTo>
                    <a:pt x="70193" y="73527"/>
                  </a:lnTo>
                  <a:cubicBezTo>
                    <a:pt x="73575" y="73527"/>
                    <a:pt x="76320" y="70782"/>
                    <a:pt x="76320" y="67400"/>
                  </a:cubicBezTo>
                  <a:cubicBezTo>
                    <a:pt x="76320" y="64017"/>
                    <a:pt x="73575" y="61272"/>
                    <a:pt x="70193" y="61272"/>
                  </a:cubicBezTo>
                  <a:close/>
                  <a:moveTo>
                    <a:pt x="43626" y="81713"/>
                  </a:moveTo>
                  <a:cubicBezTo>
                    <a:pt x="39116" y="81713"/>
                    <a:pt x="35464" y="85364"/>
                    <a:pt x="35464" y="89874"/>
                  </a:cubicBezTo>
                  <a:lnTo>
                    <a:pt x="35464" y="113059"/>
                  </a:lnTo>
                  <a:cubicBezTo>
                    <a:pt x="35464" y="116270"/>
                    <a:pt x="33577" y="119187"/>
                    <a:pt x="30661" y="120510"/>
                  </a:cubicBezTo>
                  <a:cubicBezTo>
                    <a:pt x="16960" y="126637"/>
                    <a:pt x="6078" y="134627"/>
                    <a:pt x="0" y="145632"/>
                  </a:cubicBezTo>
                  <a:lnTo>
                    <a:pt x="108917" y="145632"/>
                  </a:lnTo>
                  <a:cubicBezTo>
                    <a:pt x="111907" y="145632"/>
                    <a:pt x="113647" y="142274"/>
                    <a:pt x="111956" y="139798"/>
                  </a:cubicBezTo>
                  <a:cubicBezTo>
                    <a:pt x="103231" y="126980"/>
                    <a:pt x="88942" y="117128"/>
                    <a:pt x="71811" y="112447"/>
                  </a:cubicBezTo>
                  <a:lnTo>
                    <a:pt x="71811" y="81713"/>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28"/>
            <p:cNvSpPr/>
            <p:nvPr/>
          </p:nvSpPr>
          <p:spPr>
            <a:xfrm>
              <a:off x="1632375" y="3914425"/>
              <a:ext cx="3540950" cy="1552050"/>
            </a:xfrm>
            <a:custGeom>
              <a:rect b="b" l="l" r="r" t="t"/>
              <a:pathLst>
                <a:path extrusionOk="0" h="62082" w="141638">
                  <a:moveTo>
                    <a:pt x="7770" y="1"/>
                  </a:moveTo>
                  <a:cubicBezTo>
                    <a:pt x="4314" y="4829"/>
                    <a:pt x="1692" y="10123"/>
                    <a:pt x="1" y="15711"/>
                  </a:cubicBezTo>
                  <a:cubicBezTo>
                    <a:pt x="18775" y="43675"/>
                    <a:pt x="50685" y="62081"/>
                    <a:pt x="86909" y="62081"/>
                  </a:cubicBezTo>
                  <a:cubicBezTo>
                    <a:pt x="105511" y="62081"/>
                    <a:pt x="122986" y="57229"/>
                    <a:pt x="138108" y="48700"/>
                  </a:cubicBezTo>
                  <a:cubicBezTo>
                    <a:pt x="140387" y="42891"/>
                    <a:pt x="141637" y="36666"/>
                    <a:pt x="141637" y="30220"/>
                  </a:cubicBezTo>
                  <a:cubicBezTo>
                    <a:pt x="141637" y="19191"/>
                    <a:pt x="138034" y="8873"/>
                    <a:pt x="131735" y="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28"/>
            <p:cNvSpPr/>
            <p:nvPr/>
          </p:nvSpPr>
          <p:spPr>
            <a:xfrm>
              <a:off x="2007375" y="3812100"/>
              <a:ext cx="3165950" cy="1654375"/>
            </a:xfrm>
            <a:custGeom>
              <a:rect b="b" l="l" r="r" t="t"/>
              <a:pathLst>
                <a:path extrusionOk="0" h="66175" w="126638">
                  <a:moveTo>
                    <a:pt x="79654" y="12255"/>
                  </a:moveTo>
                  <a:cubicBezTo>
                    <a:pt x="85291" y="12255"/>
                    <a:pt x="89874" y="16838"/>
                    <a:pt x="89874" y="22475"/>
                  </a:cubicBezTo>
                  <a:cubicBezTo>
                    <a:pt x="89874" y="28112"/>
                    <a:pt x="85291" y="32695"/>
                    <a:pt x="79654" y="32695"/>
                  </a:cubicBezTo>
                  <a:cubicBezTo>
                    <a:pt x="74017" y="32695"/>
                    <a:pt x="69458" y="28112"/>
                    <a:pt x="69458" y="22475"/>
                  </a:cubicBezTo>
                  <a:cubicBezTo>
                    <a:pt x="69458" y="16838"/>
                    <a:pt x="74017" y="12255"/>
                    <a:pt x="79654" y="12255"/>
                  </a:cubicBezTo>
                  <a:close/>
                  <a:moveTo>
                    <a:pt x="65365" y="40857"/>
                  </a:moveTo>
                  <a:cubicBezTo>
                    <a:pt x="69875" y="40857"/>
                    <a:pt x="73527" y="44509"/>
                    <a:pt x="73527" y="49018"/>
                  </a:cubicBezTo>
                  <a:cubicBezTo>
                    <a:pt x="73527" y="53528"/>
                    <a:pt x="69875" y="57204"/>
                    <a:pt x="65365" y="57204"/>
                  </a:cubicBezTo>
                  <a:cubicBezTo>
                    <a:pt x="60855" y="57204"/>
                    <a:pt x="57204" y="53528"/>
                    <a:pt x="57204" y="49018"/>
                  </a:cubicBezTo>
                  <a:cubicBezTo>
                    <a:pt x="57204" y="44509"/>
                    <a:pt x="60855" y="40857"/>
                    <a:pt x="65365" y="40857"/>
                  </a:cubicBezTo>
                  <a:close/>
                  <a:moveTo>
                    <a:pt x="17450" y="1"/>
                  </a:moveTo>
                  <a:cubicBezTo>
                    <a:pt x="14191" y="1"/>
                    <a:pt x="11323" y="1692"/>
                    <a:pt x="9657" y="4265"/>
                  </a:cubicBezTo>
                  <a:cubicBezTo>
                    <a:pt x="9265" y="4878"/>
                    <a:pt x="8897" y="5466"/>
                    <a:pt x="8456" y="6054"/>
                  </a:cubicBezTo>
                  <a:cubicBezTo>
                    <a:pt x="3088" y="13333"/>
                    <a:pt x="0" y="22059"/>
                    <a:pt x="0" y="32695"/>
                  </a:cubicBezTo>
                  <a:cubicBezTo>
                    <a:pt x="0" y="34411"/>
                    <a:pt x="98" y="36102"/>
                    <a:pt x="245" y="37769"/>
                  </a:cubicBezTo>
                  <a:cubicBezTo>
                    <a:pt x="18970" y="55390"/>
                    <a:pt x="44165" y="66174"/>
                    <a:pt x="71909" y="66174"/>
                  </a:cubicBezTo>
                  <a:cubicBezTo>
                    <a:pt x="90511" y="66174"/>
                    <a:pt x="107986" y="61322"/>
                    <a:pt x="123108" y="52793"/>
                  </a:cubicBezTo>
                  <a:cubicBezTo>
                    <a:pt x="125387" y="46984"/>
                    <a:pt x="126637" y="40759"/>
                    <a:pt x="126637" y="34313"/>
                  </a:cubicBezTo>
                  <a:cubicBezTo>
                    <a:pt x="126637" y="23284"/>
                    <a:pt x="123034" y="12966"/>
                    <a:pt x="116735" y="4094"/>
                  </a:cubicBezTo>
                  <a:lnTo>
                    <a:pt x="114946" y="4094"/>
                  </a:lnTo>
                  <a:cubicBezTo>
                    <a:pt x="111736" y="4094"/>
                    <a:pt x="108648" y="3113"/>
                    <a:pt x="105927" y="1422"/>
                  </a:cubicBezTo>
                  <a:cubicBezTo>
                    <a:pt x="104506" y="515"/>
                    <a:pt x="102814" y="1"/>
                    <a:pt x="101025" y="1"/>
                  </a:cubicBezTo>
                  <a:cubicBezTo>
                    <a:pt x="99212" y="1"/>
                    <a:pt x="97521" y="515"/>
                    <a:pt x="96099" y="1422"/>
                  </a:cubicBezTo>
                  <a:cubicBezTo>
                    <a:pt x="93379" y="3113"/>
                    <a:pt x="90291" y="4094"/>
                    <a:pt x="87080" y="4094"/>
                  </a:cubicBezTo>
                  <a:cubicBezTo>
                    <a:pt x="83894" y="4094"/>
                    <a:pt x="80781" y="3113"/>
                    <a:pt x="78085" y="1422"/>
                  </a:cubicBezTo>
                  <a:cubicBezTo>
                    <a:pt x="76664" y="515"/>
                    <a:pt x="74973" y="1"/>
                    <a:pt x="73159" y="1"/>
                  </a:cubicBezTo>
                  <a:cubicBezTo>
                    <a:pt x="71370" y="1"/>
                    <a:pt x="69679" y="515"/>
                    <a:pt x="68257" y="1422"/>
                  </a:cubicBezTo>
                  <a:cubicBezTo>
                    <a:pt x="65537" y="3113"/>
                    <a:pt x="62449" y="4094"/>
                    <a:pt x="59238" y="4094"/>
                  </a:cubicBezTo>
                  <a:cubicBezTo>
                    <a:pt x="56027" y="4094"/>
                    <a:pt x="52939" y="3113"/>
                    <a:pt x="50219" y="1422"/>
                  </a:cubicBezTo>
                  <a:cubicBezTo>
                    <a:pt x="48797" y="515"/>
                    <a:pt x="47106" y="1"/>
                    <a:pt x="45317" y="1"/>
                  </a:cubicBezTo>
                  <a:cubicBezTo>
                    <a:pt x="43503" y="1"/>
                    <a:pt x="41812" y="515"/>
                    <a:pt x="40391" y="1422"/>
                  </a:cubicBezTo>
                  <a:cubicBezTo>
                    <a:pt x="37695" y="3113"/>
                    <a:pt x="34582" y="4094"/>
                    <a:pt x="31396" y="4094"/>
                  </a:cubicBezTo>
                  <a:cubicBezTo>
                    <a:pt x="28185" y="4094"/>
                    <a:pt x="25097" y="3113"/>
                    <a:pt x="22377" y="1422"/>
                  </a:cubicBezTo>
                  <a:cubicBezTo>
                    <a:pt x="20955" y="515"/>
                    <a:pt x="19264" y="1"/>
                    <a:pt x="17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28"/>
            <p:cNvSpPr/>
            <p:nvPr/>
          </p:nvSpPr>
          <p:spPr>
            <a:xfrm>
              <a:off x="4050175" y="544475"/>
              <a:ext cx="2368800" cy="898875"/>
            </a:xfrm>
            <a:custGeom>
              <a:rect b="b" l="l" r="r" t="t"/>
              <a:pathLst>
                <a:path extrusionOk="0" h="35955" w="94752">
                  <a:moveTo>
                    <a:pt x="36764" y="0"/>
                  </a:moveTo>
                  <a:lnTo>
                    <a:pt x="24485" y="21568"/>
                  </a:lnTo>
                  <a:cubicBezTo>
                    <a:pt x="22328" y="25416"/>
                    <a:pt x="18259" y="27769"/>
                    <a:pt x="13848" y="27769"/>
                  </a:cubicBezTo>
                  <a:lnTo>
                    <a:pt x="4069" y="27769"/>
                  </a:lnTo>
                  <a:cubicBezTo>
                    <a:pt x="1814" y="27769"/>
                    <a:pt x="0" y="29607"/>
                    <a:pt x="0" y="31862"/>
                  </a:cubicBezTo>
                  <a:cubicBezTo>
                    <a:pt x="0" y="34117"/>
                    <a:pt x="1814" y="35955"/>
                    <a:pt x="4069" y="35955"/>
                  </a:cubicBezTo>
                  <a:lnTo>
                    <a:pt x="76786" y="35955"/>
                  </a:lnTo>
                  <a:cubicBezTo>
                    <a:pt x="86712" y="35955"/>
                    <a:pt x="94751" y="27891"/>
                    <a:pt x="94751" y="17965"/>
                  </a:cubicBezTo>
                  <a:cubicBezTo>
                    <a:pt x="94751" y="8039"/>
                    <a:pt x="86712" y="0"/>
                    <a:pt x="76786" y="0"/>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28"/>
            <p:cNvSpPr/>
            <p:nvPr/>
          </p:nvSpPr>
          <p:spPr>
            <a:xfrm>
              <a:off x="4678825" y="544475"/>
              <a:ext cx="1740150" cy="510425"/>
            </a:xfrm>
            <a:custGeom>
              <a:rect b="b" l="l" r="r" t="t"/>
              <a:pathLst>
                <a:path extrusionOk="0" h="20417" w="69606">
                  <a:moveTo>
                    <a:pt x="11618" y="0"/>
                  </a:moveTo>
                  <a:lnTo>
                    <a:pt x="0" y="20416"/>
                  </a:lnTo>
                  <a:lnTo>
                    <a:pt x="59410" y="20416"/>
                  </a:lnTo>
                  <a:cubicBezTo>
                    <a:pt x="62326" y="20416"/>
                    <a:pt x="66591" y="19191"/>
                    <a:pt x="69605" y="17206"/>
                  </a:cubicBezTo>
                  <a:cubicBezTo>
                    <a:pt x="69213" y="7990"/>
                    <a:pt x="61861" y="540"/>
                    <a:pt x="52670" y="25"/>
                  </a:cubicBezTo>
                  <a:lnTo>
                    <a:pt x="52523" y="25"/>
                  </a:lnTo>
                  <a:cubicBezTo>
                    <a:pt x="52229" y="0"/>
                    <a:pt x="51935" y="0"/>
                    <a:pt x="5164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3" name="Google Shape;2143;p28"/>
          <p:cNvGrpSpPr/>
          <p:nvPr/>
        </p:nvGrpSpPr>
        <p:grpSpPr>
          <a:xfrm>
            <a:off x="5410200" y="4246898"/>
            <a:ext cx="460732" cy="460651"/>
            <a:chOff x="1182025" y="237850"/>
            <a:chExt cx="5253500" cy="5228725"/>
          </a:xfrm>
        </p:grpSpPr>
        <p:sp>
          <p:nvSpPr>
            <p:cNvPr id="2144" name="Google Shape;2144;p28"/>
            <p:cNvSpPr/>
            <p:nvPr/>
          </p:nvSpPr>
          <p:spPr>
            <a:xfrm>
              <a:off x="1182025" y="837225"/>
              <a:ext cx="4434275" cy="4629350"/>
            </a:xfrm>
            <a:custGeom>
              <a:rect b="b" l="l" r="r" t="t"/>
              <a:pathLst>
                <a:path extrusionOk="0" h="185174" w="177371">
                  <a:moveTo>
                    <a:pt x="41924" y="1"/>
                  </a:moveTo>
                  <a:cubicBezTo>
                    <a:pt x="39647" y="1"/>
                    <a:pt x="37317" y="792"/>
                    <a:pt x="35343" y="2554"/>
                  </a:cubicBezTo>
                  <a:cubicBezTo>
                    <a:pt x="14020" y="21573"/>
                    <a:pt x="540" y="49170"/>
                    <a:pt x="344" y="79953"/>
                  </a:cubicBezTo>
                  <a:cubicBezTo>
                    <a:pt x="1" y="137769"/>
                    <a:pt x="46126" y="184655"/>
                    <a:pt x="103943" y="185169"/>
                  </a:cubicBezTo>
                  <a:cubicBezTo>
                    <a:pt x="104257" y="185172"/>
                    <a:pt x="104571" y="185174"/>
                    <a:pt x="104885" y="185174"/>
                  </a:cubicBezTo>
                  <a:cubicBezTo>
                    <a:pt x="129617" y="185174"/>
                    <a:pt x="152354" y="176605"/>
                    <a:pt x="170263" y="162254"/>
                  </a:cubicBezTo>
                  <a:cubicBezTo>
                    <a:pt x="177371" y="156568"/>
                    <a:pt x="173351" y="145098"/>
                    <a:pt x="164234" y="145098"/>
                  </a:cubicBezTo>
                  <a:lnTo>
                    <a:pt x="56175" y="145098"/>
                  </a:lnTo>
                  <a:cubicBezTo>
                    <a:pt x="54704" y="143921"/>
                    <a:pt x="53258" y="142671"/>
                    <a:pt x="51861" y="141421"/>
                  </a:cubicBezTo>
                  <a:lnTo>
                    <a:pt x="51861" y="9883"/>
                  </a:lnTo>
                  <a:cubicBezTo>
                    <a:pt x="51861" y="3969"/>
                    <a:pt x="47024" y="1"/>
                    <a:pt x="419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28"/>
            <p:cNvSpPr/>
            <p:nvPr/>
          </p:nvSpPr>
          <p:spPr>
            <a:xfrm>
              <a:off x="2055775" y="685650"/>
              <a:ext cx="3724125" cy="4201800"/>
            </a:xfrm>
            <a:custGeom>
              <a:rect b="b" l="l" r="r" t="t"/>
              <a:pathLst>
                <a:path extrusionOk="0" h="168072" w="148965">
                  <a:moveTo>
                    <a:pt x="12715" y="0"/>
                  </a:moveTo>
                  <a:cubicBezTo>
                    <a:pt x="11913" y="0"/>
                    <a:pt x="11091" y="234"/>
                    <a:pt x="10343" y="750"/>
                  </a:cubicBezTo>
                  <a:cubicBezTo>
                    <a:pt x="6716" y="3275"/>
                    <a:pt x="3260" y="6020"/>
                    <a:pt x="0" y="8961"/>
                  </a:cubicBezTo>
                  <a:lnTo>
                    <a:pt x="0" y="164395"/>
                  </a:lnTo>
                  <a:cubicBezTo>
                    <a:pt x="1397" y="165645"/>
                    <a:pt x="2843" y="166871"/>
                    <a:pt x="4338" y="168072"/>
                  </a:cubicBezTo>
                  <a:lnTo>
                    <a:pt x="135607" y="168072"/>
                  </a:lnTo>
                  <a:cubicBezTo>
                    <a:pt x="139529" y="164910"/>
                    <a:pt x="143230" y="161454"/>
                    <a:pt x="146661" y="157753"/>
                  </a:cubicBezTo>
                  <a:cubicBezTo>
                    <a:pt x="148965" y="155229"/>
                    <a:pt x="147225" y="151161"/>
                    <a:pt x="143793" y="151161"/>
                  </a:cubicBezTo>
                  <a:lnTo>
                    <a:pt x="21225" y="151161"/>
                  </a:lnTo>
                  <a:cubicBezTo>
                    <a:pt x="19754" y="149984"/>
                    <a:pt x="18308" y="148734"/>
                    <a:pt x="16911" y="147484"/>
                  </a:cubicBezTo>
                  <a:lnTo>
                    <a:pt x="16911" y="4181"/>
                  </a:lnTo>
                  <a:cubicBezTo>
                    <a:pt x="16911" y="1712"/>
                    <a:pt x="14886" y="0"/>
                    <a:pt x="12715"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28"/>
            <p:cNvSpPr/>
            <p:nvPr/>
          </p:nvSpPr>
          <p:spPr>
            <a:xfrm>
              <a:off x="2313725" y="237850"/>
              <a:ext cx="4121800" cy="4391650"/>
            </a:xfrm>
            <a:custGeom>
              <a:rect b="b" l="l" r="r" t="t"/>
              <a:pathLst>
                <a:path extrusionOk="0" h="175666" w="164872">
                  <a:moveTo>
                    <a:pt x="59744" y="0"/>
                  </a:moveTo>
                  <a:cubicBezTo>
                    <a:pt x="37526" y="0"/>
                    <a:pt x="16947" y="6894"/>
                    <a:pt x="1" y="18687"/>
                  </a:cubicBezTo>
                  <a:lnTo>
                    <a:pt x="1" y="173607"/>
                  </a:lnTo>
                  <a:cubicBezTo>
                    <a:pt x="1" y="174734"/>
                    <a:pt x="932" y="175665"/>
                    <a:pt x="2059" y="175665"/>
                  </a:cubicBezTo>
                  <a:lnTo>
                    <a:pt x="136343" y="175665"/>
                  </a:lnTo>
                  <a:cubicBezTo>
                    <a:pt x="153376" y="157284"/>
                    <a:pt x="163891" y="132775"/>
                    <a:pt x="164209" y="105815"/>
                  </a:cubicBezTo>
                  <a:cubicBezTo>
                    <a:pt x="164871" y="48073"/>
                    <a:pt x="118966" y="893"/>
                    <a:pt x="61248" y="11"/>
                  </a:cubicBezTo>
                  <a:cubicBezTo>
                    <a:pt x="60746" y="4"/>
                    <a:pt x="60245" y="0"/>
                    <a:pt x="597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28"/>
            <p:cNvSpPr/>
            <p:nvPr/>
          </p:nvSpPr>
          <p:spPr>
            <a:xfrm>
              <a:off x="2824725" y="953150"/>
              <a:ext cx="3165350" cy="3063625"/>
            </a:xfrm>
            <a:custGeom>
              <a:rect b="b" l="l" r="r" t="t"/>
              <a:pathLst>
                <a:path extrusionOk="0" h="122545" w="126614">
                  <a:moveTo>
                    <a:pt x="2035" y="1"/>
                  </a:moveTo>
                  <a:cubicBezTo>
                    <a:pt x="908" y="1"/>
                    <a:pt x="1" y="908"/>
                    <a:pt x="1" y="2035"/>
                  </a:cubicBezTo>
                  <a:lnTo>
                    <a:pt x="1" y="6128"/>
                  </a:lnTo>
                  <a:cubicBezTo>
                    <a:pt x="1" y="7255"/>
                    <a:pt x="908" y="8162"/>
                    <a:pt x="2035" y="8162"/>
                  </a:cubicBezTo>
                  <a:lnTo>
                    <a:pt x="91909" y="8162"/>
                  </a:lnTo>
                  <a:cubicBezTo>
                    <a:pt x="93036" y="8162"/>
                    <a:pt x="93943" y="7255"/>
                    <a:pt x="93943" y="6128"/>
                  </a:cubicBezTo>
                  <a:lnTo>
                    <a:pt x="93943" y="2035"/>
                  </a:lnTo>
                  <a:cubicBezTo>
                    <a:pt x="93943" y="908"/>
                    <a:pt x="93036" y="1"/>
                    <a:pt x="91909" y="1"/>
                  </a:cubicBezTo>
                  <a:close/>
                  <a:moveTo>
                    <a:pt x="2035" y="32671"/>
                  </a:moveTo>
                  <a:cubicBezTo>
                    <a:pt x="908" y="32671"/>
                    <a:pt x="1" y="33578"/>
                    <a:pt x="1" y="34705"/>
                  </a:cubicBezTo>
                  <a:lnTo>
                    <a:pt x="1" y="38798"/>
                  </a:lnTo>
                  <a:cubicBezTo>
                    <a:pt x="1" y="39926"/>
                    <a:pt x="908" y="40832"/>
                    <a:pt x="2035" y="40832"/>
                  </a:cubicBezTo>
                  <a:lnTo>
                    <a:pt x="124579" y="40832"/>
                  </a:lnTo>
                  <a:cubicBezTo>
                    <a:pt x="125706" y="40832"/>
                    <a:pt x="126613" y="39926"/>
                    <a:pt x="126613" y="38798"/>
                  </a:cubicBezTo>
                  <a:lnTo>
                    <a:pt x="126613" y="34705"/>
                  </a:lnTo>
                  <a:cubicBezTo>
                    <a:pt x="126613" y="33578"/>
                    <a:pt x="125706" y="32671"/>
                    <a:pt x="124579" y="32671"/>
                  </a:cubicBezTo>
                  <a:close/>
                  <a:moveTo>
                    <a:pt x="2035" y="49018"/>
                  </a:moveTo>
                  <a:cubicBezTo>
                    <a:pt x="908" y="49018"/>
                    <a:pt x="1" y="49925"/>
                    <a:pt x="1" y="51053"/>
                  </a:cubicBezTo>
                  <a:lnTo>
                    <a:pt x="1" y="55145"/>
                  </a:lnTo>
                  <a:cubicBezTo>
                    <a:pt x="1" y="56273"/>
                    <a:pt x="908" y="57180"/>
                    <a:pt x="2035" y="57180"/>
                  </a:cubicBezTo>
                  <a:lnTo>
                    <a:pt x="91909" y="57180"/>
                  </a:lnTo>
                  <a:cubicBezTo>
                    <a:pt x="93036" y="57180"/>
                    <a:pt x="93943" y="56273"/>
                    <a:pt x="93943" y="55145"/>
                  </a:cubicBezTo>
                  <a:lnTo>
                    <a:pt x="93943" y="51053"/>
                  </a:lnTo>
                  <a:cubicBezTo>
                    <a:pt x="93943" y="49925"/>
                    <a:pt x="93036" y="49018"/>
                    <a:pt x="91909" y="49018"/>
                  </a:cubicBezTo>
                  <a:close/>
                  <a:moveTo>
                    <a:pt x="2035" y="65341"/>
                  </a:moveTo>
                  <a:cubicBezTo>
                    <a:pt x="908" y="65341"/>
                    <a:pt x="1" y="66272"/>
                    <a:pt x="1" y="67400"/>
                  </a:cubicBezTo>
                  <a:lnTo>
                    <a:pt x="1" y="71468"/>
                  </a:lnTo>
                  <a:cubicBezTo>
                    <a:pt x="1" y="72596"/>
                    <a:pt x="908" y="73527"/>
                    <a:pt x="2035" y="73527"/>
                  </a:cubicBezTo>
                  <a:lnTo>
                    <a:pt x="124579" y="73527"/>
                  </a:lnTo>
                  <a:cubicBezTo>
                    <a:pt x="125706" y="73527"/>
                    <a:pt x="126613" y="72596"/>
                    <a:pt x="126613" y="71468"/>
                  </a:cubicBezTo>
                  <a:lnTo>
                    <a:pt x="126613" y="67400"/>
                  </a:lnTo>
                  <a:cubicBezTo>
                    <a:pt x="126613" y="66272"/>
                    <a:pt x="125706" y="65341"/>
                    <a:pt x="124579" y="65341"/>
                  </a:cubicBezTo>
                  <a:close/>
                  <a:moveTo>
                    <a:pt x="2035" y="81688"/>
                  </a:moveTo>
                  <a:cubicBezTo>
                    <a:pt x="908" y="81688"/>
                    <a:pt x="1" y="82595"/>
                    <a:pt x="1" y="83723"/>
                  </a:cubicBezTo>
                  <a:lnTo>
                    <a:pt x="1" y="87816"/>
                  </a:lnTo>
                  <a:cubicBezTo>
                    <a:pt x="1" y="88943"/>
                    <a:pt x="908" y="89850"/>
                    <a:pt x="2035" y="89850"/>
                  </a:cubicBezTo>
                  <a:lnTo>
                    <a:pt x="67400" y="89850"/>
                  </a:lnTo>
                  <a:cubicBezTo>
                    <a:pt x="68527" y="89850"/>
                    <a:pt x="69434" y="88943"/>
                    <a:pt x="69434" y="87816"/>
                  </a:cubicBezTo>
                  <a:lnTo>
                    <a:pt x="69434" y="83723"/>
                  </a:lnTo>
                  <a:cubicBezTo>
                    <a:pt x="69434" y="82595"/>
                    <a:pt x="68527" y="81688"/>
                    <a:pt x="67400" y="81688"/>
                  </a:cubicBezTo>
                  <a:close/>
                  <a:moveTo>
                    <a:pt x="79654" y="81688"/>
                  </a:moveTo>
                  <a:cubicBezTo>
                    <a:pt x="78527" y="81688"/>
                    <a:pt x="77596" y="82595"/>
                    <a:pt x="77596" y="83723"/>
                  </a:cubicBezTo>
                  <a:lnTo>
                    <a:pt x="77596" y="87816"/>
                  </a:lnTo>
                  <a:cubicBezTo>
                    <a:pt x="77596" y="88943"/>
                    <a:pt x="78527" y="89850"/>
                    <a:pt x="79654" y="89850"/>
                  </a:cubicBezTo>
                  <a:lnTo>
                    <a:pt x="124579" y="89850"/>
                  </a:lnTo>
                  <a:cubicBezTo>
                    <a:pt x="125706" y="89850"/>
                    <a:pt x="126613" y="88943"/>
                    <a:pt x="126613" y="87816"/>
                  </a:cubicBezTo>
                  <a:lnTo>
                    <a:pt x="126613" y="83723"/>
                  </a:lnTo>
                  <a:cubicBezTo>
                    <a:pt x="126613" y="82595"/>
                    <a:pt x="125706" y="81688"/>
                    <a:pt x="124579" y="81688"/>
                  </a:cubicBezTo>
                  <a:close/>
                  <a:moveTo>
                    <a:pt x="2035" y="98036"/>
                  </a:moveTo>
                  <a:cubicBezTo>
                    <a:pt x="908" y="98036"/>
                    <a:pt x="1" y="98943"/>
                    <a:pt x="1" y="100070"/>
                  </a:cubicBezTo>
                  <a:lnTo>
                    <a:pt x="1" y="104163"/>
                  </a:lnTo>
                  <a:cubicBezTo>
                    <a:pt x="1" y="105290"/>
                    <a:pt x="908" y="106197"/>
                    <a:pt x="2035" y="106197"/>
                  </a:cubicBezTo>
                  <a:lnTo>
                    <a:pt x="124579" y="106197"/>
                  </a:lnTo>
                  <a:cubicBezTo>
                    <a:pt x="125706" y="106197"/>
                    <a:pt x="126613" y="105290"/>
                    <a:pt x="126613" y="104163"/>
                  </a:cubicBezTo>
                  <a:lnTo>
                    <a:pt x="126613" y="100070"/>
                  </a:lnTo>
                  <a:cubicBezTo>
                    <a:pt x="126613" y="98943"/>
                    <a:pt x="125706" y="98036"/>
                    <a:pt x="124579" y="98036"/>
                  </a:cubicBezTo>
                  <a:close/>
                  <a:moveTo>
                    <a:pt x="98036" y="114359"/>
                  </a:moveTo>
                  <a:cubicBezTo>
                    <a:pt x="95781" y="114359"/>
                    <a:pt x="93943" y="116197"/>
                    <a:pt x="93943" y="118452"/>
                  </a:cubicBezTo>
                  <a:cubicBezTo>
                    <a:pt x="93943" y="120706"/>
                    <a:pt x="95781" y="122545"/>
                    <a:pt x="98036" y="122545"/>
                  </a:cubicBezTo>
                  <a:cubicBezTo>
                    <a:pt x="100291" y="122545"/>
                    <a:pt x="102104" y="120706"/>
                    <a:pt x="102104" y="118452"/>
                  </a:cubicBezTo>
                  <a:cubicBezTo>
                    <a:pt x="102104" y="116197"/>
                    <a:pt x="100291" y="114359"/>
                    <a:pt x="98036" y="114359"/>
                  </a:cubicBezTo>
                  <a:close/>
                  <a:moveTo>
                    <a:pt x="110290" y="114359"/>
                  </a:moveTo>
                  <a:cubicBezTo>
                    <a:pt x="108036" y="114359"/>
                    <a:pt x="106197" y="116197"/>
                    <a:pt x="106197" y="118452"/>
                  </a:cubicBezTo>
                  <a:cubicBezTo>
                    <a:pt x="106197" y="120706"/>
                    <a:pt x="108036" y="122545"/>
                    <a:pt x="110290" y="122545"/>
                  </a:cubicBezTo>
                  <a:cubicBezTo>
                    <a:pt x="112545" y="122545"/>
                    <a:pt x="114359" y="120706"/>
                    <a:pt x="114359" y="118452"/>
                  </a:cubicBezTo>
                  <a:cubicBezTo>
                    <a:pt x="114359" y="116197"/>
                    <a:pt x="112545" y="114359"/>
                    <a:pt x="110290" y="114359"/>
                  </a:cubicBezTo>
                  <a:close/>
                  <a:moveTo>
                    <a:pt x="122545" y="114359"/>
                  </a:moveTo>
                  <a:cubicBezTo>
                    <a:pt x="120290" y="114359"/>
                    <a:pt x="118452" y="116197"/>
                    <a:pt x="118452" y="118452"/>
                  </a:cubicBezTo>
                  <a:cubicBezTo>
                    <a:pt x="118452" y="120706"/>
                    <a:pt x="120290" y="122545"/>
                    <a:pt x="122545" y="122545"/>
                  </a:cubicBezTo>
                  <a:cubicBezTo>
                    <a:pt x="124800" y="122545"/>
                    <a:pt x="126613" y="120706"/>
                    <a:pt x="126613" y="118452"/>
                  </a:cubicBezTo>
                  <a:cubicBezTo>
                    <a:pt x="126613" y="116197"/>
                    <a:pt x="124800" y="114359"/>
                    <a:pt x="122545" y="114359"/>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28"/>
            <p:cNvSpPr/>
            <p:nvPr/>
          </p:nvSpPr>
          <p:spPr>
            <a:xfrm>
              <a:off x="1656900" y="1031425"/>
              <a:ext cx="4263925" cy="4097450"/>
            </a:xfrm>
            <a:custGeom>
              <a:rect b="b" l="l" r="r" t="t"/>
              <a:pathLst>
                <a:path extrusionOk="0" h="163898" w="170557">
                  <a:moveTo>
                    <a:pt x="110020" y="1"/>
                  </a:moveTo>
                  <a:cubicBezTo>
                    <a:pt x="95909" y="1"/>
                    <a:pt x="81798" y="5387"/>
                    <a:pt x="71027" y="16158"/>
                  </a:cubicBezTo>
                  <a:cubicBezTo>
                    <a:pt x="51444" y="35741"/>
                    <a:pt x="49679" y="66352"/>
                    <a:pt x="65684" y="87944"/>
                  </a:cubicBezTo>
                  <a:lnTo>
                    <a:pt x="55047" y="98557"/>
                  </a:lnTo>
                  <a:cubicBezTo>
                    <a:pt x="54572" y="98505"/>
                    <a:pt x="54095" y="98479"/>
                    <a:pt x="53618" y="98479"/>
                  </a:cubicBezTo>
                  <a:cubicBezTo>
                    <a:pt x="50278" y="98479"/>
                    <a:pt x="46938" y="99755"/>
                    <a:pt x="44386" y="102306"/>
                  </a:cubicBezTo>
                  <a:lnTo>
                    <a:pt x="5098" y="141594"/>
                  </a:lnTo>
                  <a:cubicBezTo>
                    <a:pt x="0" y="146692"/>
                    <a:pt x="0" y="154976"/>
                    <a:pt x="5098" y="160074"/>
                  </a:cubicBezTo>
                  <a:cubicBezTo>
                    <a:pt x="7647" y="162623"/>
                    <a:pt x="10992" y="163897"/>
                    <a:pt x="14338" y="163897"/>
                  </a:cubicBezTo>
                  <a:cubicBezTo>
                    <a:pt x="17683" y="163897"/>
                    <a:pt x="21029" y="162623"/>
                    <a:pt x="23578" y="160074"/>
                  </a:cubicBezTo>
                  <a:lnTo>
                    <a:pt x="62865" y="120786"/>
                  </a:lnTo>
                  <a:cubicBezTo>
                    <a:pt x="65782" y="117870"/>
                    <a:pt x="67032" y="113924"/>
                    <a:pt x="66615" y="110100"/>
                  </a:cubicBezTo>
                  <a:lnTo>
                    <a:pt x="77227" y="99488"/>
                  </a:lnTo>
                  <a:cubicBezTo>
                    <a:pt x="86941" y="106688"/>
                    <a:pt x="98480" y="110286"/>
                    <a:pt x="110019" y="110286"/>
                  </a:cubicBezTo>
                  <a:cubicBezTo>
                    <a:pt x="124130" y="110286"/>
                    <a:pt x="138240" y="104905"/>
                    <a:pt x="149014" y="94145"/>
                  </a:cubicBezTo>
                  <a:cubicBezTo>
                    <a:pt x="170557" y="72602"/>
                    <a:pt x="170557" y="37701"/>
                    <a:pt x="149014" y="16158"/>
                  </a:cubicBezTo>
                  <a:cubicBezTo>
                    <a:pt x="138242" y="5387"/>
                    <a:pt x="124131" y="1"/>
                    <a:pt x="110020"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28"/>
            <p:cNvSpPr/>
            <p:nvPr/>
          </p:nvSpPr>
          <p:spPr>
            <a:xfrm>
              <a:off x="1845000" y="1306075"/>
              <a:ext cx="4071550" cy="3822800"/>
            </a:xfrm>
            <a:custGeom>
              <a:rect b="b" l="l" r="r" t="t"/>
              <a:pathLst>
                <a:path extrusionOk="0" h="152912" w="162862">
                  <a:moveTo>
                    <a:pt x="113467" y="0"/>
                  </a:moveTo>
                  <a:cubicBezTo>
                    <a:pt x="99360" y="0"/>
                    <a:pt x="85252" y="5383"/>
                    <a:pt x="74483" y="16152"/>
                  </a:cubicBezTo>
                  <a:cubicBezTo>
                    <a:pt x="54802" y="35808"/>
                    <a:pt x="53111" y="66665"/>
                    <a:pt x="69385" y="88257"/>
                  </a:cubicBezTo>
                  <a:cubicBezTo>
                    <a:pt x="79162" y="95626"/>
                    <a:pt x="90833" y="99311"/>
                    <a:pt x="102505" y="99311"/>
                  </a:cubicBezTo>
                  <a:cubicBezTo>
                    <a:pt x="116612" y="99311"/>
                    <a:pt x="130720" y="93928"/>
                    <a:pt x="141490" y="83159"/>
                  </a:cubicBezTo>
                  <a:cubicBezTo>
                    <a:pt x="161170" y="63479"/>
                    <a:pt x="162861" y="32646"/>
                    <a:pt x="146587" y="11054"/>
                  </a:cubicBezTo>
                  <a:cubicBezTo>
                    <a:pt x="136811" y="3686"/>
                    <a:pt x="125139" y="0"/>
                    <a:pt x="113467" y="0"/>
                  </a:cubicBezTo>
                  <a:close/>
                  <a:moveTo>
                    <a:pt x="49667" y="96001"/>
                  </a:moveTo>
                  <a:cubicBezTo>
                    <a:pt x="47929" y="96001"/>
                    <a:pt x="46125" y="96635"/>
                    <a:pt x="44484" y="98134"/>
                  </a:cubicBezTo>
                  <a:cubicBezTo>
                    <a:pt x="44361" y="98281"/>
                    <a:pt x="44214" y="98404"/>
                    <a:pt x="44067" y="98551"/>
                  </a:cubicBezTo>
                  <a:lnTo>
                    <a:pt x="4804" y="137814"/>
                  </a:lnTo>
                  <a:cubicBezTo>
                    <a:pt x="981" y="141637"/>
                    <a:pt x="0" y="147249"/>
                    <a:pt x="1912" y="151955"/>
                  </a:cubicBezTo>
                  <a:cubicBezTo>
                    <a:pt x="3489" y="152592"/>
                    <a:pt x="5161" y="152911"/>
                    <a:pt x="6831" y="152911"/>
                  </a:cubicBezTo>
                  <a:cubicBezTo>
                    <a:pt x="10172" y="152911"/>
                    <a:pt x="13505" y="151637"/>
                    <a:pt x="16054" y="149088"/>
                  </a:cubicBezTo>
                  <a:lnTo>
                    <a:pt x="55341" y="109800"/>
                  </a:lnTo>
                  <a:cubicBezTo>
                    <a:pt x="55488" y="109678"/>
                    <a:pt x="55611" y="109530"/>
                    <a:pt x="55733" y="109383"/>
                  </a:cubicBezTo>
                  <a:cubicBezTo>
                    <a:pt x="60969" y="103691"/>
                    <a:pt x="55718" y="96001"/>
                    <a:pt x="49667" y="9600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28"/>
            <p:cNvSpPr/>
            <p:nvPr/>
          </p:nvSpPr>
          <p:spPr>
            <a:xfrm>
              <a:off x="3230350" y="1337800"/>
              <a:ext cx="2354100" cy="2144675"/>
            </a:xfrm>
            <a:custGeom>
              <a:rect b="b" l="l" r="r" t="t"/>
              <a:pathLst>
                <a:path extrusionOk="0" h="85787" w="94164">
                  <a:moveTo>
                    <a:pt x="47082" y="0"/>
                  </a:moveTo>
                  <a:cubicBezTo>
                    <a:pt x="36108" y="0"/>
                    <a:pt x="25134" y="4185"/>
                    <a:pt x="16765" y="12555"/>
                  </a:cubicBezTo>
                  <a:cubicBezTo>
                    <a:pt x="1" y="29319"/>
                    <a:pt x="1" y="56474"/>
                    <a:pt x="16765" y="73214"/>
                  </a:cubicBezTo>
                  <a:cubicBezTo>
                    <a:pt x="25134" y="81596"/>
                    <a:pt x="36108" y="85787"/>
                    <a:pt x="47082" y="85787"/>
                  </a:cubicBezTo>
                  <a:cubicBezTo>
                    <a:pt x="58056" y="85787"/>
                    <a:pt x="69030" y="81596"/>
                    <a:pt x="77399" y="73214"/>
                  </a:cubicBezTo>
                  <a:cubicBezTo>
                    <a:pt x="94163" y="56474"/>
                    <a:pt x="94163" y="29319"/>
                    <a:pt x="77399" y="12555"/>
                  </a:cubicBezTo>
                  <a:cubicBezTo>
                    <a:pt x="69030" y="4185"/>
                    <a:pt x="58056" y="0"/>
                    <a:pt x="4708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28"/>
            <p:cNvSpPr/>
            <p:nvPr/>
          </p:nvSpPr>
          <p:spPr>
            <a:xfrm>
              <a:off x="3584500" y="1577875"/>
              <a:ext cx="1887200" cy="1904600"/>
            </a:xfrm>
            <a:custGeom>
              <a:rect b="b" l="l" r="r" t="t"/>
              <a:pathLst>
                <a:path extrusionOk="0" h="76184" w="75488">
                  <a:moveTo>
                    <a:pt x="54936" y="0"/>
                  </a:moveTo>
                  <a:cubicBezTo>
                    <a:pt x="46970" y="0"/>
                    <a:pt x="38683" y="2072"/>
                    <a:pt x="30931" y="6138"/>
                  </a:cubicBezTo>
                  <a:cubicBezTo>
                    <a:pt x="30171" y="6530"/>
                    <a:pt x="30465" y="7682"/>
                    <a:pt x="31323" y="7682"/>
                  </a:cubicBezTo>
                  <a:lnTo>
                    <a:pt x="57425" y="7682"/>
                  </a:lnTo>
                  <a:cubicBezTo>
                    <a:pt x="58552" y="7682"/>
                    <a:pt x="59459" y="8589"/>
                    <a:pt x="59459" y="9716"/>
                  </a:cubicBezTo>
                  <a:lnTo>
                    <a:pt x="59459" y="17902"/>
                  </a:lnTo>
                  <a:cubicBezTo>
                    <a:pt x="59459" y="19029"/>
                    <a:pt x="58552" y="19936"/>
                    <a:pt x="57425" y="19936"/>
                  </a:cubicBezTo>
                  <a:lnTo>
                    <a:pt x="14682" y="19936"/>
                  </a:lnTo>
                  <a:cubicBezTo>
                    <a:pt x="13971" y="19936"/>
                    <a:pt x="13285" y="20255"/>
                    <a:pt x="12819" y="20794"/>
                  </a:cubicBezTo>
                  <a:cubicBezTo>
                    <a:pt x="11177" y="22755"/>
                    <a:pt x="9706" y="24765"/>
                    <a:pt x="8358" y="26848"/>
                  </a:cubicBezTo>
                  <a:cubicBezTo>
                    <a:pt x="8015" y="27387"/>
                    <a:pt x="8407" y="28098"/>
                    <a:pt x="9045" y="28098"/>
                  </a:cubicBezTo>
                  <a:lnTo>
                    <a:pt x="32916" y="28098"/>
                  </a:lnTo>
                  <a:cubicBezTo>
                    <a:pt x="34043" y="28098"/>
                    <a:pt x="34950" y="29029"/>
                    <a:pt x="34950" y="30156"/>
                  </a:cubicBezTo>
                  <a:lnTo>
                    <a:pt x="34950" y="38318"/>
                  </a:lnTo>
                  <a:cubicBezTo>
                    <a:pt x="34950" y="39445"/>
                    <a:pt x="34043" y="40352"/>
                    <a:pt x="32916" y="40352"/>
                  </a:cubicBezTo>
                  <a:lnTo>
                    <a:pt x="3211" y="40352"/>
                  </a:lnTo>
                  <a:cubicBezTo>
                    <a:pt x="2476" y="40352"/>
                    <a:pt x="1839" y="40818"/>
                    <a:pt x="1643" y="41529"/>
                  </a:cubicBezTo>
                  <a:cubicBezTo>
                    <a:pt x="1055" y="43538"/>
                    <a:pt x="589" y="45572"/>
                    <a:pt x="270" y="47582"/>
                  </a:cubicBezTo>
                  <a:cubicBezTo>
                    <a:pt x="197" y="48072"/>
                    <a:pt x="589" y="48538"/>
                    <a:pt x="1079" y="48538"/>
                  </a:cubicBezTo>
                  <a:lnTo>
                    <a:pt x="57425" y="48538"/>
                  </a:lnTo>
                  <a:cubicBezTo>
                    <a:pt x="58552" y="48538"/>
                    <a:pt x="59459" y="49445"/>
                    <a:pt x="59459" y="50572"/>
                  </a:cubicBezTo>
                  <a:lnTo>
                    <a:pt x="59459" y="58734"/>
                  </a:lnTo>
                  <a:cubicBezTo>
                    <a:pt x="59459" y="59861"/>
                    <a:pt x="58552" y="60792"/>
                    <a:pt x="57425" y="60792"/>
                  </a:cubicBezTo>
                  <a:lnTo>
                    <a:pt x="1" y="60792"/>
                  </a:lnTo>
                  <a:cubicBezTo>
                    <a:pt x="810" y="61748"/>
                    <a:pt x="1667" y="62704"/>
                    <a:pt x="2599" y="63611"/>
                  </a:cubicBezTo>
                  <a:cubicBezTo>
                    <a:pt x="10968" y="71993"/>
                    <a:pt x="21942" y="76184"/>
                    <a:pt x="32916" y="76184"/>
                  </a:cubicBezTo>
                  <a:cubicBezTo>
                    <a:pt x="43890" y="76184"/>
                    <a:pt x="54864" y="71993"/>
                    <a:pt x="63233" y="63611"/>
                  </a:cubicBezTo>
                  <a:cubicBezTo>
                    <a:pt x="70169" y="56699"/>
                    <a:pt x="74238" y="47974"/>
                    <a:pt x="75439" y="38955"/>
                  </a:cubicBezTo>
                  <a:lnTo>
                    <a:pt x="75439" y="38955"/>
                  </a:lnTo>
                  <a:cubicBezTo>
                    <a:pt x="75365" y="39421"/>
                    <a:pt x="75292" y="39886"/>
                    <a:pt x="75218" y="40352"/>
                  </a:cubicBezTo>
                  <a:lnTo>
                    <a:pt x="45170" y="40352"/>
                  </a:lnTo>
                  <a:cubicBezTo>
                    <a:pt x="44043" y="40352"/>
                    <a:pt x="43136" y="39445"/>
                    <a:pt x="43136" y="38318"/>
                  </a:cubicBezTo>
                  <a:lnTo>
                    <a:pt x="43136" y="30156"/>
                  </a:lnTo>
                  <a:cubicBezTo>
                    <a:pt x="43136" y="29029"/>
                    <a:pt x="44043" y="28098"/>
                    <a:pt x="45170" y="28098"/>
                  </a:cubicBezTo>
                  <a:lnTo>
                    <a:pt x="75488" y="28098"/>
                  </a:lnTo>
                  <a:cubicBezTo>
                    <a:pt x="74385" y="18907"/>
                    <a:pt x="70292" y="10010"/>
                    <a:pt x="63233" y="2952"/>
                  </a:cubicBezTo>
                  <a:cubicBezTo>
                    <a:pt x="62327" y="2045"/>
                    <a:pt x="61346" y="1163"/>
                    <a:pt x="60366" y="329"/>
                  </a:cubicBezTo>
                  <a:cubicBezTo>
                    <a:pt x="58580" y="109"/>
                    <a:pt x="56766" y="0"/>
                    <a:pt x="549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3">
                                            <p:txEl>
                                              <p:pRg end="0" st="0"/>
                                            </p:txEl>
                                          </p:spTgt>
                                        </p:tgtEl>
                                        <p:attrNameLst>
                                          <p:attrName>style.visibility</p:attrName>
                                        </p:attrNameLst>
                                      </p:cBhvr>
                                      <p:to>
                                        <p:strVal val="visible"/>
                                      </p:to>
                                    </p:set>
                                    <p:animEffect filter="fade" transition="in">
                                      <p:cBhvr>
                                        <p:cTn dur="1000"/>
                                        <p:tgtEl>
                                          <p:spTgt spid="20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3">
                                            <p:txEl>
                                              <p:pRg end="1" st="1"/>
                                            </p:txEl>
                                          </p:spTgt>
                                        </p:tgtEl>
                                        <p:attrNameLst>
                                          <p:attrName>style.visibility</p:attrName>
                                        </p:attrNameLst>
                                      </p:cBhvr>
                                      <p:to>
                                        <p:strVal val="visible"/>
                                      </p:to>
                                    </p:set>
                                    <p:animEffect filter="fade" transition="in">
                                      <p:cBhvr>
                                        <p:cTn dur="1000"/>
                                        <p:tgtEl>
                                          <p:spTgt spid="20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3">
                                            <p:txEl>
                                              <p:pRg end="2" st="2"/>
                                            </p:txEl>
                                          </p:spTgt>
                                        </p:tgtEl>
                                        <p:attrNameLst>
                                          <p:attrName>style.visibility</p:attrName>
                                        </p:attrNameLst>
                                      </p:cBhvr>
                                      <p:to>
                                        <p:strVal val="visible"/>
                                      </p:to>
                                    </p:set>
                                    <p:animEffect filter="fade" transition="in">
                                      <p:cBhvr>
                                        <p:cTn dur="1000"/>
                                        <p:tgtEl>
                                          <p:spTgt spid="20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3">
                                            <p:txEl>
                                              <p:pRg end="3" st="3"/>
                                            </p:txEl>
                                          </p:spTgt>
                                        </p:tgtEl>
                                        <p:attrNameLst>
                                          <p:attrName>style.visibility</p:attrName>
                                        </p:attrNameLst>
                                      </p:cBhvr>
                                      <p:to>
                                        <p:strVal val="visible"/>
                                      </p:to>
                                    </p:set>
                                    <p:animEffect filter="fade" transition="in">
                                      <p:cBhvr>
                                        <p:cTn dur="1000"/>
                                        <p:tgtEl>
                                          <p:spTgt spid="20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3">
                                            <p:txEl>
                                              <p:pRg end="4" st="4"/>
                                            </p:txEl>
                                          </p:spTgt>
                                        </p:tgtEl>
                                        <p:attrNameLst>
                                          <p:attrName>style.visibility</p:attrName>
                                        </p:attrNameLst>
                                      </p:cBhvr>
                                      <p:to>
                                        <p:strVal val="visible"/>
                                      </p:to>
                                    </p:set>
                                    <p:animEffect filter="fade" transition="in">
                                      <p:cBhvr>
                                        <p:cTn dur="1000"/>
                                        <p:tgtEl>
                                          <p:spTgt spid="209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5" name="Shape 2155"/>
        <p:cNvGrpSpPr/>
        <p:nvPr/>
      </p:nvGrpSpPr>
      <p:grpSpPr>
        <a:xfrm>
          <a:off x="0" y="0"/>
          <a:ext cx="0" cy="0"/>
          <a:chOff x="0" y="0"/>
          <a:chExt cx="0" cy="0"/>
        </a:xfrm>
      </p:grpSpPr>
      <p:sp>
        <p:nvSpPr>
          <p:cNvPr id="2156" name="Google Shape;2156;p29"/>
          <p:cNvSpPr txBox="1"/>
          <p:nvPr>
            <p:ph type="title"/>
          </p:nvPr>
        </p:nvSpPr>
        <p:spPr>
          <a:xfrm>
            <a:off x="692700" y="856050"/>
            <a:ext cx="7758600" cy="110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i="1" lang="en-US" sz="5000">
                <a:latin typeface="Times New Roman"/>
                <a:ea typeface="Times New Roman"/>
                <a:cs typeface="Times New Roman"/>
                <a:sym typeface="Times New Roman"/>
              </a:rPr>
              <a:t>Chúc các con học tốt !</a:t>
            </a:r>
            <a:endParaRPr i="1" sz="5000">
              <a:latin typeface="Times New Roman"/>
              <a:ea typeface="Times New Roman"/>
              <a:cs typeface="Times New Roman"/>
              <a:sym typeface="Times New Roman"/>
            </a:endParaRPr>
          </a:p>
        </p:txBody>
      </p:sp>
      <p:pic>
        <p:nvPicPr>
          <p:cNvPr id="2157" name="Google Shape;2157;p29"/>
          <p:cNvPicPr preferRelativeResize="0"/>
          <p:nvPr/>
        </p:nvPicPr>
        <p:blipFill rotWithShape="1">
          <a:blip r:embed="rId3">
            <a:alphaModFix/>
          </a:blip>
          <a:srcRect b="0" l="0" r="0" t="0"/>
          <a:stretch/>
        </p:blipFill>
        <p:spPr>
          <a:xfrm>
            <a:off x="2733675" y="1962150"/>
            <a:ext cx="3524250" cy="285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2" name="Shape 2162"/>
        <p:cNvGrpSpPr/>
        <p:nvPr/>
      </p:nvGrpSpPr>
      <p:grpSpPr>
        <a:xfrm>
          <a:off x="0" y="0"/>
          <a:ext cx="0" cy="0"/>
          <a:chOff x="0" y="0"/>
          <a:chExt cx="0" cy="0"/>
        </a:xfrm>
      </p:grpSpPr>
      <p:pic>
        <p:nvPicPr>
          <p:cNvPr id="2163" name="Google Shape;2163;p30"/>
          <p:cNvPicPr preferRelativeResize="0"/>
          <p:nvPr/>
        </p:nvPicPr>
        <p:blipFill rotWithShape="1">
          <a:blip r:embed="rId3">
            <a:alphaModFix/>
          </a:blip>
          <a:srcRect b="0" l="0" r="0" t="0"/>
          <a:stretch/>
        </p:blipFill>
        <p:spPr>
          <a:xfrm>
            <a:off x="0" y="1896"/>
            <a:ext cx="9144000" cy="5139708"/>
          </a:xfrm>
          <a:prstGeom prst="rect">
            <a:avLst/>
          </a:prstGeom>
          <a:noFill/>
          <a:ln>
            <a:noFill/>
          </a:ln>
        </p:spPr>
      </p:pic>
      <p:sp>
        <p:nvSpPr>
          <p:cNvPr id="2164" name="Google Shape;2164;p30"/>
          <p:cNvSpPr/>
          <p:nvPr/>
        </p:nvSpPr>
        <p:spPr>
          <a:xfrm>
            <a:off x="2286000" y="-941959"/>
            <a:ext cx="4572000"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Times New Roman"/>
                <a:ea typeface="Times New Roman"/>
                <a:cs typeface="Times New Roman"/>
                <a:sym typeface="Times New Roman"/>
              </a:rPr>
              <a:t>Giáo án biên soạn bởi </a:t>
            </a:r>
            <a:r>
              <a:rPr b="1" i="0" lang="en-US" sz="1050" u="none" cap="none" strike="noStrike">
                <a:solidFill>
                  <a:srgbClr val="000000"/>
                </a:solidFill>
                <a:latin typeface="Times New Roman"/>
                <a:ea typeface="Times New Roman"/>
                <a:cs typeface="Times New Roman"/>
                <a:sym typeface="Times New Roman"/>
              </a:rPr>
              <a:t>Kim Dung </a:t>
            </a:r>
            <a:r>
              <a:rPr b="1" i="0" lang="en-US" sz="1050" u="none" cap="none" strike="noStrike">
                <a:solidFill>
                  <a:srgbClr val="E76784"/>
                </a:solidFill>
                <a:latin typeface="Times New Roman"/>
                <a:ea typeface="Times New Roman"/>
                <a:cs typeface="Times New Roman"/>
                <a:sym typeface="Times New Roman"/>
              </a:rPr>
              <a:t>0336032445</a:t>
            </a:r>
            <a:r>
              <a:rPr b="0" i="0" lang="en-US" sz="1050" u="none" cap="none" strike="noStrike">
                <a:solidFill>
                  <a:srgbClr val="000000"/>
                </a:solidFill>
                <a:latin typeface="Times New Roman"/>
                <a:ea typeface="Times New Roman"/>
                <a:cs typeface="Times New Roman"/>
                <a:sym typeface="Times New Roman"/>
              </a:rPr>
              <a:t> https://www.facebook.com/phamkimdung25/ . </a:t>
            </a:r>
            <a:endParaRPr/>
          </a:p>
          <a:p>
            <a:pPr indent="0" lvl="0" marL="0" marR="0" rtl="0" algn="ctr">
              <a:lnSpc>
                <a:spcPct val="100000"/>
              </a:lnSpc>
              <a:spcBef>
                <a:spcPts val="0"/>
              </a:spcBef>
              <a:spcAft>
                <a:spcPts val="0"/>
              </a:spcAft>
              <a:buNone/>
            </a:pPr>
            <a:r>
              <a:rPr b="0" i="0" lang="en-US" sz="1050" u="none" cap="none" strike="noStrike">
                <a:solidFill>
                  <a:srgbClr val="000000"/>
                </a:solidFill>
                <a:latin typeface="Times New Roman"/>
                <a:ea typeface="Times New Roman"/>
                <a:cs typeface="Times New Roman"/>
                <a:sym typeface="Times New Roman"/>
              </a:rPr>
              <a:t>Chỉ được phép chia sẻ bởi chủ sở hữu. </a:t>
            </a:r>
            <a:endParaRPr/>
          </a:p>
        </p:txBody>
      </p:sp>
    </p:spTree>
  </p:cSld>
  <p:clrMapOvr>
    <a:masterClrMapping/>
  </p:clrMapOvr>
  <mc:AlternateContent>
    <mc:Choice Requires="p14">
      <p:transition spd="slow" p14:dur="125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5"/>
          <p:cNvSpPr txBox="1"/>
          <p:nvPr>
            <p:ph idx="1" type="body"/>
          </p:nvPr>
        </p:nvSpPr>
        <p:spPr>
          <a:xfrm>
            <a:off x="942900" y="1203775"/>
            <a:ext cx="7258200" cy="3416400"/>
          </a:xfrm>
          <a:prstGeom prst="rect">
            <a:avLst/>
          </a:prstGeom>
          <a:noFill/>
          <a:ln>
            <a:noFill/>
          </a:ln>
        </p:spPr>
        <p:txBody>
          <a:bodyPr anchorCtr="0" anchor="t" bIns="91425" lIns="91425" spcFirstLastPara="1" rIns="91425" wrap="square" tIns="91425">
            <a:noAutofit/>
          </a:bodyPr>
          <a:lstStyle/>
          <a:p>
            <a:pPr indent="0" lvl="0" marL="76200" rtl="0" algn="l">
              <a:lnSpc>
                <a:spcPct val="115000"/>
              </a:lnSpc>
              <a:spcBef>
                <a:spcPts val="0"/>
              </a:spcBef>
              <a:spcAft>
                <a:spcPts val="0"/>
              </a:spcAft>
              <a:buSzPts val="2400"/>
              <a:buNone/>
            </a:pPr>
            <a:r>
              <a:rPr lang="en-US" sz="1800">
                <a:latin typeface="Arial"/>
                <a:ea typeface="Arial"/>
                <a:cs typeface="Arial"/>
                <a:sym typeface="Arial"/>
              </a:rPr>
              <a:t>Mục tiêu</a:t>
            </a:r>
            <a:endParaRPr sz="1800">
              <a:latin typeface="Arial"/>
              <a:ea typeface="Arial"/>
              <a:cs typeface="Arial"/>
              <a:sym typeface="Arial"/>
            </a:endParaRPr>
          </a:p>
          <a:p>
            <a:pPr indent="0" lvl="0" marL="76200" rtl="0" algn="l">
              <a:lnSpc>
                <a:spcPct val="115000"/>
              </a:lnSpc>
              <a:spcBef>
                <a:spcPts val="0"/>
              </a:spcBef>
              <a:spcAft>
                <a:spcPts val="0"/>
              </a:spcAft>
              <a:buSzPts val="2400"/>
              <a:buNone/>
            </a:pPr>
            <a:r>
              <a:rPr lang="en-US" sz="1800">
                <a:latin typeface="Arial"/>
                <a:ea typeface="Arial"/>
                <a:cs typeface="Arial"/>
                <a:sym typeface="Arial"/>
              </a:rPr>
              <a:t>- Nhận thức được những sở thích lành mạnh của bản thân để nuôi dưỡng và biết tôn trọng sở thích của người khác</a:t>
            </a:r>
            <a:endParaRPr sz="1800">
              <a:latin typeface="Arial"/>
              <a:ea typeface="Arial"/>
              <a:cs typeface="Arial"/>
              <a:sym typeface="Arial"/>
            </a:endParaRPr>
          </a:p>
        </p:txBody>
      </p:sp>
      <p:sp>
        <p:nvSpPr>
          <p:cNvPr id="1005" name="Google Shape;1005;p15"/>
          <p:cNvSpPr txBox="1"/>
          <p:nvPr>
            <p:ph type="title"/>
          </p:nvPr>
        </p:nvSpPr>
        <p:spPr>
          <a:xfrm>
            <a:off x="713225" y="585519"/>
            <a:ext cx="7758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3000">
                <a:latin typeface="Times New Roman"/>
                <a:ea typeface="Times New Roman"/>
                <a:cs typeface="Times New Roman"/>
                <a:sym typeface="Times New Roman"/>
              </a:rPr>
              <a:t>1. Nhận diện những sở thích của bản thân</a:t>
            </a:r>
            <a:endParaRPr sz="3000">
              <a:latin typeface="Times New Roman"/>
              <a:ea typeface="Times New Roman"/>
              <a:cs typeface="Times New Roman"/>
              <a:sym typeface="Times New Roman"/>
            </a:endParaRPr>
          </a:p>
        </p:txBody>
      </p:sp>
      <p:pic>
        <p:nvPicPr>
          <p:cNvPr descr="A group of toys&#10;&#10;Description automatically generated with low confidence" id="1006" name="Google Shape;1006;p15"/>
          <p:cNvPicPr preferRelativeResize="0"/>
          <p:nvPr/>
        </p:nvPicPr>
        <p:blipFill rotWithShape="1">
          <a:blip r:embed="rId3">
            <a:alphaModFix/>
          </a:blip>
          <a:srcRect b="0" l="0" r="0" t="0"/>
          <a:stretch/>
        </p:blipFill>
        <p:spPr>
          <a:xfrm>
            <a:off x="4191000" y="2266950"/>
            <a:ext cx="3200400" cy="2757268"/>
          </a:xfrm>
          <a:prstGeom prst="rect">
            <a:avLst/>
          </a:prstGeom>
          <a:noFill/>
          <a:ln>
            <a:noFill/>
          </a:ln>
        </p:spPr>
      </p:pic>
      <p:pic>
        <p:nvPicPr>
          <p:cNvPr id="1007" name="Google Shape;1007;p15"/>
          <p:cNvPicPr preferRelativeResize="0"/>
          <p:nvPr/>
        </p:nvPicPr>
        <p:blipFill rotWithShape="1">
          <a:blip r:embed="rId4">
            <a:alphaModFix/>
          </a:blip>
          <a:srcRect b="0" l="0" r="0" t="0"/>
          <a:stretch/>
        </p:blipFill>
        <p:spPr>
          <a:xfrm>
            <a:off x="1391653" y="2310688"/>
            <a:ext cx="2819400" cy="23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4">
                                            <p:txEl>
                                              <p:pRg end="0" st="0"/>
                                            </p:txEl>
                                          </p:spTgt>
                                        </p:tgtEl>
                                        <p:attrNameLst>
                                          <p:attrName>style.visibility</p:attrName>
                                        </p:attrNameLst>
                                      </p:cBhvr>
                                      <p:to>
                                        <p:strVal val="visible"/>
                                      </p:to>
                                    </p:set>
                                    <p:animEffect filter="fade" transition="in">
                                      <p:cBhvr>
                                        <p:cTn dur="1000"/>
                                        <p:tgtEl>
                                          <p:spTgt spid="10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4">
                                            <p:txEl>
                                              <p:pRg end="1" st="1"/>
                                            </p:txEl>
                                          </p:spTgt>
                                        </p:tgtEl>
                                        <p:attrNameLst>
                                          <p:attrName>style.visibility</p:attrName>
                                        </p:attrNameLst>
                                      </p:cBhvr>
                                      <p:to>
                                        <p:strVal val="visible"/>
                                      </p:to>
                                    </p:set>
                                    <p:animEffect filter="fade" transition="in">
                                      <p:cBhvr>
                                        <p:cTn dur="1000"/>
                                        <p:tgtEl>
                                          <p:spTgt spid="100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6"/>
          <p:cNvSpPr txBox="1"/>
          <p:nvPr>
            <p:ph type="title"/>
          </p:nvPr>
        </p:nvSpPr>
        <p:spPr>
          <a:xfrm>
            <a:off x="685800" y="438150"/>
            <a:ext cx="7758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latin typeface="Times New Roman"/>
                <a:ea typeface="Times New Roman"/>
                <a:cs typeface="Times New Roman"/>
                <a:sym typeface="Times New Roman"/>
              </a:rPr>
              <a:t>Hoạt động cá nhân</a:t>
            </a:r>
            <a:endParaRPr>
              <a:latin typeface="Times New Roman"/>
              <a:ea typeface="Times New Roman"/>
              <a:cs typeface="Times New Roman"/>
              <a:sym typeface="Times New Roman"/>
            </a:endParaRPr>
          </a:p>
        </p:txBody>
      </p:sp>
      <p:sp>
        <p:nvSpPr>
          <p:cNvPr id="1013" name="Google Shape;1013;p16">
            <a:hlinkClick action="ppaction://hlinksldjump" r:id="rId3"/>
          </p:cNvPr>
          <p:cNvSpPr txBox="1"/>
          <p:nvPr>
            <p:ph idx="2" type="title"/>
          </p:nvPr>
        </p:nvSpPr>
        <p:spPr>
          <a:xfrm>
            <a:off x="1986059" y="1809713"/>
            <a:ext cx="1400100" cy="352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latin typeface="Times New Roman"/>
                <a:ea typeface="Times New Roman"/>
                <a:cs typeface="Times New Roman"/>
                <a:sym typeface="Times New Roman"/>
              </a:rPr>
              <a:t>Loại hình nghệ thuật yêu thích</a:t>
            </a:r>
            <a:endParaRPr>
              <a:latin typeface="Times New Roman"/>
              <a:ea typeface="Times New Roman"/>
              <a:cs typeface="Times New Roman"/>
              <a:sym typeface="Times New Roman"/>
            </a:endParaRPr>
          </a:p>
        </p:txBody>
      </p:sp>
      <p:sp>
        <p:nvSpPr>
          <p:cNvPr id="1014" name="Google Shape;1014;p16">
            <a:hlinkClick action="ppaction://hlinksldjump" r:id="rId4"/>
          </p:cNvPr>
          <p:cNvSpPr txBox="1"/>
          <p:nvPr>
            <p:ph idx="3" type="title"/>
          </p:nvPr>
        </p:nvSpPr>
        <p:spPr>
          <a:xfrm>
            <a:off x="4303015" y="1809713"/>
            <a:ext cx="1400100" cy="352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latin typeface="Times New Roman"/>
                <a:ea typeface="Times New Roman"/>
                <a:cs typeface="Times New Roman"/>
                <a:sym typeface="Times New Roman"/>
              </a:rPr>
              <a:t>Những món ăn yêu thích</a:t>
            </a:r>
            <a:endParaRPr>
              <a:latin typeface="Times New Roman"/>
              <a:ea typeface="Times New Roman"/>
              <a:cs typeface="Times New Roman"/>
              <a:sym typeface="Times New Roman"/>
            </a:endParaRPr>
          </a:p>
        </p:txBody>
      </p:sp>
      <p:sp>
        <p:nvSpPr>
          <p:cNvPr id="1015" name="Google Shape;1015;p16"/>
          <p:cNvSpPr txBox="1"/>
          <p:nvPr>
            <p:ph idx="4" type="title"/>
          </p:nvPr>
        </p:nvSpPr>
        <p:spPr>
          <a:xfrm>
            <a:off x="6619972" y="1809713"/>
            <a:ext cx="1400100" cy="352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000"/>
              <a:buNone/>
            </a:pPr>
            <a:r>
              <a:rPr lang="en-US">
                <a:latin typeface="Times New Roman"/>
                <a:ea typeface="Times New Roman"/>
                <a:cs typeface="Times New Roman"/>
                <a:sym typeface="Times New Roman"/>
              </a:rPr>
              <a:t>Trò chơi yêu thích</a:t>
            </a:r>
            <a:endParaRPr>
              <a:latin typeface="Times New Roman"/>
              <a:ea typeface="Times New Roman"/>
              <a:cs typeface="Times New Roman"/>
              <a:sym typeface="Times New Roman"/>
            </a:endParaRPr>
          </a:p>
        </p:txBody>
      </p:sp>
      <p:sp>
        <p:nvSpPr>
          <p:cNvPr id="1016" name="Google Shape;1016;p16">
            <a:hlinkClick action="ppaction://hlinksldjump" r:id="rId5"/>
          </p:cNvPr>
          <p:cNvSpPr txBox="1"/>
          <p:nvPr>
            <p:ph idx="5" type="title"/>
          </p:nvPr>
        </p:nvSpPr>
        <p:spPr>
          <a:xfrm>
            <a:off x="1129895" y="3109876"/>
            <a:ext cx="1400100" cy="352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000"/>
              <a:buNone/>
            </a:pPr>
            <a:r>
              <a:rPr lang="en-US">
                <a:latin typeface="Times New Roman"/>
                <a:ea typeface="Times New Roman"/>
                <a:cs typeface="Times New Roman"/>
                <a:sym typeface="Times New Roman"/>
              </a:rPr>
              <a:t>Môn học yêu thích</a:t>
            </a:r>
            <a:endParaRPr>
              <a:latin typeface="Times New Roman"/>
              <a:ea typeface="Times New Roman"/>
              <a:cs typeface="Times New Roman"/>
              <a:sym typeface="Times New Roman"/>
            </a:endParaRPr>
          </a:p>
        </p:txBody>
      </p:sp>
      <p:sp>
        <p:nvSpPr>
          <p:cNvPr id="1017" name="Google Shape;1017;p16"/>
          <p:cNvSpPr txBox="1"/>
          <p:nvPr>
            <p:ph idx="6" type="title"/>
          </p:nvPr>
        </p:nvSpPr>
        <p:spPr>
          <a:xfrm>
            <a:off x="3446851" y="3109876"/>
            <a:ext cx="1400100" cy="352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000"/>
              <a:buNone/>
            </a:pPr>
            <a:r>
              <a:rPr lang="en-US">
                <a:latin typeface="Times New Roman"/>
                <a:ea typeface="Times New Roman"/>
                <a:cs typeface="Times New Roman"/>
                <a:sym typeface="Times New Roman"/>
              </a:rPr>
              <a:t>Màu sắc yêu thích</a:t>
            </a:r>
            <a:endParaRPr>
              <a:latin typeface="Times New Roman"/>
              <a:ea typeface="Times New Roman"/>
              <a:cs typeface="Times New Roman"/>
              <a:sym typeface="Times New Roman"/>
            </a:endParaRPr>
          </a:p>
        </p:txBody>
      </p:sp>
      <p:sp>
        <p:nvSpPr>
          <p:cNvPr id="1018" name="Google Shape;1018;p16"/>
          <p:cNvSpPr txBox="1"/>
          <p:nvPr>
            <p:ph idx="7" type="title"/>
          </p:nvPr>
        </p:nvSpPr>
        <p:spPr>
          <a:xfrm>
            <a:off x="5763807" y="3109876"/>
            <a:ext cx="1400100" cy="3525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000"/>
              <a:buNone/>
            </a:pPr>
            <a:r>
              <a:rPr lang="en-US">
                <a:latin typeface="Times New Roman"/>
                <a:ea typeface="Times New Roman"/>
                <a:cs typeface="Times New Roman"/>
                <a:sym typeface="Times New Roman"/>
              </a:rPr>
              <a:t>Hoạt động thể thao yêu thích</a:t>
            </a:r>
            <a:endParaRPr>
              <a:latin typeface="Times New Roman"/>
              <a:ea typeface="Times New Roman"/>
              <a:cs typeface="Times New Roman"/>
              <a:sym typeface="Times New Roman"/>
            </a:endParaRPr>
          </a:p>
        </p:txBody>
      </p:sp>
      <p:sp>
        <p:nvSpPr>
          <p:cNvPr id="1019" name="Google Shape;1019;p16"/>
          <p:cNvSpPr txBox="1"/>
          <p:nvPr>
            <p:ph idx="4294967295" type="subTitle"/>
          </p:nvPr>
        </p:nvSpPr>
        <p:spPr>
          <a:xfrm>
            <a:off x="1143000" y="971550"/>
            <a:ext cx="71181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Cabin"/>
              <a:buNone/>
            </a:pPr>
            <a:r>
              <a:rPr b="0" i="0" lang="en-US" sz="1800" u="none" cap="none" strike="noStrike">
                <a:solidFill>
                  <a:schemeClr val="dk2"/>
                </a:solidFill>
                <a:latin typeface="Times New Roman"/>
                <a:ea typeface="Times New Roman"/>
                <a:cs typeface="Times New Roman"/>
                <a:sym typeface="Times New Roman"/>
              </a:rPr>
              <a:t>Xác định sở thích của mình theo gợi ý sau:</a:t>
            </a:r>
            <a:endParaRPr b="0" i="0" sz="1800" u="none" cap="none" strike="noStrike">
              <a:solidFill>
                <a:schemeClr val="dk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2"/>
              </a:buClr>
              <a:buSzPts val="1800"/>
              <a:buFont typeface="Cabin"/>
              <a:buNone/>
            </a:pPr>
            <a:r>
              <a:t/>
            </a:r>
            <a:endParaRPr b="0" i="0" sz="1200" u="none" cap="none" strike="noStrike">
              <a:solidFill>
                <a:schemeClr val="dk2"/>
              </a:solidFill>
              <a:latin typeface="Cabin"/>
              <a:ea typeface="Cabin"/>
              <a:cs typeface="Cabin"/>
              <a:sym typeface="Cabin"/>
            </a:endParaRPr>
          </a:p>
        </p:txBody>
      </p:sp>
      <p:grpSp>
        <p:nvGrpSpPr>
          <p:cNvPr id="1020" name="Google Shape;1020;p16"/>
          <p:cNvGrpSpPr/>
          <p:nvPr/>
        </p:nvGrpSpPr>
        <p:grpSpPr>
          <a:xfrm>
            <a:off x="3594999" y="1679614"/>
            <a:ext cx="612701" cy="612789"/>
            <a:chOff x="1185700" y="238125"/>
            <a:chExt cx="5254725" cy="5228575"/>
          </a:xfrm>
        </p:grpSpPr>
        <p:sp>
          <p:nvSpPr>
            <p:cNvPr id="1021" name="Google Shape;1021;p16"/>
            <p:cNvSpPr/>
            <p:nvPr/>
          </p:nvSpPr>
          <p:spPr>
            <a:xfrm>
              <a:off x="1185700" y="238125"/>
              <a:ext cx="5254725" cy="5228575"/>
            </a:xfrm>
            <a:custGeom>
              <a:rect b="b" l="l" r="r" t="t"/>
              <a:pathLst>
                <a:path extrusionOk="0" h="209143" w="210189">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6"/>
            <p:cNvSpPr/>
            <p:nvPr/>
          </p:nvSpPr>
          <p:spPr>
            <a:xfrm>
              <a:off x="1379325" y="1382050"/>
              <a:ext cx="4596650" cy="3574025"/>
            </a:xfrm>
            <a:custGeom>
              <a:rect b="b" l="l" r="r" t="t"/>
              <a:pathLst>
                <a:path extrusionOk="0" h="142961" w="183866">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6"/>
            <p:cNvSpPr/>
            <p:nvPr/>
          </p:nvSpPr>
          <p:spPr>
            <a:xfrm>
              <a:off x="1379325" y="1481925"/>
              <a:ext cx="4517600" cy="3474150"/>
            </a:xfrm>
            <a:custGeom>
              <a:rect b="b" l="l" r="r" t="t"/>
              <a:pathLst>
                <a:path extrusionOk="0" h="138966" w="180704">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6"/>
            <p:cNvSpPr/>
            <p:nvPr/>
          </p:nvSpPr>
          <p:spPr>
            <a:xfrm>
              <a:off x="3835725" y="595325"/>
              <a:ext cx="2307525" cy="1835725"/>
            </a:xfrm>
            <a:custGeom>
              <a:rect b="b" l="l" r="r" t="t"/>
              <a:pathLst>
                <a:path extrusionOk="0" h="73429" w="92301">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6"/>
            <p:cNvSpPr/>
            <p:nvPr/>
          </p:nvSpPr>
          <p:spPr>
            <a:xfrm>
              <a:off x="3835725" y="595325"/>
              <a:ext cx="888475" cy="1835725"/>
            </a:xfrm>
            <a:custGeom>
              <a:rect b="b" l="l" r="r" t="t"/>
              <a:pathLst>
                <a:path extrusionOk="0" h="73429" w="35539">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6"/>
            <p:cNvSpPr/>
            <p:nvPr/>
          </p:nvSpPr>
          <p:spPr>
            <a:xfrm>
              <a:off x="4356525" y="850825"/>
              <a:ext cx="919100" cy="1021425"/>
            </a:xfrm>
            <a:custGeom>
              <a:rect b="b" l="l" r="r" t="t"/>
              <a:pathLst>
                <a:path extrusionOk="0" h="40857" w="36764">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6"/>
            <p:cNvSpPr/>
            <p:nvPr/>
          </p:nvSpPr>
          <p:spPr>
            <a:xfrm>
              <a:off x="5211275" y="442150"/>
              <a:ext cx="1021425" cy="1021425"/>
            </a:xfrm>
            <a:custGeom>
              <a:rect b="b" l="l" r="r" t="t"/>
              <a:pathLst>
                <a:path extrusionOk="0" h="40857" w="40857">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6"/>
            <p:cNvSpPr/>
            <p:nvPr/>
          </p:nvSpPr>
          <p:spPr>
            <a:xfrm>
              <a:off x="5211275" y="799975"/>
              <a:ext cx="663600" cy="663600"/>
            </a:xfrm>
            <a:custGeom>
              <a:rect b="b" l="l" r="r" t="t"/>
              <a:pathLst>
                <a:path extrusionOk="0" h="26544" w="26544">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9" name="Google Shape;1029;p16"/>
          <p:cNvGrpSpPr/>
          <p:nvPr/>
        </p:nvGrpSpPr>
        <p:grpSpPr>
          <a:xfrm>
            <a:off x="5918883" y="1679627"/>
            <a:ext cx="612833" cy="612763"/>
            <a:chOff x="1190625" y="238125"/>
            <a:chExt cx="5228950" cy="5228350"/>
          </a:xfrm>
        </p:grpSpPr>
        <p:sp>
          <p:nvSpPr>
            <p:cNvPr id="1030" name="Google Shape;1030;p16"/>
            <p:cNvSpPr/>
            <p:nvPr/>
          </p:nvSpPr>
          <p:spPr>
            <a:xfrm>
              <a:off x="1190625" y="238125"/>
              <a:ext cx="5228950" cy="4906100"/>
            </a:xfrm>
            <a:custGeom>
              <a:rect b="b" l="l" r="r" t="t"/>
              <a:pathLst>
                <a:path extrusionOk="0" h="196244" w="209158">
                  <a:moveTo>
                    <a:pt x="104579" y="0"/>
                  </a:moveTo>
                  <a:cubicBezTo>
                    <a:pt x="46812" y="0"/>
                    <a:pt x="0" y="46812"/>
                    <a:pt x="0" y="104579"/>
                  </a:cubicBezTo>
                  <a:cubicBezTo>
                    <a:pt x="0" y="126098"/>
                    <a:pt x="6519" y="146121"/>
                    <a:pt x="17671" y="162738"/>
                  </a:cubicBezTo>
                  <a:cubicBezTo>
                    <a:pt x="19656" y="165704"/>
                    <a:pt x="22989" y="167468"/>
                    <a:pt x="26543" y="167468"/>
                  </a:cubicBezTo>
                  <a:lnTo>
                    <a:pt x="125362" y="167468"/>
                  </a:lnTo>
                  <a:cubicBezTo>
                    <a:pt x="139602" y="167468"/>
                    <a:pt x="151146" y="179012"/>
                    <a:pt x="151146" y="193252"/>
                  </a:cubicBezTo>
                  <a:cubicBezTo>
                    <a:pt x="151146" y="195003"/>
                    <a:pt x="152575" y="196244"/>
                    <a:pt x="154133" y="196244"/>
                  </a:cubicBezTo>
                  <a:cubicBezTo>
                    <a:pt x="154625" y="196244"/>
                    <a:pt x="155130" y="196120"/>
                    <a:pt x="155606" y="195850"/>
                  </a:cubicBezTo>
                  <a:cubicBezTo>
                    <a:pt x="187541" y="177958"/>
                    <a:pt x="209133" y="143793"/>
                    <a:pt x="209133" y="104579"/>
                  </a:cubicBezTo>
                  <a:cubicBezTo>
                    <a:pt x="209158" y="46959"/>
                    <a:pt x="162175" y="0"/>
                    <a:pt x="10457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6"/>
            <p:cNvSpPr/>
            <p:nvPr/>
          </p:nvSpPr>
          <p:spPr>
            <a:xfrm>
              <a:off x="1773925" y="442125"/>
              <a:ext cx="3705750" cy="3640825"/>
            </a:xfrm>
            <a:custGeom>
              <a:rect b="b" l="l" r="r" t="t"/>
              <a:pathLst>
                <a:path extrusionOk="0" h="145633" w="148230">
                  <a:moveTo>
                    <a:pt x="64497" y="0"/>
                  </a:moveTo>
                  <a:cubicBezTo>
                    <a:pt x="64460" y="0"/>
                    <a:pt x="64422" y="1"/>
                    <a:pt x="64385" y="1"/>
                  </a:cubicBezTo>
                  <a:cubicBezTo>
                    <a:pt x="61003" y="75"/>
                    <a:pt x="58356" y="2942"/>
                    <a:pt x="58356" y="6300"/>
                  </a:cubicBezTo>
                  <a:lnTo>
                    <a:pt x="58356" y="37818"/>
                  </a:lnTo>
                  <a:cubicBezTo>
                    <a:pt x="58356" y="41201"/>
                    <a:pt x="61003" y="44068"/>
                    <a:pt x="64385" y="44117"/>
                  </a:cubicBezTo>
                  <a:cubicBezTo>
                    <a:pt x="64423" y="44118"/>
                    <a:pt x="64461" y="44118"/>
                    <a:pt x="64498" y="44118"/>
                  </a:cubicBezTo>
                  <a:cubicBezTo>
                    <a:pt x="67169" y="44118"/>
                    <a:pt x="69421" y="42417"/>
                    <a:pt x="70267" y="40049"/>
                  </a:cubicBezTo>
                  <a:lnTo>
                    <a:pt x="95119" y="40049"/>
                  </a:lnTo>
                  <a:cubicBezTo>
                    <a:pt x="95119" y="38235"/>
                    <a:pt x="96589" y="36765"/>
                    <a:pt x="98403" y="36765"/>
                  </a:cubicBezTo>
                  <a:lnTo>
                    <a:pt x="133402" y="36765"/>
                  </a:lnTo>
                  <a:cubicBezTo>
                    <a:pt x="141293" y="36765"/>
                    <a:pt x="147935" y="30613"/>
                    <a:pt x="148229" y="22721"/>
                  </a:cubicBezTo>
                  <a:cubicBezTo>
                    <a:pt x="148229" y="22500"/>
                    <a:pt x="148229" y="22280"/>
                    <a:pt x="148229" y="22059"/>
                  </a:cubicBezTo>
                  <a:cubicBezTo>
                    <a:pt x="148229" y="12133"/>
                    <a:pt x="140191" y="4094"/>
                    <a:pt x="130264" y="4094"/>
                  </a:cubicBezTo>
                  <a:lnTo>
                    <a:pt x="70267" y="4094"/>
                  </a:lnTo>
                  <a:cubicBezTo>
                    <a:pt x="69421" y="1726"/>
                    <a:pt x="67168" y="0"/>
                    <a:pt x="64497" y="0"/>
                  </a:cubicBezTo>
                  <a:close/>
                  <a:moveTo>
                    <a:pt x="43430" y="61273"/>
                  </a:moveTo>
                  <a:cubicBezTo>
                    <a:pt x="40146" y="61273"/>
                    <a:pt x="37303" y="63798"/>
                    <a:pt x="37131" y="67082"/>
                  </a:cubicBezTo>
                  <a:cubicBezTo>
                    <a:pt x="36984" y="70047"/>
                    <a:pt x="38920" y="72572"/>
                    <a:pt x="41616" y="73307"/>
                  </a:cubicBezTo>
                  <a:lnTo>
                    <a:pt x="41616" y="112448"/>
                  </a:lnTo>
                  <a:cubicBezTo>
                    <a:pt x="24779" y="117055"/>
                    <a:pt x="10686" y="126663"/>
                    <a:pt x="1912" y="139138"/>
                  </a:cubicBezTo>
                  <a:cubicBezTo>
                    <a:pt x="0" y="141883"/>
                    <a:pt x="1986" y="145633"/>
                    <a:pt x="5319" y="145633"/>
                  </a:cubicBezTo>
                  <a:lnTo>
                    <a:pt x="123476" y="145633"/>
                  </a:lnTo>
                  <a:cubicBezTo>
                    <a:pt x="126539" y="145633"/>
                    <a:pt x="128328" y="142177"/>
                    <a:pt x="126588" y="139652"/>
                  </a:cubicBezTo>
                  <a:cubicBezTo>
                    <a:pt x="117839" y="126908"/>
                    <a:pt x="103599" y="117104"/>
                    <a:pt x="86541" y="112448"/>
                  </a:cubicBezTo>
                  <a:lnTo>
                    <a:pt x="86541" y="73307"/>
                  </a:lnTo>
                  <a:cubicBezTo>
                    <a:pt x="89237" y="72572"/>
                    <a:pt x="91197" y="70047"/>
                    <a:pt x="91026" y="67082"/>
                  </a:cubicBezTo>
                  <a:cubicBezTo>
                    <a:pt x="90854" y="63798"/>
                    <a:pt x="88036" y="61273"/>
                    <a:pt x="84752" y="61273"/>
                  </a:cubicBezTo>
                  <a:close/>
                </a:path>
              </a:pathLst>
            </a:custGeom>
            <a:solidFill>
              <a:srgbClr val="ADE8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6"/>
            <p:cNvSpPr/>
            <p:nvPr/>
          </p:nvSpPr>
          <p:spPr>
            <a:xfrm>
              <a:off x="2142175" y="442150"/>
              <a:ext cx="3323400" cy="3640800"/>
            </a:xfrm>
            <a:custGeom>
              <a:rect b="b" l="l" r="r" t="t"/>
              <a:pathLst>
                <a:path extrusionOk="0" h="145632" w="132936">
                  <a:moveTo>
                    <a:pt x="74262" y="4093"/>
                  </a:moveTo>
                  <a:cubicBezTo>
                    <a:pt x="68625" y="4093"/>
                    <a:pt x="64066" y="8677"/>
                    <a:pt x="64066" y="14314"/>
                  </a:cubicBezTo>
                  <a:cubicBezTo>
                    <a:pt x="64066" y="19951"/>
                    <a:pt x="68625" y="24509"/>
                    <a:pt x="74262" y="24509"/>
                  </a:cubicBezTo>
                  <a:lnTo>
                    <a:pt x="123279" y="24509"/>
                  </a:lnTo>
                  <a:cubicBezTo>
                    <a:pt x="127764" y="24509"/>
                    <a:pt x="131563" y="21642"/>
                    <a:pt x="132936" y="17622"/>
                  </a:cubicBezTo>
                  <a:cubicBezTo>
                    <a:pt x="130975" y="9853"/>
                    <a:pt x="123916" y="4093"/>
                    <a:pt x="115534" y="4093"/>
                  </a:cubicBezTo>
                  <a:close/>
                  <a:moveTo>
                    <a:pt x="49753" y="0"/>
                  </a:moveTo>
                  <a:cubicBezTo>
                    <a:pt x="46371" y="0"/>
                    <a:pt x="43626" y="2745"/>
                    <a:pt x="43626" y="6128"/>
                  </a:cubicBezTo>
                  <a:lnTo>
                    <a:pt x="43626" y="26568"/>
                  </a:lnTo>
                  <a:cubicBezTo>
                    <a:pt x="43626" y="29950"/>
                    <a:pt x="46371" y="32695"/>
                    <a:pt x="49753" y="32695"/>
                  </a:cubicBezTo>
                  <a:cubicBezTo>
                    <a:pt x="53135" y="32695"/>
                    <a:pt x="55880" y="29950"/>
                    <a:pt x="55880" y="26568"/>
                  </a:cubicBezTo>
                  <a:lnTo>
                    <a:pt x="55880" y="6128"/>
                  </a:lnTo>
                  <a:cubicBezTo>
                    <a:pt x="55880" y="2745"/>
                    <a:pt x="53135" y="0"/>
                    <a:pt x="49753" y="0"/>
                  </a:cubicBezTo>
                  <a:close/>
                  <a:moveTo>
                    <a:pt x="41592" y="61272"/>
                  </a:moveTo>
                  <a:cubicBezTo>
                    <a:pt x="38209" y="61272"/>
                    <a:pt x="35464" y="64017"/>
                    <a:pt x="35464" y="67400"/>
                  </a:cubicBezTo>
                  <a:cubicBezTo>
                    <a:pt x="35464" y="70782"/>
                    <a:pt x="38209" y="73527"/>
                    <a:pt x="41592" y="73527"/>
                  </a:cubicBezTo>
                  <a:lnTo>
                    <a:pt x="70193" y="73527"/>
                  </a:lnTo>
                  <a:cubicBezTo>
                    <a:pt x="73575" y="73527"/>
                    <a:pt x="76320" y="70782"/>
                    <a:pt x="76320" y="67400"/>
                  </a:cubicBezTo>
                  <a:cubicBezTo>
                    <a:pt x="76320" y="64017"/>
                    <a:pt x="73575" y="61272"/>
                    <a:pt x="70193" y="61272"/>
                  </a:cubicBezTo>
                  <a:close/>
                  <a:moveTo>
                    <a:pt x="43626" y="81713"/>
                  </a:moveTo>
                  <a:cubicBezTo>
                    <a:pt x="39116" y="81713"/>
                    <a:pt x="35464" y="85364"/>
                    <a:pt x="35464" y="89874"/>
                  </a:cubicBezTo>
                  <a:lnTo>
                    <a:pt x="35464" y="113059"/>
                  </a:lnTo>
                  <a:cubicBezTo>
                    <a:pt x="35464" y="116270"/>
                    <a:pt x="33577" y="119187"/>
                    <a:pt x="30661" y="120510"/>
                  </a:cubicBezTo>
                  <a:cubicBezTo>
                    <a:pt x="16960" y="126637"/>
                    <a:pt x="6078" y="134627"/>
                    <a:pt x="0" y="145632"/>
                  </a:cubicBezTo>
                  <a:lnTo>
                    <a:pt x="108917" y="145632"/>
                  </a:lnTo>
                  <a:cubicBezTo>
                    <a:pt x="111907" y="145632"/>
                    <a:pt x="113647" y="142274"/>
                    <a:pt x="111956" y="139798"/>
                  </a:cubicBezTo>
                  <a:cubicBezTo>
                    <a:pt x="103231" y="126980"/>
                    <a:pt x="88942" y="117128"/>
                    <a:pt x="71811" y="112447"/>
                  </a:cubicBezTo>
                  <a:lnTo>
                    <a:pt x="71811" y="81713"/>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6"/>
            <p:cNvSpPr/>
            <p:nvPr/>
          </p:nvSpPr>
          <p:spPr>
            <a:xfrm>
              <a:off x="1632375" y="3914425"/>
              <a:ext cx="3540950" cy="1552050"/>
            </a:xfrm>
            <a:custGeom>
              <a:rect b="b" l="l" r="r" t="t"/>
              <a:pathLst>
                <a:path extrusionOk="0" h="62082" w="141638">
                  <a:moveTo>
                    <a:pt x="7770" y="1"/>
                  </a:moveTo>
                  <a:cubicBezTo>
                    <a:pt x="4314" y="4829"/>
                    <a:pt x="1692" y="10123"/>
                    <a:pt x="1" y="15711"/>
                  </a:cubicBezTo>
                  <a:cubicBezTo>
                    <a:pt x="18775" y="43675"/>
                    <a:pt x="50685" y="62081"/>
                    <a:pt x="86909" y="62081"/>
                  </a:cubicBezTo>
                  <a:cubicBezTo>
                    <a:pt x="105511" y="62081"/>
                    <a:pt x="122986" y="57229"/>
                    <a:pt x="138108" y="48700"/>
                  </a:cubicBezTo>
                  <a:cubicBezTo>
                    <a:pt x="140387" y="42891"/>
                    <a:pt x="141637" y="36666"/>
                    <a:pt x="141637" y="30220"/>
                  </a:cubicBezTo>
                  <a:cubicBezTo>
                    <a:pt x="141637" y="19191"/>
                    <a:pt x="138034" y="8873"/>
                    <a:pt x="131735" y="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6"/>
            <p:cNvSpPr/>
            <p:nvPr/>
          </p:nvSpPr>
          <p:spPr>
            <a:xfrm>
              <a:off x="2007375" y="3812100"/>
              <a:ext cx="3165950" cy="1654375"/>
            </a:xfrm>
            <a:custGeom>
              <a:rect b="b" l="l" r="r" t="t"/>
              <a:pathLst>
                <a:path extrusionOk="0" h="66175" w="126638">
                  <a:moveTo>
                    <a:pt x="79654" y="12255"/>
                  </a:moveTo>
                  <a:cubicBezTo>
                    <a:pt x="85291" y="12255"/>
                    <a:pt x="89874" y="16838"/>
                    <a:pt x="89874" y="22475"/>
                  </a:cubicBezTo>
                  <a:cubicBezTo>
                    <a:pt x="89874" y="28112"/>
                    <a:pt x="85291" y="32695"/>
                    <a:pt x="79654" y="32695"/>
                  </a:cubicBezTo>
                  <a:cubicBezTo>
                    <a:pt x="74017" y="32695"/>
                    <a:pt x="69458" y="28112"/>
                    <a:pt x="69458" y="22475"/>
                  </a:cubicBezTo>
                  <a:cubicBezTo>
                    <a:pt x="69458" y="16838"/>
                    <a:pt x="74017" y="12255"/>
                    <a:pt x="79654" y="12255"/>
                  </a:cubicBezTo>
                  <a:close/>
                  <a:moveTo>
                    <a:pt x="65365" y="40857"/>
                  </a:moveTo>
                  <a:cubicBezTo>
                    <a:pt x="69875" y="40857"/>
                    <a:pt x="73527" y="44509"/>
                    <a:pt x="73527" y="49018"/>
                  </a:cubicBezTo>
                  <a:cubicBezTo>
                    <a:pt x="73527" y="53528"/>
                    <a:pt x="69875" y="57204"/>
                    <a:pt x="65365" y="57204"/>
                  </a:cubicBezTo>
                  <a:cubicBezTo>
                    <a:pt x="60855" y="57204"/>
                    <a:pt x="57204" y="53528"/>
                    <a:pt x="57204" y="49018"/>
                  </a:cubicBezTo>
                  <a:cubicBezTo>
                    <a:pt x="57204" y="44509"/>
                    <a:pt x="60855" y="40857"/>
                    <a:pt x="65365" y="40857"/>
                  </a:cubicBezTo>
                  <a:close/>
                  <a:moveTo>
                    <a:pt x="17450" y="1"/>
                  </a:moveTo>
                  <a:cubicBezTo>
                    <a:pt x="14191" y="1"/>
                    <a:pt x="11323" y="1692"/>
                    <a:pt x="9657" y="4265"/>
                  </a:cubicBezTo>
                  <a:cubicBezTo>
                    <a:pt x="9265" y="4878"/>
                    <a:pt x="8897" y="5466"/>
                    <a:pt x="8456" y="6054"/>
                  </a:cubicBezTo>
                  <a:cubicBezTo>
                    <a:pt x="3088" y="13333"/>
                    <a:pt x="0" y="22059"/>
                    <a:pt x="0" y="32695"/>
                  </a:cubicBezTo>
                  <a:cubicBezTo>
                    <a:pt x="0" y="34411"/>
                    <a:pt x="98" y="36102"/>
                    <a:pt x="245" y="37769"/>
                  </a:cubicBezTo>
                  <a:cubicBezTo>
                    <a:pt x="18970" y="55390"/>
                    <a:pt x="44165" y="66174"/>
                    <a:pt x="71909" y="66174"/>
                  </a:cubicBezTo>
                  <a:cubicBezTo>
                    <a:pt x="90511" y="66174"/>
                    <a:pt x="107986" y="61322"/>
                    <a:pt x="123108" y="52793"/>
                  </a:cubicBezTo>
                  <a:cubicBezTo>
                    <a:pt x="125387" y="46984"/>
                    <a:pt x="126637" y="40759"/>
                    <a:pt x="126637" y="34313"/>
                  </a:cubicBezTo>
                  <a:cubicBezTo>
                    <a:pt x="126637" y="23284"/>
                    <a:pt x="123034" y="12966"/>
                    <a:pt x="116735" y="4094"/>
                  </a:cubicBezTo>
                  <a:lnTo>
                    <a:pt x="114946" y="4094"/>
                  </a:lnTo>
                  <a:cubicBezTo>
                    <a:pt x="111736" y="4094"/>
                    <a:pt x="108648" y="3113"/>
                    <a:pt x="105927" y="1422"/>
                  </a:cubicBezTo>
                  <a:cubicBezTo>
                    <a:pt x="104506" y="515"/>
                    <a:pt x="102814" y="1"/>
                    <a:pt x="101025" y="1"/>
                  </a:cubicBezTo>
                  <a:cubicBezTo>
                    <a:pt x="99212" y="1"/>
                    <a:pt x="97521" y="515"/>
                    <a:pt x="96099" y="1422"/>
                  </a:cubicBezTo>
                  <a:cubicBezTo>
                    <a:pt x="93379" y="3113"/>
                    <a:pt x="90291" y="4094"/>
                    <a:pt x="87080" y="4094"/>
                  </a:cubicBezTo>
                  <a:cubicBezTo>
                    <a:pt x="83894" y="4094"/>
                    <a:pt x="80781" y="3113"/>
                    <a:pt x="78085" y="1422"/>
                  </a:cubicBezTo>
                  <a:cubicBezTo>
                    <a:pt x="76664" y="515"/>
                    <a:pt x="74973" y="1"/>
                    <a:pt x="73159" y="1"/>
                  </a:cubicBezTo>
                  <a:cubicBezTo>
                    <a:pt x="71370" y="1"/>
                    <a:pt x="69679" y="515"/>
                    <a:pt x="68257" y="1422"/>
                  </a:cubicBezTo>
                  <a:cubicBezTo>
                    <a:pt x="65537" y="3113"/>
                    <a:pt x="62449" y="4094"/>
                    <a:pt x="59238" y="4094"/>
                  </a:cubicBezTo>
                  <a:cubicBezTo>
                    <a:pt x="56027" y="4094"/>
                    <a:pt x="52939" y="3113"/>
                    <a:pt x="50219" y="1422"/>
                  </a:cubicBezTo>
                  <a:cubicBezTo>
                    <a:pt x="48797" y="515"/>
                    <a:pt x="47106" y="1"/>
                    <a:pt x="45317" y="1"/>
                  </a:cubicBezTo>
                  <a:cubicBezTo>
                    <a:pt x="43503" y="1"/>
                    <a:pt x="41812" y="515"/>
                    <a:pt x="40391" y="1422"/>
                  </a:cubicBezTo>
                  <a:cubicBezTo>
                    <a:pt x="37695" y="3113"/>
                    <a:pt x="34582" y="4094"/>
                    <a:pt x="31396" y="4094"/>
                  </a:cubicBezTo>
                  <a:cubicBezTo>
                    <a:pt x="28185" y="4094"/>
                    <a:pt x="25097" y="3113"/>
                    <a:pt x="22377" y="1422"/>
                  </a:cubicBezTo>
                  <a:cubicBezTo>
                    <a:pt x="20955" y="515"/>
                    <a:pt x="19264" y="1"/>
                    <a:pt x="17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6"/>
            <p:cNvSpPr/>
            <p:nvPr/>
          </p:nvSpPr>
          <p:spPr>
            <a:xfrm>
              <a:off x="4050175" y="544475"/>
              <a:ext cx="2368800" cy="898875"/>
            </a:xfrm>
            <a:custGeom>
              <a:rect b="b" l="l" r="r" t="t"/>
              <a:pathLst>
                <a:path extrusionOk="0" h="35955" w="94752">
                  <a:moveTo>
                    <a:pt x="36764" y="0"/>
                  </a:moveTo>
                  <a:lnTo>
                    <a:pt x="24485" y="21568"/>
                  </a:lnTo>
                  <a:cubicBezTo>
                    <a:pt x="22328" y="25416"/>
                    <a:pt x="18259" y="27769"/>
                    <a:pt x="13848" y="27769"/>
                  </a:cubicBezTo>
                  <a:lnTo>
                    <a:pt x="4069" y="27769"/>
                  </a:lnTo>
                  <a:cubicBezTo>
                    <a:pt x="1814" y="27769"/>
                    <a:pt x="0" y="29607"/>
                    <a:pt x="0" y="31862"/>
                  </a:cubicBezTo>
                  <a:cubicBezTo>
                    <a:pt x="0" y="34117"/>
                    <a:pt x="1814" y="35955"/>
                    <a:pt x="4069" y="35955"/>
                  </a:cubicBezTo>
                  <a:lnTo>
                    <a:pt x="76786" y="35955"/>
                  </a:lnTo>
                  <a:cubicBezTo>
                    <a:pt x="86712" y="35955"/>
                    <a:pt x="94751" y="27891"/>
                    <a:pt x="94751" y="17965"/>
                  </a:cubicBezTo>
                  <a:cubicBezTo>
                    <a:pt x="94751" y="8039"/>
                    <a:pt x="86712" y="0"/>
                    <a:pt x="76786" y="0"/>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6"/>
            <p:cNvSpPr/>
            <p:nvPr/>
          </p:nvSpPr>
          <p:spPr>
            <a:xfrm>
              <a:off x="4678825" y="544475"/>
              <a:ext cx="1740150" cy="510425"/>
            </a:xfrm>
            <a:custGeom>
              <a:rect b="b" l="l" r="r" t="t"/>
              <a:pathLst>
                <a:path extrusionOk="0" h="20417" w="69606">
                  <a:moveTo>
                    <a:pt x="11618" y="0"/>
                  </a:moveTo>
                  <a:lnTo>
                    <a:pt x="0" y="20416"/>
                  </a:lnTo>
                  <a:lnTo>
                    <a:pt x="59410" y="20416"/>
                  </a:lnTo>
                  <a:cubicBezTo>
                    <a:pt x="62326" y="20416"/>
                    <a:pt x="66591" y="19191"/>
                    <a:pt x="69605" y="17206"/>
                  </a:cubicBezTo>
                  <a:cubicBezTo>
                    <a:pt x="69213" y="7990"/>
                    <a:pt x="61861" y="540"/>
                    <a:pt x="52670" y="25"/>
                  </a:cubicBezTo>
                  <a:lnTo>
                    <a:pt x="52523" y="25"/>
                  </a:lnTo>
                  <a:cubicBezTo>
                    <a:pt x="52229" y="0"/>
                    <a:pt x="51935" y="0"/>
                    <a:pt x="5164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7" name="Google Shape;1037;p16"/>
          <p:cNvGrpSpPr/>
          <p:nvPr/>
        </p:nvGrpSpPr>
        <p:grpSpPr>
          <a:xfrm>
            <a:off x="2646662" y="2980447"/>
            <a:ext cx="612652" cy="612766"/>
            <a:chOff x="1180200" y="238100"/>
            <a:chExt cx="5249800" cy="5228375"/>
          </a:xfrm>
        </p:grpSpPr>
        <p:sp>
          <p:nvSpPr>
            <p:cNvPr id="1038" name="Google Shape;1038;p16"/>
            <p:cNvSpPr/>
            <p:nvPr/>
          </p:nvSpPr>
          <p:spPr>
            <a:xfrm>
              <a:off x="1190625" y="238100"/>
              <a:ext cx="5228350" cy="5228375"/>
            </a:xfrm>
            <a:custGeom>
              <a:rect b="b" l="l" r="r" t="t"/>
              <a:pathLst>
                <a:path extrusionOk="0" h="209135" w="209134">
                  <a:moveTo>
                    <a:pt x="104587" y="1"/>
                  </a:moveTo>
                  <a:cubicBezTo>
                    <a:pt x="47008" y="1"/>
                    <a:pt x="0" y="46965"/>
                    <a:pt x="0" y="104580"/>
                  </a:cubicBezTo>
                  <a:cubicBezTo>
                    <a:pt x="0" y="143622"/>
                    <a:pt x="21421" y="177690"/>
                    <a:pt x="53160" y="195630"/>
                  </a:cubicBezTo>
                  <a:cubicBezTo>
                    <a:pt x="53650" y="195924"/>
                    <a:pt x="54213" y="196071"/>
                    <a:pt x="54802" y="196071"/>
                  </a:cubicBezTo>
                  <a:lnTo>
                    <a:pt x="62767" y="196071"/>
                  </a:lnTo>
                  <a:cubicBezTo>
                    <a:pt x="66002" y="196071"/>
                    <a:pt x="68625" y="198694"/>
                    <a:pt x="68625" y="201929"/>
                  </a:cubicBezTo>
                  <a:cubicBezTo>
                    <a:pt x="68625" y="202443"/>
                    <a:pt x="68943" y="202909"/>
                    <a:pt x="69433" y="203105"/>
                  </a:cubicBezTo>
                  <a:cubicBezTo>
                    <a:pt x="80413" y="207002"/>
                    <a:pt x="92251" y="209134"/>
                    <a:pt x="104579" y="209134"/>
                  </a:cubicBezTo>
                  <a:cubicBezTo>
                    <a:pt x="116882" y="209134"/>
                    <a:pt x="128696" y="207002"/>
                    <a:pt x="139675" y="203105"/>
                  </a:cubicBezTo>
                  <a:cubicBezTo>
                    <a:pt x="140166" y="202934"/>
                    <a:pt x="140484" y="202468"/>
                    <a:pt x="140484" y="201953"/>
                  </a:cubicBezTo>
                  <a:cubicBezTo>
                    <a:pt x="140484" y="198694"/>
                    <a:pt x="143107" y="196071"/>
                    <a:pt x="146366" y="196071"/>
                  </a:cubicBezTo>
                  <a:lnTo>
                    <a:pt x="154356" y="196071"/>
                  </a:lnTo>
                  <a:cubicBezTo>
                    <a:pt x="154920" y="196071"/>
                    <a:pt x="155484" y="195924"/>
                    <a:pt x="155974" y="195655"/>
                  </a:cubicBezTo>
                  <a:cubicBezTo>
                    <a:pt x="187713" y="177714"/>
                    <a:pt x="209133" y="143647"/>
                    <a:pt x="209133" y="104580"/>
                  </a:cubicBezTo>
                  <a:cubicBezTo>
                    <a:pt x="209133" y="46862"/>
                    <a:pt x="162371" y="50"/>
                    <a:pt x="104677" y="1"/>
                  </a:cubicBezTo>
                  <a:cubicBezTo>
                    <a:pt x="104647" y="1"/>
                    <a:pt x="104617" y="1"/>
                    <a:pt x="10458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6"/>
            <p:cNvSpPr/>
            <p:nvPr/>
          </p:nvSpPr>
          <p:spPr>
            <a:xfrm>
              <a:off x="2518375" y="1963525"/>
              <a:ext cx="2573450" cy="3352225"/>
            </a:xfrm>
            <a:custGeom>
              <a:rect b="b" l="l" r="r" t="t"/>
              <a:pathLst>
                <a:path extrusionOk="0" h="134089" w="102938">
                  <a:moveTo>
                    <a:pt x="51469" y="1"/>
                  </a:moveTo>
                  <a:cubicBezTo>
                    <a:pt x="34778" y="1"/>
                    <a:pt x="21250" y="13530"/>
                    <a:pt x="21250" y="30220"/>
                  </a:cubicBezTo>
                  <a:cubicBezTo>
                    <a:pt x="21250" y="33823"/>
                    <a:pt x="21887" y="37303"/>
                    <a:pt x="23063" y="40514"/>
                  </a:cubicBezTo>
                  <a:lnTo>
                    <a:pt x="1" y="126589"/>
                  </a:lnTo>
                  <a:cubicBezTo>
                    <a:pt x="5196" y="129554"/>
                    <a:pt x="10686" y="132054"/>
                    <a:pt x="16372" y="134088"/>
                  </a:cubicBezTo>
                  <a:lnTo>
                    <a:pt x="37082" y="56788"/>
                  </a:lnTo>
                  <a:cubicBezTo>
                    <a:pt x="41371" y="59091"/>
                    <a:pt x="46249" y="60415"/>
                    <a:pt x="51469" y="60415"/>
                  </a:cubicBezTo>
                  <a:cubicBezTo>
                    <a:pt x="56665" y="60415"/>
                    <a:pt x="61567" y="59091"/>
                    <a:pt x="65831" y="56788"/>
                  </a:cubicBezTo>
                  <a:lnTo>
                    <a:pt x="86541" y="134088"/>
                  </a:lnTo>
                  <a:cubicBezTo>
                    <a:pt x="92252" y="132054"/>
                    <a:pt x="97717" y="129554"/>
                    <a:pt x="102937" y="126589"/>
                  </a:cubicBezTo>
                  <a:lnTo>
                    <a:pt x="79850" y="40514"/>
                  </a:lnTo>
                  <a:cubicBezTo>
                    <a:pt x="81027" y="37303"/>
                    <a:pt x="81664" y="33823"/>
                    <a:pt x="81664" y="30220"/>
                  </a:cubicBezTo>
                  <a:cubicBezTo>
                    <a:pt x="81664" y="13530"/>
                    <a:pt x="68135" y="1"/>
                    <a:pt x="514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6"/>
            <p:cNvSpPr/>
            <p:nvPr/>
          </p:nvSpPr>
          <p:spPr>
            <a:xfrm>
              <a:off x="2753650" y="2318900"/>
              <a:ext cx="2338175" cy="2996850"/>
            </a:xfrm>
            <a:custGeom>
              <a:rect b="b" l="l" r="r" t="t"/>
              <a:pathLst>
                <a:path extrusionOk="0" h="119874" w="93527">
                  <a:moveTo>
                    <a:pt x="42058" y="1"/>
                  </a:moveTo>
                  <a:cubicBezTo>
                    <a:pt x="33210" y="1"/>
                    <a:pt x="26054" y="7157"/>
                    <a:pt x="26054" y="16005"/>
                  </a:cubicBezTo>
                  <a:cubicBezTo>
                    <a:pt x="26054" y="24828"/>
                    <a:pt x="33210" y="31985"/>
                    <a:pt x="42058" y="31985"/>
                  </a:cubicBezTo>
                  <a:cubicBezTo>
                    <a:pt x="50881" y="31985"/>
                    <a:pt x="58038" y="24828"/>
                    <a:pt x="58038" y="16005"/>
                  </a:cubicBezTo>
                  <a:cubicBezTo>
                    <a:pt x="58038" y="7157"/>
                    <a:pt x="50881" y="1"/>
                    <a:pt x="42058" y="1"/>
                  </a:cubicBezTo>
                  <a:close/>
                  <a:moveTo>
                    <a:pt x="72038" y="42883"/>
                  </a:moveTo>
                  <a:cubicBezTo>
                    <a:pt x="71713" y="42883"/>
                    <a:pt x="71382" y="42925"/>
                    <a:pt x="71052" y="43014"/>
                  </a:cubicBezTo>
                  <a:cubicBezTo>
                    <a:pt x="69067" y="43528"/>
                    <a:pt x="67890" y="45587"/>
                    <a:pt x="68429" y="47572"/>
                  </a:cubicBezTo>
                  <a:lnTo>
                    <a:pt x="86737" y="115903"/>
                  </a:lnTo>
                  <a:cubicBezTo>
                    <a:pt x="89041" y="114800"/>
                    <a:pt x="91296" y="113648"/>
                    <a:pt x="93526" y="112374"/>
                  </a:cubicBezTo>
                  <a:lnTo>
                    <a:pt x="75635" y="45636"/>
                  </a:lnTo>
                  <a:cubicBezTo>
                    <a:pt x="75184" y="43977"/>
                    <a:pt x="73690" y="42883"/>
                    <a:pt x="72038" y="42883"/>
                  </a:cubicBezTo>
                  <a:close/>
                  <a:moveTo>
                    <a:pt x="22013" y="45554"/>
                  </a:moveTo>
                  <a:cubicBezTo>
                    <a:pt x="20370" y="45554"/>
                    <a:pt x="18862" y="46648"/>
                    <a:pt x="18431" y="48308"/>
                  </a:cubicBezTo>
                  <a:lnTo>
                    <a:pt x="1" y="117104"/>
                  </a:lnTo>
                  <a:cubicBezTo>
                    <a:pt x="2280" y="118109"/>
                    <a:pt x="4609" y="119040"/>
                    <a:pt x="6961" y="119873"/>
                  </a:cubicBezTo>
                  <a:lnTo>
                    <a:pt x="25637" y="50244"/>
                  </a:lnTo>
                  <a:cubicBezTo>
                    <a:pt x="26152" y="48259"/>
                    <a:pt x="24975" y="46200"/>
                    <a:pt x="22990" y="45685"/>
                  </a:cubicBezTo>
                  <a:cubicBezTo>
                    <a:pt x="22664" y="45597"/>
                    <a:pt x="22336" y="45554"/>
                    <a:pt x="22013" y="45554"/>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6"/>
            <p:cNvSpPr/>
            <p:nvPr/>
          </p:nvSpPr>
          <p:spPr>
            <a:xfrm>
              <a:off x="2593750" y="4056100"/>
              <a:ext cx="2422100" cy="630250"/>
            </a:xfrm>
            <a:custGeom>
              <a:rect b="b" l="l" r="r" t="t"/>
              <a:pathLst>
                <a:path extrusionOk="0" h="25210" w="96884">
                  <a:moveTo>
                    <a:pt x="7931" y="1"/>
                  </a:moveTo>
                  <a:cubicBezTo>
                    <a:pt x="6124" y="1"/>
                    <a:pt x="4467" y="1208"/>
                    <a:pt x="3995" y="3034"/>
                  </a:cubicBezTo>
                  <a:lnTo>
                    <a:pt x="588" y="15730"/>
                  </a:lnTo>
                  <a:cubicBezTo>
                    <a:pt x="0" y="17911"/>
                    <a:pt x="1299" y="20166"/>
                    <a:pt x="3480" y="20730"/>
                  </a:cubicBezTo>
                  <a:lnTo>
                    <a:pt x="19607" y="25068"/>
                  </a:lnTo>
                  <a:cubicBezTo>
                    <a:pt x="19962" y="25163"/>
                    <a:pt x="20319" y="25209"/>
                    <a:pt x="20670" y="25209"/>
                  </a:cubicBezTo>
                  <a:cubicBezTo>
                    <a:pt x="22471" y="25209"/>
                    <a:pt x="24115" y="24002"/>
                    <a:pt x="24607" y="22176"/>
                  </a:cubicBezTo>
                  <a:lnTo>
                    <a:pt x="28014" y="9480"/>
                  </a:lnTo>
                  <a:cubicBezTo>
                    <a:pt x="28602" y="7299"/>
                    <a:pt x="27303" y="5044"/>
                    <a:pt x="25122" y="4480"/>
                  </a:cubicBezTo>
                  <a:lnTo>
                    <a:pt x="8995" y="142"/>
                  </a:lnTo>
                  <a:cubicBezTo>
                    <a:pt x="8639" y="46"/>
                    <a:pt x="8282" y="1"/>
                    <a:pt x="7931" y="1"/>
                  </a:cubicBezTo>
                  <a:close/>
                  <a:moveTo>
                    <a:pt x="88976" y="1"/>
                  </a:moveTo>
                  <a:cubicBezTo>
                    <a:pt x="88625" y="1"/>
                    <a:pt x="88268" y="46"/>
                    <a:pt x="87913" y="142"/>
                  </a:cubicBezTo>
                  <a:lnTo>
                    <a:pt x="71762" y="4480"/>
                  </a:lnTo>
                  <a:cubicBezTo>
                    <a:pt x="69580" y="5044"/>
                    <a:pt x="68306" y="7299"/>
                    <a:pt x="68894" y="9480"/>
                  </a:cubicBezTo>
                  <a:lnTo>
                    <a:pt x="72276" y="22176"/>
                  </a:lnTo>
                  <a:cubicBezTo>
                    <a:pt x="72769" y="24002"/>
                    <a:pt x="74429" y="25209"/>
                    <a:pt x="76236" y="25209"/>
                  </a:cubicBezTo>
                  <a:cubicBezTo>
                    <a:pt x="76588" y="25209"/>
                    <a:pt x="76945" y="25163"/>
                    <a:pt x="77301" y="25068"/>
                  </a:cubicBezTo>
                  <a:lnTo>
                    <a:pt x="93428" y="20730"/>
                  </a:lnTo>
                  <a:cubicBezTo>
                    <a:pt x="95609" y="20166"/>
                    <a:pt x="96883" y="17911"/>
                    <a:pt x="96320" y="15730"/>
                  </a:cubicBezTo>
                  <a:lnTo>
                    <a:pt x="92913" y="3034"/>
                  </a:lnTo>
                  <a:cubicBezTo>
                    <a:pt x="92420" y="1208"/>
                    <a:pt x="90777" y="1"/>
                    <a:pt x="88976"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6"/>
            <p:cNvSpPr/>
            <p:nvPr/>
          </p:nvSpPr>
          <p:spPr>
            <a:xfrm>
              <a:off x="2756725" y="4056100"/>
              <a:ext cx="2259125" cy="630250"/>
            </a:xfrm>
            <a:custGeom>
              <a:rect b="b" l="l" r="r" t="t"/>
              <a:pathLst>
                <a:path extrusionOk="0" h="25210" w="90365">
                  <a:moveTo>
                    <a:pt x="82457" y="1"/>
                  </a:moveTo>
                  <a:cubicBezTo>
                    <a:pt x="82106" y="1"/>
                    <a:pt x="81749" y="46"/>
                    <a:pt x="81394" y="142"/>
                  </a:cubicBezTo>
                  <a:lnTo>
                    <a:pt x="71787" y="2716"/>
                  </a:lnTo>
                  <a:cubicBezTo>
                    <a:pt x="69605" y="3304"/>
                    <a:pt x="68306" y="5559"/>
                    <a:pt x="68895" y="7715"/>
                  </a:cubicBezTo>
                  <a:lnTo>
                    <a:pt x="72301" y="20435"/>
                  </a:lnTo>
                  <a:cubicBezTo>
                    <a:pt x="72772" y="22257"/>
                    <a:pt x="74422" y="23446"/>
                    <a:pt x="76224" y="23446"/>
                  </a:cubicBezTo>
                  <a:cubicBezTo>
                    <a:pt x="76580" y="23446"/>
                    <a:pt x="76941" y="23400"/>
                    <a:pt x="77301" y="23303"/>
                  </a:cubicBezTo>
                  <a:lnTo>
                    <a:pt x="86909" y="20730"/>
                  </a:lnTo>
                  <a:cubicBezTo>
                    <a:pt x="89090" y="20166"/>
                    <a:pt x="90364" y="17911"/>
                    <a:pt x="89801" y="15730"/>
                  </a:cubicBezTo>
                  <a:lnTo>
                    <a:pt x="86394" y="3034"/>
                  </a:lnTo>
                  <a:cubicBezTo>
                    <a:pt x="85901" y="1208"/>
                    <a:pt x="84258" y="1"/>
                    <a:pt x="82457" y="1"/>
                  </a:cubicBezTo>
                  <a:close/>
                  <a:moveTo>
                    <a:pt x="7918" y="1764"/>
                  </a:moveTo>
                  <a:cubicBezTo>
                    <a:pt x="6116" y="1764"/>
                    <a:pt x="4466" y="2953"/>
                    <a:pt x="3995" y="4774"/>
                  </a:cubicBezTo>
                  <a:lnTo>
                    <a:pt x="589" y="17494"/>
                  </a:lnTo>
                  <a:cubicBezTo>
                    <a:pt x="0" y="19676"/>
                    <a:pt x="1299" y="21906"/>
                    <a:pt x="3481" y="22494"/>
                  </a:cubicBezTo>
                  <a:lnTo>
                    <a:pt x="13088" y="25068"/>
                  </a:lnTo>
                  <a:cubicBezTo>
                    <a:pt x="13443" y="25163"/>
                    <a:pt x="13800" y="25209"/>
                    <a:pt x="14151" y="25209"/>
                  </a:cubicBezTo>
                  <a:cubicBezTo>
                    <a:pt x="15952" y="25209"/>
                    <a:pt x="17596" y="24002"/>
                    <a:pt x="18088" y="22176"/>
                  </a:cubicBezTo>
                  <a:lnTo>
                    <a:pt x="21495" y="9480"/>
                  </a:lnTo>
                  <a:cubicBezTo>
                    <a:pt x="22083" y="7299"/>
                    <a:pt x="20784" y="5044"/>
                    <a:pt x="18603" y="4480"/>
                  </a:cubicBezTo>
                  <a:lnTo>
                    <a:pt x="8995" y="1907"/>
                  </a:lnTo>
                  <a:cubicBezTo>
                    <a:pt x="8636" y="1810"/>
                    <a:pt x="8274" y="1764"/>
                    <a:pt x="7918" y="1764"/>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6"/>
            <p:cNvSpPr/>
            <p:nvPr/>
          </p:nvSpPr>
          <p:spPr>
            <a:xfrm>
              <a:off x="1180200" y="1829475"/>
              <a:ext cx="767750" cy="1183525"/>
            </a:xfrm>
            <a:custGeom>
              <a:rect b="b" l="l" r="r" t="t"/>
              <a:pathLst>
                <a:path extrusionOk="0" h="47341" w="30710">
                  <a:moveTo>
                    <a:pt x="16555" y="1"/>
                  </a:moveTo>
                  <a:cubicBezTo>
                    <a:pt x="16203" y="1"/>
                    <a:pt x="15846" y="46"/>
                    <a:pt x="15490" y="142"/>
                  </a:cubicBezTo>
                  <a:lnTo>
                    <a:pt x="3456" y="3353"/>
                  </a:lnTo>
                  <a:cubicBezTo>
                    <a:pt x="1275" y="3941"/>
                    <a:pt x="0" y="6171"/>
                    <a:pt x="564" y="8353"/>
                  </a:cubicBezTo>
                  <a:lnTo>
                    <a:pt x="10196" y="44307"/>
                  </a:lnTo>
                  <a:cubicBezTo>
                    <a:pt x="10688" y="46133"/>
                    <a:pt x="12349" y="47341"/>
                    <a:pt x="14156" y="47341"/>
                  </a:cubicBezTo>
                  <a:cubicBezTo>
                    <a:pt x="14508" y="47341"/>
                    <a:pt x="14865" y="47295"/>
                    <a:pt x="15220" y="47199"/>
                  </a:cubicBezTo>
                  <a:lnTo>
                    <a:pt x="27254" y="43964"/>
                  </a:lnTo>
                  <a:cubicBezTo>
                    <a:pt x="29435" y="43400"/>
                    <a:pt x="30710" y="41146"/>
                    <a:pt x="30122" y="38964"/>
                  </a:cubicBezTo>
                  <a:lnTo>
                    <a:pt x="20490" y="3010"/>
                  </a:lnTo>
                  <a:cubicBezTo>
                    <a:pt x="20018" y="1205"/>
                    <a:pt x="18362" y="1"/>
                    <a:pt x="16555"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6"/>
            <p:cNvSpPr/>
            <p:nvPr/>
          </p:nvSpPr>
          <p:spPr>
            <a:xfrm>
              <a:off x="1180200" y="1829475"/>
              <a:ext cx="712000" cy="974375"/>
            </a:xfrm>
            <a:custGeom>
              <a:rect b="b" l="l" r="r" t="t"/>
              <a:pathLst>
                <a:path extrusionOk="0" h="38975" w="28480">
                  <a:moveTo>
                    <a:pt x="16555" y="1"/>
                  </a:moveTo>
                  <a:cubicBezTo>
                    <a:pt x="16203" y="1"/>
                    <a:pt x="15846" y="46"/>
                    <a:pt x="15490" y="142"/>
                  </a:cubicBezTo>
                  <a:lnTo>
                    <a:pt x="3456" y="3353"/>
                  </a:lnTo>
                  <a:cubicBezTo>
                    <a:pt x="1275" y="3941"/>
                    <a:pt x="0" y="6171"/>
                    <a:pt x="564" y="8353"/>
                  </a:cubicBezTo>
                  <a:lnTo>
                    <a:pt x="7966" y="35950"/>
                  </a:lnTo>
                  <a:cubicBezTo>
                    <a:pt x="8460" y="37782"/>
                    <a:pt x="10113" y="38975"/>
                    <a:pt x="11923" y="38975"/>
                  </a:cubicBezTo>
                  <a:cubicBezTo>
                    <a:pt x="12267" y="38975"/>
                    <a:pt x="12617" y="38932"/>
                    <a:pt x="12965" y="38842"/>
                  </a:cubicBezTo>
                  <a:lnTo>
                    <a:pt x="24999" y="35607"/>
                  </a:lnTo>
                  <a:cubicBezTo>
                    <a:pt x="27181" y="35018"/>
                    <a:pt x="28480" y="32788"/>
                    <a:pt x="27891" y="30607"/>
                  </a:cubicBezTo>
                  <a:lnTo>
                    <a:pt x="20490" y="3010"/>
                  </a:lnTo>
                  <a:cubicBezTo>
                    <a:pt x="20018" y="1205"/>
                    <a:pt x="18362" y="1"/>
                    <a:pt x="1655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6"/>
            <p:cNvSpPr/>
            <p:nvPr/>
          </p:nvSpPr>
          <p:spPr>
            <a:xfrm>
              <a:off x="1481050" y="562525"/>
              <a:ext cx="4888900" cy="2451575"/>
            </a:xfrm>
            <a:custGeom>
              <a:rect b="b" l="l" r="r" t="t"/>
              <a:pathLst>
                <a:path extrusionOk="0" h="98063" w="195556">
                  <a:moveTo>
                    <a:pt x="176645" y="0"/>
                  </a:moveTo>
                  <a:cubicBezTo>
                    <a:pt x="175945" y="0"/>
                    <a:pt x="175234" y="91"/>
                    <a:pt x="174527" y="283"/>
                  </a:cubicBezTo>
                  <a:lnTo>
                    <a:pt x="6961" y="45183"/>
                  </a:lnTo>
                  <a:cubicBezTo>
                    <a:pt x="2598" y="46335"/>
                    <a:pt x="0" y="50820"/>
                    <a:pt x="1177" y="55183"/>
                  </a:cubicBezTo>
                  <a:lnTo>
                    <a:pt x="11054" y="92020"/>
                  </a:lnTo>
                  <a:cubicBezTo>
                    <a:pt x="12018" y="95651"/>
                    <a:pt x="15317" y="98062"/>
                    <a:pt x="18925" y="98062"/>
                  </a:cubicBezTo>
                  <a:cubicBezTo>
                    <a:pt x="19628" y="98062"/>
                    <a:pt x="20342" y="97971"/>
                    <a:pt x="21053" y="97779"/>
                  </a:cubicBezTo>
                  <a:lnTo>
                    <a:pt x="188620" y="52879"/>
                  </a:lnTo>
                  <a:cubicBezTo>
                    <a:pt x="192982" y="51727"/>
                    <a:pt x="195556" y="47242"/>
                    <a:pt x="194379" y="42879"/>
                  </a:cubicBezTo>
                  <a:lnTo>
                    <a:pt x="184527" y="6043"/>
                  </a:lnTo>
                  <a:cubicBezTo>
                    <a:pt x="183542" y="2412"/>
                    <a:pt x="180239" y="0"/>
                    <a:pt x="176645" y="0"/>
                  </a:cubicBezTo>
                  <a:close/>
                </a:path>
              </a:pathLst>
            </a:custGeom>
            <a:solidFill>
              <a:srgbClr val="BC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6"/>
            <p:cNvSpPr/>
            <p:nvPr/>
          </p:nvSpPr>
          <p:spPr>
            <a:xfrm>
              <a:off x="1481050" y="562525"/>
              <a:ext cx="4803725" cy="2132950"/>
            </a:xfrm>
            <a:custGeom>
              <a:rect b="b" l="l" r="r" t="t"/>
              <a:pathLst>
                <a:path extrusionOk="0" h="85318" w="192149">
                  <a:moveTo>
                    <a:pt x="176645" y="0"/>
                  </a:moveTo>
                  <a:cubicBezTo>
                    <a:pt x="175945" y="0"/>
                    <a:pt x="175234" y="91"/>
                    <a:pt x="174527" y="283"/>
                  </a:cubicBezTo>
                  <a:lnTo>
                    <a:pt x="6961" y="45183"/>
                  </a:lnTo>
                  <a:cubicBezTo>
                    <a:pt x="2598" y="46335"/>
                    <a:pt x="0" y="50820"/>
                    <a:pt x="1177" y="55183"/>
                  </a:cubicBezTo>
                  <a:lnTo>
                    <a:pt x="7622" y="79251"/>
                  </a:lnTo>
                  <a:cubicBezTo>
                    <a:pt x="8607" y="82902"/>
                    <a:pt x="11910" y="85318"/>
                    <a:pt x="15505" y="85318"/>
                  </a:cubicBezTo>
                  <a:cubicBezTo>
                    <a:pt x="16205" y="85318"/>
                    <a:pt x="16915" y="85226"/>
                    <a:pt x="17622" y="85035"/>
                  </a:cubicBezTo>
                  <a:lnTo>
                    <a:pt x="185188" y="40135"/>
                  </a:lnTo>
                  <a:cubicBezTo>
                    <a:pt x="189551" y="38958"/>
                    <a:pt x="192149" y="34497"/>
                    <a:pt x="190973" y="30135"/>
                  </a:cubicBezTo>
                  <a:lnTo>
                    <a:pt x="184527" y="6043"/>
                  </a:lnTo>
                  <a:cubicBezTo>
                    <a:pt x="183542" y="2412"/>
                    <a:pt x="180239" y="0"/>
                    <a:pt x="17664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6"/>
            <p:cNvSpPr/>
            <p:nvPr/>
          </p:nvSpPr>
          <p:spPr>
            <a:xfrm>
              <a:off x="2528800" y="439825"/>
              <a:ext cx="3901200" cy="2405900"/>
            </a:xfrm>
            <a:custGeom>
              <a:rect b="b" l="l" r="r" t="t"/>
              <a:pathLst>
                <a:path extrusionOk="0" h="96236" w="156048">
                  <a:moveTo>
                    <a:pt x="136547" y="1"/>
                  </a:moveTo>
                  <a:cubicBezTo>
                    <a:pt x="136197" y="1"/>
                    <a:pt x="135840" y="47"/>
                    <a:pt x="135485" y="142"/>
                  </a:cubicBezTo>
                  <a:lnTo>
                    <a:pt x="119456" y="4431"/>
                  </a:lnTo>
                  <a:cubicBezTo>
                    <a:pt x="117275" y="5020"/>
                    <a:pt x="115976" y="7250"/>
                    <a:pt x="116564" y="9431"/>
                  </a:cubicBezTo>
                  <a:lnTo>
                    <a:pt x="131539" y="65311"/>
                  </a:lnTo>
                  <a:cubicBezTo>
                    <a:pt x="132031" y="67137"/>
                    <a:pt x="133674" y="68345"/>
                    <a:pt x="135476" y="68345"/>
                  </a:cubicBezTo>
                  <a:cubicBezTo>
                    <a:pt x="135827" y="68345"/>
                    <a:pt x="136183" y="68299"/>
                    <a:pt x="136539" y="68203"/>
                  </a:cubicBezTo>
                  <a:lnTo>
                    <a:pt x="152567" y="63914"/>
                  </a:lnTo>
                  <a:cubicBezTo>
                    <a:pt x="154749" y="63326"/>
                    <a:pt x="156048" y="61096"/>
                    <a:pt x="155459" y="58914"/>
                  </a:cubicBezTo>
                  <a:lnTo>
                    <a:pt x="140484" y="3034"/>
                  </a:lnTo>
                  <a:cubicBezTo>
                    <a:pt x="139992" y="1209"/>
                    <a:pt x="138349" y="1"/>
                    <a:pt x="136547" y="1"/>
                  </a:cubicBezTo>
                  <a:close/>
                  <a:moveTo>
                    <a:pt x="72396" y="17204"/>
                  </a:moveTo>
                  <a:cubicBezTo>
                    <a:pt x="72041" y="17204"/>
                    <a:pt x="71680" y="17251"/>
                    <a:pt x="71321" y="17348"/>
                  </a:cubicBezTo>
                  <a:lnTo>
                    <a:pt x="3480" y="35509"/>
                  </a:lnTo>
                  <a:cubicBezTo>
                    <a:pt x="1299" y="36097"/>
                    <a:pt x="0" y="38327"/>
                    <a:pt x="588" y="40508"/>
                  </a:cubicBezTo>
                  <a:lnTo>
                    <a:pt x="14705" y="93202"/>
                  </a:lnTo>
                  <a:cubicBezTo>
                    <a:pt x="15198" y="95028"/>
                    <a:pt x="16841" y="96236"/>
                    <a:pt x="18643" y="96236"/>
                  </a:cubicBezTo>
                  <a:cubicBezTo>
                    <a:pt x="18993" y="96236"/>
                    <a:pt x="19350" y="96190"/>
                    <a:pt x="19705" y="96094"/>
                  </a:cubicBezTo>
                  <a:lnTo>
                    <a:pt x="87545" y="77909"/>
                  </a:lnTo>
                  <a:cubicBezTo>
                    <a:pt x="89727" y="77345"/>
                    <a:pt x="91026" y="75090"/>
                    <a:pt x="90438" y="72909"/>
                  </a:cubicBezTo>
                  <a:lnTo>
                    <a:pt x="76320" y="20215"/>
                  </a:lnTo>
                  <a:cubicBezTo>
                    <a:pt x="75829" y="18393"/>
                    <a:pt x="74193" y="17204"/>
                    <a:pt x="72396" y="17204"/>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6"/>
            <p:cNvSpPr/>
            <p:nvPr/>
          </p:nvSpPr>
          <p:spPr>
            <a:xfrm>
              <a:off x="2528800" y="340175"/>
              <a:ext cx="3779275" cy="2109875"/>
            </a:xfrm>
            <a:custGeom>
              <a:rect b="b" l="l" r="r" t="t"/>
              <a:pathLst>
                <a:path extrusionOk="0" h="84395" w="151171">
                  <a:moveTo>
                    <a:pt x="135450" y="0"/>
                  </a:moveTo>
                  <a:cubicBezTo>
                    <a:pt x="135105" y="0"/>
                    <a:pt x="134755" y="43"/>
                    <a:pt x="134406" y="134"/>
                  </a:cubicBezTo>
                  <a:lnTo>
                    <a:pt x="118402" y="4447"/>
                  </a:lnTo>
                  <a:cubicBezTo>
                    <a:pt x="116221" y="5011"/>
                    <a:pt x="114922" y="7266"/>
                    <a:pt x="115510" y="9447"/>
                  </a:cubicBezTo>
                  <a:lnTo>
                    <a:pt x="127250" y="53318"/>
                  </a:lnTo>
                  <a:lnTo>
                    <a:pt x="151170" y="46921"/>
                  </a:lnTo>
                  <a:lnTo>
                    <a:pt x="139406" y="3026"/>
                  </a:lnTo>
                  <a:cubicBezTo>
                    <a:pt x="138932" y="1193"/>
                    <a:pt x="137265" y="0"/>
                    <a:pt x="135450" y="0"/>
                  </a:cubicBezTo>
                  <a:close/>
                  <a:moveTo>
                    <a:pt x="67998" y="35162"/>
                  </a:moveTo>
                  <a:cubicBezTo>
                    <a:pt x="69805" y="35162"/>
                    <a:pt x="71462" y="36370"/>
                    <a:pt x="71933" y="38196"/>
                  </a:cubicBezTo>
                  <a:lnTo>
                    <a:pt x="71958" y="38269"/>
                  </a:lnTo>
                  <a:cubicBezTo>
                    <a:pt x="72546" y="40450"/>
                    <a:pt x="71247" y="42705"/>
                    <a:pt x="69090" y="43269"/>
                  </a:cubicBezTo>
                  <a:lnTo>
                    <a:pt x="16397" y="57411"/>
                  </a:lnTo>
                  <a:cubicBezTo>
                    <a:pt x="16048" y="57501"/>
                    <a:pt x="15698" y="57544"/>
                    <a:pt x="15352" y="57544"/>
                  </a:cubicBezTo>
                  <a:cubicBezTo>
                    <a:pt x="13537" y="57544"/>
                    <a:pt x="11866" y="56351"/>
                    <a:pt x="11372" y="54518"/>
                  </a:cubicBezTo>
                  <a:lnTo>
                    <a:pt x="11372" y="54420"/>
                  </a:lnTo>
                  <a:cubicBezTo>
                    <a:pt x="10784" y="52264"/>
                    <a:pt x="12058" y="50009"/>
                    <a:pt x="14240" y="49421"/>
                  </a:cubicBezTo>
                  <a:lnTo>
                    <a:pt x="66934" y="35304"/>
                  </a:lnTo>
                  <a:cubicBezTo>
                    <a:pt x="67289" y="35208"/>
                    <a:pt x="67646" y="35162"/>
                    <a:pt x="67998" y="35162"/>
                  </a:cubicBezTo>
                  <a:close/>
                  <a:moveTo>
                    <a:pt x="72285" y="51117"/>
                  </a:moveTo>
                  <a:cubicBezTo>
                    <a:pt x="74087" y="51117"/>
                    <a:pt x="75730" y="52325"/>
                    <a:pt x="76222" y="54151"/>
                  </a:cubicBezTo>
                  <a:lnTo>
                    <a:pt x="76247" y="54224"/>
                  </a:lnTo>
                  <a:cubicBezTo>
                    <a:pt x="76811" y="56406"/>
                    <a:pt x="75536" y="58636"/>
                    <a:pt x="73355" y="59224"/>
                  </a:cubicBezTo>
                  <a:lnTo>
                    <a:pt x="20661" y="73341"/>
                  </a:lnTo>
                  <a:cubicBezTo>
                    <a:pt x="20306" y="73437"/>
                    <a:pt x="19949" y="73483"/>
                    <a:pt x="19598" y="73483"/>
                  </a:cubicBezTo>
                  <a:cubicBezTo>
                    <a:pt x="17797" y="73483"/>
                    <a:pt x="16154" y="72275"/>
                    <a:pt x="15661" y="70449"/>
                  </a:cubicBezTo>
                  <a:lnTo>
                    <a:pt x="15637" y="70376"/>
                  </a:lnTo>
                  <a:cubicBezTo>
                    <a:pt x="15049" y="68194"/>
                    <a:pt x="16348" y="65964"/>
                    <a:pt x="18529" y="65376"/>
                  </a:cubicBezTo>
                  <a:lnTo>
                    <a:pt x="71223" y="51259"/>
                  </a:lnTo>
                  <a:cubicBezTo>
                    <a:pt x="71578" y="51163"/>
                    <a:pt x="71935" y="51117"/>
                    <a:pt x="72285" y="51117"/>
                  </a:cubicBezTo>
                  <a:close/>
                  <a:moveTo>
                    <a:pt x="72396" y="21190"/>
                  </a:moveTo>
                  <a:cubicBezTo>
                    <a:pt x="72041" y="21190"/>
                    <a:pt x="71680" y="21237"/>
                    <a:pt x="71321" y="21334"/>
                  </a:cubicBezTo>
                  <a:lnTo>
                    <a:pt x="3480" y="39495"/>
                  </a:lnTo>
                  <a:cubicBezTo>
                    <a:pt x="1299" y="40083"/>
                    <a:pt x="0" y="42313"/>
                    <a:pt x="588" y="44494"/>
                  </a:cubicBezTo>
                  <a:lnTo>
                    <a:pt x="11274" y="84395"/>
                  </a:lnTo>
                  <a:lnTo>
                    <a:pt x="87006" y="64101"/>
                  </a:lnTo>
                  <a:lnTo>
                    <a:pt x="76320" y="24201"/>
                  </a:lnTo>
                  <a:cubicBezTo>
                    <a:pt x="75829" y="22379"/>
                    <a:pt x="74193" y="21190"/>
                    <a:pt x="72396" y="2119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9" name="Google Shape;1049;p16"/>
          <p:cNvGrpSpPr/>
          <p:nvPr/>
        </p:nvGrpSpPr>
        <p:grpSpPr>
          <a:xfrm>
            <a:off x="7265290" y="2980448"/>
            <a:ext cx="612483" cy="612763"/>
            <a:chOff x="1190625" y="238125"/>
            <a:chExt cx="5239375" cy="5228350"/>
          </a:xfrm>
        </p:grpSpPr>
        <p:sp>
          <p:nvSpPr>
            <p:cNvPr id="1050" name="Google Shape;1050;p16"/>
            <p:cNvSpPr/>
            <p:nvPr/>
          </p:nvSpPr>
          <p:spPr>
            <a:xfrm>
              <a:off x="1190625" y="238125"/>
              <a:ext cx="5239375" cy="5228350"/>
            </a:xfrm>
            <a:custGeom>
              <a:rect b="b" l="l" r="r" t="t"/>
              <a:pathLst>
                <a:path extrusionOk="0" h="209134" w="209575">
                  <a:moveTo>
                    <a:pt x="104579" y="0"/>
                  </a:moveTo>
                  <a:cubicBezTo>
                    <a:pt x="46812" y="0"/>
                    <a:pt x="0" y="46812"/>
                    <a:pt x="0" y="104579"/>
                  </a:cubicBezTo>
                  <a:cubicBezTo>
                    <a:pt x="0" y="162149"/>
                    <a:pt x="47008" y="209134"/>
                    <a:pt x="104550" y="209134"/>
                  </a:cubicBezTo>
                  <a:cubicBezTo>
                    <a:pt x="104625" y="209134"/>
                    <a:pt x="104700" y="209134"/>
                    <a:pt x="104775" y="209133"/>
                  </a:cubicBezTo>
                  <a:cubicBezTo>
                    <a:pt x="120314" y="209109"/>
                    <a:pt x="135043" y="205678"/>
                    <a:pt x="148303" y="199575"/>
                  </a:cubicBezTo>
                  <a:cubicBezTo>
                    <a:pt x="148450" y="199501"/>
                    <a:pt x="148572" y="199354"/>
                    <a:pt x="148621" y="199183"/>
                  </a:cubicBezTo>
                  <a:cubicBezTo>
                    <a:pt x="149871" y="193521"/>
                    <a:pt x="154920" y="189306"/>
                    <a:pt x="160974" y="189306"/>
                  </a:cubicBezTo>
                  <a:cubicBezTo>
                    <a:pt x="162248" y="189306"/>
                    <a:pt x="163498" y="189502"/>
                    <a:pt x="164650" y="189845"/>
                  </a:cubicBezTo>
                  <a:cubicBezTo>
                    <a:pt x="164712" y="189860"/>
                    <a:pt x="164777" y="189869"/>
                    <a:pt x="164841" y="189869"/>
                  </a:cubicBezTo>
                  <a:cubicBezTo>
                    <a:pt x="164981" y="189869"/>
                    <a:pt x="165121" y="189831"/>
                    <a:pt x="165238" y="189747"/>
                  </a:cubicBezTo>
                  <a:cubicBezTo>
                    <a:pt x="192149" y="170557"/>
                    <a:pt x="209575" y="138916"/>
                    <a:pt x="209133" y="103231"/>
                  </a:cubicBezTo>
                  <a:cubicBezTo>
                    <a:pt x="208423" y="45856"/>
                    <a:pt x="161954" y="0"/>
                    <a:pt x="10457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6"/>
            <p:cNvSpPr/>
            <p:nvPr/>
          </p:nvSpPr>
          <p:spPr>
            <a:xfrm>
              <a:off x="1477375" y="531600"/>
              <a:ext cx="4655450" cy="4655475"/>
            </a:xfrm>
            <a:custGeom>
              <a:rect b="b" l="l" r="r" t="t"/>
              <a:pathLst>
                <a:path extrusionOk="0" h="186219" w="186218">
                  <a:moveTo>
                    <a:pt x="44925" y="1"/>
                  </a:moveTo>
                  <a:cubicBezTo>
                    <a:pt x="41959" y="1545"/>
                    <a:pt x="39067" y="3236"/>
                    <a:pt x="36273" y="5050"/>
                  </a:cubicBezTo>
                  <a:lnTo>
                    <a:pt x="0" y="140460"/>
                  </a:lnTo>
                  <a:cubicBezTo>
                    <a:pt x="1691" y="143818"/>
                    <a:pt x="3603" y="147053"/>
                    <a:pt x="5637" y="150166"/>
                  </a:cubicBezTo>
                  <a:lnTo>
                    <a:pt x="140190" y="186218"/>
                  </a:lnTo>
                  <a:cubicBezTo>
                    <a:pt x="143548" y="184527"/>
                    <a:pt x="146783" y="182665"/>
                    <a:pt x="149920" y="180630"/>
                  </a:cubicBezTo>
                  <a:lnTo>
                    <a:pt x="186218" y="45195"/>
                  </a:lnTo>
                  <a:cubicBezTo>
                    <a:pt x="184698" y="42205"/>
                    <a:pt x="183032" y="39313"/>
                    <a:pt x="181218" y="36519"/>
                  </a:cubicBezTo>
                  <a:lnTo>
                    <a:pt x="4492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6"/>
            <p:cNvSpPr/>
            <p:nvPr/>
          </p:nvSpPr>
          <p:spPr>
            <a:xfrm>
              <a:off x="1476750" y="531600"/>
              <a:ext cx="1340650" cy="3804400"/>
            </a:xfrm>
            <a:custGeom>
              <a:rect b="b" l="l" r="r" t="t"/>
              <a:pathLst>
                <a:path extrusionOk="0" h="152176" w="53626">
                  <a:moveTo>
                    <a:pt x="44950" y="1"/>
                  </a:moveTo>
                  <a:cubicBezTo>
                    <a:pt x="41984" y="1545"/>
                    <a:pt x="39092" y="3236"/>
                    <a:pt x="36298" y="5050"/>
                  </a:cubicBezTo>
                  <a:lnTo>
                    <a:pt x="1" y="140460"/>
                  </a:lnTo>
                  <a:cubicBezTo>
                    <a:pt x="1716" y="143818"/>
                    <a:pt x="3628" y="147053"/>
                    <a:pt x="5662" y="150166"/>
                  </a:cubicBezTo>
                  <a:lnTo>
                    <a:pt x="13137" y="152176"/>
                  </a:lnTo>
                  <a:lnTo>
                    <a:pt x="53234" y="2574"/>
                  </a:lnTo>
                  <a:cubicBezTo>
                    <a:pt x="53356" y="2501"/>
                    <a:pt x="53503" y="2403"/>
                    <a:pt x="53626" y="2329"/>
                  </a:cubicBezTo>
                  <a:lnTo>
                    <a:pt x="4495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6"/>
            <p:cNvSpPr/>
            <p:nvPr/>
          </p:nvSpPr>
          <p:spPr>
            <a:xfrm>
              <a:off x="1707750" y="410425"/>
              <a:ext cx="4194075" cy="4523450"/>
            </a:xfrm>
            <a:custGeom>
              <a:rect b="b" l="l" r="r" t="t"/>
              <a:pathLst>
                <a:path extrusionOk="0" h="180938" w="167763">
                  <a:moveTo>
                    <a:pt x="29693" y="0"/>
                  </a:moveTo>
                  <a:cubicBezTo>
                    <a:pt x="27887" y="0"/>
                    <a:pt x="26231" y="1205"/>
                    <a:pt x="25759" y="3010"/>
                  </a:cubicBezTo>
                  <a:lnTo>
                    <a:pt x="14975" y="43277"/>
                  </a:lnTo>
                  <a:cubicBezTo>
                    <a:pt x="14387" y="45434"/>
                    <a:pt x="15686" y="47689"/>
                    <a:pt x="17867" y="48277"/>
                  </a:cubicBezTo>
                  <a:lnTo>
                    <a:pt x="58111" y="59061"/>
                  </a:lnTo>
                  <a:cubicBezTo>
                    <a:pt x="58466" y="59157"/>
                    <a:pt x="58823" y="59203"/>
                    <a:pt x="59173" y="59203"/>
                  </a:cubicBezTo>
                  <a:cubicBezTo>
                    <a:pt x="60975" y="59203"/>
                    <a:pt x="62618" y="57995"/>
                    <a:pt x="63110" y="56169"/>
                  </a:cubicBezTo>
                  <a:lnTo>
                    <a:pt x="73894" y="15926"/>
                  </a:lnTo>
                  <a:cubicBezTo>
                    <a:pt x="74483" y="13744"/>
                    <a:pt x="73184" y="11490"/>
                    <a:pt x="71002" y="10926"/>
                  </a:cubicBezTo>
                  <a:lnTo>
                    <a:pt x="30759" y="142"/>
                  </a:lnTo>
                  <a:cubicBezTo>
                    <a:pt x="30403" y="46"/>
                    <a:pt x="30045" y="0"/>
                    <a:pt x="29693" y="0"/>
                  </a:cubicBezTo>
                  <a:close/>
                  <a:moveTo>
                    <a:pt x="15310" y="53650"/>
                  </a:moveTo>
                  <a:cubicBezTo>
                    <a:pt x="13508" y="53650"/>
                    <a:pt x="11865" y="54858"/>
                    <a:pt x="11372" y="56684"/>
                  </a:cubicBezTo>
                  <a:lnTo>
                    <a:pt x="589" y="96927"/>
                  </a:lnTo>
                  <a:cubicBezTo>
                    <a:pt x="0" y="99108"/>
                    <a:pt x="1299" y="101339"/>
                    <a:pt x="3481" y="101927"/>
                  </a:cubicBezTo>
                  <a:lnTo>
                    <a:pt x="43724" y="112711"/>
                  </a:lnTo>
                  <a:cubicBezTo>
                    <a:pt x="44079" y="112807"/>
                    <a:pt x="44436" y="112852"/>
                    <a:pt x="44787" y="112852"/>
                  </a:cubicBezTo>
                  <a:cubicBezTo>
                    <a:pt x="46588" y="112852"/>
                    <a:pt x="48231" y="111645"/>
                    <a:pt x="48724" y="109819"/>
                  </a:cubicBezTo>
                  <a:lnTo>
                    <a:pt x="59508" y="69575"/>
                  </a:lnTo>
                  <a:cubicBezTo>
                    <a:pt x="60096" y="67394"/>
                    <a:pt x="58797" y="65164"/>
                    <a:pt x="56616" y="64576"/>
                  </a:cubicBezTo>
                  <a:lnTo>
                    <a:pt x="16372" y="53792"/>
                  </a:lnTo>
                  <a:cubicBezTo>
                    <a:pt x="16017" y="53696"/>
                    <a:pt x="15660" y="53650"/>
                    <a:pt x="15310" y="53650"/>
                  </a:cubicBezTo>
                  <a:close/>
                  <a:moveTo>
                    <a:pt x="122977" y="82497"/>
                  </a:moveTo>
                  <a:cubicBezTo>
                    <a:pt x="121175" y="82497"/>
                    <a:pt x="119532" y="83705"/>
                    <a:pt x="119040" y="85531"/>
                  </a:cubicBezTo>
                  <a:lnTo>
                    <a:pt x="108256" y="125774"/>
                  </a:lnTo>
                  <a:cubicBezTo>
                    <a:pt x="107667" y="127955"/>
                    <a:pt x="108966" y="130186"/>
                    <a:pt x="111148" y="130774"/>
                  </a:cubicBezTo>
                  <a:lnTo>
                    <a:pt x="151391" y="141558"/>
                  </a:lnTo>
                  <a:cubicBezTo>
                    <a:pt x="151746" y="141653"/>
                    <a:pt x="152103" y="141699"/>
                    <a:pt x="152454" y="141699"/>
                  </a:cubicBezTo>
                  <a:cubicBezTo>
                    <a:pt x="154255" y="141699"/>
                    <a:pt x="155898" y="140492"/>
                    <a:pt x="156391" y="138666"/>
                  </a:cubicBezTo>
                  <a:lnTo>
                    <a:pt x="167175" y="98422"/>
                  </a:lnTo>
                  <a:cubicBezTo>
                    <a:pt x="167763" y="96241"/>
                    <a:pt x="166464" y="94011"/>
                    <a:pt x="164283" y="93422"/>
                  </a:cubicBezTo>
                  <a:lnTo>
                    <a:pt x="124039" y="82639"/>
                  </a:lnTo>
                  <a:cubicBezTo>
                    <a:pt x="123684" y="82543"/>
                    <a:pt x="123327" y="82497"/>
                    <a:pt x="122977" y="82497"/>
                  </a:cubicBezTo>
                  <a:close/>
                  <a:moveTo>
                    <a:pt x="54769" y="121736"/>
                  </a:moveTo>
                  <a:cubicBezTo>
                    <a:pt x="52967" y="121736"/>
                    <a:pt x="51324" y="122943"/>
                    <a:pt x="50832" y="124769"/>
                  </a:cubicBezTo>
                  <a:lnTo>
                    <a:pt x="40048" y="165013"/>
                  </a:lnTo>
                  <a:cubicBezTo>
                    <a:pt x="39460" y="167194"/>
                    <a:pt x="40758" y="169424"/>
                    <a:pt x="42940" y="170012"/>
                  </a:cubicBezTo>
                  <a:lnTo>
                    <a:pt x="83183" y="180796"/>
                  </a:lnTo>
                  <a:cubicBezTo>
                    <a:pt x="83539" y="180892"/>
                    <a:pt x="83895" y="180938"/>
                    <a:pt x="84246" y="180938"/>
                  </a:cubicBezTo>
                  <a:cubicBezTo>
                    <a:pt x="86048" y="180938"/>
                    <a:pt x="87691" y="179730"/>
                    <a:pt x="88183" y="177904"/>
                  </a:cubicBezTo>
                  <a:lnTo>
                    <a:pt x="98967" y="137661"/>
                  </a:lnTo>
                  <a:cubicBezTo>
                    <a:pt x="99555" y="135479"/>
                    <a:pt x="98256" y="133249"/>
                    <a:pt x="96075" y="132661"/>
                  </a:cubicBezTo>
                  <a:lnTo>
                    <a:pt x="55831" y="121877"/>
                  </a:lnTo>
                  <a:cubicBezTo>
                    <a:pt x="55476" y="121781"/>
                    <a:pt x="55119" y="121736"/>
                    <a:pt x="54769" y="121736"/>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6"/>
            <p:cNvSpPr/>
            <p:nvPr/>
          </p:nvSpPr>
          <p:spPr>
            <a:xfrm>
              <a:off x="1995725" y="466800"/>
              <a:ext cx="3906100" cy="4269775"/>
            </a:xfrm>
            <a:custGeom>
              <a:rect b="b" l="l" r="r" t="t"/>
              <a:pathLst>
                <a:path extrusionOk="0" h="170791" w="156244">
                  <a:moveTo>
                    <a:pt x="26633" y="0"/>
                  </a:moveTo>
                  <a:cubicBezTo>
                    <a:pt x="24831" y="0"/>
                    <a:pt x="23188" y="1208"/>
                    <a:pt x="22696" y="3034"/>
                  </a:cubicBezTo>
                  <a:lnTo>
                    <a:pt x="16152" y="27494"/>
                  </a:lnTo>
                  <a:cubicBezTo>
                    <a:pt x="14387" y="34037"/>
                    <a:pt x="18260" y="40753"/>
                    <a:pt x="24803" y="42493"/>
                  </a:cubicBezTo>
                  <a:lnTo>
                    <a:pt x="48699" y="48914"/>
                  </a:lnTo>
                  <a:cubicBezTo>
                    <a:pt x="49055" y="49010"/>
                    <a:pt x="49411" y="49056"/>
                    <a:pt x="49762" y="49056"/>
                  </a:cubicBezTo>
                  <a:cubicBezTo>
                    <a:pt x="51564" y="49056"/>
                    <a:pt x="53207" y="47848"/>
                    <a:pt x="53699" y="46022"/>
                  </a:cubicBezTo>
                  <a:lnTo>
                    <a:pt x="62375" y="13671"/>
                  </a:lnTo>
                  <a:cubicBezTo>
                    <a:pt x="62964" y="11489"/>
                    <a:pt x="61665" y="9235"/>
                    <a:pt x="59483" y="8671"/>
                  </a:cubicBezTo>
                  <a:lnTo>
                    <a:pt x="27695" y="142"/>
                  </a:lnTo>
                  <a:cubicBezTo>
                    <a:pt x="27340" y="46"/>
                    <a:pt x="26983" y="0"/>
                    <a:pt x="26633" y="0"/>
                  </a:cubicBezTo>
                  <a:close/>
                  <a:moveTo>
                    <a:pt x="12245" y="53674"/>
                  </a:moveTo>
                  <a:cubicBezTo>
                    <a:pt x="10444" y="53674"/>
                    <a:pt x="8801" y="54879"/>
                    <a:pt x="8309" y="56684"/>
                  </a:cubicBezTo>
                  <a:lnTo>
                    <a:pt x="1765" y="81168"/>
                  </a:lnTo>
                  <a:cubicBezTo>
                    <a:pt x="1" y="87687"/>
                    <a:pt x="3897" y="94403"/>
                    <a:pt x="10417" y="96167"/>
                  </a:cubicBezTo>
                  <a:lnTo>
                    <a:pt x="34313" y="102564"/>
                  </a:lnTo>
                  <a:cubicBezTo>
                    <a:pt x="34668" y="102660"/>
                    <a:pt x="35025" y="102706"/>
                    <a:pt x="35377" y="102706"/>
                  </a:cubicBezTo>
                  <a:cubicBezTo>
                    <a:pt x="37184" y="102706"/>
                    <a:pt x="38841" y="101498"/>
                    <a:pt x="39313" y="99672"/>
                  </a:cubicBezTo>
                  <a:lnTo>
                    <a:pt x="47989" y="67320"/>
                  </a:lnTo>
                  <a:cubicBezTo>
                    <a:pt x="48577" y="65139"/>
                    <a:pt x="47278" y="62909"/>
                    <a:pt x="45097" y="62321"/>
                  </a:cubicBezTo>
                  <a:lnTo>
                    <a:pt x="13309" y="53816"/>
                  </a:lnTo>
                  <a:cubicBezTo>
                    <a:pt x="12953" y="53720"/>
                    <a:pt x="12596" y="53674"/>
                    <a:pt x="12245" y="53674"/>
                  </a:cubicBezTo>
                  <a:close/>
                  <a:moveTo>
                    <a:pt x="119936" y="82521"/>
                  </a:moveTo>
                  <a:cubicBezTo>
                    <a:pt x="118129" y="82521"/>
                    <a:pt x="116472" y="83729"/>
                    <a:pt x="116001" y="85555"/>
                  </a:cubicBezTo>
                  <a:lnTo>
                    <a:pt x="109432" y="110015"/>
                  </a:lnTo>
                  <a:cubicBezTo>
                    <a:pt x="107692" y="116534"/>
                    <a:pt x="111564" y="123274"/>
                    <a:pt x="118108" y="125014"/>
                  </a:cubicBezTo>
                  <a:lnTo>
                    <a:pt x="141980" y="131411"/>
                  </a:lnTo>
                  <a:cubicBezTo>
                    <a:pt x="142335" y="131507"/>
                    <a:pt x="142693" y="131552"/>
                    <a:pt x="143044" y="131552"/>
                  </a:cubicBezTo>
                  <a:cubicBezTo>
                    <a:pt x="144852" y="131552"/>
                    <a:pt x="146512" y="130345"/>
                    <a:pt x="147004" y="128519"/>
                  </a:cubicBezTo>
                  <a:lnTo>
                    <a:pt x="155656" y="96167"/>
                  </a:lnTo>
                  <a:cubicBezTo>
                    <a:pt x="156244" y="93986"/>
                    <a:pt x="154945" y="91756"/>
                    <a:pt x="152764" y="91167"/>
                  </a:cubicBezTo>
                  <a:lnTo>
                    <a:pt x="121000" y="82663"/>
                  </a:lnTo>
                  <a:cubicBezTo>
                    <a:pt x="120645" y="82567"/>
                    <a:pt x="120288" y="82521"/>
                    <a:pt x="119936" y="82521"/>
                  </a:cubicBezTo>
                  <a:close/>
                  <a:moveTo>
                    <a:pt x="51704" y="121760"/>
                  </a:moveTo>
                  <a:cubicBezTo>
                    <a:pt x="49903" y="121760"/>
                    <a:pt x="48260" y="122964"/>
                    <a:pt x="47768" y="124769"/>
                  </a:cubicBezTo>
                  <a:lnTo>
                    <a:pt x="41224" y="149253"/>
                  </a:lnTo>
                  <a:cubicBezTo>
                    <a:pt x="39460" y="155773"/>
                    <a:pt x="43357" y="162488"/>
                    <a:pt x="49876" y="164253"/>
                  </a:cubicBezTo>
                  <a:lnTo>
                    <a:pt x="73772" y="170649"/>
                  </a:lnTo>
                  <a:cubicBezTo>
                    <a:pt x="74127" y="170745"/>
                    <a:pt x="74484" y="170791"/>
                    <a:pt x="74835" y="170791"/>
                  </a:cubicBezTo>
                  <a:cubicBezTo>
                    <a:pt x="76636" y="170791"/>
                    <a:pt x="78279" y="169583"/>
                    <a:pt x="78772" y="167757"/>
                  </a:cubicBezTo>
                  <a:lnTo>
                    <a:pt x="87448" y="135406"/>
                  </a:lnTo>
                  <a:cubicBezTo>
                    <a:pt x="88036" y="133224"/>
                    <a:pt x="86737" y="130994"/>
                    <a:pt x="84556" y="130406"/>
                  </a:cubicBezTo>
                  <a:lnTo>
                    <a:pt x="52768" y="121901"/>
                  </a:lnTo>
                  <a:cubicBezTo>
                    <a:pt x="52412" y="121805"/>
                    <a:pt x="52055" y="121760"/>
                    <a:pt x="51704" y="12176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6"/>
            <p:cNvSpPr/>
            <p:nvPr/>
          </p:nvSpPr>
          <p:spPr>
            <a:xfrm>
              <a:off x="3412950" y="770700"/>
              <a:ext cx="2129225" cy="4457425"/>
            </a:xfrm>
            <a:custGeom>
              <a:rect b="b" l="l" r="r" t="t"/>
              <a:pathLst>
                <a:path extrusionOk="0" h="178297" w="85169">
                  <a:moveTo>
                    <a:pt x="15318" y="1"/>
                  </a:moveTo>
                  <a:cubicBezTo>
                    <a:pt x="13525" y="1"/>
                    <a:pt x="11865" y="1208"/>
                    <a:pt x="11372" y="3034"/>
                  </a:cubicBezTo>
                  <a:lnTo>
                    <a:pt x="589" y="43278"/>
                  </a:lnTo>
                  <a:cubicBezTo>
                    <a:pt x="0" y="45459"/>
                    <a:pt x="1299" y="47689"/>
                    <a:pt x="3481" y="48277"/>
                  </a:cubicBezTo>
                  <a:lnTo>
                    <a:pt x="43724" y="59061"/>
                  </a:lnTo>
                  <a:cubicBezTo>
                    <a:pt x="44079" y="59157"/>
                    <a:pt x="44437" y="59203"/>
                    <a:pt x="44788" y="59203"/>
                  </a:cubicBezTo>
                  <a:cubicBezTo>
                    <a:pt x="46595" y="59203"/>
                    <a:pt x="48252" y="57995"/>
                    <a:pt x="48724" y="56169"/>
                  </a:cubicBezTo>
                  <a:lnTo>
                    <a:pt x="59508" y="15926"/>
                  </a:lnTo>
                  <a:cubicBezTo>
                    <a:pt x="60096" y="13745"/>
                    <a:pt x="58797" y="11514"/>
                    <a:pt x="56616" y="10926"/>
                  </a:cubicBezTo>
                  <a:lnTo>
                    <a:pt x="16372" y="142"/>
                  </a:lnTo>
                  <a:cubicBezTo>
                    <a:pt x="16021" y="46"/>
                    <a:pt x="15667" y="1"/>
                    <a:pt x="15318" y="1"/>
                  </a:cubicBezTo>
                  <a:close/>
                  <a:moveTo>
                    <a:pt x="40404" y="121760"/>
                  </a:moveTo>
                  <a:cubicBezTo>
                    <a:pt x="38597" y="121760"/>
                    <a:pt x="36941" y="122964"/>
                    <a:pt x="36469" y="124769"/>
                  </a:cubicBezTo>
                  <a:lnTo>
                    <a:pt x="25686" y="165037"/>
                  </a:lnTo>
                  <a:cubicBezTo>
                    <a:pt x="25097" y="167194"/>
                    <a:pt x="26396" y="169449"/>
                    <a:pt x="28578" y="170037"/>
                  </a:cubicBezTo>
                  <a:lnTo>
                    <a:pt x="59385" y="178296"/>
                  </a:lnTo>
                  <a:cubicBezTo>
                    <a:pt x="65365" y="175527"/>
                    <a:pt x="71051" y="172243"/>
                    <a:pt x="76345" y="168444"/>
                  </a:cubicBezTo>
                  <a:lnTo>
                    <a:pt x="84605" y="137685"/>
                  </a:lnTo>
                  <a:cubicBezTo>
                    <a:pt x="85168" y="135504"/>
                    <a:pt x="83894" y="133274"/>
                    <a:pt x="81713" y="132686"/>
                  </a:cubicBezTo>
                  <a:lnTo>
                    <a:pt x="41469" y="121902"/>
                  </a:lnTo>
                  <a:cubicBezTo>
                    <a:pt x="41113" y="121806"/>
                    <a:pt x="40756" y="121760"/>
                    <a:pt x="40404" y="121760"/>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6"/>
            <p:cNvSpPr/>
            <p:nvPr/>
          </p:nvSpPr>
          <p:spPr>
            <a:xfrm>
              <a:off x="3701525" y="827675"/>
              <a:ext cx="1840650" cy="4259525"/>
            </a:xfrm>
            <a:custGeom>
              <a:rect b="b" l="l" r="r" t="t"/>
              <a:pathLst>
                <a:path extrusionOk="0" h="170381" w="73626">
                  <a:moveTo>
                    <a:pt x="12245" y="1"/>
                  </a:moveTo>
                  <a:cubicBezTo>
                    <a:pt x="10438" y="1"/>
                    <a:pt x="8781" y="1209"/>
                    <a:pt x="8309" y="3035"/>
                  </a:cubicBezTo>
                  <a:lnTo>
                    <a:pt x="1741" y="27494"/>
                  </a:lnTo>
                  <a:cubicBezTo>
                    <a:pt x="1" y="34014"/>
                    <a:pt x="3873" y="40754"/>
                    <a:pt x="10417" y="42494"/>
                  </a:cubicBezTo>
                  <a:lnTo>
                    <a:pt x="34313" y="48890"/>
                  </a:lnTo>
                  <a:cubicBezTo>
                    <a:pt x="34665" y="48986"/>
                    <a:pt x="35019" y="49032"/>
                    <a:pt x="35367" y="49032"/>
                  </a:cubicBezTo>
                  <a:cubicBezTo>
                    <a:pt x="37160" y="49032"/>
                    <a:pt x="38821" y="47824"/>
                    <a:pt x="39313" y="45998"/>
                  </a:cubicBezTo>
                  <a:lnTo>
                    <a:pt x="47965" y="13647"/>
                  </a:lnTo>
                  <a:cubicBezTo>
                    <a:pt x="48553" y="11466"/>
                    <a:pt x="47254" y="9235"/>
                    <a:pt x="45073" y="8647"/>
                  </a:cubicBezTo>
                  <a:lnTo>
                    <a:pt x="13309" y="142"/>
                  </a:lnTo>
                  <a:cubicBezTo>
                    <a:pt x="12954" y="47"/>
                    <a:pt x="12597" y="1"/>
                    <a:pt x="12245" y="1"/>
                  </a:cubicBezTo>
                  <a:close/>
                  <a:moveTo>
                    <a:pt x="37319" y="121736"/>
                  </a:moveTo>
                  <a:cubicBezTo>
                    <a:pt x="35517" y="121736"/>
                    <a:pt x="33874" y="122944"/>
                    <a:pt x="33382" y="124770"/>
                  </a:cubicBezTo>
                  <a:lnTo>
                    <a:pt x="26814" y="149229"/>
                  </a:lnTo>
                  <a:cubicBezTo>
                    <a:pt x="25073" y="155773"/>
                    <a:pt x="28946" y="162489"/>
                    <a:pt x="35490" y="164229"/>
                  </a:cubicBezTo>
                  <a:lnTo>
                    <a:pt x="58405" y="170380"/>
                  </a:lnTo>
                  <a:cubicBezTo>
                    <a:pt x="60611" y="169057"/>
                    <a:pt x="62743" y="167635"/>
                    <a:pt x="64802" y="166165"/>
                  </a:cubicBezTo>
                  <a:lnTo>
                    <a:pt x="73062" y="135406"/>
                  </a:lnTo>
                  <a:cubicBezTo>
                    <a:pt x="73625" y="133225"/>
                    <a:pt x="72351" y="130995"/>
                    <a:pt x="70170" y="130407"/>
                  </a:cubicBezTo>
                  <a:lnTo>
                    <a:pt x="38382" y="121878"/>
                  </a:lnTo>
                  <a:cubicBezTo>
                    <a:pt x="38026" y="121782"/>
                    <a:pt x="37670" y="121736"/>
                    <a:pt x="37319" y="121736"/>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6"/>
            <p:cNvSpPr/>
            <p:nvPr/>
          </p:nvSpPr>
          <p:spPr>
            <a:xfrm>
              <a:off x="1348700" y="1131600"/>
              <a:ext cx="4912800" cy="3441800"/>
            </a:xfrm>
            <a:custGeom>
              <a:rect b="b" l="l" r="r" t="t"/>
              <a:pathLst>
                <a:path extrusionOk="0" h="137672" w="196512">
                  <a:moveTo>
                    <a:pt x="151725" y="0"/>
                  </a:moveTo>
                  <a:cubicBezTo>
                    <a:pt x="149924" y="0"/>
                    <a:pt x="148281" y="1208"/>
                    <a:pt x="147788" y="3034"/>
                  </a:cubicBezTo>
                  <a:lnTo>
                    <a:pt x="137004" y="43277"/>
                  </a:lnTo>
                  <a:cubicBezTo>
                    <a:pt x="136416" y="45459"/>
                    <a:pt x="137715" y="47689"/>
                    <a:pt x="139896" y="48277"/>
                  </a:cubicBezTo>
                  <a:lnTo>
                    <a:pt x="180140" y="59061"/>
                  </a:lnTo>
                  <a:cubicBezTo>
                    <a:pt x="180495" y="59157"/>
                    <a:pt x="180852" y="59202"/>
                    <a:pt x="181202" y="59202"/>
                  </a:cubicBezTo>
                  <a:cubicBezTo>
                    <a:pt x="183004" y="59202"/>
                    <a:pt x="184647" y="57995"/>
                    <a:pt x="185140" y="56169"/>
                  </a:cubicBezTo>
                  <a:lnTo>
                    <a:pt x="195923" y="15925"/>
                  </a:lnTo>
                  <a:cubicBezTo>
                    <a:pt x="196512" y="13744"/>
                    <a:pt x="195213" y="11514"/>
                    <a:pt x="193031" y="10926"/>
                  </a:cubicBezTo>
                  <a:lnTo>
                    <a:pt x="152788" y="142"/>
                  </a:lnTo>
                  <a:cubicBezTo>
                    <a:pt x="152433" y="46"/>
                    <a:pt x="152076" y="0"/>
                    <a:pt x="151725" y="0"/>
                  </a:cubicBezTo>
                  <a:close/>
                  <a:moveTo>
                    <a:pt x="83515" y="39239"/>
                  </a:moveTo>
                  <a:cubicBezTo>
                    <a:pt x="81708" y="39239"/>
                    <a:pt x="80052" y="40443"/>
                    <a:pt x="79580" y="42248"/>
                  </a:cubicBezTo>
                  <a:lnTo>
                    <a:pt x="68796" y="82516"/>
                  </a:lnTo>
                  <a:cubicBezTo>
                    <a:pt x="68208" y="84673"/>
                    <a:pt x="69507" y="86927"/>
                    <a:pt x="71664" y="87516"/>
                  </a:cubicBezTo>
                  <a:lnTo>
                    <a:pt x="111932" y="98299"/>
                  </a:lnTo>
                  <a:cubicBezTo>
                    <a:pt x="112283" y="98395"/>
                    <a:pt x="112637" y="98441"/>
                    <a:pt x="112986" y="98441"/>
                  </a:cubicBezTo>
                  <a:cubicBezTo>
                    <a:pt x="114779" y="98441"/>
                    <a:pt x="116439" y="97233"/>
                    <a:pt x="116932" y="95407"/>
                  </a:cubicBezTo>
                  <a:lnTo>
                    <a:pt x="127715" y="55164"/>
                  </a:lnTo>
                  <a:cubicBezTo>
                    <a:pt x="128304" y="52983"/>
                    <a:pt x="127005" y="50728"/>
                    <a:pt x="124823" y="50164"/>
                  </a:cubicBezTo>
                  <a:lnTo>
                    <a:pt x="84580" y="39380"/>
                  </a:lnTo>
                  <a:cubicBezTo>
                    <a:pt x="84224" y="39284"/>
                    <a:pt x="83867" y="39239"/>
                    <a:pt x="83515" y="39239"/>
                  </a:cubicBezTo>
                  <a:close/>
                  <a:moveTo>
                    <a:pt x="15313" y="78461"/>
                  </a:moveTo>
                  <a:cubicBezTo>
                    <a:pt x="13513" y="78461"/>
                    <a:pt x="11842" y="79654"/>
                    <a:pt x="11348" y="81486"/>
                  </a:cubicBezTo>
                  <a:lnTo>
                    <a:pt x="564" y="121730"/>
                  </a:lnTo>
                  <a:cubicBezTo>
                    <a:pt x="0" y="123911"/>
                    <a:pt x="1275" y="126166"/>
                    <a:pt x="3456" y="126754"/>
                  </a:cubicBezTo>
                  <a:lnTo>
                    <a:pt x="43699" y="137538"/>
                  </a:lnTo>
                  <a:cubicBezTo>
                    <a:pt x="44048" y="137628"/>
                    <a:pt x="44398" y="137671"/>
                    <a:pt x="44744" y="137671"/>
                  </a:cubicBezTo>
                  <a:cubicBezTo>
                    <a:pt x="46558" y="137671"/>
                    <a:pt x="48226" y="136479"/>
                    <a:pt x="48699" y="134646"/>
                  </a:cubicBezTo>
                  <a:lnTo>
                    <a:pt x="59483" y="94403"/>
                  </a:lnTo>
                  <a:cubicBezTo>
                    <a:pt x="60071" y="92221"/>
                    <a:pt x="58772" y="89966"/>
                    <a:pt x="56616" y="89378"/>
                  </a:cubicBezTo>
                  <a:lnTo>
                    <a:pt x="16348" y="78594"/>
                  </a:lnTo>
                  <a:cubicBezTo>
                    <a:pt x="16003" y="78504"/>
                    <a:pt x="15656" y="78461"/>
                    <a:pt x="15313" y="7846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6"/>
            <p:cNvSpPr/>
            <p:nvPr/>
          </p:nvSpPr>
          <p:spPr>
            <a:xfrm>
              <a:off x="1636675" y="1187975"/>
              <a:ext cx="4624825" cy="3188125"/>
            </a:xfrm>
            <a:custGeom>
              <a:rect b="b" l="l" r="r" t="t"/>
              <a:pathLst>
                <a:path extrusionOk="0" h="127525" w="184993">
                  <a:moveTo>
                    <a:pt x="148662" y="0"/>
                  </a:moveTo>
                  <a:cubicBezTo>
                    <a:pt x="146860" y="0"/>
                    <a:pt x="145217" y="1208"/>
                    <a:pt x="144725" y="3034"/>
                  </a:cubicBezTo>
                  <a:lnTo>
                    <a:pt x="138181" y="27493"/>
                  </a:lnTo>
                  <a:cubicBezTo>
                    <a:pt x="136416" y="34037"/>
                    <a:pt x="140313" y="40753"/>
                    <a:pt x="146832" y="42517"/>
                  </a:cubicBezTo>
                  <a:lnTo>
                    <a:pt x="170728" y="48914"/>
                  </a:lnTo>
                  <a:cubicBezTo>
                    <a:pt x="171084" y="49010"/>
                    <a:pt x="171441" y="49056"/>
                    <a:pt x="171791" y="49056"/>
                  </a:cubicBezTo>
                  <a:cubicBezTo>
                    <a:pt x="173593" y="49056"/>
                    <a:pt x="175236" y="47848"/>
                    <a:pt x="175728" y="46022"/>
                  </a:cubicBezTo>
                  <a:lnTo>
                    <a:pt x="184404" y="13670"/>
                  </a:lnTo>
                  <a:cubicBezTo>
                    <a:pt x="184993" y="11489"/>
                    <a:pt x="183694" y="9259"/>
                    <a:pt x="181512" y="8671"/>
                  </a:cubicBezTo>
                  <a:lnTo>
                    <a:pt x="149724" y="142"/>
                  </a:lnTo>
                  <a:cubicBezTo>
                    <a:pt x="149369" y="46"/>
                    <a:pt x="149012" y="0"/>
                    <a:pt x="148662" y="0"/>
                  </a:cubicBezTo>
                  <a:close/>
                  <a:moveTo>
                    <a:pt x="80454" y="39239"/>
                  </a:moveTo>
                  <a:cubicBezTo>
                    <a:pt x="78652" y="39239"/>
                    <a:pt x="77009" y="40446"/>
                    <a:pt x="76517" y="42272"/>
                  </a:cubicBezTo>
                  <a:lnTo>
                    <a:pt x="69948" y="66732"/>
                  </a:lnTo>
                  <a:cubicBezTo>
                    <a:pt x="68208" y="73276"/>
                    <a:pt x="72081" y="79991"/>
                    <a:pt x="78625" y="81731"/>
                  </a:cubicBezTo>
                  <a:lnTo>
                    <a:pt x="102521" y="88153"/>
                  </a:lnTo>
                  <a:cubicBezTo>
                    <a:pt x="102876" y="88248"/>
                    <a:pt x="103233" y="88294"/>
                    <a:pt x="103583" y="88294"/>
                  </a:cubicBezTo>
                  <a:cubicBezTo>
                    <a:pt x="105385" y="88294"/>
                    <a:pt x="107028" y="87087"/>
                    <a:pt x="107520" y="85261"/>
                  </a:cubicBezTo>
                  <a:lnTo>
                    <a:pt x="116196" y="52909"/>
                  </a:lnTo>
                  <a:cubicBezTo>
                    <a:pt x="116785" y="50728"/>
                    <a:pt x="115486" y="48473"/>
                    <a:pt x="113304" y="47909"/>
                  </a:cubicBezTo>
                  <a:lnTo>
                    <a:pt x="81517" y="39380"/>
                  </a:lnTo>
                  <a:cubicBezTo>
                    <a:pt x="81161" y="39284"/>
                    <a:pt x="80805" y="39239"/>
                    <a:pt x="80454" y="39239"/>
                  </a:cubicBezTo>
                  <a:close/>
                  <a:moveTo>
                    <a:pt x="12244" y="78477"/>
                  </a:moveTo>
                  <a:cubicBezTo>
                    <a:pt x="10438" y="78477"/>
                    <a:pt x="8781" y="79685"/>
                    <a:pt x="8309" y="81511"/>
                  </a:cubicBezTo>
                  <a:lnTo>
                    <a:pt x="1741" y="105971"/>
                  </a:lnTo>
                  <a:cubicBezTo>
                    <a:pt x="0" y="112514"/>
                    <a:pt x="3873" y="119230"/>
                    <a:pt x="10417" y="120970"/>
                  </a:cubicBezTo>
                  <a:lnTo>
                    <a:pt x="34313" y="127391"/>
                  </a:lnTo>
                  <a:cubicBezTo>
                    <a:pt x="34657" y="127481"/>
                    <a:pt x="35004" y="127524"/>
                    <a:pt x="35347" y="127524"/>
                  </a:cubicBezTo>
                  <a:cubicBezTo>
                    <a:pt x="37148" y="127524"/>
                    <a:pt x="38818" y="126332"/>
                    <a:pt x="39312" y="124499"/>
                  </a:cubicBezTo>
                  <a:lnTo>
                    <a:pt x="47964" y="92148"/>
                  </a:lnTo>
                  <a:cubicBezTo>
                    <a:pt x="48552" y="89966"/>
                    <a:pt x="47253" y="87711"/>
                    <a:pt x="45097" y="87148"/>
                  </a:cubicBezTo>
                  <a:lnTo>
                    <a:pt x="13309" y="78619"/>
                  </a:lnTo>
                  <a:cubicBezTo>
                    <a:pt x="12953" y="78523"/>
                    <a:pt x="12596" y="78477"/>
                    <a:pt x="12244" y="78477"/>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9" name="Google Shape;1059;p16"/>
          <p:cNvGrpSpPr/>
          <p:nvPr/>
        </p:nvGrpSpPr>
        <p:grpSpPr>
          <a:xfrm>
            <a:off x="1266815" y="1677797"/>
            <a:ext cx="617000" cy="616422"/>
            <a:chOff x="1190625" y="238125"/>
            <a:chExt cx="5233250" cy="5228350"/>
          </a:xfrm>
        </p:grpSpPr>
        <p:sp>
          <p:nvSpPr>
            <p:cNvPr id="1060" name="Google Shape;1060;p16"/>
            <p:cNvSpPr/>
            <p:nvPr/>
          </p:nvSpPr>
          <p:spPr>
            <a:xfrm>
              <a:off x="1349925" y="248075"/>
              <a:ext cx="5073950" cy="5218400"/>
            </a:xfrm>
            <a:custGeom>
              <a:rect b="b" l="l" r="r" t="t"/>
              <a:pathLst>
                <a:path extrusionOk="0" h="208736" w="202958">
                  <a:moveTo>
                    <a:pt x="106935" y="1"/>
                  </a:moveTo>
                  <a:cubicBezTo>
                    <a:pt x="100892" y="1"/>
                    <a:pt x="95879" y="4907"/>
                    <a:pt x="95879" y="11072"/>
                  </a:cubicBezTo>
                  <a:lnTo>
                    <a:pt x="95879" y="134523"/>
                  </a:lnTo>
                  <a:lnTo>
                    <a:pt x="10049" y="134523"/>
                  </a:lnTo>
                  <a:cubicBezTo>
                    <a:pt x="4044" y="134523"/>
                    <a:pt x="0" y="140674"/>
                    <a:pt x="2402" y="146164"/>
                  </a:cubicBezTo>
                  <a:cubicBezTo>
                    <a:pt x="18553" y="182928"/>
                    <a:pt x="55219" y="208637"/>
                    <a:pt x="97937" y="208735"/>
                  </a:cubicBezTo>
                  <a:cubicBezTo>
                    <a:pt x="98027" y="208736"/>
                    <a:pt x="98117" y="208736"/>
                    <a:pt x="98207" y="208736"/>
                  </a:cubicBezTo>
                  <a:cubicBezTo>
                    <a:pt x="155925" y="208736"/>
                    <a:pt x="202957" y="161589"/>
                    <a:pt x="202761" y="103813"/>
                  </a:cubicBezTo>
                  <a:cubicBezTo>
                    <a:pt x="202590" y="49526"/>
                    <a:pt x="161047" y="4994"/>
                    <a:pt x="108010" y="43"/>
                  </a:cubicBezTo>
                  <a:lnTo>
                    <a:pt x="107912" y="43"/>
                  </a:lnTo>
                  <a:cubicBezTo>
                    <a:pt x="107584" y="15"/>
                    <a:pt x="107258" y="1"/>
                    <a:pt x="1069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6"/>
            <p:cNvSpPr/>
            <p:nvPr/>
          </p:nvSpPr>
          <p:spPr>
            <a:xfrm>
              <a:off x="1190625" y="238125"/>
              <a:ext cx="2859575" cy="3676325"/>
            </a:xfrm>
            <a:custGeom>
              <a:rect b="b" l="l" r="r" t="t"/>
              <a:pathLst>
                <a:path extrusionOk="0" h="147053" w="114383">
                  <a:moveTo>
                    <a:pt x="104579" y="0"/>
                  </a:moveTo>
                  <a:cubicBezTo>
                    <a:pt x="46812" y="0"/>
                    <a:pt x="0" y="46812"/>
                    <a:pt x="0" y="104579"/>
                  </a:cubicBezTo>
                  <a:cubicBezTo>
                    <a:pt x="0" y="119701"/>
                    <a:pt x="3211" y="134063"/>
                    <a:pt x="8995" y="147053"/>
                  </a:cubicBezTo>
                  <a:lnTo>
                    <a:pt x="114382" y="147053"/>
                  </a:lnTo>
                  <a:lnTo>
                    <a:pt x="114382" y="466"/>
                  </a:lnTo>
                  <a:cubicBezTo>
                    <a:pt x="111147" y="172"/>
                    <a:pt x="107888" y="0"/>
                    <a:pt x="10457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6"/>
            <p:cNvSpPr/>
            <p:nvPr/>
          </p:nvSpPr>
          <p:spPr>
            <a:xfrm>
              <a:off x="1204100" y="442150"/>
              <a:ext cx="2539750" cy="2144550"/>
            </a:xfrm>
            <a:custGeom>
              <a:rect b="b" l="l" r="r" t="t"/>
              <a:pathLst>
                <a:path extrusionOk="0" h="85782" w="101590">
                  <a:moveTo>
                    <a:pt x="83207" y="0"/>
                  </a:moveTo>
                  <a:cubicBezTo>
                    <a:pt x="82080" y="0"/>
                    <a:pt x="81149" y="932"/>
                    <a:pt x="81149" y="2059"/>
                  </a:cubicBezTo>
                  <a:lnTo>
                    <a:pt x="81149" y="6128"/>
                  </a:lnTo>
                  <a:cubicBezTo>
                    <a:pt x="81149" y="7255"/>
                    <a:pt x="82080" y="8186"/>
                    <a:pt x="83207" y="8186"/>
                  </a:cubicBezTo>
                  <a:lnTo>
                    <a:pt x="99530" y="8186"/>
                  </a:lnTo>
                  <a:cubicBezTo>
                    <a:pt x="100658" y="8186"/>
                    <a:pt x="101589" y="7255"/>
                    <a:pt x="101589" y="6128"/>
                  </a:cubicBezTo>
                  <a:lnTo>
                    <a:pt x="101589" y="2059"/>
                  </a:lnTo>
                  <a:cubicBezTo>
                    <a:pt x="101589" y="932"/>
                    <a:pt x="100658" y="0"/>
                    <a:pt x="99530" y="0"/>
                  </a:cubicBezTo>
                  <a:close/>
                  <a:moveTo>
                    <a:pt x="66860" y="16348"/>
                  </a:moveTo>
                  <a:cubicBezTo>
                    <a:pt x="65733" y="16348"/>
                    <a:pt x="64826" y="17255"/>
                    <a:pt x="64826" y="18382"/>
                  </a:cubicBezTo>
                  <a:lnTo>
                    <a:pt x="64826" y="22475"/>
                  </a:lnTo>
                  <a:cubicBezTo>
                    <a:pt x="64826" y="23602"/>
                    <a:pt x="65733" y="24509"/>
                    <a:pt x="66860" y="24509"/>
                  </a:cubicBezTo>
                  <a:lnTo>
                    <a:pt x="99530" y="24509"/>
                  </a:lnTo>
                  <a:cubicBezTo>
                    <a:pt x="100658" y="24509"/>
                    <a:pt x="101589" y="23602"/>
                    <a:pt x="101589" y="22475"/>
                  </a:cubicBezTo>
                  <a:lnTo>
                    <a:pt x="101589" y="18382"/>
                  </a:lnTo>
                  <a:cubicBezTo>
                    <a:pt x="101589" y="17255"/>
                    <a:pt x="100658" y="16348"/>
                    <a:pt x="99530" y="16348"/>
                  </a:cubicBezTo>
                  <a:close/>
                  <a:moveTo>
                    <a:pt x="12990" y="44950"/>
                  </a:moveTo>
                  <a:cubicBezTo>
                    <a:pt x="11495" y="47596"/>
                    <a:pt x="10098" y="50317"/>
                    <a:pt x="8823" y="53111"/>
                  </a:cubicBezTo>
                  <a:lnTo>
                    <a:pt x="87276" y="53111"/>
                  </a:lnTo>
                  <a:cubicBezTo>
                    <a:pt x="88403" y="53111"/>
                    <a:pt x="89335" y="52204"/>
                    <a:pt x="89335" y="51077"/>
                  </a:cubicBezTo>
                  <a:lnTo>
                    <a:pt x="89335" y="46984"/>
                  </a:lnTo>
                  <a:cubicBezTo>
                    <a:pt x="89335" y="45856"/>
                    <a:pt x="88403" y="44950"/>
                    <a:pt x="87276" y="44950"/>
                  </a:cubicBezTo>
                  <a:close/>
                  <a:moveTo>
                    <a:pt x="5515" y="61272"/>
                  </a:moveTo>
                  <a:cubicBezTo>
                    <a:pt x="4559" y="63944"/>
                    <a:pt x="3726" y="66689"/>
                    <a:pt x="2966" y="69458"/>
                  </a:cubicBezTo>
                  <a:lnTo>
                    <a:pt x="54606" y="69458"/>
                  </a:lnTo>
                  <a:cubicBezTo>
                    <a:pt x="55733" y="69458"/>
                    <a:pt x="56640" y="68527"/>
                    <a:pt x="56640" y="67400"/>
                  </a:cubicBezTo>
                  <a:lnTo>
                    <a:pt x="56640" y="63331"/>
                  </a:lnTo>
                  <a:cubicBezTo>
                    <a:pt x="56640" y="62204"/>
                    <a:pt x="55733" y="61272"/>
                    <a:pt x="54606" y="61272"/>
                  </a:cubicBezTo>
                  <a:close/>
                  <a:moveTo>
                    <a:pt x="1152" y="77620"/>
                  </a:moveTo>
                  <a:cubicBezTo>
                    <a:pt x="662" y="80316"/>
                    <a:pt x="270" y="83036"/>
                    <a:pt x="0" y="85781"/>
                  </a:cubicBezTo>
                  <a:lnTo>
                    <a:pt x="87276" y="85781"/>
                  </a:lnTo>
                  <a:cubicBezTo>
                    <a:pt x="88403" y="85781"/>
                    <a:pt x="89335" y="84874"/>
                    <a:pt x="89335" y="83747"/>
                  </a:cubicBezTo>
                  <a:lnTo>
                    <a:pt x="89335" y="79654"/>
                  </a:lnTo>
                  <a:cubicBezTo>
                    <a:pt x="89335" y="78527"/>
                    <a:pt x="88403" y="77620"/>
                    <a:pt x="87276" y="7762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6"/>
            <p:cNvSpPr/>
            <p:nvPr/>
          </p:nvSpPr>
          <p:spPr>
            <a:xfrm>
              <a:off x="2450975" y="1259525"/>
              <a:ext cx="884175" cy="816775"/>
            </a:xfrm>
            <a:custGeom>
              <a:rect b="b" l="l" r="r" t="t"/>
              <a:pathLst>
                <a:path extrusionOk="0" h="32671" w="35367">
                  <a:moveTo>
                    <a:pt x="27205" y="0"/>
                  </a:moveTo>
                  <a:lnTo>
                    <a:pt x="1079" y="14901"/>
                  </a:lnTo>
                  <a:cubicBezTo>
                    <a:pt x="1" y="15539"/>
                    <a:pt x="1" y="17132"/>
                    <a:pt x="1079" y="17744"/>
                  </a:cubicBezTo>
                  <a:lnTo>
                    <a:pt x="27205" y="32670"/>
                  </a:lnTo>
                  <a:cubicBezTo>
                    <a:pt x="31715" y="32670"/>
                    <a:pt x="35367" y="29019"/>
                    <a:pt x="35367" y="24509"/>
                  </a:cubicBezTo>
                  <a:lnTo>
                    <a:pt x="35367" y="8162"/>
                  </a:lnTo>
                  <a:cubicBezTo>
                    <a:pt x="35367" y="3652"/>
                    <a:pt x="31715" y="0"/>
                    <a:pt x="272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6"/>
            <p:cNvSpPr/>
            <p:nvPr/>
          </p:nvSpPr>
          <p:spPr>
            <a:xfrm>
              <a:off x="3131100" y="1259525"/>
              <a:ext cx="3170850" cy="816775"/>
            </a:xfrm>
            <a:custGeom>
              <a:rect b="b" l="l" r="r" t="t"/>
              <a:pathLst>
                <a:path extrusionOk="0" h="32671" w="126834">
                  <a:moveTo>
                    <a:pt x="0" y="0"/>
                  </a:moveTo>
                  <a:lnTo>
                    <a:pt x="0" y="32670"/>
                  </a:lnTo>
                  <a:lnTo>
                    <a:pt x="126833" y="32670"/>
                  </a:lnTo>
                  <a:cubicBezTo>
                    <a:pt x="123132" y="20710"/>
                    <a:pt x="117324" y="9681"/>
                    <a:pt x="1098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6"/>
            <p:cNvSpPr/>
            <p:nvPr/>
          </p:nvSpPr>
          <p:spPr>
            <a:xfrm>
              <a:off x="3437450" y="1259525"/>
              <a:ext cx="2728475" cy="469350"/>
            </a:xfrm>
            <a:custGeom>
              <a:rect b="b" l="l" r="r" t="t"/>
              <a:pathLst>
                <a:path extrusionOk="0" h="18774" w="109139">
                  <a:moveTo>
                    <a:pt x="9388" y="0"/>
                  </a:moveTo>
                  <a:cubicBezTo>
                    <a:pt x="4192" y="0"/>
                    <a:pt x="1" y="4191"/>
                    <a:pt x="1" y="9387"/>
                  </a:cubicBezTo>
                  <a:cubicBezTo>
                    <a:pt x="1" y="14583"/>
                    <a:pt x="4192" y="18774"/>
                    <a:pt x="9388" y="18774"/>
                  </a:cubicBezTo>
                  <a:lnTo>
                    <a:pt x="109138" y="18774"/>
                  </a:lnTo>
                  <a:cubicBezTo>
                    <a:pt x="105952" y="12107"/>
                    <a:pt x="102080" y="5809"/>
                    <a:pt x="97619" y="0"/>
                  </a:cubicBezTo>
                  <a:close/>
                </a:path>
              </a:pathLst>
            </a:custGeom>
            <a:solidFill>
              <a:srgbClr val="E177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6"/>
            <p:cNvSpPr/>
            <p:nvPr/>
          </p:nvSpPr>
          <p:spPr>
            <a:xfrm>
              <a:off x="2450975" y="1492950"/>
              <a:ext cx="271450" cy="349900"/>
            </a:xfrm>
            <a:custGeom>
              <a:rect b="b" l="l" r="r" t="t"/>
              <a:pathLst>
                <a:path extrusionOk="0" h="13996" w="10858">
                  <a:moveTo>
                    <a:pt x="10858" y="1"/>
                  </a:moveTo>
                  <a:lnTo>
                    <a:pt x="1079" y="5564"/>
                  </a:lnTo>
                  <a:cubicBezTo>
                    <a:pt x="1" y="6202"/>
                    <a:pt x="1" y="7795"/>
                    <a:pt x="1079" y="8407"/>
                  </a:cubicBezTo>
                  <a:lnTo>
                    <a:pt x="10858" y="13995"/>
                  </a:lnTo>
                  <a:lnTo>
                    <a:pt x="1085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6"/>
            <p:cNvSpPr/>
            <p:nvPr/>
          </p:nvSpPr>
          <p:spPr>
            <a:xfrm>
              <a:off x="1811300" y="3919625"/>
              <a:ext cx="4518225" cy="811900"/>
            </a:xfrm>
            <a:custGeom>
              <a:rect b="b" l="l" r="r" t="t"/>
              <a:pathLst>
                <a:path extrusionOk="0" h="32476" w="180729">
                  <a:moveTo>
                    <a:pt x="26948" y="1"/>
                  </a:moveTo>
                  <a:cubicBezTo>
                    <a:pt x="25379" y="1"/>
                    <a:pt x="23811" y="601"/>
                    <a:pt x="22622" y="1802"/>
                  </a:cubicBezTo>
                  <a:lnTo>
                    <a:pt x="2402" y="22022"/>
                  </a:lnTo>
                  <a:cubicBezTo>
                    <a:pt x="0" y="24399"/>
                    <a:pt x="0" y="28272"/>
                    <a:pt x="2402" y="30674"/>
                  </a:cubicBezTo>
                  <a:cubicBezTo>
                    <a:pt x="3591" y="31875"/>
                    <a:pt x="5159" y="32475"/>
                    <a:pt x="6728" y="32475"/>
                  </a:cubicBezTo>
                  <a:cubicBezTo>
                    <a:pt x="8297" y="32475"/>
                    <a:pt x="9865" y="31875"/>
                    <a:pt x="11054" y="30674"/>
                  </a:cubicBezTo>
                  <a:lnTo>
                    <a:pt x="31274" y="10454"/>
                  </a:lnTo>
                  <a:cubicBezTo>
                    <a:pt x="33675" y="8052"/>
                    <a:pt x="33675" y="4180"/>
                    <a:pt x="31274" y="1802"/>
                  </a:cubicBezTo>
                  <a:cubicBezTo>
                    <a:pt x="30085" y="601"/>
                    <a:pt x="28516" y="1"/>
                    <a:pt x="26948" y="1"/>
                  </a:cubicBezTo>
                  <a:close/>
                  <a:moveTo>
                    <a:pt x="153781" y="1"/>
                  </a:moveTo>
                  <a:cubicBezTo>
                    <a:pt x="152212" y="1"/>
                    <a:pt x="150644" y="601"/>
                    <a:pt x="149455" y="1802"/>
                  </a:cubicBezTo>
                  <a:cubicBezTo>
                    <a:pt x="147053" y="4180"/>
                    <a:pt x="147053" y="8052"/>
                    <a:pt x="149455" y="10454"/>
                  </a:cubicBezTo>
                  <a:lnTo>
                    <a:pt x="169675" y="30674"/>
                  </a:lnTo>
                  <a:cubicBezTo>
                    <a:pt x="170863" y="31875"/>
                    <a:pt x="172432" y="32475"/>
                    <a:pt x="174000" y="32475"/>
                  </a:cubicBezTo>
                  <a:cubicBezTo>
                    <a:pt x="175569" y="32475"/>
                    <a:pt x="177138" y="31875"/>
                    <a:pt x="178326" y="30674"/>
                  </a:cubicBezTo>
                  <a:cubicBezTo>
                    <a:pt x="180728" y="28272"/>
                    <a:pt x="180728" y="24399"/>
                    <a:pt x="178326" y="22022"/>
                  </a:cubicBezTo>
                  <a:lnTo>
                    <a:pt x="158106" y="1802"/>
                  </a:lnTo>
                  <a:cubicBezTo>
                    <a:pt x="156918" y="601"/>
                    <a:pt x="155349" y="1"/>
                    <a:pt x="15378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6"/>
            <p:cNvSpPr/>
            <p:nvPr/>
          </p:nvSpPr>
          <p:spPr>
            <a:xfrm>
              <a:off x="2987725" y="3715300"/>
              <a:ext cx="2042825" cy="306375"/>
            </a:xfrm>
            <a:custGeom>
              <a:rect b="b" l="l" r="r" t="t"/>
              <a:pathLst>
                <a:path extrusionOk="0" h="12255" w="81713">
                  <a:moveTo>
                    <a:pt x="0" y="0"/>
                  </a:moveTo>
                  <a:lnTo>
                    <a:pt x="0" y="12255"/>
                  </a:lnTo>
                  <a:lnTo>
                    <a:pt x="81712" y="12255"/>
                  </a:lnTo>
                  <a:lnTo>
                    <a:pt x="81712" y="0"/>
                  </a:lnTo>
                  <a:close/>
                </a:path>
              </a:pathLst>
            </a:custGeom>
            <a:solidFill>
              <a:srgbClr val="75A5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6"/>
            <p:cNvSpPr/>
            <p:nvPr/>
          </p:nvSpPr>
          <p:spPr>
            <a:xfrm>
              <a:off x="1721850" y="2500275"/>
              <a:ext cx="4697125" cy="2144550"/>
            </a:xfrm>
            <a:custGeom>
              <a:rect b="b" l="l" r="r" t="t"/>
              <a:pathLst>
                <a:path extrusionOk="0" h="85782" w="187885">
                  <a:moveTo>
                    <a:pt x="42890" y="0"/>
                  </a:moveTo>
                  <a:cubicBezTo>
                    <a:pt x="19190" y="0"/>
                    <a:pt x="0" y="19191"/>
                    <a:pt x="0" y="42891"/>
                  </a:cubicBezTo>
                  <a:cubicBezTo>
                    <a:pt x="0" y="66566"/>
                    <a:pt x="19190" y="85781"/>
                    <a:pt x="42890" y="85781"/>
                  </a:cubicBezTo>
                  <a:cubicBezTo>
                    <a:pt x="66566" y="85781"/>
                    <a:pt x="85781" y="66566"/>
                    <a:pt x="85781" y="42891"/>
                  </a:cubicBezTo>
                  <a:cubicBezTo>
                    <a:pt x="85781" y="40979"/>
                    <a:pt x="85658" y="39116"/>
                    <a:pt x="85413" y="37278"/>
                  </a:cubicBezTo>
                  <a:cubicBezTo>
                    <a:pt x="87227" y="34509"/>
                    <a:pt x="90364" y="32671"/>
                    <a:pt x="93942" y="32671"/>
                  </a:cubicBezTo>
                  <a:cubicBezTo>
                    <a:pt x="97521" y="32671"/>
                    <a:pt x="100658" y="34509"/>
                    <a:pt x="102471" y="37278"/>
                  </a:cubicBezTo>
                  <a:cubicBezTo>
                    <a:pt x="102226" y="39116"/>
                    <a:pt x="102104" y="40979"/>
                    <a:pt x="102104" y="42891"/>
                  </a:cubicBezTo>
                  <a:cubicBezTo>
                    <a:pt x="102104" y="66566"/>
                    <a:pt x="121319" y="85781"/>
                    <a:pt x="144994" y="85781"/>
                  </a:cubicBezTo>
                  <a:cubicBezTo>
                    <a:pt x="168694" y="85781"/>
                    <a:pt x="187884" y="66566"/>
                    <a:pt x="187884" y="42891"/>
                  </a:cubicBezTo>
                  <a:cubicBezTo>
                    <a:pt x="187884" y="19191"/>
                    <a:pt x="168694" y="0"/>
                    <a:pt x="144994" y="0"/>
                  </a:cubicBezTo>
                  <a:cubicBezTo>
                    <a:pt x="127274" y="0"/>
                    <a:pt x="112079" y="10735"/>
                    <a:pt x="105535" y="26078"/>
                  </a:cubicBezTo>
                  <a:cubicBezTo>
                    <a:pt x="102251" y="23798"/>
                    <a:pt x="98256" y="22450"/>
                    <a:pt x="93942" y="22450"/>
                  </a:cubicBezTo>
                  <a:cubicBezTo>
                    <a:pt x="89629" y="22450"/>
                    <a:pt x="85634" y="23798"/>
                    <a:pt x="82350" y="26078"/>
                  </a:cubicBezTo>
                  <a:cubicBezTo>
                    <a:pt x="75806" y="10735"/>
                    <a:pt x="60610" y="0"/>
                    <a:pt x="4289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6"/>
            <p:cNvSpPr/>
            <p:nvPr/>
          </p:nvSpPr>
          <p:spPr>
            <a:xfrm>
              <a:off x="1721850" y="2500275"/>
              <a:ext cx="1265900" cy="2144550"/>
            </a:xfrm>
            <a:custGeom>
              <a:rect b="b" l="l" r="r" t="t"/>
              <a:pathLst>
                <a:path extrusionOk="0" h="85782" w="50636">
                  <a:moveTo>
                    <a:pt x="42890" y="0"/>
                  </a:moveTo>
                  <a:cubicBezTo>
                    <a:pt x="19190" y="0"/>
                    <a:pt x="0" y="19191"/>
                    <a:pt x="0" y="42891"/>
                  </a:cubicBezTo>
                  <a:cubicBezTo>
                    <a:pt x="0" y="66566"/>
                    <a:pt x="19190" y="85781"/>
                    <a:pt x="42890" y="85781"/>
                  </a:cubicBezTo>
                  <a:cubicBezTo>
                    <a:pt x="45537" y="85781"/>
                    <a:pt x="48135" y="85536"/>
                    <a:pt x="50635" y="85070"/>
                  </a:cubicBezTo>
                  <a:cubicBezTo>
                    <a:pt x="30661" y="81419"/>
                    <a:pt x="15514" y="63919"/>
                    <a:pt x="15514" y="42891"/>
                  </a:cubicBezTo>
                  <a:cubicBezTo>
                    <a:pt x="15514" y="21838"/>
                    <a:pt x="30661" y="4363"/>
                    <a:pt x="50635" y="687"/>
                  </a:cubicBezTo>
                  <a:cubicBezTo>
                    <a:pt x="48111" y="245"/>
                    <a:pt x="45537" y="0"/>
                    <a:pt x="4289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6"/>
            <p:cNvSpPr/>
            <p:nvPr/>
          </p:nvSpPr>
          <p:spPr>
            <a:xfrm>
              <a:off x="1976725" y="2755175"/>
              <a:ext cx="4187350" cy="1634125"/>
            </a:xfrm>
            <a:custGeom>
              <a:rect b="b" l="l" r="r" t="t"/>
              <a:pathLst>
                <a:path extrusionOk="0" h="65365" w="167494">
                  <a:moveTo>
                    <a:pt x="32695" y="0"/>
                  </a:moveTo>
                  <a:cubicBezTo>
                    <a:pt x="14632" y="0"/>
                    <a:pt x="1" y="14632"/>
                    <a:pt x="1" y="32695"/>
                  </a:cubicBezTo>
                  <a:cubicBezTo>
                    <a:pt x="1" y="50733"/>
                    <a:pt x="14632" y="65365"/>
                    <a:pt x="32695" y="65365"/>
                  </a:cubicBezTo>
                  <a:cubicBezTo>
                    <a:pt x="50734" y="65365"/>
                    <a:pt x="65366" y="50733"/>
                    <a:pt x="65366" y="32695"/>
                  </a:cubicBezTo>
                  <a:cubicBezTo>
                    <a:pt x="65366" y="14632"/>
                    <a:pt x="50734" y="0"/>
                    <a:pt x="32695" y="0"/>
                  </a:cubicBezTo>
                  <a:close/>
                  <a:moveTo>
                    <a:pt x="134799" y="0"/>
                  </a:moveTo>
                  <a:cubicBezTo>
                    <a:pt x="116761" y="0"/>
                    <a:pt x="102129" y="14632"/>
                    <a:pt x="102129" y="32695"/>
                  </a:cubicBezTo>
                  <a:cubicBezTo>
                    <a:pt x="102129" y="50733"/>
                    <a:pt x="116761" y="65365"/>
                    <a:pt x="134799" y="65365"/>
                  </a:cubicBezTo>
                  <a:cubicBezTo>
                    <a:pt x="152862" y="65365"/>
                    <a:pt x="167494" y="50733"/>
                    <a:pt x="167494" y="32695"/>
                  </a:cubicBezTo>
                  <a:cubicBezTo>
                    <a:pt x="167494" y="14632"/>
                    <a:pt x="152862" y="0"/>
                    <a:pt x="134799" y="0"/>
                  </a:cubicBezTo>
                  <a:close/>
                </a:path>
              </a:pathLst>
            </a:custGeom>
            <a:solidFill>
              <a:srgbClr val="B3DC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6"/>
            <p:cNvSpPr/>
            <p:nvPr/>
          </p:nvSpPr>
          <p:spPr>
            <a:xfrm>
              <a:off x="2025125" y="2755175"/>
              <a:ext cx="4089950" cy="1078400"/>
            </a:xfrm>
            <a:custGeom>
              <a:rect b="b" l="l" r="r" t="t"/>
              <a:pathLst>
                <a:path extrusionOk="0" h="43136" w="163598">
                  <a:moveTo>
                    <a:pt x="30759" y="0"/>
                  </a:moveTo>
                  <a:cubicBezTo>
                    <a:pt x="16593" y="0"/>
                    <a:pt x="4560" y="8995"/>
                    <a:pt x="1" y="21568"/>
                  </a:cubicBezTo>
                  <a:cubicBezTo>
                    <a:pt x="4560" y="34165"/>
                    <a:pt x="16593" y="43135"/>
                    <a:pt x="30759" y="43135"/>
                  </a:cubicBezTo>
                  <a:cubicBezTo>
                    <a:pt x="44901" y="43135"/>
                    <a:pt x="56935" y="34165"/>
                    <a:pt x="61493" y="21568"/>
                  </a:cubicBezTo>
                  <a:cubicBezTo>
                    <a:pt x="56935" y="8995"/>
                    <a:pt x="44901" y="0"/>
                    <a:pt x="30759" y="0"/>
                  </a:cubicBezTo>
                  <a:close/>
                  <a:moveTo>
                    <a:pt x="132863" y="0"/>
                  </a:moveTo>
                  <a:cubicBezTo>
                    <a:pt x="118721" y="0"/>
                    <a:pt x="106688" y="8995"/>
                    <a:pt x="102129" y="21568"/>
                  </a:cubicBezTo>
                  <a:cubicBezTo>
                    <a:pt x="106688" y="34165"/>
                    <a:pt x="118721" y="43135"/>
                    <a:pt x="132863" y="43135"/>
                  </a:cubicBezTo>
                  <a:cubicBezTo>
                    <a:pt x="147029" y="43135"/>
                    <a:pt x="159063" y="34165"/>
                    <a:pt x="163597" y="21568"/>
                  </a:cubicBezTo>
                  <a:cubicBezTo>
                    <a:pt x="159063" y="8995"/>
                    <a:pt x="147029" y="0"/>
                    <a:pt x="1328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3" name="Google Shape;1073;p16"/>
          <p:cNvGrpSpPr/>
          <p:nvPr/>
        </p:nvGrpSpPr>
        <p:grpSpPr>
          <a:xfrm>
            <a:off x="4956023" y="2980426"/>
            <a:ext cx="612558" cy="612807"/>
            <a:chOff x="1182025" y="237850"/>
            <a:chExt cx="5253500" cy="5228725"/>
          </a:xfrm>
        </p:grpSpPr>
        <p:sp>
          <p:nvSpPr>
            <p:cNvPr id="1074" name="Google Shape;1074;p16"/>
            <p:cNvSpPr/>
            <p:nvPr/>
          </p:nvSpPr>
          <p:spPr>
            <a:xfrm>
              <a:off x="1182025" y="837225"/>
              <a:ext cx="4434275" cy="4629350"/>
            </a:xfrm>
            <a:custGeom>
              <a:rect b="b" l="l" r="r" t="t"/>
              <a:pathLst>
                <a:path extrusionOk="0" h="185174" w="177371">
                  <a:moveTo>
                    <a:pt x="41924" y="1"/>
                  </a:moveTo>
                  <a:cubicBezTo>
                    <a:pt x="39647" y="1"/>
                    <a:pt x="37317" y="792"/>
                    <a:pt x="35343" y="2554"/>
                  </a:cubicBezTo>
                  <a:cubicBezTo>
                    <a:pt x="14020" y="21573"/>
                    <a:pt x="540" y="49170"/>
                    <a:pt x="344" y="79953"/>
                  </a:cubicBezTo>
                  <a:cubicBezTo>
                    <a:pt x="1" y="137769"/>
                    <a:pt x="46126" y="184655"/>
                    <a:pt x="103943" y="185169"/>
                  </a:cubicBezTo>
                  <a:cubicBezTo>
                    <a:pt x="104257" y="185172"/>
                    <a:pt x="104571" y="185174"/>
                    <a:pt x="104885" y="185174"/>
                  </a:cubicBezTo>
                  <a:cubicBezTo>
                    <a:pt x="129617" y="185174"/>
                    <a:pt x="152354" y="176605"/>
                    <a:pt x="170263" y="162254"/>
                  </a:cubicBezTo>
                  <a:cubicBezTo>
                    <a:pt x="177371" y="156568"/>
                    <a:pt x="173351" y="145098"/>
                    <a:pt x="164234" y="145098"/>
                  </a:cubicBezTo>
                  <a:lnTo>
                    <a:pt x="56175" y="145098"/>
                  </a:lnTo>
                  <a:cubicBezTo>
                    <a:pt x="54704" y="143921"/>
                    <a:pt x="53258" y="142671"/>
                    <a:pt x="51861" y="141421"/>
                  </a:cubicBezTo>
                  <a:lnTo>
                    <a:pt x="51861" y="9883"/>
                  </a:lnTo>
                  <a:cubicBezTo>
                    <a:pt x="51861" y="3969"/>
                    <a:pt x="47024" y="1"/>
                    <a:pt x="419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6"/>
            <p:cNvSpPr/>
            <p:nvPr/>
          </p:nvSpPr>
          <p:spPr>
            <a:xfrm>
              <a:off x="2055775" y="685650"/>
              <a:ext cx="3724125" cy="4201800"/>
            </a:xfrm>
            <a:custGeom>
              <a:rect b="b" l="l" r="r" t="t"/>
              <a:pathLst>
                <a:path extrusionOk="0" h="168072" w="148965">
                  <a:moveTo>
                    <a:pt x="12715" y="0"/>
                  </a:moveTo>
                  <a:cubicBezTo>
                    <a:pt x="11913" y="0"/>
                    <a:pt x="11091" y="234"/>
                    <a:pt x="10343" y="750"/>
                  </a:cubicBezTo>
                  <a:cubicBezTo>
                    <a:pt x="6716" y="3275"/>
                    <a:pt x="3260" y="6020"/>
                    <a:pt x="0" y="8961"/>
                  </a:cubicBezTo>
                  <a:lnTo>
                    <a:pt x="0" y="164395"/>
                  </a:lnTo>
                  <a:cubicBezTo>
                    <a:pt x="1397" y="165645"/>
                    <a:pt x="2843" y="166871"/>
                    <a:pt x="4338" y="168072"/>
                  </a:cubicBezTo>
                  <a:lnTo>
                    <a:pt x="135607" y="168072"/>
                  </a:lnTo>
                  <a:cubicBezTo>
                    <a:pt x="139529" y="164910"/>
                    <a:pt x="143230" y="161454"/>
                    <a:pt x="146661" y="157753"/>
                  </a:cubicBezTo>
                  <a:cubicBezTo>
                    <a:pt x="148965" y="155229"/>
                    <a:pt x="147225" y="151161"/>
                    <a:pt x="143793" y="151161"/>
                  </a:cubicBezTo>
                  <a:lnTo>
                    <a:pt x="21225" y="151161"/>
                  </a:lnTo>
                  <a:cubicBezTo>
                    <a:pt x="19754" y="149984"/>
                    <a:pt x="18308" y="148734"/>
                    <a:pt x="16911" y="147484"/>
                  </a:cubicBezTo>
                  <a:lnTo>
                    <a:pt x="16911" y="4181"/>
                  </a:lnTo>
                  <a:cubicBezTo>
                    <a:pt x="16911" y="1712"/>
                    <a:pt x="14886" y="0"/>
                    <a:pt x="12715"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6"/>
            <p:cNvSpPr/>
            <p:nvPr/>
          </p:nvSpPr>
          <p:spPr>
            <a:xfrm>
              <a:off x="2313725" y="237850"/>
              <a:ext cx="4121800" cy="4391650"/>
            </a:xfrm>
            <a:custGeom>
              <a:rect b="b" l="l" r="r" t="t"/>
              <a:pathLst>
                <a:path extrusionOk="0" h="175666" w="164872">
                  <a:moveTo>
                    <a:pt x="59744" y="0"/>
                  </a:moveTo>
                  <a:cubicBezTo>
                    <a:pt x="37526" y="0"/>
                    <a:pt x="16947" y="6894"/>
                    <a:pt x="1" y="18687"/>
                  </a:cubicBezTo>
                  <a:lnTo>
                    <a:pt x="1" y="173607"/>
                  </a:lnTo>
                  <a:cubicBezTo>
                    <a:pt x="1" y="174734"/>
                    <a:pt x="932" y="175665"/>
                    <a:pt x="2059" y="175665"/>
                  </a:cubicBezTo>
                  <a:lnTo>
                    <a:pt x="136343" y="175665"/>
                  </a:lnTo>
                  <a:cubicBezTo>
                    <a:pt x="153376" y="157284"/>
                    <a:pt x="163891" y="132775"/>
                    <a:pt x="164209" y="105815"/>
                  </a:cubicBezTo>
                  <a:cubicBezTo>
                    <a:pt x="164871" y="48073"/>
                    <a:pt x="118966" y="893"/>
                    <a:pt x="61248" y="11"/>
                  </a:cubicBezTo>
                  <a:cubicBezTo>
                    <a:pt x="60746" y="4"/>
                    <a:pt x="60245" y="0"/>
                    <a:pt x="5974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6"/>
            <p:cNvSpPr/>
            <p:nvPr/>
          </p:nvSpPr>
          <p:spPr>
            <a:xfrm>
              <a:off x="2824725" y="953150"/>
              <a:ext cx="3165350" cy="3063625"/>
            </a:xfrm>
            <a:custGeom>
              <a:rect b="b" l="l" r="r" t="t"/>
              <a:pathLst>
                <a:path extrusionOk="0" h="122545" w="126614">
                  <a:moveTo>
                    <a:pt x="2035" y="1"/>
                  </a:moveTo>
                  <a:cubicBezTo>
                    <a:pt x="908" y="1"/>
                    <a:pt x="1" y="908"/>
                    <a:pt x="1" y="2035"/>
                  </a:cubicBezTo>
                  <a:lnTo>
                    <a:pt x="1" y="6128"/>
                  </a:lnTo>
                  <a:cubicBezTo>
                    <a:pt x="1" y="7255"/>
                    <a:pt x="908" y="8162"/>
                    <a:pt x="2035" y="8162"/>
                  </a:cubicBezTo>
                  <a:lnTo>
                    <a:pt x="91909" y="8162"/>
                  </a:lnTo>
                  <a:cubicBezTo>
                    <a:pt x="93036" y="8162"/>
                    <a:pt x="93943" y="7255"/>
                    <a:pt x="93943" y="6128"/>
                  </a:cubicBezTo>
                  <a:lnTo>
                    <a:pt x="93943" y="2035"/>
                  </a:lnTo>
                  <a:cubicBezTo>
                    <a:pt x="93943" y="908"/>
                    <a:pt x="93036" y="1"/>
                    <a:pt x="91909" y="1"/>
                  </a:cubicBezTo>
                  <a:close/>
                  <a:moveTo>
                    <a:pt x="2035" y="32671"/>
                  </a:moveTo>
                  <a:cubicBezTo>
                    <a:pt x="908" y="32671"/>
                    <a:pt x="1" y="33578"/>
                    <a:pt x="1" y="34705"/>
                  </a:cubicBezTo>
                  <a:lnTo>
                    <a:pt x="1" y="38798"/>
                  </a:lnTo>
                  <a:cubicBezTo>
                    <a:pt x="1" y="39926"/>
                    <a:pt x="908" y="40832"/>
                    <a:pt x="2035" y="40832"/>
                  </a:cubicBezTo>
                  <a:lnTo>
                    <a:pt x="124579" y="40832"/>
                  </a:lnTo>
                  <a:cubicBezTo>
                    <a:pt x="125706" y="40832"/>
                    <a:pt x="126613" y="39926"/>
                    <a:pt x="126613" y="38798"/>
                  </a:cubicBezTo>
                  <a:lnTo>
                    <a:pt x="126613" y="34705"/>
                  </a:lnTo>
                  <a:cubicBezTo>
                    <a:pt x="126613" y="33578"/>
                    <a:pt x="125706" y="32671"/>
                    <a:pt x="124579" y="32671"/>
                  </a:cubicBezTo>
                  <a:close/>
                  <a:moveTo>
                    <a:pt x="2035" y="49018"/>
                  </a:moveTo>
                  <a:cubicBezTo>
                    <a:pt x="908" y="49018"/>
                    <a:pt x="1" y="49925"/>
                    <a:pt x="1" y="51053"/>
                  </a:cubicBezTo>
                  <a:lnTo>
                    <a:pt x="1" y="55145"/>
                  </a:lnTo>
                  <a:cubicBezTo>
                    <a:pt x="1" y="56273"/>
                    <a:pt x="908" y="57180"/>
                    <a:pt x="2035" y="57180"/>
                  </a:cubicBezTo>
                  <a:lnTo>
                    <a:pt x="91909" y="57180"/>
                  </a:lnTo>
                  <a:cubicBezTo>
                    <a:pt x="93036" y="57180"/>
                    <a:pt x="93943" y="56273"/>
                    <a:pt x="93943" y="55145"/>
                  </a:cubicBezTo>
                  <a:lnTo>
                    <a:pt x="93943" y="51053"/>
                  </a:lnTo>
                  <a:cubicBezTo>
                    <a:pt x="93943" y="49925"/>
                    <a:pt x="93036" y="49018"/>
                    <a:pt x="91909" y="49018"/>
                  </a:cubicBezTo>
                  <a:close/>
                  <a:moveTo>
                    <a:pt x="2035" y="65341"/>
                  </a:moveTo>
                  <a:cubicBezTo>
                    <a:pt x="908" y="65341"/>
                    <a:pt x="1" y="66272"/>
                    <a:pt x="1" y="67400"/>
                  </a:cubicBezTo>
                  <a:lnTo>
                    <a:pt x="1" y="71468"/>
                  </a:lnTo>
                  <a:cubicBezTo>
                    <a:pt x="1" y="72596"/>
                    <a:pt x="908" y="73527"/>
                    <a:pt x="2035" y="73527"/>
                  </a:cubicBezTo>
                  <a:lnTo>
                    <a:pt x="124579" y="73527"/>
                  </a:lnTo>
                  <a:cubicBezTo>
                    <a:pt x="125706" y="73527"/>
                    <a:pt x="126613" y="72596"/>
                    <a:pt x="126613" y="71468"/>
                  </a:cubicBezTo>
                  <a:lnTo>
                    <a:pt x="126613" y="67400"/>
                  </a:lnTo>
                  <a:cubicBezTo>
                    <a:pt x="126613" y="66272"/>
                    <a:pt x="125706" y="65341"/>
                    <a:pt x="124579" y="65341"/>
                  </a:cubicBezTo>
                  <a:close/>
                  <a:moveTo>
                    <a:pt x="2035" y="81688"/>
                  </a:moveTo>
                  <a:cubicBezTo>
                    <a:pt x="908" y="81688"/>
                    <a:pt x="1" y="82595"/>
                    <a:pt x="1" y="83723"/>
                  </a:cubicBezTo>
                  <a:lnTo>
                    <a:pt x="1" y="87816"/>
                  </a:lnTo>
                  <a:cubicBezTo>
                    <a:pt x="1" y="88943"/>
                    <a:pt x="908" y="89850"/>
                    <a:pt x="2035" y="89850"/>
                  </a:cubicBezTo>
                  <a:lnTo>
                    <a:pt x="67400" y="89850"/>
                  </a:lnTo>
                  <a:cubicBezTo>
                    <a:pt x="68527" y="89850"/>
                    <a:pt x="69434" y="88943"/>
                    <a:pt x="69434" y="87816"/>
                  </a:cubicBezTo>
                  <a:lnTo>
                    <a:pt x="69434" y="83723"/>
                  </a:lnTo>
                  <a:cubicBezTo>
                    <a:pt x="69434" y="82595"/>
                    <a:pt x="68527" y="81688"/>
                    <a:pt x="67400" y="81688"/>
                  </a:cubicBezTo>
                  <a:close/>
                  <a:moveTo>
                    <a:pt x="79654" y="81688"/>
                  </a:moveTo>
                  <a:cubicBezTo>
                    <a:pt x="78527" y="81688"/>
                    <a:pt x="77596" y="82595"/>
                    <a:pt x="77596" y="83723"/>
                  </a:cubicBezTo>
                  <a:lnTo>
                    <a:pt x="77596" y="87816"/>
                  </a:lnTo>
                  <a:cubicBezTo>
                    <a:pt x="77596" y="88943"/>
                    <a:pt x="78527" y="89850"/>
                    <a:pt x="79654" y="89850"/>
                  </a:cubicBezTo>
                  <a:lnTo>
                    <a:pt x="124579" y="89850"/>
                  </a:lnTo>
                  <a:cubicBezTo>
                    <a:pt x="125706" y="89850"/>
                    <a:pt x="126613" y="88943"/>
                    <a:pt x="126613" y="87816"/>
                  </a:cubicBezTo>
                  <a:lnTo>
                    <a:pt x="126613" y="83723"/>
                  </a:lnTo>
                  <a:cubicBezTo>
                    <a:pt x="126613" y="82595"/>
                    <a:pt x="125706" y="81688"/>
                    <a:pt x="124579" y="81688"/>
                  </a:cubicBezTo>
                  <a:close/>
                  <a:moveTo>
                    <a:pt x="2035" y="98036"/>
                  </a:moveTo>
                  <a:cubicBezTo>
                    <a:pt x="908" y="98036"/>
                    <a:pt x="1" y="98943"/>
                    <a:pt x="1" y="100070"/>
                  </a:cubicBezTo>
                  <a:lnTo>
                    <a:pt x="1" y="104163"/>
                  </a:lnTo>
                  <a:cubicBezTo>
                    <a:pt x="1" y="105290"/>
                    <a:pt x="908" y="106197"/>
                    <a:pt x="2035" y="106197"/>
                  </a:cubicBezTo>
                  <a:lnTo>
                    <a:pt x="124579" y="106197"/>
                  </a:lnTo>
                  <a:cubicBezTo>
                    <a:pt x="125706" y="106197"/>
                    <a:pt x="126613" y="105290"/>
                    <a:pt x="126613" y="104163"/>
                  </a:cubicBezTo>
                  <a:lnTo>
                    <a:pt x="126613" y="100070"/>
                  </a:lnTo>
                  <a:cubicBezTo>
                    <a:pt x="126613" y="98943"/>
                    <a:pt x="125706" y="98036"/>
                    <a:pt x="124579" y="98036"/>
                  </a:cubicBezTo>
                  <a:close/>
                  <a:moveTo>
                    <a:pt x="98036" y="114359"/>
                  </a:moveTo>
                  <a:cubicBezTo>
                    <a:pt x="95781" y="114359"/>
                    <a:pt x="93943" y="116197"/>
                    <a:pt x="93943" y="118452"/>
                  </a:cubicBezTo>
                  <a:cubicBezTo>
                    <a:pt x="93943" y="120706"/>
                    <a:pt x="95781" y="122545"/>
                    <a:pt x="98036" y="122545"/>
                  </a:cubicBezTo>
                  <a:cubicBezTo>
                    <a:pt x="100291" y="122545"/>
                    <a:pt x="102104" y="120706"/>
                    <a:pt x="102104" y="118452"/>
                  </a:cubicBezTo>
                  <a:cubicBezTo>
                    <a:pt x="102104" y="116197"/>
                    <a:pt x="100291" y="114359"/>
                    <a:pt x="98036" y="114359"/>
                  </a:cubicBezTo>
                  <a:close/>
                  <a:moveTo>
                    <a:pt x="110290" y="114359"/>
                  </a:moveTo>
                  <a:cubicBezTo>
                    <a:pt x="108036" y="114359"/>
                    <a:pt x="106197" y="116197"/>
                    <a:pt x="106197" y="118452"/>
                  </a:cubicBezTo>
                  <a:cubicBezTo>
                    <a:pt x="106197" y="120706"/>
                    <a:pt x="108036" y="122545"/>
                    <a:pt x="110290" y="122545"/>
                  </a:cubicBezTo>
                  <a:cubicBezTo>
                    <a:pt x="112545" y="122545"/>
                    <a:pt x="114359" y="120706"/>
                    <a:pt x="114359" y="118452"/>
                  </a:cubicBezTo>
                  <a:cubicBezTo>
                    <a:pt x="114359" y="116197"/>
                    <a:pt x="112545" y="114359"/>
                    <a:pt x="110290" y="114359"/>
                  </a:cubicBezTo>
                  <a:close/>
                  <a:moveTo>
                    <a:pt x="122545" y="114359"/>
                  </a:moveTo>
                  <a:cubicBezTo>
                    <a:pt x="120290" y="114359"/>
                    <a:pt x="118452" y="116197"/>
                    <a:pt x="118452" y="118452"/>
                  </a:cubicBezTo>
                  <a:cubicBezTo>
                    <a:pt x="118452" y="120706"/>
                    <a:pt x="120290" y="122545"/>
                    <a:pt x="122545" y="122545"/>
                  </a:cubicBezTo>
                  <a:cubicBezTo>
                    <a:pt x="124800" y="122545"/>
                    <a:pt x="126613" y="120706"/>
                    <a:pt x="126613" y="118452"/>
                  </a:cubicBezTo>
                  <a:cubicBezTo>
                    <a:pt x="126613" y="116197"/>
                    <a:pt x="124800" y="114359"/>
                    <a:pt x="122545" y="114359"/>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6"/>
            <p:cNvSpPr/>
            <p:nvPr/>
          </p:nvSpPr>
          <p:spPr>
            <a:xfrm>
              <a:off x="1656900" y="1031425"/>
              <a:ext cx="4263925" cy="4097450"/>
            </a:xfrm>
            <a:custGeom>
              <a:rect b="b" l="l" r="r" t="t"/>
              <a:pathLst>
                <a:path extrusionOk="0" h="163898" w="170557">
                  <a:moveTo>
                    <a:pt x="110020" y="1"/>
                  </a:moveTo>
                  <a:cubicBezTo>
                    <a:pt x="95909" y="1"/>
                    <a:pt x="81798" y="5387"/>
                    <a:pt x="71027" y="16158"/>
                  </a:cubicBezTo>
                  <a:cubicBezTo>
                    <a:pt x="51444" y="35741"/>
                    <a:pt x="49679" y="66352"/>
                    <a:pt x="65684" y="87944"/>
                  </a:cubicBezTo>
                  <a:lnTo>
                    <a:pt x="55047" y="98557"/>
                  </a:lnTo>
                  <a:cubicBezTo>
                    <a:pt x="54572" y="98505"/>
                    <a:pt x="54095" y="98479"/>
                    <a:pt x="53618" y="98479"/>
                  </a:cubicBezTo>
                  <a:cubicBezTo>
                    <a:pt x="50278" y="98479"/>
                    <a:pt x="46938" y="99755"/>
                    <a:pt x="44386" y="102306"/>
                  </a:cubicBezTo>
                  <a:lnTo>
                    <a:pt x="5098" y="141594"/>
                  </a:lnTo>
                  <a:cubicBezTo>
                    <a:pt x="0" y="146692"/>
                    <a:pt x="0" y="154976"/>
                    <a:pt x="5098" y="160074"/>
                  </a:cubicBezTo>
                  <a:cubicBezTo>
                    <a:pt x="7647" y="162623"/>
                    <a:pt x="10992" y="163897"/>
                    <a:pt x="14338" y="163897"/>
                  </a:cubicBezTo>
                  <a:cubicBezTo>
                    <a:pt x="17683" y="163897"/>
                    <a:pt x="21029" y="162623"/>
                    <a:pt x="23578" y="160074"/>
                  </a:cubicBezTo>
                  <a:lnTo>
                    <a:pt x="62865" y="120786"/>
                  </a:lnTo>
                  <a:cubicBezTo>
                    <a:pt x="65782" y="117870"/>
                    <a:pt x="67032" y="113924"/>
                    <a:pt x="66615" y="110100"/>
                  </a:cubicBezTo>
                  <a:lnTo>
                    <a:pt x="77227" y="99488"/>
                  </a:lnTo>
                  <a:cubicBezTo>
                    <a:pt x="86941" y="106688"/>
                    <a:pt x="98480" y="110286"/>
                    <a:pt x="110019" y="110286"/>
                  </a:cubicBezTo>
                  <a:cubicBezTo>
                    <a:pt x="124130" y="110286"/>
                    <a:pt x="138240" y="104905"/>
                    <a:pt x="149014" y="94145"/>
                  </a:cubicBezTo>
                  <a:cubicBezTo>
                    <a:pt x="170557" y="72602"/>
                    <a:pt x="170557" y="37701"/>
                    <a:pt x="149014" y="16158"/>
                  </a:cubicBezTo>
                  <a:cubicBezTo>
                    <a:pt x="138242" y="5387"/>
                    <a:pt x="124131" y="1"/>
                    <a:pt x="11002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6"/>
            <p:cNvSpPr/>
            <p:nvPr/>
          </p:nvSpPr>
          <p:spPr>
            <a:xfrm>
              <a:off x="1845000" y="1306075"/>
              <a:ext cx="4071550" cy="3822800"/>
            </a:xfrm>
            <a:custGeom>
              <a:rect b="b" l="l" r="r" t="t"/>
              <a:pathLst>
                <a:path extrusionOk="0" h="152912" w="162862">
                  <a:moveTo>
                    <a:pt x="113467" y="0"/>
                  </a:moveTo>
                  <a:cubicBezTo>
                    <a:pt x="99360" y="0"/>
                    <a:pt x="85252" y="5383"/>
                    <a:pt x="74483" y="16152"/>
                  </a:cubicBezTo>
                  <a:cubicBezTo>
                    <a:pt x="54802" y="35808"/>
                    <a:pt x="53111" y="66665"/>
                    <a:pt x="69385" y="88257"/>
                  </a:cubicBezTo>
                  <a:cubicBezTo>
                    <a:pt x="79162" y="95626"/>
                    <a:pt x="90833" y="99311"/>
                    <a:pt x="102505" y="99311"/>
                  </a:cubicBezTo>
                  <a:cubicBezTo>
                    <a:pt x="116612" y="99311"/>
                    <a:pt x="130720" y="93928"/>
                    <a:pt x="141490" y="83159"/>
                  </a:cubicBezTo>
                  <a:cubicBezTo>
                    <a:pt x="161170" y="63479"/>
                    <a:pt x="162861" y="32646"/>
                    <a:pt x="146587" y="11054"/>
                  </a:cubicBezTo>
                  <a:cubicBezTo>
                    <a:pt x="136811" y="3686"/>
                    <a:pt x="125139" y="0"/>
                    <a:pt x="113467" y="0"/>
                  </a:cubicBezTo>
                  <a:close/>
                  <a:moveTo>
                    <a:pt x="49667" y="96001"/>
                  </a:moveTo>
                  <a:cubicBezTo>
                    <a:pt x="47929" y="96001"/>
                    <a:pt x="46125" y="96635"/>
                    <a:pt x="44484" y="98134"/>
                  </a:cubicBezTo>
                  <a:cubicBezTo>
                    <a:pt x="44361" y="98281"/>
                    <a:pt x="44214" y="98404"/>
                    <a:pt x="44067" y="98551"/>
                  </a:cubicBezTo>
                  <a:lnTo>
                    <a:pt x="4804" y="137814"/>
                  </a:lnTo>
                  <a:cubicBezTo>
                    <a:pt x="981" y="141637"/>
                    <a:pt x="0" y="147249"/>
                    <a:pt x="1912" y="151955"/>
                  </a:cubicBezTo>
                  <a:cubicBezTo>
                    <a:pt x="3489" y="152592"/>
                    <a:pt x="5161" y="152911"/>
                    <a:pt x="6831" y="152911"/>
                  </a:cubicBezTo>
                  <a:cubicBezTo>
                    <a:pt x="10172" y="152911"/>
                    <a:pt x="13505" y="151637"/>
                    <a:pt x="16054" y="149088"/>
                  </a:cubicBezTo>
                  <a:lnTo>
                    <a:pt x="55341" y="109800"/>
                  </a:lnTo>
                  <a:cubicBezTo>
                    <a:pt x="55488" y="109678"/>
                    <a:pt x="55611" y="109530"/>
                    <a:pt x="55733" y="109383"/>
                  </a:cubicBezTo>
                  <a:cubicBezTo>
                    <a:pt x="60969" y="103691"/>
                    <a:pt x="55718" y="96001"/>
                    <a:pt x="49667" y="9600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6"/>
            <p:cNvSpPr/>
            <p:nvPr/>
          </p:nvSpPr>
          <p:spPr>
            <a:xfrm>
              <a:off x="3230350" y="1337800"/>
              <a:ext cx="2354100" cy="2144675"/>
            </a:xfrm>
            <a:custGeom>
              <a:rect b="b" l="l" r="r" t="t"/>
              <a:pathLst>
                <a:path extrusionOk="0" h="85787" w="94164">
                  <a:moveTo>
                    <a:pt x="47082" y="0"/>
                  </a:moveTo>
                  <a:cubicBezTo>
                    <a:pt x="36108" y="0"/>
                    <a:pt x="25134" y="4185"/>
                    <a:pt x="16765" y="12555"/>
                  </a:cubicBezTo>
                  <a:cubicBezTo>
                    <a:pt x="1" y="29319"/>
                    <a:pt x="1" y="56474"/>
                    <a:pt x="16765" y="73214"/>
                  </a:cubicBezTo>
                  <a:cubicBezTo>
                    <a:pt x="25134" y="81596"/>
                    <a:pt x="36108" y="85787"/>
                    <a:pt x="47082" y="85787"/>
                  </a:cubicBezTo>
                  <a:cubicBezTo>
                    <a:pt x="58056" y="85787"/>
                    <a:pt x="69030" y="81596"/>
                    <a:pt x="77399" y="73214"/>
                  </a:cubicBezTo>
                  <a:cubicBezTo>
                    <a:pt x="94163" y="56474"/>
                    <a:pt x="94163" y="29319"/>
                    <a:pt x="77399" y="12555"/>
                  </a:cubicBezTo>
                  <a:cubicBezTo>
                    <a:pt x="69030" y="4185"/>
                    <a:pt x="58056" y="0"/>
                    <a:pt x="47082" y="0"/>
                  </a:cubicBezTo>
                  <a:close/>
                </a:path>
              </a:pathLst>
            </a:custGeom>
            <a:solidFill>
              <a:srgbClr val="0995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6"/>
            <p:cNvSpPr/>
            <p:nvPr/>
          </p:nvSpPr>
          <p:spPr>
            <a:xfrm>
              <a:off x="3584500" y="1577875"/>
              <a:ext cx="1887200" cy="1904600"/>
            </a:xfrm>
            <a:custGeom>
              <a:rect b="b" l="l" r="r" t="t"/>
              <a:pathLst>
                <a:path extrusionOk="0" h="76184" w="75488">
                  <a:moveTo>
                    <a:pt x="54936" y="0"/>
                  </a:moveTo>
                  <a:cubicBezTo>
                    <a:pt x="46970" y="0"/>
                    <a:pt x="38683" y="2072"/>
                    <a:pt x="30931" y="6138"/>
                  </a:cubicBezTo>
                  <a:cubicBezTo>
                    <a:pt x="30171" y="6530"/>
                    <a:pt x="30465" y="7682"/>
                    <a:pt x="31323" y="7682"/>
                  </a:cubicBezTo>
                  <a:lnTo>
                    <a:pt x="57425" y="7682"/>
                  </a:lnTo>
                  <a:cubicBezTo>
                    <a:pt x="58552" y="7682"/>
                    <a:pt x="59459" y="8589"/>
                    <a:pt x="59459" y="9716"/>
                  </a:cubicBezTo>
                  <a:lnTo>
                    <a:pt x="59459" y="17902"/>
                  </a:lnTo>
                  <a:cubicBezTo>
                    <a:pt x="59459" y="19029"/>
                    <a:pt x="58552" y="19936"/>
                    <a:pt x="57425" y="19936"/>
                  </a:cubicBezTo>
                  <a:lnTo>
                    <a:pt x="14682" y="19936"/>
                  </a:lnTo>
                  <a:cubicBezTo>
                    <a:pt x="13971" y="19936"/>
                    <a:pt x="13285" y="20255"/>
                    <a:pt x="12819" y="20794"/>
                  </a:cubicBezTo>
                  <a:cubicBezTo>
                    <a:pt x="11177" y="22755"/>
                    <a:pt x="9706" y="24765"/>
                    <a:pt x="8358" y="26848"/>
                  </a:cubicBezTo>
                  <a:cubicBezTo>
                    <a:pt x="8015" y="27387"/>
                    <a:pt x="8407" y="28098"/>
                    <a:pt x="9045" y="28098"/>
                  </a:cubicBezTo>
                  <a:lnTo>
                    <a:pt x="32916" y="28098"/>
                  </a:lnTo>
                  <a:cubicBezTo>
                    <a:pt x="34043" y="28098"/>
                    <a:pt x="34950" y="29029"/>
                    <a:pt x="34950" y="30156"/>
                  </a:cubicBezTo>
                  <a:lnTo>
                    <a:pt x="34950" y="38318"/>
                  </a:lnTo>
                  <a:cubicBezTo>
                    <a:pt x="34950" y="39445"/>
                    <a:pt x="34043" y="40352"/>
                    <a:pt x="32916" y="40352"/>
                  </a:cubicBezTo>
                  <a:lnTo>
                    <a:pt x="3211" y="40352"/>
                  </a:lnTo>
                  <a:cubicBezTo>
                    <a:pt x="2476" y="40352"/>
                    <a:pt x="1839" y="40818"/>
                    <a:pt x="1643" y="41529"/>
                  </a:cubicBezTo>
                  <a:cubicBezTo>
                    <a:pt x="1055" y="43538"/>
                    <a:pt x="589" y="45572"/>
                    <a:pt x="270" y="47582"/>
                  </a:cubicBezTo>
                  <a:cubicBezTo>
                    <a:pt x="197" y="48072"/>
                    <a:pt x="589" y="48538"/>
                    <a:pt x="1079" y="48538"/>
                  </a:cubicBezTo>
                  <a:lnTo>
                    <a:pt x="57425" y="48538"/>
                  </a:lnTo>
                  <a:cubicBezTo>
                    <a:pt x="58552" y="48538"/>
                    <a:pt x="59459" y="49445"/>
                    <a:pt x="59459" y="50572"/>
                  </a:cubicBezTo>
                  <a:lnTo>
                    <a:pt x="59459" y="58734"/>
                  </a:lnTo>
                  <a:cubicBezTo>
                    <a:pt x="59459" y="59861"/>
                    <a:pt x="58552" y="60792"/>
                    <a:pt x="57425" y="60792"/>
                  </a:cubicBezTo>
                  <a:lnTo>
                    <a:pt x="1" y="60792"/>
                  </a:lnTo>
                  <a:cubicBezTo>
                    <a:pt x="810" y="61748"/>
                    <a:pt x="1667" y="62704"/>
                    <a:pt x="2599" y="63611"/>
                  </a:cubicBezTo>
                  <a:cubicBezTo>
                    <a:pt x="10968" y="71993"/>
                    <a:pt x="21942" y="76184"/>
                    <a:pt x="32916" y="76184"/>
                  </a:cubicBezTo>
                  <a:cubicBezTo>
                    <a:pt x="43890" y="76184"/>
                    <a:pt x="54864" y="71993"/>
                    <a:pt x="63233" y="63611"/>
                  </a:cubicBezTo>
                  <a:cubicBezTo>
                    <a:pt x="70169" y="56699"/>
                    <a:pt x="74238" y="47974"/>
                    <a:pt x="75439" y="38955"/>
                  </a:cubicBezTo>
                  <a:lnTo>
                    <a:pt x="75439" y="38955"/>
                  </a:lnTo>
                  <a:cubicBezTo>
                    <a:pt x="75365" y="39421"/>
                    <a:pt x="75292" y="39886"/>
                    <a:pt x="75218" y="40352"/>
                  </a:cubicBezTo>
                  <a:lnTo>
                    <a:pt x="45170" y="40352"/>
                  </a:lnTo>
                  <a:cubicBezTo>
                    <a:pt x="44043" y="40352"/>
                    <a:pt x="43136" y="39445"/>
                    <a:pt x="43136" y="38318"/>
                  </a:cubicBezTo>
                  <a:lnTo>
                    <a:pt x="43136" y="30156"/>
                  </a:lnTo>
                  <a:cubicBezTo>
                    <a:pt x="43136" y="29029"/>
                    <a:pt x="44043" y="28098"/>
                    <a:pt x="45170" y="28098"/>
                  </a:cubicBezTo>
                  <a:lnTo>
                    <a:pt x="75488" y="28098"/>
                  </a:lnTo>
                  <a:cubicBezTo>
                    <a:pt x="74385" y="18907"/>
                    <a:pt x="70292" y="10010"/>
                    <a:pt x="63233" y="2952"/>
                  </a:cubicBezTo>
                  <a:cubicBezTo>
                    <a:pt x="62327" y="2045"/>
                    <a:pt x="61346" y="1163"/>
                    <a:pt x="60366" y="329"/>
                  </a:cubicBezTo>
                  <a:cubicBezTo>
                    <a:pt x="58580" y="109"/>
                    <a:pt x="56766" y="0"/>
                    <a:pt x="54936" y="0"/>
                  </a:cubicBezTo>
                  <a:close/>
                </a:path>
              </a:pathLst>
            </a:custGeom>
            <a:solidFill>
              <a:srgbClr val="2ABB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2" name="Google Shape;1082;p16">
            <a:hlinkClick action="ppaction://hlinksldjump" r:id="rId6"/>
          </p:cNvPr>
          <p:cNvSpPr/>
          <p:nvPr/>
        </p:nvSpPr>
        <p:spPr>
          <a:xfrm>
            <a:off x="1269206" y="1679813"/>
            <a:ext cx="612600" cy="6126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6">
            <a:hlinkClick action="ppaction://hlinksldjump" r:id="rId7"/>
          </p:cNvPr>
          <p:cNvSpPr/>
          <p:nvPr/>
        </p:nvSpPr>
        <p:spPr>
          <a:xfrm>
            <a:off x="3593306" y="1677431"/>
            <a:ext cx="612600" cy="6126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6"/>
          <p:cNvSpPr/>
          <p:nvPr/>
        </p:nvSpPr>
        <p:spPr>
          <a:xfrm>
            <a:off x="5917406" y="1679813"/>
            <a:ext cx="612600" cy="6126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6"/>
          <p:cNvSpPr/>
          <p:nvPr/>
        </p:nvSpPr>
        <p:spPr>
          <a:xfrm>
            <a:off x="7265275" y="2979825"/>
            <a:ext cx="612600" cy="6126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6"/>
          <p:cNvSpPr/>
          <p:nvPr/>
        </p:nvSpPr>
        <p:spPr>
          <a:xfrm>
            <a:off x="4956000" y="2979825"/>
            <a:ext cx="612600" cy="6126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6">
            <a:hlinkClick action="ppaction://hlinksldjump" r:id="rId8"/>
          </p:cNvPr>
          <p:cNvSpPr/>
          <p:nvPr/>
        </p:nvSpPr>
        <p:spPr>
          <a:xfrm>
            <a:off x="2646725" y="2979825"/>
            <a:ext cx="612600" cy="6126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1000"/>
                                        <p:tgtEl>
                                          <p:spTgt spid="10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1000"/>
                                        <p:tgtEl>
                                          <p:spTgt spid="10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1000"/>
                                        <p:tgtEl>
                                          <p:spTgt spid="10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1000"/>
                                        <p:tgtEl>
                                          <p:spTgt spid="10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1000"/>
                                        <p:tgtEl>
                                          <p:spTgt spid="10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1000"/>
                                        <p:tgtEl>
                                          <p:spTgt spid="10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1000"/>
                                        <p:tgtEl>
                                          <p:spTgt spid="10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9">
                                            <p:txEl>
                                              <p:pRg end="0" st="0"/>
                                            </p:txEl>
                                          </p:spTgt>
                                        </p:tgtEl>
                                        <p:attrNameLst>
                                          <p:attrName>style.visibility</p:attrName>
                                        </p:attrNameLst>
                                      </p:cBhvr>
                                      <p:to>
                                        <p:strVal val="visible"/>
                                      </p:to>
                                    </p:set>
                                    <p:animEffect filter="fade" transition="in">
                                      <p:cBhvr>
                                        <p:cTn dur="1000"/>
                                        <p:tgtEl>
                                          <p:spTgt spid="10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9">
                                            <p:txEl>
                                              <p:pRg end="1" st="1"/>
                                            </p:txEl>
                                          </p:spTgt>
                                        </p:tgtEl>
                                        <p:attrNameLst>
                                          <p:attrName>style.visibility</p:attrName>
                                        </p:attrNameLst>
                                      </p:cBhvr>
                                      <p:to>
                                        <p:strVal val="visible"/>
                                      </p:to>
                                    </p:set>
                                    <p:animEffect filter="fade" transition="in">
                                      <p:cBhvr>
                                        <p:cTn dur="1000"/>
                                        <p:tgtEl>
                                          <p:spTgt spid="101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pic>
        <p:nvPicPr>
          <p:cNvPr id="1092" name="Google Shape;1092;p17"/>
          <p:cNvPicPr preferRelativeResize="0"/>
          <p:nvPr/>
        </p:nvPicPr>
        <p:blipFill rotWithShape="1">
          <a:blip r:embed="rId3">
            <a:alphaModFix/>
          </a:blip>
          <a:srcRect b="0" l="0" r="0" t="0"/>
          <a:stretch/>
        </p:blipFill>
        <p:spPr>
          <a:xfrm>
            <a:off x="1008604" y="1300738"/>
            <a:ext cx="7330380" cy="4054870"/>
          </a:xfrm>
          <a:prstGeom prst="rect">
            <a:avLst/>
          </a:prstGeom>
          <a:noFill/>
          <a:ln>
            <a:noFill/>
          </a:ln>
        </p:spPr>
      </p:pic>
      <p:sp>
        <p:nvSpPr>
          <p:cNvPr id="1093" name="Google Shape;1093;p17"/>
          <p:cNvSpPr txBox="1"/>
          <p:nvPr>
            <p:ph type="title"/>
          </p:nvPr>
        </p:nvSpPr>
        <p:spPr>
          <a:xfrm>
            <a:off x="1178118" y="821115"/>
            <a:ext cx="55497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solidFill>
                  <a:schemeClr val="accent4"/>
                </a:solidFill>
                <a:latin typeface="Times New Roman"/>
                <a:ea typeface="Times New Roman"/>
                <a:cs typeface="Times New Roman"/>
                <a:sym typeface="Times New Roman"/>
              </a:rPr>
              <a:t>Trò chơi “sở thích của tôi”</a:t>
            </a:r>
            <a:endParaRPr>
              <a:solidFill>
                <a:schemeClr val="accent4"/>
              </a:solidFill>
              <a:latin typeface="Times New Roman"/>
              <a:ea typeface="Times New Roman"/>
              <a:cs typeface="Times New Roman"/>
              <a:sym typeface="Times New Roman"/>
            </a:endParaRPr>
          </a:p>
        </p:txBody>
      </p:sp>
      <p:sp>
        <p:nvSpPr>
          <p:cNvPr id="1094" name="Google Shape;1094;p17">
            <a:hlinkClick action="ppaction://hlinksldjump" r:id="rId4"/>
          </p:cNvPr>
          <p:cNvSpPr/>
          <p:nvPr/>
        </p:nvSpPr>
        <p:spPr>
          <a:xfrm>
            <a:off x="7874377" y="717375"/>
            <a:ext cx="377740" cy="371255"/>
          </a:xfrm>
          <a:custGeom>
            <a:rect b="b" l="l" r="r" t="t"/>
            <a:pathLst>
              <a:path extrusionOk="0" h="209158" w="212811">
                <a:moveTo>
                  <a:pt x="106418" y="0"/>
                </a:moveTo>
                <a:cubicBezTo>
                  <a:pt x="101296" y="0"/>
                  <a:pt x="96394" y="2059"/>
                  <a:pt x="92840" y="5613"/>
                </a:cubicBezTo>
                <a:lnTo>
                  <a:pt x="7550" y="90903"/>
                </a:lnTo>
                <a:cubicBezTo>
                  <a:pt x="7452" y="90903"/>
                  <a:pt x="7452" y="91001"/>
                  <a:pt x="7452" y="91001"/>
                </a:cubicBezTo>
                <a:cubicBezTo>
                  <a:pt x="1" y="98550"/>
                  <a:pt x="1" y="110706"/>
                  <a:pt x="7452" y="118157"/>
                </a:cubicBezTo>
                <a:cubicBezTo>
                  <a:pt x="10932" y="121637"/>
                  <a:pt x="15417" y="123573"/>
                  <a:pt x="20221" y="123769"/>
                </a:cubicBezTo>
                <a:cubicBezTo>
                  <a:pt x="20417" y="123769"/>
                  <a:pt x="20637" y="123867"/>
                  <a:pt x="20833" y="123867"/>
                </a:cubicBezTo>
                <a:lnTo>
                  <a:pt x="24216" y="123867"/>
                </a:lnTo>
                <a:lnTo>
                  <a:pt x="24216" y="186585"/>
                </a:lnTo>
                <a:cubicBezTo>
                  <a:pt x="24216" y="199036"/>
                  <a:pt x="34313" y="209158"/>
                  <a:pt x="46764" y="209158"/>
                </a:cubicBezTo>
                <a:lnTo>
                  <a:pt x="80169" y="209158"/>
                </a:lnTo>
                <a:cubicBezTo>
                  <a:pt x="83527" y="209158"/>
                  <a:pt x="86296" y="206388"/>
                  <a:pt x="86296" y="203031"/>
                </a:cubicBezTo>
                <a:lnTo>
                  <a:pt x="86296" y="153793"/>
                </a:lnTo>
                <a:cubicBezTo>
                  <a:pt x="86296" y="148082"/>
                  <a:pt x="90879" y="143474"/>
                  <a:pt x="96614" y="143474"/>
                </a:cubicBezTo>
                <a:lnTo>
                  <a:pt x="116221" y="143474"/>
                </a:lnTo>
                <a:cubicBezTo>
                  <a:pt x="121932" y="143474"/>
                  <a:pt x="126540" y="148082"/>
                  <a:pt x="126540" y="153793"/>
                </a:cubicBezTo>
                <a:lnTo>
                  <a:pt x="126540" y="203031"/>
                </a:lnTo>
                <a:cubicBezTo>
                  <a:pt x="126540" y="206388"/>
                  <a:pt x="129285" y="209158"/>
                  <a:pt x="132667" y="209158"/>
                </a:cubicBezTo>
                <a:lnTo>
                  <a:pt x="166048" y="209158"/>
                </a:lnTo>
                <a:cubicBezTo>
                  <a:pt x="178498" y="209158"/>
                  <a:pt x="188522" y="199036"/>
                  <a:pt x="188522" y="186585"/>
                </a:cubicBezTo>
                <a:lnTo>
                  <a:pt x="188522" y="123867"/>
                </a:lnTo>
                <a:lnTo>
                  <a:pt x="191684" y="123867"/>
                </a:lnTo>
                <a:cubicBezTo>
                  <a:pt x="196880" y="123867"/>
                  <a:pt x="201684" y="121833"/>
                  <a:pt x="205360" y="118157"/>
                </a:cubicBezTo>
                <a:cubicBezTo>
                  <a:pt x="212811" y="110706"/>
                  <a:pt x="212811" y="98452"/>
                  <a:pt x="205360" y="91001"/>
                </a:cubicBezTo>
                <a:lnTo>
                  <a:pt x="119996" y="5613"/>
                </a:lnTo>
                <a:cubicBezTo>
                  <a:pt x="116418" y="2059"/>
                  <a:pt x="111516" y="0"/>
                  <a:pt x="10641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095" name="Google Shape;1095;p17"/>
          <p:cNvGrpSpPr/>
          <p:nvPr/>
        </p:nvGrpSpPr>
        <p:grpSpPr>
          <a:xfrm>
            <a:off x="5761820" y="1300738"/>
            <a:ext cx="1579707" cy="627090"/>
            <a:chOff x="5761820" y="1300738"/>
            <a:chExt cx="1579707" cy="627090"/>
          </a:xfrm>
        </p:grpSpPr>
        <p:grpSp>
          <p:nvGrpSpPr>
            <p:cNvPr id="1096" name="Google Shape;1096;p17"/>
            <p:cNvGrpSpPr/>
            <p:nvPr/>
          </p:nvGrpSpPr>
          <p:grpSpPr>
            <a:xfrm>
              <a:off x="5761820" y="1300738"/>
              <a:ext cx="679369" cy="627090"/>
              <a:chOff x="2888482" y="1148948"/>
              <a:chExt cx="1155390" cy="1066478"/>
            </a:xfrm>
          </p:grpSpPr>
          <p:sp>
            <p:nvSpPr>
              <p:cNvPr id="1097" name="Google Shape;1097;p17"/>
              <p:cNvSpPr/>
              <p:nvPr/>
            </p:nvSpPr>
            <p:spPr>
              <a:xfrm>
                <a:off x="2888482" y="2008540"/>
                <a:ext cx="223335" cy="206886"/>
              </a:xfrm>
              <a:custGeom>
                <a:rect b="b" l="l" r="r" t="t"/>
                <a:pathLst>
                  <a:path extrusionOk="0" h="12753" w="13767">
                    <a:moveTo>
                      <a:pt x="9600" y="0"/>
                    </a:moveTo>
                    <a:cubicBezTo>
                      <a:pt x="9581" y="0"/>
                      <a:pt x="9563" y="1"/>
                      <a:pt x="9545" y="1"/>
                    </a:cubicBezTo>
                    <a:cubicBezTo>
                      <a:pt x="9276" y="28"/>
                      <a:pt x="9007" y="109"/>
                      <a:pt x="8766" y="270"/>
                    </a:cubicBezTo>
                    <a:cubicBezTo>
                      <a:pt x="7099" y="1184"/>
                      <a:pt x="5620" y="2341"/>
                      <a:pt x="4302" y="3712"/>
                    </a:cubicBezTo>
                    <a:cubicBezTo>
                      <a:pt x="3765" y="4303"/>
                      <a:pt x="3227" y="4922"/>
                      <a:pt x="2770" y="5594"/>
                    </a:cubicBezTo>
                    <a:cubicBezTo>
                      <a:pt x="1345" y="7610"/>
                      <a:pt x="1" y="10218"/>
                      <a:pt x="296" y="12745"/>
                    </a:cubicBezTo>
                    <a:cubicBezTo>
                      <a:pt x="296" y="12751"/>
                      <a:pt x="303" y="12753"/>
                      <a:pt x="316" y="12753"/>
                    </a:cubicBezTo>
                    <a:cubicBezTo>
                      <a:pt x="506" y="12753"/>
                      <a:pt x="1999" y="12231"/>
                      <a:pt x="2125" y="12181"/>
                    </a:cubicBezTo>
                    <a:cubicBezTo>
                      <a:pt x="3200" y="11804"/>
                      <a:pt x="4302" y="11562"/>
                      <a:pt x="5405" y="11294"/>
                    </a:cubicBezTo>
                    <a:cubicBezTo>
                      <a:pt x="6910" y="10917"/>
                      <a:pt x="8335" y="10326"/>
                      <a:pt x="9653" y="9519"/>
                    </a:cubicBezTo>
                    <a:cubicBezTo>
                      <a:pt x="10997" y="8713"/>
                      <a:pt x="12126" y="7610"/>
                      <a:pt x="12987" y="6320"/>
                    </a:cubicBezTo>
                    <a:cubicBezTo>
                      <a:pt x="13255" y="5916"/>
                      <a:pt x="13471" y="5513"/>
                      <a:pt x="13659" y="5083"/>
                    </a:cubicBezTo>
                    <a:cubicBezTo>
                      <a:pt x="13766" y="4733"/>
                      <a:pt x="13766" y="4330"/>
                      <a:pt x="13659" y="3981"/>
                    </a:cubicBezTo>
                    <a:cubicBezTo>
                      <a:pt x="13390" y="3255"/>
                      <a:pt x="12745" y="2717"/>
                      <a:pt x="12207" y="2179"/>
                    </a:cubicBezTo>
                    <a:cubicBezTo>
                      <a:pt x="11546" y="1518"/>
                      <a:pt x="10651" y="0"/>
                      <a:pt x="960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7"/>
              <p:cNvSpPr/>
              <p:nvPr/>
            </p:nvSpPr>
            <p:spPr>
              <a:xfrm>
                <a:off x="3042003" y="1148948"/>
                <a:ext cx="1001869" cy="939039"/>
              </a:xfrm>
              <a:custGeom>
                <a:rect b="b" l="l" r="r" t="t"/>
                <a:pathLst>
                  <a:path extrusionOk="0" h="57885" w="61758">
                    <a:moveTo>
                      <a:pt x="59206" y="0"/>
                    </a:moveTo>
                    <a:cubicBezTo>
                      <a:pt x="58649" y="0"/>
                      <a:pt x="58089" y="196"/>
                      <a:pt x="57644" y="590"/>
                    </a:cubicBezTo>
                    <a:lnTo>
                      <a:pt x="6373" y="47023"/>
                    </a:lnTo>
                    <a:lnTo>
                      <a:pt x="2178" y="50841"/>
                    </a:lnTo>
                    <a:lnTo>
                      <a:pt x="1399" y="51540"/>
                    </a:lnTo>
                    <a:lnTo>
                      <a:pt x="1" y="52830"/>
                    </a:lnTo>
                    <a:lnTo>
                      <a:pt x="4732" y="57885"/>
                    </a:lnTo>
                    <a:lnTo>
                      <a:pt x="6050" y="56621"/>
                    </a:lnTo>
                    <a:lnTo>
                      <a:pt x="6910" y="55814"/>
                    </a:lnTo>
                    <a:lnTo>
                      <a:pt x="10970" y="51916"/>
                    </a:lnTo>
                    <a:lnTo>
                      <a:pt x="60817" y="3978"/>
                    </a:lnTo>
                    <a:cubicBezTo>
                      <a:pt x="61731" y="3091"/>
                      <a:pt x="61758" y="1639"/>
                      <a:pt x="60897" y="725"/>
                    </a:cubicBezTo>
                    <a:cubicBezTo>
                      <a:pt x="60444" y="243"/>
                      <a:pt x="59826" y="0"/>
                      <a:pt x="592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7"/>
              <p:cNvSpPr/>
              <p:nvPr/>
            </p:nvSpPr>
            <p:spPr>
              <a:xfrm>
                <a:off x="3042003" y="1911728"/>
                <a:ext cx="177961" cy="176225"/>
              </a:xfrm>
              <a:custGeom>
                <a:rect b="b" l="l" r="r" t="t"/>
                <a:pathLst>
                  <a:path extrusionOk="0" h="10863" w="10970">
                    <a:moveTo>
                      <a:pt x="6373" y="1"/>
                    </a:moveTo>
                    <a:lnTo>
                      <a:pt x="2178" y="3819"/>
                    </a:lnTo>
                    <a:lnTo>
                      <a:pt x="1399" y="4518"/>
                    </a:lnTo>
                    <a:lnTo>
                      <a:pt x="1" y="5808"/>
                    </a:lnTo>
                    <a:lnTo>
                      <a:pt x="4732" y="10863"/>
                    </a:lnTo>
                    <a:lnTo>
                      <a:pt x="6050" y="9599"/>
                    </a:lnTo>
                    <a:lnTo>
                      <a:pt x="6910" y="8792"/>
                    </a:lnTo>
                    <a:lnTo>
                      <a:pt x="10970" y="4894"/>
                    </a:lnTo>
                    <a:lnTo>
                      <a:pt x="63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7"/>
              <p:cNvSpPr/>
              <p:nvPr/>
            </p:nvSpPr>
            <p:spPr>
              <a:xfrm>
                <a:off x="3064681" y="1973663"/>
                <a:ext cx="89435" cy="93798"/>
              </a:xfrm>
              <a:custGeom>
                <a:rect b="b" l="l" r="r" t="t"/>
                <a:pathLst>
                  <a:path extrusionOk="0" h="5782" w="5513">
                    <a:moveTo>
                      <a:pt x="780" y="1"/>
                    </a:moveTo>
                    <a:lnTo>
                      <a:pt x="1" y="700"/>
                    </a:lnTo>
                    <a:cubicBezTo>
                      <a:pt x="888" y="1587"/>
                      <a:pt x="1748" y="2501"/>
                      <a:pt x="2609" y="3442"/>
                    </a:cubicBezTo>
                    <a:cubicBezTo>
                      <a:pt x="3281" y="4114"/>
                      <a:pt x="3953" y="5001"/>
                      <a:pt x="4679" y="5781"/>
                    </a:cubicBezTo>
                    <a:lnTo>
                      <a:pt x="5512" y="4974"/>
                    </a:lnTo>
                    <a:cubicBezTo>
                      <a:pt x="4813" y="4168"/>
                      <a:pt x="4034" y="3415"/>
                      <a:pt x="3415" y="2743"/>
                    </a:cubicBezTo>
                    <a:cubicBezTo>
                      <a:pt x="2555" y="1802"/>
                      <a:pt x="1668" y="888"/>
                      <a:pt x="7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7"/>
              <p:cNvSpPr/>
              <p:nvPr/>
            </p:nvSpPr>
            <p:spPr>
              <a:xfrm>
                <a:off x="2888482" y="2068739"/>
                <a:ext cx="156596" cy="146684"/>
              </a:xfrm>
              <a:custGeom>
                <a:rect b="b" l="l" r="r" t="t"/>
                <a:pathLst>
                  <a:path extrusionOk="0" h="9042" w="9653">
                    <a:moveTo>
                      <a:pt x="4302" y="1"/>
                    </a:moveTo>
                    <a:lnTo>
                      <a:pt x="4302" y="1"/>
                    </a:lnTo>
                    <a:cubicBezTo>
                      <a:pt x="3765" y="592"/>
                      <a:pt x="3227" y="1237"/>
                      <a:pt x="2770" y="1883"/>
                    </a:cubicBezTo>
                    <a:cubicBezTo>
                      <a:pt x="1345" y="3899"/>
                      <a:pt x="1" y="6507"/>
                      <a:pt x="296" y="9034"/>
                    </a:cubicBezTo>
                    <a:cubicBezTo>
                      <a:pt x="296" y="9040"/>
                      <a:pt x="303" y="9042"/>
                      <a:pt x="316" y="9042"/>
                    </a:cubicBezTo>
                    <a:cubicBezTo>
                      <a:pt x="506" y="9042"/>
                      <a:pt x="1999" y="8520"/>
                      <a:pt x="2125" y="8470"/>
                    </a:cubicBezTo>
                    <a:cubicBezTo>
                      <a:pt x="3200" y="8093"/>
                      <a:pt x="4302" y="7851"/>
                      <a:pt x="5405" y="7583"/>
                    </a:cubicBezTo>
                    <a:cubicBezTo>
                      <a:pt x="6910" y="7206"/>
                      <a:pt x="8335" y="6615"/>
                      <a:pt x="9653" y="5808"/>
                    </a:cubicBezTo>
                    <a:cubicBezTo>
                      <a:pt x="9653" y="5754"/>
                      <a:pt x="9626" y="5701"/>
                      <a:pt x="9599" y="5647"/>
                    </a:cubicBezTo>
                    <a:cubicBezTo>
                      <a:pt x="9465" y="5297"/>
                      <a:pt x="9303" y="5351"/>
                      <a:pt x="8954" y="5270"/>
                    </a:cubicBezTo>
                    <a:cubicBezTo>
                      <a:pt x="8362" y="5136"/>
                      <a:pt x="7529" y="4948"/>
                      <a:pt x="7421" y="4222"/>
                    </a:cubicBezTo>
                    <a:cubicBezTo>
                      <a:pt x="7206" y="3146"/>
                      <a:pt x="8577" y="2178"/>
                      <a:pt x="9034" y="1372"/>
                    </a:cubicBezTo>
                    <a:cubicBezTo>
                      <a:pt x="9465" y="583"/>
                      <a:pt x="9022" y="285"/>
                      <a:pt x="8441" y="285"/>
                    </a:cubicBezTo>
                    <a:cubicBezTo>
                      <a:pt x="8150" y="285"/>
                      <a:pt x="7824" y="359"/>
                      <a:pt x="7556" y="485"/>
                    </a:cubicBezTo>
                    <a:cubicBezTo>
                      <a:pt x="6863" y="808"/>
                      <a:pt x="5515" y="2223"/>
                      <a:pt x="4552" y="2223"/>
                    </a:cubicBezTo>
                    <a:cubicBezTo>
                      <a:pt x="4394" y="2223"/>
                      <a:pt x="4247" y="2185"/>
                      <a:pt x="4114" y="2098"/>
                    </a:cubicBezTo>
                    <a:cubicBezTo>
                      <a:pt x="3469" y="1641"/>
                      <a:pt x="4249" y="727"/>
                      <a:pt x="43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2" name="Google Shape;1102;p17"/>
            <p:cNvGrpSpPr/>
            <p:nvPr/>
          </p:nvGrpSpPr>
          <p:grpSpPr>
            <a:xfrm>
              <a:off x="6211989" y="1300738"/>
              <a:ext cx="679369" cy="627090"/>
              <a:chOff x="2888482" y="1148948"/>
              <a:chExt cx="1155390" cy="1066478"/>
            </a:xfrm>
          </p:grpSpPr>
          <p:sp>
            <p:nvSpPr>
              <p:cNvPr id="1103" name="Google Shape;1103;p17"/>
              <p:cNvSpPr/>
              <p:nvPr/>
            </p:nvSpPr>
            <p:spPr>
              <a:xfrm>
                <a:off x="2888482" y="2008540"/>
                <a:ext cx="223335" cy="206886"/>
              </a:xfrm>
              <a:custGeom>
                <a:rect b="b" l="l" r="r" t="t"/>
                <a:pathLst>
                  <a:path extrusionOk="0" h="12753" w="13767">
                    <a:moveTo>
                      <a:pt x="9600" y="0"/>
                    </a:moveTo>
                    <a:cubicBezTo>
                      <a:pt x="9581" y="0"/>
                      <a:pt x="9563" y="1"/>
                      <a:pt x="9545" y="1"/>
                    </a:cubicBezTo>
                    <a:cubicBezTo>
                      <a:pt x="9276" y="28"/>
                      <a:pt x="9007" y="109"/>
                      <a:pt x="8766" y="270"/>
                    </a:cubicBezTo>
                    <a:cubicBezTo>
                      <a:pt x="7099" y="1184"/>
                      <a:pt x="5620" y="2341"/>
                      <a:pt x="4302" y="3712"/>
                    </a:cubicBezTo>
                    <a:cubicBezTo>
                      <a:pt x="3765" y="4303"/>
                      <a:pt x="3227" y="4922"/>
                      <a:pt x="2770" y="5594"/>
                    </a:cubicBezTo>
                    <a:cubicBezTo>
                      <a:pt x="1345" y="7610"/>
                      <a:pt x="1" y="10218"/>
                      <a:pt x="296" y="12745"/>
                    </a:cubicBezTo>
                    <a:cubicBezTo>
                      <a:pt x="296" y="12751"/>
                      <a:pt x="303" y="12753"/>
                      <a:pt x="316" y="12753"/>
                    </a:cubicBezTo>
                    <a:cubicBezTo>
                      <a:pt x="506" y="12753"/>
                      <a:pt x="1999" y="12231"/>
                      <a:pt x="2125" y="12181"/>
                    </a:cubicBezTo>
                    <a:cubicBezTo>
                      <a:pt x="3200" y="11804"/>
                      <a:pt x="4302" y="11562"/>
                      <a:pt x="5405" y="11294"/>
                    </a:cubicBezTo>
                    <a:cubicBezTo>
                      <a:pt x="6910" y="10917"/>
                      <a:pt x="8335" y="10326"/>
                      <a:pt x="9653" y="9519"/>
                    </a:cubicBezTo>
                    <a:cubicBezTo>
                      <a:pt x="10997" y="8713"/>
                      <a:pt x="12126" y="7610"/>
                      <a:pt x="12987" y="6320"/>
                    </a:cubicBezTo>
                    <a:cubicBezTo>
                      <a:pt x="13255" y="5916"/>
                      <a:pt x="13471" y="5513"/>
                      <a:pt x="13659" y="5083"/>
                    </a:cubicBezTo>
                    <a:cubicBezTo>
                      <a:pt x="13766" y="4733"/>
                      <a:pt x="13766" y="4330"/>
                      <a:pt x="13659" y="3981"/>
                    </a:cubicBezTo>
                    <a:cubicBezTo>
                      <a:pt x="13390" y="3255"/>
                      <a:pt x="12745" y="2717"/>
                      <a:pt x="12207" y="2179"/>
                    </a:cubicBezTo>
                    <a:cubicBezTo>
                      <a:pt x="11546" y="1518"/>
                      <a:pt x="10651" y="0"/>
                      <a:pt x="960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7"/>
              <p:cNvSpPr/>
              <p:nvPr/>
            </p:nvSpPr>
            <p:spPr>
              <a:xfrm>
                <a:off x="3042003" y="1148948"/>
                <a:ext cx="1001869" cy="939039"/>
              </a:xfrm>
              <a:custGeom>
                <a:rect b="b" l="l" r="r" t="t"/>
                <a:pathLst>
                  <a:path extrusionOk="0" h="57885" w="61758">
                    <a:moveTo>
                      <a:pt x="59206" y="0"/>
                    </a:moveTo>
                    <a:cubicBezTo>
                      <a:pt x="58649" y="0"/>
                      <a:pt x="58089" y="196"/>
                      <a:pt x="57644" y="590"/>
                    </a:cubicBezTo>
                    <a:lnTo>
                      <a:pt x="6373" y="47023"/>
                    </a:lnTo>
                    <a:lnTo>
                      <a:pt x="2178" y="50841"/>
                    </a:lnTo>
                    <a:lnTo>
                      <a:pt x="1399" y="51540"/>
                    </a:lnTo>
                    <a:lnTo>
                      <a:pt x="1" y="52830"/>
                    </a:lnTo>
                    <a:lnTo>
                      <a:pt x="4732" y="57885"/>
                    </a:lnTo>
                    <a:lnTo>
                      <a:pt x="6050" y="56621"/>
                    </a:lnTo>
                    <a:lnTo>
                      <a:pt x="6910" y="55814"/>
                    </a:lnTo>
                    <a:lnTo>
                      <a:pt x="10970" y="51916"/>
                    </a:lnTo>
                    <a:lnTo>
                      <a:pt x="60817" y="3978"/>
                    </a:lnTo>
                    <a:cubicBezTo>
                      <a:pt x="61731" y="3091"/>
                      <a:pt x="61758" y="1639"/>
                      <a:pt x="60897" y="725"/>
                    </a:cubicBezTo>
                    <a:cubicBezTo>
                      <a:pt x="60444" y="243"/>
                      <a:pt x="59826" y="0"/>
                      <a:pt x="592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7"/>
              <p:cNvSpPr/>
              <p:nvPr/>
            </p:nvSpPr>
            <p:spPr>
              <a:xfrm>
                <a:off x="3042003" y="1911728"/>
                <a:ext cx="177961" cy="176225"/>
              </a:xfrm>
              <a:custGeom>
                <a:rect b="b" l="l" r="r" t="t"/>
                <a:pathLst>
                  <a:path extrusionOk="0" h="10863" w="10970">
                    <a:moveTo>
                      <a:pt x="6373" y="1"/>
                    </a:moveTo>
                    <a:lnTo>
                      <a:pt x="2178" y="3819"/>
                    </a:lnTo>
                    <a:lnTo>
                      <a:pt x="1399" y="4518"/>
                    </a:lnTo>
                    <a:lnTo>
                      <a:pt x="1" y="5808"/>
                    </a:lnTo>
                    <a:lnTo>
                      <a:pt x="4732" y="10863"/>
                    </a:lnTo>
                    <a:lnTo>
                      <a:pt x="6050" y="9599"/>
                    </a:lnTo>
                    <a:lnTo>
                      <a:pt x="6910" y="8792"/>
                    </a:lnTo>
                    <a:lnTo>
                      <a:pt x="10970" y="4894"/>
                    </a:lnTo>
                    <a:lnTo>
                      <a:pt x="63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7"/>
              <p:cNvSpPr/>
              <p:nvPr/>
            </p:nvSpPr>
            <p:spPr>
              <a:xfrm>
                <a:off x="3064681" y="1973663"/>
                <a:ext cx="89435" cy="93798"/>
              </a:xfrm>
              <a:custGeom>
                <a:rect b="b" l="l" r="r" t="t"/>
                <a:pathLst>
                  <a:path extrusionOk="0" h="5782" w="5513">
                    <a:moveTo>
                      <a:pt x="780" y="1"/>
                    </a:moveTo>
                    <a:lnTo>
                      <a:pt x="1" y="700"/>
                    </a:lnTo>
                    <a:cubicBezTo>
                      <a:pt x="888" y="1587"/>
                      <a:pt x="1748" y="2501"/>
                      <a:pt x="2609" y="3442"/>
                    </a:cubicBezTo>
                    <a:cubicBezTo>
                      <a:pt x="3281" y="4114"/>
                      <a:pt x="3953" y="5001"/>
                      <a:pt x="4679" y="5781"/>
                    </a:cubicBezTo>
                    <a:lnTo>
                      <a:pt x="5512" y="4974"/>
                    </a:lnTo>
                    <a:cubicBezTo>
                      <a:pt x="4813" y="4168"/>
                      <a:pt x="4034" y="3415"/>
                      <a:pt x="3415" y="2743"/>
                    </a:cubicBezTo>
                    <a:cubicBezTo>
                      <a:pt x="2555" y="1802"/>
                      <a:pt x="1668" y="888"/>
                      <a:pt x="7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7"/>
              <p:cNvSpPr/>
              <p:nvPr/>
            </p:nvSpPr>
            <p:spPr>
              <a:xfrm>
                <a:off x="2888482" y="2068739"/>
                <a:ext cx="156596" cy="146684"/>
              </a:xfrm>
              <a:custGeom>
                <a:rect b="b" l="l" r="r" t="t"/>
                <a:pathLst>
                  <a:path extrusionOk="0" h="9042" w="9653">
                    <a:moveTo>
                      <a:pt x="4302" y="1"/>
                    </a:moveTo>
                    <a:lnTo>
                      <a:pt x="4302" y="1"/>
                    </a:lnTo>
                    <a:cubicBezTo>
                      <a:pt x="3765" y="592"/>
                      <a:pt x="3227" y="1237"/>
                      <a:pt x="2770" y="1883"/>
                    </a:cubicBezTo>
                    <a:cubicBezTo>
                      <a:pt x="1345" y="3899"/>
                      <a:pt x="1" y="6507"/>
                      <a:pt x="296" y="9034"/>
                    </a:cubicBezTo>
                    <a:cubicBezTo>
                      <a:pt x="296" y="9040"/>
                      <a:pt x="303" y="9042"/>
                      <a:pt x="316" y="9042"/>
                    </a:cubicBezTo>
                    <a:cubicBezTo>
                      <a:pt x="506" y="9042"/>
                      <a:pt x="1999" y="8520"/>
                      <a:pt x="2125" y="8470"/>
                    </a:cubicBezTo>
                    <a:cubicBezTo>
                      <a:pt x="3200" y="8093"/>
                      <a:pt x="4302" y="7851"/>
                      <a:pt x="5405" y="7583"/>
                    </a:cubicBezTo>
                    <a:cubicBezTo>
                      <a:pt x="6910" y="7206"/>
                      <a:pt x="8335" y="6615"/>
                      <a:pt x="9653" y="5808"/>
                    </a:cubicBezTo>
                    <a:cubicBezTo>
                      <a:pt x="9653" y="5754"/>
                      <a:pt x="9626" y="5701"/>
                      <a:pt x="9599" y="5647"/>
                    </a:cubicBezTo>
                    <a:cubicBezTo>
                      <a:pt x="9465" y="5297"/>
                      <a:pt x="9303" y="5351"/>
                      <a:pt x="8954" y="5270"/>
                    </a:cubicBezTo>
                    <a:cubicBezTo>
                      <a:pt x="8362" y="5136"/>
                      <a:pt x="7529" y="4948"/>
                      <a:pt x="7421" y="4222"/>
                    </a:cubicBezTo>
                    <a:cubicBezTo>
                      <a:pt x="7206" y="3146"/>
                      <a:pt x="8577" y="2178"/>
                      <a:pt x="9034" y="1372"/>
                    </a:cubicBezTo>
                    <a:cubicBezTo>
                      <a:pt x="9465" y="583"/>
                      <a:pt x="9022" y="285"/>
                      <a:pt x="8441" y="285"/>
                    </a:cubicBezTo>
                    <a:cubicBezTo>
                      <a:pt x="8150" y="285"/>
                      <a:pt x="7824" y="359"/>
                      <a:pt x="7556" y="485"/>
                    </a:cubicBezTo>
                    <a:cubicBezTo>
                      <a:pt x="6863" y="808"/>
                      <a:pt x="5515" y="2223"/>
                      <a:pt x="4552" y="2223"/>
                    </a:cubicBezTo>
                    <a:cubicBezTo>
                      <a:pt x="4394" y="2223"/>
                      <a:pt x="4247" y="2185"/>
                      <a:pt x="4114" y="2098"/>
                    </a:cubicBezTo>
                    <a:cubicBezTo>
                      <a:pt x="3469" y="1641"/>
                      <a:pt x="4249" y="727"/>
                      <a:pt x="43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8" name="Google Shape;1108;p17"/>
            <p:cNvGrpSpPr/>
            <p:nvPr/>
          </p:nvGrpSpPr>
          <p:grpSpPr>
            <a:xfrm>
              <a:off x="6662158" y="1300738"/>
              <a:ext cx="679369" cy="627090"/>
              <a:chOff x="2888482" y="1148948"/>
              <a:chExt cx="1155390" cy="1066478"/>
            </a:xfrm>
          </p:grpSpPr>
          <p:sp>
            <p:nvSpPr>
              <p:cNvPr id="1109" name="Google Shape;1109;p17"/>
              <p:cNvSpPr/>
              <p:nvPr/>
            </p:nvSpPr>
            <p:spPr>
              <a:xfrm>
                <a:off x="2888482" y="2008540"/>
                <a:ext cx="223335" cy="206886"/>
              </a:xfrm>
              <a:custGeom>
                <a:rect b="b" l="l" r="r" t="t"/>
                <a:pathLst>
                  <a:path extrusionOk="0" h="12753" w="13767">
                    <a:moveTo>
                      <a:pt x="9600" y="0"/>
                    </a:moveTo>
                    <a:cubicBezTo>
                      <a:pt x="9581" y="0"/>
                      <a:pt x="9563" y="1"/>
                      <a:pt x="9545" y="1"/>
                    </a:cubicBezTo>
                    <a:cubicBezTo>
                      <a:pt x="9276" y="28"/>
                      <a:pt x="9007" y="109"/>
                      <a:pt x="8766" y="270"/>
                    </a:cubicBezTo>
                    <a:cubicBezTo>
                      <a:pt x="7099" y="1184"/>
                      <a:pt x="5620" y="2341"/>
                      <a:pt x="4302" y="3712"/>
                    </a:cubicBezTo>
                    <a:cubicBezTo>
                      <a:pt x="3765" y="4303"/>
                      <a:pt x="3227" y="4922"/>
                      <a:pt x="2770" y="5594"/>
                    </a:cubicBezTo>
                    <a:cubicBezTo>
                      <a:pt x="1345" y="7610"/>
                      <a:pt x="1" y="10218"/>
                      <a:pt x="296" y="12745"/>
                    </a:cubicBezTo>
                    <a:cubicBezTo>
                      <a:pt x="296" y="12751"/>
                      <a:pt x="303" y="12753"/>
                      <a:pt x="316" y="12753"/>
                    </a:cubicBezTo>
                    <a:cubicBezTo>
                      <a:pt x="506" y="12753"/>
                      <a:pt x="1999" y="12231"/>
                      <a:pt x="2125" y="12181"/>
                    </a:cubicBezTo>
                    <a:cubicBezTo>
                      <a:pt x="3200" y="11804"/>
                      <a:pt x="4302" y="11562"/>
                      <a:pt x="5405" y="11294"/>
                    </a:cubicBezTo>
                    <a:cubicBezTo>
                      <a:pt x="6910" y="10917"/>
                      <a:pt x="8335" y="10326"/>
                      <a:pt x="9653" y="9519"/>
                    </a:cubicBezTo>
                    <a:cubicBezTo>
                      <a:pt x="10997" y="8713"/>
                      <a:pt x="12126" y="7610"/>
                      <a:pt x="12987" y="6320"/>
                    </a:cubicBezTo>
                    <a:cubicBezTo>
                      <a:pt x="13255" y="5916"/>
                      <a:pt x="13471" y="5513"/>
                      <a:pt x="13659" y="5083"/>
                    </a:cubicBezTo>
                    <a:cubicBezTo>
                      <a:pt x="13766" y="4733"/>
                      <a:pt x="13766" y="4330"/>
                      <a:pt x="13659" y="3981"/>
                    </a:cubicBezTo>
                    <a:cubicBezTo>
                      <a:pt x="13390" y="3255"/>
                      <a:pt x="12745" y="2717"/>
                      <a:pt x="12207" y="2179"/>
                    </a:cubicBezTo>
                    <a:cubicBezTo>
                      <a:pt x="11546" y="1518"/>
                      <a:pt x="10651" y="0"/>
                      <a:pt x="960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7"/>
              <p:cNvSpPr/>
              <p:nvPr/>
            </p:nvSpPr>
            <p:spPr>
              <a:xfrm>
                <a:off x="3042003" y="1148948"/>
                <a:ext cx="1001869" cy="939039"/>
              </a:xfrm>
              <a:custGeom>
                <a:rect b="b" l="l" r="r" t="t"/>
                <a:pathLst>
                  <a:path extrusionOk="0" h="57885" w="61758">
                    <a:moveTo>
                      <a:pt x="59206" y="0"/>
                    </a:moveTo>
                    <a:cubicBezTo>
                      <a:pt x="58649" y="0"/>
                      <a:pt x="58089" y="196"/>
                      <a:pt x="57644" y="590"/>
                    </a:cubicBezTo>
                    <a:lnTo>
                      <a:pt x="6373" y="47023"/>
                    </a:lnTo>
                    <a:lnTo>
                      <a:pt x="2178" y="50841"/>
                    </a:lnTo>
                    <a:lnTo>
                      <a:pt x="1399" y="51540"/>
                    </a:lnTo>
                    <a:lnTo>
                      <a:pt x="1" y="52830"/>
                    </a:lnTo>
                    <a:lnTo>
                      <a:pt x="4732" y="57885"/>
                    </a:lnTo>
                    <a:lnTo>
                      <a:pt x="6050" y="56621"/>
                    </a:lnTo>
                    <a:lnTo>
                      <a:pt x="6910" y="55814"/>
                    </a:lnTo>
                    <a:lnTo>
                      <a:pt x="10970" y="51916"/>
                    </a:lnTo>
                    <a:lnTo>
                      <a:pt x="60817" y="3978"/>
                    </a:lnTo>
                    <a:cubicBezTo>
                      <a:pt x="61731" y="3091"/>
                      <a:pt x="61758" y="1639"/>
                      <a:pt x="60897" y="725"/>
                    </a:cubicBezTo>
                    <a:cubicBezTo>
                      <a:pt x="60444" y="243"/>
                      <a:pt x="59826" y="0"/>
                      <a:pt x="592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7"/>
              <p:cNvSpPr/>
              <p:nvPr/>
            </p:nvSpPr>
            <p:spPr>
              <a:xfrm>
                <a:off x="3042003" y="1911728"/>
                <a:ext cx="177961" cy="176225"/>
              </a:xfrm>
              <a:custGeom>
                <a:rect b="b" l="l" r="r" t="t"/>
                <a:pathLst>
                  <a:path extrusionOk="0" h="10863" w="10970">
                    <a:moveTo>
                      <a:pt x="6373" y="1"/>
                    </a:moveTo>
                    <a:lnTo>
                      <a:pt x="2178" y="3819"/>
                    </a:lnTo>
                    <a:lnTo>
                      <a:pt x="1399" y="4518"/>
                    </a:lnTo>
                    <a:lnTo>
                      <a:pt x="1" y="5808"/>
                    </a:lnTo>
                    <a:lnTo>
                      <a:pt x="4732" y="10863"/>
                    </a:lnTo>
                    <a:lnTo>
                      <a:pt x="6050" y="9599"/>
                    </a:lnTo>
                    <a:lnTo>
                      <a:pt x="6910" y="8792"/>
                    </a:lnTo>
                    <a:lnTo>
                      <a:pt x="10970" y="4894"/>
                    </a:lnTo>
                    <a:lnTo>
                      <a:pt x="63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7"/>
              <p:cNvSpPr/>
              <p:nvPr/>
            </p:nvSpPr>
            <p:spPr>
              <a:xfrm>
                <a:off x="3064681" y="1973663"/>
                <a:ext cx="89435" cy="93798"/>
              </a:xfrm>
              <a:custGeom>
                <a:rect b="b" l="l" r="r" t="t"/>
                <a:pathLst>
                  <a:path extrusionOk="0" h="5782" w="5513">
                    <a:moveTo>
                      <a:pt x="780" y="1"/>
                    </a:moveTo>
                    <a:lnTo>
                      <a:pt x="1" y="700"/>
                    </a:lnTo>
                    <a:cubicBezTo>
                      <a:pt x="888" y="1587"/>
                      <a:pt x="1748" y="2501"/>
                      <a:pt x="2609" y="3442"/>
                    </a:cubicBezTo>
                    <a:cubicBezTo>
                      <a:pt x="3281" y="4114"/>
                      <a:pt x="3953" y="5001"/>
                      <a:pt x="4679" y="5781"/>
                    </a:cubicBezTo>
                    <a:lnTo>
                      <a:pt x="5512" y="4974"/>
                    </a:lnTo>
                    <a:cubicBezTo>
                      <a:pt x="4813" y="4168"/>
                      <a:pt x="4034" y="3415"/>
                      <a:pt x="3415" y="2743"/>
                    </a:cubicBezTo>
                    <a:cubicBezTo>
                      <a:pt x="2555" y="1802"/>
                      <a:pt x="1668" y="888"/>
                      <a:pt x="7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7"/>
              <p:cNvSpPr/>
              <p:nvPr/>
            </p:nvSpPr>
            <p:spPr>
              <a:xfrm>
                <a:off x="2888482" y="2068739"/>
                <a:ext cx="156596" cy="146684"/>
              </a:xfrm>
              <a:custGeom>
                <a:rect b="b" l="l" r="r" t="t"/>
                <a:pathLst>
                  <a:path extrusionOk="0" h="9042" w="9653">
                    <a:moveTo>
                      <a:pt x="4302" y="1"/>
                    </a:moveTo>
                    <a:lnTo>
                      <a:pt x="4302" y="1"/>
                    </a:lnTo>
                    <a:cubicBezTo>
                      <a:pt x="3765" y="592"/>
                      <a:pt x="3227" y="1237"/>
                      <a:pt x="2770" y="1883"/>
                    </a:cubicBezTo>
                    <a:cubicBezTo>
                      <a:pt x="1345" y="3899"/>
                      <a:pt x="1" y="6507"/>
                      <a:pt x="296" y="9034"/>
                    </a:cubicBezTo>
                    <a:cubicBezTo>
                      <a:pt x="296" y="9040"/>
                      <a:pt x="303" y="9042"/>
                      <a:pt x="316" y="9042"/>
                    </a:cubicBezTo>
                    <a:cubicBezTo>
                      <a:pt x="506" y="9042"/>
                      <a:pt x="1999" y="8520"/>
                      <a:pt x="2125" y="8470"/>
                    </a:cubicBezTo>
                    <a:cubicBezTo>
                      <a:pt x="3200" y="8093"/>
                      <a:pt x="4302" y="7851"/>
                      <a:pt x="5405" y="7583"/>
                    </a:cubicBezTo>
                    <a:cubicBezTo>
                      <a:pt x="6910" y="7206"/>
                      <a:pt x="8335" y="6615"/>
                      <a:pt x="9653" y="5808"/>
                    </a:cubicBezTo>
                    <a:cubicBezTo>
                      <a:pt x="9653" y="5754"/>
                      <a:pt x="9626" y="5701"/>
                      <a:pt x="9599" y="5647"/>
                    </a:cubicBezTo>
                    <a:cubicBezTo>
                      <a:pt x="9465" y="5297"/>
                      <a:pt x="9303" y="5351"/>
                      <a:pt x="8954" y="5270"/>
                    </a:cubicBezTo>
                    <a:cubicBezTo>
                      <a:pt x="8362" y="5136"/>
                      <a:pt x="7529" y="4948"/>
                      <a:pt x="7421" y="4222"/>
                    </a:cubicBezTo>
                    <a:cubicBezTo>
                      <a:pt x="7206" y="3146"/>
                      <a:pt x="8577" y="2178"/>
                      <a:pt x="9034" y="1372"/>
                    </a:cubicBezTo>
                    <a:cubicBezTo>
                      <a:pt x="9465" y="583"/>
                      <a:pt x="9022" y="285"/>
                      <a:pt x="8441" y="285"/>
                    </a:cubicBezTo>
                    <a:cubicBezTo>
                      <a:pt x="8150" y="285"/>
                      <a:pt x="7824" y="359"/>
                      <a:pt x="7556" y="485"/>
                    </a:cubicBezTo>
                    <a:cubicBezTo>
                      <a:pt x="6863" y="808"/>
                      <a:pt x="5515" y="2223"/>
                      <a:pt x="4552" y="2223"/>
                    </a:cubicBezTo>
                    <a:cubicBezTo>
                      <a:pt x="4394" y="2223"/>
                      <a:pt x="4247" y="2185"/>
                      <a:pt x="4114" y="2098"/>
                    </a:cubicBezTo>
                    <a:cubicBezTo>
                      <a:pt x="3469" y="1641"/>
                      <a:pt x="4249" y="727"/>
                      <a:pt x="430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14" name="Google Shape;1114;p17">
            <a:hlinkClick action="ppaction://hlinkshowjump?jump=nextslide"/>
          </p:cNvPr>
          <p:cNvSpPr txBox="1"/>
          <p:nvPr/>
        </p:nvSpPr>
        <p:spPr>
          <a:xfrm flipH="1">
            <a:off x="7932630" y="2456437"/>
            <a:ext cx="319500" cy="47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accent4"/>
                </a:solidFill>
                <a:latin typeface="Cabin"/>
                <a:ea typeface="Cabin"/>
                <a:cs typeface="Cabin"/>
                <a:sym typeface="Cabin"/>
              </a:rPr>
              <a:t>&gt;</a:t>
            </a:r>
            <a:endParaRPr b="1" i="0" sz="4000" u="none" cap="none" strike="noStrike">
              <a:solidFill>
                <a:schemeClr val="accent4"/>
              </a:solidFill>
              <a:latin typeface="Cabin"/>
              <a:ea typeface="Cabin"/>
              <a:cs typeface="Cabin"/>
              <a:sym typeface="Cabin"/>
            </a:endParaRPr>
          </a:p>
        </p:txBody>
      </p:sp>
      <p:sp>
        <p:nvSpPr>
          <p:cNvPr id="1115" name="Google Shape;1115;p17">
            <a:hlinkClick action="ppaction://hlinkshowjump?jump=previousslide"/>
          </p:cNvPr>
          <p:cNvSpPr txBox="1"/>
          <p:nvPr/>
        </p:nvSpPr>
        <p:spPr>
          <a:xfrm flipH="1">
            <a:off x="891870" y="2446912"/>
            <a:ext cx="319500" cy="47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accent4"/>
                </a:solidFill>
                <a:latin typeface="Cabin"/>
                <a:ea typeface="Cabin"/>
                <a:cs typeface="Cabin"/>
                <a:sym typeface="Cabin"/>
              </a:rPr>
              <a:t>&lt;</a:t>
            </a:r>
            <a:endParaRPr b="1" i="0" sz="4000" u="none" cap="none" strike="noStrike">
              <a:solidFill>
                <a:schemeClr val="accent4"/>
              </a:solidFill>
              <a:latin typeface="Cabin"/>
              <a:ea typeface="Cabin"/>
              <a:cs typeface="Cabin"/>
              <a:sym typeface="Cabin"/>
            </a:endParaRPr>
          </a:p>
        </p:txBody>
      </p:sp>
      <p:sp>
        <p:nvSpPr>
          <p:cNvPr id="1116" name="Google Shape;1116;p17"/>
          <p:cNvSpPr txBox="1"/>
          <p:nvPr>
            <p:ph idx="1" type="subTitle"/>
          </p:nvPr>
        </p:nvSpPr>
        <p:spPr>
          <a:xfrm>
            <a:off x="1821154" y="1666447"/>
            <a:ext cx="3443100" cy="75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2800"/>
              <a:buNone/>
            </a:pPr>
            <a:r>
              <a:rPr b="1" i="1" lang="en-US" sz="2000">
                <a:latin typeface="Times New Roman"/>
                <a:ea typeface="Times New Roman"/>
                <a:cs typeface="Times New Roman"/>
                <a:sym typeface="Times New Roman"/>
              </a:rPr>
              <a:t>Cách chơi </a:t>
            </a:r>
            <a:endParaRPr b="1" i="1" sz="2000">
              <a:latin typeface="Times New Roman"/>
              <a:ea typeface="Times New Roman"/>
              <a:cs typeface="Times New Roman"/>
              <a:sym typeface="Times New Roman"/>
            </a:endParaRPr>
          </a:p>
        </p:txBody>
      </p:sp>
      <p:sp>
        <p:nvSpPr>
          <p:cNvPr id="1117" name="Google Shape;1117;p17"/>
          <p:cNvSpPr txBox="1"/>
          <p:nvPr/>
        </p:nvSpPr>
        <p:spPr>
          <a:xfrm>
            <a:off x="1519954" y="2321947"/>
            <a:ext cx="6096000" cy="170418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800" u="none" cap="none" strike="noStrike">
                <a:solidFill>
                  <a:srgbClr val="000000"/>
                </a:solidFill>
                <a:latin typeface="Arial"/>
                <a:ea typeface="Arial"/>
                <a:cs typeface="Arial"/>
                <a:sym typeface="Arial"/>
              </a:rPr>
              <a:t>- HS đứng thành vòng tròn theo tổ. </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en-US" sz="1800" u="none" cap="none" strike="noStrike">
                <a:solidFill>
                  <a:srgbClr val="000000"/>
                </a:solidFill>
                <a:latin typeface="Arial"/>
                <a:ea typeface="Arial"/>
                <a:cs typeface="Arial"/>
                <a:sym typeface="Arial"/>
              </a:rPr>
              <a:t>- Mỗi tổ cử một quản trò đứng ở giữa ném quả bóng nhỏ hoặc bông tuyết (tờ giấy vo tròn) lần lượt về phía từng bạn. </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en-US" sz="1800" u="none" cap="none" strike="noStrike">
                <a:solidFill>
                  <a:srgbClr val="000000"/>
                </a:solidFill>
                <a:latin typeface="Arial"/>
                <a:ea typeface="Arial"/>
                <a:cs typeface="Arial"/>
                <a:sym typeface="Arial"/>
              </a:rPr>
              <a:t>- Bạn nào nhận được thì sẽ nói về những sở thích của mình.</a:t>
            </a:r>
            <a:endParaRPr b="0" i="0" sz="1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1000"/>
                                        <p:tgtEl>
                                          <p:spTgt spid="10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6">
                                            <p:txEl>
                                              <p:pRg end="0" st="0"/>
                                            </p:txEl>
                                          </p:spTgt>
                                        </p:tgtEl>
                                        <p:attrNameLst>
                                          <p:attrName>style.visibility</p:attrName>
                                        </p:attrNameLst>
                                      </p:cBhvr>
                                      <p:to>
                                        <p:strVal val="visible"/>
                                      </p:to>
                                    </p:set>
                                    <p:animEffect filter="fade" transition="in">
                                      <p:cBhvr>
                                        <p:cTn dur="1000"/>
                                        <p:tgtEl>
                                          <p:spTgt spid="1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7">
                                            <p:txEl>
                                              <p:pRg end="0" st="0"/>
                                            </p:txEl>
                                          </p:spTgt>
                                        </p:tgtEl>
                                        <p:attrNameLst>
                                          <p:attrName>style.visibility</p:attrName>
                                        </p:attrNameLst>
                                      </p:cBhvr>
                                      <p:to>
                                        <p:strVal val="visible"/>
                                      </p:to>
                                    </p:set>
                                    <p:animEffect filter="fade" transition="in">
                                      <p:cBhvr>
                                        <p:cTn dur="1000"/>
                                        <p:tgtEl>
                                          <p:spTgt spid="1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7">
                                            <p:txEl>
                                              <p:pRg end="1" st="1"/>
                                            </p:txEl>
                                          </p:spTgt>
                                        </p:tgtEl>
                                        <p:attrNameLst>
                                          <p:attrName>style.visibility</p:attrName>
                                        </p:attrNameLst>
                                      </p:cBhvr>
                                      <p:to>
                                        <p:strVal val="visible"/>
                                      </p:to>
                                    </p:set>
                                    <p:animEffect filter="fade" transition="in">
                                      <p:cBhvr>
                                        <p:cTn dur="1000"/>
                                        <p:tgtEl>
                                          <p:spTgt spid="1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7">
                                            <p:txEl>
                                              <p:pRg end="2" st="2"/>
                                            </p:txEl>
                                          </p:spTgt>
                                        </p:tgtEl>
                                        <p:attrNameLst>
                                          <p:attrName>style.visibility</p:attrName>
                                        </p:attrNameLst>
                                      </p:cBhvr>
                                      <p:to>
                                        <p:strVal val="visible"/>
                                      </p:to>
                                    </p:set>
                                    <p:animEffect filter="fade" transition="in">
                                      <p:cBhvr>
                                        <p:cTn dur="1000"/>
                                        <p:tgtEl>
                                          <p:spTgt spid="111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grpSp>
        <p:nvGrpSpPr>
          <p:cNvPr id="1122" name="Google Shape;1122;p18"/>
          <p:cNvGrpSpPr/>
          <p:nvPr/>
        </p:nvGrpSpPr>
        <p:grpSpPr>
          <a:xfrm>
            <a:off x="6553200" y="2011070"/>
            <a:ext cx="655530" cy="560679"/>
            <a:chOff x="6418338" y="1326035"/>
            <a:chExt cx="730314" cy="624642"/>
          </a:xfrm>
        </p:grpSpPr>
        <p:sp>
          <p:nvSpPr>
            <p:cNvPr id="1123" name="Google Shape;1123;p18"/>
            <p:cNvSpPr/>
            <p:nvPr/>
          </p:nvSpPr>
          <p:spPr>
            <a:xfrm>
              <a:off x="6418338" y="1464488"/>
              <a:ext cx="730314" cy="486189"/>
            </a:xfrm>
            <a:custGeom>
              <a:rect b="b" l="l" r="r" t="t"/>
              <a:pathLst>
                <a:path extrusionOk="0" h="29750" w="44688">
                  <a:moveTo>
                    <a:pt x="43860" y="0"/>
                  </a:moveTo>
                  <a:lnTo>
                    <a:pt x="0" y="1153"/>
                  </a:lnTo>
                  <a:lnTo>
                    <a:pt x="727" y="29750"/>
                  </a:lnTo>
                  <a:lnTo>
                    <a:pt x="44687" y="28497"/>
                  </a:lnTo>
                  <a:lnTo>
                    <a:pt x="4386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8"/>
            <p:cNvSpPr/>
            <p:nvPr/>
          </p:nvSpPr>
          <p:spPr>
            <a:xfrm>
              <a:off x="6462577" y="1510362"/>
              <a:ext cx="640201" cy="394443"/>
            </a:xfrm>
            <a:custGeom>
              <a:rect b="b" l="l" r="r" t="t"/>
              <a:pathLst>
                <a:path extrusionOk="0" h="24136" w="39174">
                  <a:moveTo>
                    <a:pt x="38547" y="0"/>
                  </a:moveTo>
                  <a:lnTo>
                    <a:pt x="0" y="1053"/>
                  </a:lnTo>
                  <a:lnTo>
                    <a:pt x="627" y="24136"/>
                  </a:lnTo>
                  <a:lnTo>
                    <a:pt x="39173" y="23083"/>
                  </a:lnTo>
                  <a:lnTo>
                    <a:pt x="3854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8"/>
            <p:cNvSpPr/>
            <p:nvPr/>
          </p:nvSpPr>
          <p:spPr>
            <a:xfrm>
              <a:off x="6544486" y="1643472"/>
              <a:ext cx="153620" cy="151969"/>
            </a:xfrm>
            <a:custGeom>
              <a:rect b="b" l="l" r="r" t="t"/>
              <a:pathLst>
                <a:path extrusionOk="0" h="9299" w="9400">
                  <a:moveTo>
                    <a:pt x="4913" y="2632"/>
                  </a:moveTo>
                  <a:lnTo>
                    <a:pt x="5640" y="4813"/>
                  </a:lnTo>
                  <a:lnTo>
                    <a:pt x="4186" y="4813"/>
                  </a:lnTo>
                  <a:lnTo>
                    <a:pt x="4913" y="2632"/>
                  </a:lnTo>
                  <a:close/>
                  <a:moveTo>
                    <a:pt x="3760" y="1"/>
                  </a:moveTo>
                  <a:lnTo>
                    <a:pt x="1" y="8372"/>
                  </a:lnTo>
                  <a:lnTo>
                    <a:pt x="2507" y="9299"/>
                  </a:lnTo>
                  <a:lnTo>
                    <a:pt x="3259" y="7319"/>
                  </a:lnTo>
                  <a:lnTo>
                    <a:pt x="6392" y="7219"/>
                  </a:lnTo>
                  <a:lnTo>
                    <a:pt x="7018" y="9299"/>
                  </a:lnTo>
                  <a:lnTo>
                    <a:pt x="9399" y="8672"/>
                  </a:lnTo>
                  <a:lnTo>
                    <a:pt x="626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8"/>
            <p:cNvSpPr/>
            <p:nvPr/>
          </p:nvSpPr>
          <p:spPr>
            <a:xfrm>
              <a:off x="6735775" y="1636918"/>
              <a:ext cx="117977" cy="156888"/>
            </a:xfrm>
            <a:custGeom>
              <a:rect b="b" l="l" r="r" t="t"/>
              <a:pathLst>
                <a:path extrusionOk="0" h="9600" w="7219">
                  <a:moveTo>
                    <a:pt x="3033" y="1880"/>
                  </a:moveTo>
                  <a:cubicBezTo>
                    <a:pt x="3559" y="1880"/>
                    <a:pt x="3960" y="2181"/>
                    <a:pt x="3960" y="2607"/>
                  </a:cubicBezTo>
                  <a:cubicBezTo>
                    <a:pt x="3960" y="3118"/>
                    <a:pt x="3410" y="3495"/>
                    <a:pt x="2814" y="3495"/>
                  </a:cubicBezTo>
                  <a:cubicBezTo>
                    <a:pt x="2678" y="3495"/>
                    <a:pt x="2540" y="3476"/>
                    <a:pt x="2406" y="3434"/>
                  </a:cubicBezTo>
                  <a:lnTo>
                    <a:pt x="2406" y="2081"/>
                  </a:lnTo>
                  <a:cubicBezTo>
                    <a:pt x="2607" y="1981"/>
                    <a:pt x="2707" y="1880"/>
                    <a:pt x="3033" y="1880"/>
                  </a:cubicBezTo>
                  <a:close/>
                  <a:moveTo>
                    <a:pt x="3381" y="5529"/>
                  </a:moveTo>
                  <a:cubicBezTo>
                    <a:pt x="3970" y="5529"/>
                    <a:pt x="4486" y="5813"/>
                    <a:pt x="4486" y="6367"/>
                  </a:cubicBezTo>
                  <a:cubicBezTo>
                    <a:pt x="4486" y="6993"/>
                    <a:pt x="3860" y="7519"/>
                    <a:pt x="3033" y="7519"/>
                  </a:cubicBezTo>
                  <a:cubicBezTo>
                    <a:pt x="2832" y="7519"/>
                    <a:pt x="2707" y="7419"/>
                    <a:pt x="2506" y="7419"/>
                  </a:cubicBezTo>
                  <a:lnTo>
                    <a:pt x="2506" y="5740"/>
                  </a:lnTo>
                  <a:cubicBezTo>
                    <a:pt x="2780" y="5599"/>
                    <a:pt x="3090" y="5529"/>
                    <a:pt x="3381" y="5529"/>
                  </a:cubicBezTo>
                  <a:close/>
                  <a:moveTo>
                    <a:pt x="3133" y="1"/>
                  </a:moveTo>
                  <a:cubicBezTo>
                    <a:pt x="2306" y="101"/>
                    <a:pt x="727" y="201"/>
                    <a:pt x="0" y="627"/>
                  </a:cubicBezTo>
                  <a:lnTo>
                    <a:pt x="201" y="9600"/>
                  </a:lnTo>
                  <a:lnTo>
                    <a:pt x="2080" y="9499"/>
                  </a:lnTo>
                  <a:cubicBezTo>
                    <a:pt x="5539" y="9399"/>
                    <a:pt x="7218" y="8447"/>
                    <a:pt x="7093" y="6567"/>
                  </a:cubicBezTo>
                  <a:cubicBezTo>
                    <a:pt x="7093" y="5246"/>
                    <a:pt x="6244" y="4256"/>
                    <a:pt x="5224" y="4256"/>
                  </a:cubicBezTo>
                  <a:cubicBezTo>
                    <a:pt x="5121" y="4256"/>
                    <a:pt x="5017" y="4266"/>
                    <a:pt x="4912" y="4286"/>
                  </a:cubicBezTo>
                  <a:cubicBezTo>
                    <a:pt x="5739" y="4061"/>
                    <a:pt x="6266" y="3133"/>
                    <a:pt x="6266" y="2181"/>
                  </a:cubicBezTo>
                  <a:cubicBezTo>
                    <a:pt x="6165" y="928"/>
                    <a:pt x="4587" y="1"/>
                    <a:pt x="3133" y="1"/>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8"/>
            <p:cNvSpPr/>
            <p:nvPr/>
          </p:nvSpPr>
          <p:spPr>
            <a:xfrm>
              <a:off x="6884442" y="1633110"/>
              <a:ext cx="145023" cy="155842"/>
            </a:xfrm>
            <a:custGeom>
              <a:rect b="b" l="l" r="r" t="t"/>
              <a:pathLst>
                <a:path extrusionOk="0" h="9536" w="8874">
                  <a:moveTo>
                    <a:pt x="4842" y="1"/>
                  </a:moveTo>
                  <a:cubicBezTo>
                    <a:pt x="4757" y="1"/>
                    <a:pt x="4672" y="3"/>
                    <a:pt x="4587" y="8"/>
                  </a:cubicBezTo>
                  <a:cubicBezTo>
                    <a:pt x="2081" y="133"/>
                    <a:pt x="1" y="2214"/>
                    <a:pt x="101" y="4820"/>
                  </a:cubicBezTo>
                  <a:cubicBezTo>
                    <a:pt x="199" y="7369"/>
                    <a:pt x="2191" y="9535"/>
                    <a:pt x="4623" y="9535"/>
                  </a:cubicBezTo>
                  <a:cubicBezTo>
                    <a:pt x="4678" y="9535"/>
                    <a:pt x="4733" y="9534"/>
                    <a:pt x="4788" y="9532"/>
                  </a:cubicBezTo>
                  <a:cubicBezTo>
                    <a:pt x="6768" y="9407"/>
                    <a:pt x="8547" y="8053"/>
                    <a:pt x="8873" y="6274"/>
                  </a:cubicBezTo>
                  <a:lnTo>
                    <a:pt x="6768" y="5547"/>
                  </a:lnTo>
                  <a:cubicBezTo>
                    <a:pt x="6668" y="6173"/>
                    <a:pt x="5840" y="7026"/>
                    <a:pt x="4788" y="7026"/>
                  </a:cubicBezTo>
                  <a:cubicBezTo>
                    <a:pt x="4727" y="7031"/>
                    <a:pt x="4666" y="7034"/>
                    <a:pt x="4606" y="7034"/>
                  </a:cubicBezTo>
                  <a:cubicBezTo>
                    <a:pt x="3529" y="7034"/>
                    <a:pt x="2607" y="6191"/>
                    <a:pt x="2607" y="4720"/>
                  </a:cubicBezTo>
                  <a:cubicBezTo>
                    <a:pt x="2507" y="3266"/>
                    <a:pt x="3535" y="2514"/>
                    <a:pt x="4688" y="2414"/>
                  </a:cubicBezTo>
                  <a:cubicBezTo>
                    <a:pt x="5740" y="2414"/>
                    <a:pt x="6567" y="3141"/>
                    <a:pt x="6768" y="3767"/>
                  </a:cubicBezTo>
                  <a:lnTo>
                    <a:pt x="8873" y="3041"/>
                  </a:lnTo>
                  <a:cubicBezTo>
                    <a:pt x="8372" y="964"/>
                    <a:pt x="6551" y="1"/>
                    <a:pt x="4842"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8"/>
            <p:cNvSpPr/>
            <p:nvPr/>
          </p:nvSpPr>
          <p:spPr>
            <a:xfrm>
              <a:off x="6916801" y="1510362"/>
              <a:ext cx="148292" cy="3693"/>
            </a:xfrm>
            <a:custGeom>
              <a:rect b="b" l="l" r="r" t="t"/>
              <a:pathLst>
                <a:path extrusionOk="0" h="226" w="9074">
                  <a:moveTo>
                    <a:pt x="9074" y="0"/>
                  </a:moveTo>
                  <a:lnTo>
                    <a:pt x="1" y="226"/>
                  </a:lnTo>
                  <a:close/>
                </a:path>
              </a:pathLst>
            </a:custGeom>
            <a:solidFill>
              <a:srgbClr val="7387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8"/>
            <p:cNvSpPr/>
            <p:nvPr/>
          </p:nvSpPr>
          <p:spPr>
            <a:xfrm>
              <a:off x="6775095" y="1510362"/>
              <a:ext cx="289998" cy="217094"/>
            </a:xfrm>
            <a:custGeom>
              <a:rect b="b" l="l" r="r" t="t"/>
              <a:pathLst>
                <a:path extrusionOk="0" h="13284" w="17745">
                  <a:moveTo>
                    <a:pt x="627" y="9624"/>
                  </a:moveTo>
                  <a:cubicBezTo>
                    <a:pt x="301" y="9624"/>
                    <a:pt x="201" y="9725"/>
                    <a:pt x="0" y="9825"/>
                  </a:cubicBezTo>
                  <a:lnTo>
                    <a:pt x="0" y="11178"/>
                  </a:lnTo>
                  <a:cubicBezTo>
                    <a:pt x="100" y="11178"/>
                    <a:pt x="201" y="11278"/>
                    <a:pt x="301" y="11278"/>
                  </a:cubicBezTo>
                  <a:cubicBezTo>
                    <a:pt x="927" y="11278"/>
                    <a:pt x="1554" y="10877"/>
                    <a:pt x="1554" y="10351"/>
                  </a:cubicBezTo>
                  <a:cubicBezTo>
                    <a:pt x="1554" y="9925"/>
                    <a:pt x="1153" y="9624"/>
                    <a:pt x="627" y="9624"/>
                  </a:cubicBezTo>
                  <a:close/>
                  <a:moveTo>
                    <a:pt x="17745" y="0"/>
                  </a:moveTo>
                  <a:lnTo>
                    <a:pt x="8672" y="226"/>
                  </a:lnTo>
                  <a:lnTo>
                    <a:pt x="1153" y="7845"/>
                  </a:lnTo>
                  <a:cubicBezTo>
                    <a:pt x="2506" y="7945"/>
                    <a:pt x="3759" y="8772"/>
                    <a:pt x="3860" y="9925"/>
                  </a:cubicBezTo>
                  <a:cubicBezTo>
                    <a:pt x="3860" y="10877"/>
                    <a:pt x="3333" y="11805"/>
                    <a:pt x="2506" y="12030"/>
                  </a:cubicBezTo>
                  <a:lnTo>
                    <a:pt x="2707" y="12030"/>
                  </a:lnTo>
                  <a:cubicBezTo>
                    <a:pt x="3559" y="12030"/>
                    <a:pt x="4186" y="12532"/>
                    <a:pt x="4486" y="13283"/>
                  </a:cubicBezTo>
                  <a:lnTo>
                    <a:pt x="6993" y="10777"/>
                  </a:lnTo>
                  <a:cubicBezTo>
                    <a:pt x="7519" y="9298"/>
                    <a:pt x="8672" y="8146"/>
                    <a:pt x="10125" y="7745"/>
                  </a:cubicBezTo>
                  <a:lnTo>
                    <a:pt x="17745" y="0"/>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8"/>
            <p:cNvSpPr/>
            <p:nvPr/>
          </p:nvSpPr>
          <p:spPr>
            <a:xfrm>
              <a:off x="6568656" y="1899460"/>
              <a:ext cx="108972" cy="3710"/>
            </a:xfrm>
            <a:custGeom>
              <a:rect b="b" l="l" r="r" t="t"/>
              <a:pathLst>
                <a:path extrusionOk="0" h="227" w="6668">
                  <a:moveTo>
                    <a:pt x="6667" y="1"/>
                  </a:moveTo>
                  <a:lnTo>
                    <a:pt x="0" y="226"/>
                  </a:lnTo>
                  <a:close/>
                </a:path>
              </a:pathLst>
            </a:custGeom>
            <a:solidFill>
              <a:srgbClr val="7387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8"/>
            <p:cNvSpPr/>
            <p:nvPr/>
          </p:nvSpPr>
          <p:spPr>
            <a:xfrm>
              <a:off x="6527702" y="1694673"/>
              <a:ext cx="257640" cy="208498"/>
            </a:xfrm>
            <a:custGeom>
              <a:rect b="b" l="l" r="r" t="t"/>
              <a:pathLst>
                <a:path extrusionOk="0" h="12758" w="15765">
                  <a:moveTo>
                    <a:pt x="12832" y="0"/>
                  </a:moveTo>
                  <a:lnTo>
                    <a:pt x="9599" y="3133"/>
                  </a:lnTo>
                  <a:lnTo>
                    <a:pt x="10426" y="5539"/>
                  </a:lnTo>
                  <a:lnTo>
                    <a:pt x="8045" y="6166"/>
                  </a:lnTo>
                  <a:lnTo>
                    <a:pt x="7719" y="5138"/>
                  </a:lnTo>
                  <a:lnTo>
                    <a:pt x="0" y="12757"/>
                  </a:lnTo>
                  <a:lnTo>
                    <a:pt x="2506" y="12757"/>
                  </a:lnTo>
                  <a:lnTo>
                    <a:pt x="9173" y="12532"/>
                  </a:lnTo>
                  <a:lnTo>
                    <a:pt x="15765" y="5965"/>
                  </a:lnTo>
                  <a:lnTo>
                    <a:pt x="14812" y="5965"/>
                  </a:lnTo>
                  <a:lnTo>
                    <a:pt x="12933" y="6066"/>
                  </a:lnTo>
                  <a:lnTo>
                    <a:pt x="12832" y="0"/>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8"/>
            <p:cNvSpPr/>
            <p:nvPr/>
          </p:nvSpPr>
          <p:spPr>
            <a:xfrm>
              <a:off x="6653850" y="1745874"/>
              <a:ext cx="44255" cy="49567"/>
            </a:xfrm>
            <a:custGeom>
              <a:rect b="b" l="l" r="r" t="t"/>
              <a:pathLst>
                <a:path extrusionOk="0" h="3033" w="2708">
                  <a:moveTo>
                    <a:pt x="1880" y="0"/>
                  </a:moveTo>
                  <a:lnTo>
                    <a:pt x="0" y="2005"/>
                  </a:lnTo>
                  <a:lnTo>
                    <a:pt x="326" y="3033"/>
                  </a:lnTo>
                  <a:lnTo>
                    <a:pt x="2707" y="2406"/>
                  </a:lnTo>
                  <a:lnTo>
                    <a:pt x="1880" y="0"/>
                  </a:ln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8"/>
            <p:cNvSpPr/>
            <p:nvPr/>
          </p:nvSpPr>
          <p:spPr>
            <a:xfrm>
              <a:off x="6776729" y="1727439"/>
              <a:ext cx="32374" cy="32374"/>
            </a:xfrm>
            <a:custGeom>
              <a:rect b="b" l="l" r="r" t="t"/>
              <a:pathLst>
                <a:path extrusionOk="0" h="1981" w="1981">
                  <a:moveTo>
                    <a:pt x="827" y="0"/>
                  </a:moveTo>
                  <a:cubicBezTo>
                    <a:pt x="627" y="0"/>
                    <a:pt x="326" y="101"/>
                    <a:pt x="0" y="201"/>
                  </a:cubicBezTo>
                  <a:lnTo>
                    <a:pt x="0" y="1880"/>
                  </a:lnTo>
                  <a:cubicBezTo>
                    <a:pt x="201" y="1880"/>
                    <a:pt x="326" y="1980"/>
                    <a:pt x="527" y="1980"/>
                  </a:cubicBezTo>
                  <a:cubicBezTo>
                    <a:pt x="1354" y="1980"/>
                    <a:pt x="1980" y="1454"/>
                    <a:pt x="1980" y="828"/>
                  </a:cubicBezTo>
                  <a:cubicBezTo>
                    <a:pt x="1980" y="301"/>
                    <a:pt x="1454" y="0"/>
                    <a:pt x="827" y="0"/>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8"/>
            <p:cNvSpPr/>
            <p:nvPr/>
          </p:nvSpPr>
          <p:spPr>
            <a:xfrm>
              <a:off x="6737409" y="1638552"/>
              <a:ext cx="111015" cy="155254"/>
            </a:xfrm>
            <a:custGeom>
              <a:rect b="b" l="l" r="r" t="t"/>
              <a:pathLst>
                <a:path extrusionOk="0" h="9500" w="6793">
                  <a:moveTo>
                    <a:pt x="2933" y="1780"/>
                  </a:moveTo>
                  <a:cubicBezTo>
                    <a:pt x="3459" y="1780"/>
                    <a:pt x="3860" y="2081"/>
                    <a:pt x="3860" y="2507"/>
                  </a:cubicBezTo>
                  <a:cubicBezTo>
                    <a:pt x="3860" y="3033"/>
                    <a:pt x="3233" y="3434"/>
                    <a:pt x="2607" y="3434"/>
                  </a:cubicBezTo>
                  <a:cubicBezTo>
                    <a:pt x="2507" y="3434"/>
                    <a:pt x="2406" y="3334"/>
                    <a:pt x="2306" y="3334"/>
                  </a:cubicBezTo>
                  <a:lnTo>
                    <a:pt x="2306" y="1981"/>
                  </a:lnTo>
                  <a:cubicBezTo>
                    <a:pt x="2507" y="1881"/>
                    <a:pt x="2607" y="1780"/>
                    <a:pt x="2933" y="1780"/>
                  </a:cubicBezTo>
                  <a:close/>
                  <a:moveTo>
                    <a:pt x="3233" y="5439"/>
                  </a:moveTo>
                  <a:cubicBezTo>
                    <a:pt x="3860" y="5439"/>
                    <a:pt x="4386" y="5740"/>
                    <a:pt x="4386" y="6267"/>
                  </a:cubicBezTo>
                  <a:cubicBezTo>
                    <a:pt x="4386" y="6893"/>
                    <a:pt x="3760" y="7419"/>
                    <a:pt x="2933" y="7419"/>
                  </a:cubicBezTo>
                  <a:cubicBezTo>
                    <a:pt x="2732" y="7419"/>
                    <a:pt x="2607" y="7319"/>
                    <a:pt x="2406" y="7319"/>
                  </a:cubicBezTo>
                  <a:lnTo>
                    <a:pt x="2406" y="5640"/>
                  </a:lnTo>
                  <a:cubicBezTo>
                    <a:pt x="2732" y="5540"/>
                    <a:pt x="3033" y="5439"/>
                    <a:pt x="3233" y="5439"/>
                  </a:cubicBezTo>
                  <a:close/>
                  <a:moveTo>
                    <a:pt x="3459" y="1"/>
                  </a:moveTo>
                  <a:lnTo>
                    <a:pt x="0" y="3434"/>
                  </a:lnTo>
                  <a:lnTo>
                    <a:pt x="101" y="9500"/>
                  </a:lnTo>
                  <a:lnTo>
                    <a:pt x="1980" y="9399"/>
                  </a:lnTo>
                  <a:lnTo>
                    <a:pt x="2933" y="9399"/>
                  </a:lnTo>
                  <a:lnTo>
                    <a:pt x="6792" y="5439"/>
                  </a:lnTo>
                  <a:cubicBezTo>
                    <a:pt x="6492" y="4688"/>
                    <a:pt x="5865" y="4186"/>
                    <a:pt x="5013" y="4186"/>
                  </a:cubicBezTo>
                  <a:lnTo>
                    <a:pt x="4812" y="4186"/>
                  </a:lnTo>
                  <a:cubicBezTo>
                    <a:pt x="5639" y="3961"/>
                    <a:pt x="6166" y="3033"/>
                    <a:pt x="6166" y="2081"/>
                  </a:cubicBezTo>
                  <a:cubicBezTo>
                    <a:pt x="6065" y="928"/>
                    <a:pt x="4812" y="101"/>
                    <a:pt x="345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8"/>
            <p:cNvSpPr/>
            <p:nvPr/>
          </p:nvSpPr>
          <p:spPr>
            <a:xfrm>
              <a:off x="6889362" y="1636918"/>
              <a:ext cx="51217" cy="49583"/>
            </a:xfrm>
            <a:custGeom>
              <a:rect b="b" l="l" r="r" t="t"/>
              <a:pathLst>
                <a:path extrusionOk="0" h="3034" w="3134">
                  <a:moveTo>
                    <a:pt x="3133" y="1"/>
                  </a:moveTo>
                  <a:lnTo>
                    <a:pt x="3133" y="1"/>
                  </a:lnTo>
                  <a:cubicBezTo>
                    <a:pt x="1680" y="402"/>
                    <a:pt x="527" y="1554"/>
                    <a:pt x="1" y="3033"/>
                  </a:cubicBezTo>
                  <a:lnTo>
                    <a:pt x="313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8"/>
            <p:cNvSpPr/>
            <p:nvPr/>
          </p:nvSpPr>
          <p:spPr>
            <a:xfrm>
              <a:off x="6466254" y="1517324"/>
              <a:ext cx="351445" cy="346526"/>
            </a:xfrm>
            <a:custGeom>
              <a:rect b="b" l="l" r="r" t="t"/>
              <a:pathLst>
                <a:path extrusionOk="0" h="21204" w="21505">
                  <a:moveTo>
                    <a:pt x="1" y="5840"/>
                  </a:moveTo>
                  <a:lnTo>
                    <a:pt x="1" y="5840"/>
                  </a:lnTo>
                  <a:lnTo>
                    <a:pt x="301" y="21203"/>
                  </a:lnTo>
                  <a:close/>
                  <a:moveTo>
                    <a:pt x="21505" y="0"/>
                  </a:moveTo>
                  <a:lnTo>
                    <a:pt x="5414" y="426"/>
                  </a:lnTo>
                  <a:lnTo>
                    <a:pt x="5414" y="426"/>
                  </a:lnTo>
                  <a:close/>
                </a:path>
              </a:pathLst>
            </a:custGeom>
            <a:solidFill>
              <a:srgbClr val="7387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8"/>
            <p:cNvSpPr/>
            <p:nvPr/>
          </p:nvSpPr>
          <p:spPr>
            <a:xfrm>
              <a:off x="6466254" y="1517324"/>
              <a:ext cx="351445" cy="346526"/>
            </a:xfrm>
            <a:custGeom>
              <a:rect b="b" l="l" r="r" t="t"/>
              <a:pathLst>
                <a:path extrusionOk="0" h="21204" w="21505">
                  <a:moveTo>
                    <a:pt x="9700" y="10351"/>
                  </a:moveTo>
                  <a:lnTo>
                    <a:pt x="8973" y="12532"/>
                  </a:lnTo>
                  <a:lnTo>
                    <a:pt x="10126" y="11479"/>
                  </a:lnTo>
                  <a:lnTo>
                    <a:pt x="9700" y="10351"/>
                  </a:lnTo>
                  <a:close/>
                  <a:moveTo>
                    <a:pt x="21505" y="0"/>
                  </a:moveTo>
                  <a:lnTo>
                    <a:pt x="5414" y="426"/>
                  </a:lnTo>
                  <a:lnTo>
                    <a:pt x="1" y="5840"/>
                  </a:lnTo>
                  <a:lnTo>
                    <a:pt x="301" y="21203"/>
                  </a:lnTo>
                  <a:lnTo>
                    <a:pt x="5214" y="16291"/>
                  </a:lnTo>
                  <a:lnTo>
                    <a:pt x="4788" y="16091"/>
                  </a:lnTo>
                  <a:lnTo>
                    <a:pt x="8547" y="7720"/>
                  </a:lnTo>
                  <a:lnTo>
                    <a:pt x="11053" y="7720"/>
                  </a:lnTo>
                  <a:lnTo>
                    <a:pt x="11805" y="9725"/>
                  </a:lnTo>
                  <a:lnTo>
                    <a:pt x="21505" y="0"/>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8"/>
            <p:cNvSpPr/>
            <p:nvPr/>
          </p:nvSpPr>
          <p:spPr>
            <a:xfrm>
              <a:off x="6544486" y="1643472"/>
              <a:ext cx="114708" cy="140104"/>
            </a:xfrm>
            <a:custGeom>
              <a:rect b="b" l="l" r="r" t="t"/>
              <a:pathLst>
                <a:path extrusionOk="0" h="8573" w="7019">
                  <a:moveTo>
                    <a:pt x="3760" y="1"/>
                  </a:moveTo>
                  <a:lnTo>
                    <a:pt x="1" y="8372"/>
                  </a:lnTo>
                  <a:lnTo>
                    <a:pt x="427" y="8572"/>
                  </a:lnTo>
                  <a:lnTo>
                    <a:pt x="4186" y="4813"/>
                  </a:lnTo>
                  <a:lnTo>
                    <a:pt x="4913" y="2632"/>
                  </a:lnTo>
                  <a:lnTo>
                    <a:pt x="5339" y="3760"/>
                  </a:lnTo>
                  <a:lnTo>
                    <a:pt x="7018" y="2006"/>
                  </a:lnTo>
                  <a:lnTo>
                    <a:pt x="6266" y="1"/>
                  </a:ln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8"/>
            <p:cNvSpPr/>
            <p:nvPr/>
          </p:nvSpPr>
          <p:spPr>
            <a:xfrm>
              <a:off x="6488382" y="1326558"/>
              <a:ext cx="595553" cy="176287"/>
            </a:xfrm>
            <a:custGeom>
              <a:rect b="b" l="l" r="r" t="t"/>
              <a:pathLst>
                <a:path extrusionOk="0" h="10787" w="36442">
                  <a:moveTo>
                    <a:pt x="16764" y="0"/>
                  </a:moveTo>
                  <a:cubicBezTo>
                    <a:pt x="16711" y="0"/>
                    <a:pt x="16654" y="32"/>
                    <a:pt x="16592" y="94"/>
                  </a:cubicBezTo>
                  <a:lnTo>
                    <a:pt x="201" y="10119"/>
                  </a:lnTo>
                  <a:cubicBezTo>
                    <a:pt x="100" y="10220"/>
                    <a:pt x="0" y="10420"/>
                    <a:pt x="100" y="10621"/>
                  </a:cubicBezTo>
                  <a:cubicBezTo>
                    <a:pt x="172" y="10710"/>
                    <a:pt x="307" y="10787"/>
                    <a:pt x="452" y="10787"/>
                  </a:cubicBezTo>
                  <a:cubicBezTo>
                    <a:pt x="510" y="10787"/>
                    <a:pt x="569" y="10775"/>
                    <a:pt x="627" y="10746"/>
                  </a:cubicBezTo>
                  <a:lnTo>
                    <a:pt x="16817" y="721"/>
                  </a:lnTo>
                  <a:lnTo>
                    <a:pt x="35915" y="10746"/>
                  </a:lnTo>
                  <a:lnTo>
                    <a:pt x="36015" y="10746"/>
                  </a:lnTo>
                  <a:cubicBezTo>
                    <a:pt x="36141" y="10746"/>
                    <a:pt x="36241" y="10621"/>
                    <a:pt x="36341" y="10520"/>
                  </a:cubicBezTo>
                  <a:cubicBezTo>
                    <a:pt x="36441" y="10420"/>
                    <a:pt x="36341" y="10220"/>
                    <a:pt x="36241" y="10119"/>
                  </a:cubicBezTo>
                  <a:lnTo>
                    <a:pt x="16917" y="94"/>
                  </a:lnTo>
                  <a:cubicBezTo>
                    <a:pt x="16867" y="32"/>
                    <a:pt x="16817" y="0"/>
                    <a:pt x="1676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8"/>
            <p:cNvSpPr/>
            <p:nvPr/>
          </p:nvSpPr>
          <p:spPr>
            <a:xfrm>
              <a:off x="6739043" y="1326035"/>
              <a:ext cx="47933" cy="47949"/>
            </a:xfrm>
            <a:custGeom>
              <a:rect b="b" l="l" r="r" t="t"/>
              <a:pathLst>
                <a:path extrusionOk="0" h="2934" w="2933">
                  <a:moveTo>
                    <a:pt x="1479" y="1"/>
                  </a:moveTo>
                  <a:cubicBezTo>
                    <a:pt x="627" y="1"/>
                    <a:pt x="1" y="627"/>
                    <a:pt x="1" y="1480"/>
                  </a:cubicBezTo>
                  <a:cubicBezTo>
                    <a:pt x="1" y="2307"/>
                    <a:pt x="627" y="2933"/>
                    <a:pt x="1479" y="2933"/>
                  </a:cubicBezTo>
                  <a:cubicBezTo>
                    <a:pt x="2306" y="2933"/>
                    <a:pt x="2933" y="2307"/>
                    <a:pt x="2933" y="1480"/>
                  </a:cubicBezTo>
                  <a:cubicBezTo>
                    <a:pt x="2933" y="627"/>
                    <a:pt x="2306" y="1"/>
                    <a:pt x="147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1" name="Google Shape;1141;p18"/>
          <p:cNvGrpSpPr/>
          <p:nvPr/>
        </p:nvGrpSpPr>
        <p:grpSpPr>
          <a:xfrm>
            <a:off x="5782607" y="2610344"/>
            <a:ext cx="2195236" cy="1959577"/>
            <a:chOff x="5559834" y="1993675"/>
            <a:chExt cx="2445672" cy="2183129"/>
          </a:xfrm>
        </p:grpSpPr>
        <p:sp>
          <p:nvSpPr>
            <p:cNvPr id="1142" name="Google Shape;1142;p18"/>
            <p:cNvSpPr/>
            <p:nvPr/>
          </p:nvSpPr>
          <p:spPr>
            <a:xfrm>
              <a:off x="6169311" y="2179489"/>
              <a:ext cx="412877" cy="399492"/>
            </a:xfrm>
            <a:custGeom>
              <a:rect b="b" l="l" r="r" t="t"/>
              <a:pathLst>
                <a:path extrusionOk="0" h="24445" w="25264">
                  <a:moveTo>
                    <a:pt x="8558" y="1"/>
                  </a:moveTo>
                  <a:cubicBezTo>
                    <a:pt x="6646" y="1"/>
                    <a:pt x="5639" y="1262"/>
                    <a:pt x="5639" y="1262"/>
                  </a:cubicBezTo>
                  <a:lnTo>
                    <a:pt x="0" y="7828"/>
                  </a:lnTo>
                  <a:cubicBezTo>
                    <a:pt x="3434" y="9808"/>
                    <a:pt x="11579" y="15147"/>
                    <a:pt x="16692" y="24445"/>
                  </a:cubicBezTo>
                  <a:cubicBezTo>
                    <a:pt x="25263" y="9182"/>
                    <a:pt x="15339" y="3242"/>
                    <a:pt x="11579" y="936"/>
                  </a:cubicBezTo>
                  <a:cubicBezTo>
                    <a:pt x="10405" y="242"/>
                    <a:pt x="9395" y="1"/>
                    <a:pt x="8558" y="1"/>
                  </a:cubicBezTo>
                  <a:close/>
                </a:path>
              </a:pathLst>
            </a:custGeom>
            <a:solidFill>
              <a:srgbClr val="3653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8"/>
            <p:cNvSpPr/>
            <p:nvPr/>
          </p:nvSpPr>
          <p:spPr>
            <a:xfrm>
              <a:off x="6921720" y="2179489"/>
              <a:ext cx="413285" cy="399492"/>
            </a:xfrm>
            <a:custGeom>
              <a:rect b="b" l="l" r="r" t="t"/>
              <a:pathLst>
                <a:path extrusionOk="0" h="24445" w="25289">
                  <a:moveTo>
                    <a:pt x="16767" y="1"/>
                  </a:moveTo>
                  <a:cubicBezTo>
                    <a:pt x="15929" y="1"/>
                    <a:pt x="14929" y="242"/>
                    <a:pt x="13785" y="936"/>
                  </a:cubicBezTo>
                  <a:cubicBezTo>
                    <a:pt x="10026" y="3242"/>
                    <a:pt x="1" y="9182"/>
                    <a:pt x="8572" y="24445"/>
                  </a:cubicBezTo>
                  <a:cubicBezTo>
                    <a:pt x="13785" y="15147"/>
                    <a:pt x="21830" y="9808"/>
                    <a:pt x="25289" y="7828"/>
                  </a:cubicBezTo>
                  <a:lnTo>
                    <a:pt x="19750" y="1262"/>
                  </a:lnTo>
                  <a:cubicBezTo>
                    <a:pt x="19750" y="1262"/>
                    <a:pt x="18683" y="1"/>
                    <a:pt x="16767" y="1"/>
                  </a:cubicBezTo>
                  <a:close/>
                </a:path>
              </a:pathLst>
            </a:custGeom>
            <a:solidFill>
              <a:srgbClr val="3653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8"/>
            <p:cNvSpPr/>
            <p:nvPr/>
          </p:nvSpPr>
          <p:spPr>
            <a:xfrm>
              <a:off x="5843278" y="2268098"/>
              <a:ext cx="1814083" cy="1908706"/>
            </a:xfrm>
            <a:custGeom>
              <a:rect b="b" l="l" r="r" t="t"/>
              <a:pathLst>
                <a:path extrusionOk="0" h="116794" w="111004">
                  <a:moveTo>
                    <a:pt x="51579" y="0"/>
                  </a:moveTo>
                  <a:cubicBezTo>
                    <a:pt x="51178" y="126"/>
                    <a:pt x="50652" y="126"/>
                    <a:pt x="50126" y="126"/>
                  </a:cubicBezTo>
                  <a:lnTo>
                    <a:pt x="49299" y="126"/>
                  </a:lnTo>
                  <a:cubicBezTo>
                    <a:pt x="48873" y="226"/>
                    <a:pt x="48346" y="226"/>
                    <a:pt x="47920" y="226"/>
                  </a:cubicBezTo>
                  <a:cubicBezTo>
                    <a:pt x="47620" y="326"/>
                    <a:pt x="47419" y="326"/>
                    <a:pt x="47093" y="326"/>
                  </a:cubicBezTo>
                  <a:cubicBezTo>
                    <a:pt x="46667" y="326"/>
                    <a:pt x="46266" y="426"/>
                    <a:pt x="45840" y="426"/>
                  </a:cubicBezTo>
                  <a:cubicBezTo>
                    <a:pt x="45539" y="426"/>
                    <a:pt x="45213" y="527"/>
                    <a:pt x="44913" y="527"/>
                  </a:cubicBezTo>
                  <a:cubicBezTo>
                    <a:pt x="44587" y="527"/>
                    <a:pt x="44161" y="627"/>
                    <a:pt x="43760" y="627"/>
                  </a:cubicBezTo>
                  <a:cubicBezTo>
                    <a:pt x="43434" y="752"/>
                    <a:pt x="43234" y="752"/>
                    <a:pt x="42908" y="852"/>
                  </a:cubicBezTo>
                  <a:cubicBezTo>
                    <a:pt x="42507" y="852"/>
                    <a:pt x="42181" y="953"/>
                    <a:pt x="41780" y="953"/>
                  </a:cubicBezTo>
                  <a:cubicBezTo>
                    <a:pt x="41454" y="1053"/>
                    <a:pt x="41254" y="1053"/>
                    <a:pt x="40928" y="1053"/>
                  </a:cubicBezTo>
                  <a:cubicBezTo>
                    <a:pt x="40527" y="1153"/>
                    <a:pt x="40201" y="1253"/>
                    <a:pt x="39775" y="1253"/>
                  </a:cubicBezTo>
                  <a:cubicBezTo>
                    <a:pt x="39574" y="1379"/>
                    <a:pt x="39274" y="1379"/>
                    <a:pt x="39048" y="1479"/>
                  </a:cubicBezTo>
                  <a:cubicBezTo>
                    <a:pt x="38647" y="1579"/>
                    <a:pt x="38321" y="1579"/>
                    <a:pt x="37895" y="1680"/>
                  </a:cubicBezTo>
                  <a:cubicBezTo>
                    <a:pt x="37695" y="1780"/>
                    <a:pt x="37394" y="1780"/>
                    <a:pt x="37168" y="1880"/>
                  </a:cubicBezTo>
                  <a:cubicBezTo>
                    <a:pt x="36767" y="2005"/>
                    <a:pt x="36441" y="2106"/>
                    <a:pt x="36015" y="2206"/>
                  </a:cubicBezTo>
                  <a:cubicBezTo>
                    <a:pt x="35815" y="2206"/>
                    <a:pt x="35614" y="2306"/>
                    <a:pt x="35389" y="2306"/>
                  </a:cubicBezTo>
                  <a:cubicBezTo>
                    <a:pt x="34988" y="2406"/>
                    <a:pt x="34562" y="2632"/>
                    <a:pt x="34136" y="2732"/>
                  </a:cubicBezTo>
                  <a:cubicBezTo>
                    <a:pt x="33935" y="2732"/>
                    <a:pt x="33835" y="2832"/>
                    <a:pt x="33634" y="2832"/>
                  </a:cubicBezTo>
                  <a:cubicBezTo>
                    <a:pt x="33108" y="3033"/>
                    <a:pt x="32482" y="3258"/>
                    <a:pt x="31955" y="3359"/>
                  </a:cubicBezTo>
                  <a:cubicBezTo>
                    <a:pt x="31855" y="3459"/>
                    <a:pt x="31855" y="3459"/>
                    <a:pt x="31755" y="3459"/>
                  </a:cubicBezTo>
                  <a:cubicBezTo>
                    <a:pt x="31329" y="3659"/>
                    <a:pt x="30802" y="3760"/>
                    <a:pt x="30276" y="3985"/>
                  </a:cubicBezTo>
                  <a:cubicBezTo>
                    <a:pt x="30176" y="4086"/>
                    <a:pt x="29975" y="4086"/>
                    <a:pt x="29875" y="4186"/>
                  </a:cubicBezTo>
                  <a:cubicBezTo>
                    <a:pt x="29449" y="4286"/>
                    <a:pt x="29123" y="4512"/>
                    <a:pt x="28722" y="4612"/>
                  </a:cubicBezTo>
                  <a:cubicBezTo>
                    <a:pt x="28497" y="4712"/>
                    <a:pt x="28396" y="4812"/>
                    <a:pt x="28196" y="4913"/>
                  </a:cubicBezTo>
                  <a:cubicBezTo>
                    <a:pt x="27870" y="5013"/>
                    <a:pt x="27569" y="5238"/>
                    <a:pt x="27243" y="5339"/>
                  </a:cubicBezTo>
                  <a:cubicBezTo>
                    <a:pt x="27043" y="5439"/>
                    <a:pt x="26842" y="5539"/>
                    <a:pt x="26617" y="5639"/>
                  </a:cubicBezTo>
                  <a:cubicBezTo>
                    <a:pt x="26316" y="5765"/>
                    <a:pt x="26116" y="5965"/>
                    <a:pt x="25790" y="6066"/>
                  </a:cubicBezTo>
                  <a:cubicBezTo>
                    <a:pt x="25589" y="6166"/>
                    <a:pt x="25364" y="6266"/>
                    <a:pt x="25163" y="6391"/>
                  </a:cubicBezTo>
                  <a:cubicBezTo>
                    <a:pt x="24862" y="6492"/>
                    <a:pt x="24637" y="6692"/>
                    <a:pt x="24336" y="6792"/>
                  </a:cubicBezTo>
                  <a:cubicBezTo>
                    <a:pt x="24111" y="7018"/>
                    <a:pt x="24010" y="7118"/>
                    <a:pt x="23810" y="7218"/>
                  </a:cubicBezTo>
                  <a:cubicBezTo>
                    <a:pt x="23484" y="7319"/>
                    <a:pt x="23284" y="7519"/>
                    <a:pt x="22983" y="7644"/>
                  </a:cubicBezTo>
                  <a:cubicBezTo>
                    <a:pt x="22757" y="7745"/>
                    <a:pt x="22657" y="7945"/>
                    <a:pt x="22456" y="8045"/>
                  </a:cubicBezTo>
                  <a:cubicBezTo>
                    <a:pt x="22131" y="8146"/>
                    <a:pt x="21930" y="8371"/>
                    <a:pt x="21604" y="8572"/>
                  </a:cubicBezTo>
                  <a:cubicBezTo>
                    <a:pt x="21504" y="8672"/>
                    <a:pt x="21304" y="8772"/>
                    <a:pt x="21103" y="8898"/>
                  </a:cubicBezTo>
                  <a:cubicBezTo>
                    <a:pt x="20878" y="9098"/>
                    <a:pt x="20577" y="9299"/>
                    <a:pt x="20351" y="9524"/>
                  </a:cubicBezTo>
                  <a:cubicBezTo>
                    <a:pt x="20151" y="9624"/>
                    <a:pt x="20050" y="9725"/>
                    <a:pt x="19850" y="9825"/>
                  </a:cubicBezTo>
                  <a:cubicBezTo>
                    <a:pt x="19624" y="10025"/>
                    <a:pt x="19324" y="10251"/>
                    <a:pt x="19098" y="10452"/>
                  </a:cubicBezTo>
                  <a:cubicBezTo>
                    <a:pt x="18998" y="10552"/>
                    <a:pt x="18797" y="10652"/>
                    <a:pt x="18697" y="10777"/>
                  </a:cubicBezTo>
                  <a:cubicBezTo>
                    <a:pt x="18371" y="11078"/>
                    <a:pt x="18070" y="11279"/>
                    <a:pt x="17745" y="11604"/>
                  </a:cubicBezTo>
                  <a:lnTo>
                    <a:pt x="17544" y="11805"/>
                  </a:lnTo>
                  <a:cubicBezTo>
                    <a:pt x="17118" y="12131"/>
                    <a:pt x="16817" y="12431"/>
                    <a:pt x="16391" y="12858"/>
                  </a:cubicBezTo>
                  <a:lnTo>
                    <a:pt x="16291" y="12958"/>
                  </a:lnTo>
                  <a:lnTo>
                    <a:pt x="15339" y="13910"/>
                  </a:lnTo>
                  <a:cubicBezTo>
                    <a:pt x="15238" y="14010"/>
                    <a:pt x="15138" y="14111"/>
                    <a:pt x="15038" y="14211"/>
                  </a:cubicBezTo>
                  <a:cubicBezTo>
                    <a:pt x="14837" y="14537"/>
                    <a:pt x="14612" y="14737"/>
                    <a:pt x="14311" y="15038"/>
                  </a:cubicBezTo>
                  <a:cubicBezTo>
                    <a:pt x="14211" y="15163"/>
                    <a:pt x="14085" y="15364"/>
                    <a:pt x="13985" y="15464"/>
                  </a:cubicBezTo>
                  <a:cubicBezTo>
                    <a:pt x="13785" y="15665"/>
                    <a:pt x="13584" y="15990"/>
                    <a:pt x="13359" y="16191"/>
                  </a:cubicBezTo>
                  <a:cubicBezTo>
                    <a:pt x="13258" y="16291"/>
                    <a:pt x="13158" y="16517"/>
                    <a:pt x="13058" y="16617"/>
                  </a:cubicBezTo>
                  <a:cubicBezTo>
                    <a:pt x="12832" y="16918"/>
                    <a:pt x="12632" y="17143"/>
                    <a:pt x="12431" y="17444"/>
                  </a:cubicBezTo>
                  <a:cubicBezTo>
                    <a:pt x="12331" y="17544"/>
                    <a:pt x="12206" y="17770"/>
                    <a:pt x="12106" y="17870"/>
                  </a:cubicBezTo>
                  <a:cubicBezTo>
                    <a:pt x="11905" y="18071"/>
                    <a:pt x="11805" y="18396"/>
                    <a:pt x="11579" y="18597"/>
                  </a:cubicBezTo>
                  <a:cubicBezTo>
                    <a:pt x="11479" y="18797"/>
                    <a:pt x="11379" y="18923"/>
                    <a:pt x="11278" y="19123"/>
                  </a:cubicBezTo>
                  <a:cubicBezTo>
                    <a:pt x="11078" y="19324"/>
                    <a:pt x="10852" y="19650"/>
                    <a:pt x="10752" y="19950"/>
                  </a:cubicBezTo>
                  <a:cubicBezTo>
                    <a:pt x="10652" y="20051"/>
                    <a:pt x="10552" y="20276"/>
                    <a:pt x="10451" y="20376"/>
                  </a:cubicBezTo>
                  <a:cubicBezTo>
                    <a:pt x="10226" y="20677"/>
                    <a:pt x="10025" y="21003"/>
                    <a:pt x="9925" y="21203"/>
                  </a:cubicBezTo>
                  <a:cubicBezTo>
                    <a:pt x="9825" y="21429"/>
                    <a:pt x="9699" y="21529"/>
                    <a:pt x="9599" y="21730"/>
                  </a:cubicBezTo>
                  <a:cubicBezTo>
                    <a:pt x="9399" y="22056"/>
                    <a:pt x="9298" y="22356"/>
                    <a:pt x="9073" y="22557"/>
                  </a:cubicBezTo>
                  <a:cubicBezTo>
                    <a:pt x="9073" y="22782"/>
                    <a:pt x="8973" y="22883"/>
                    <a:pt x="8872" y="23083"/>
                  </a:cubicBezTo>
                  <a:cubicBezTo>
                    <a:pt x="8672" y="23409"/>
                    <a:pt x="8572" y="23710"/>
                    <a:pt x="8346" y="24036"/>
                  </a:cubicBezTo>
                  <a:cubicBezTo>
                    <a:pt x="8246" y="24236"/>
                    <a:pt x="8246" y="24336"/>
                    <a:pt x="8146" y="24437"/>
                  </a:cubicBezTo>
                  <a:cubicBezTo>
                    <a:pt x="7945" y="24863"/>
                    <a:pt x="7720" y="25289"/>
                    <a:pt x="7519" y="25815"/>
                  </a:cubicBezTo>
                  <a:cubicBezTo>
                    <a:pt x="1454" y="38973"/>
                    <a:pt x="0" y="55991"/>
                    <a:pt x="201" y="74562"/>
                  </a:cubicBezTo>
                  <a:cubicBezTo>
                    <a:pt x="605" y="113307"/>
                    <a:pt x="22877" y="116794"/>
                    <a:pt x="51194" y="116794"/>
                  </a:cubicBezTo>
                  <a:cubicBezTo>
                    <a:pt x="52734" y="116794"/>
                    <a:pt x="54292" y="116783"/>
                    <a:pt x="55865" y="116768"/>
                  </a:cubicBezTo>
                  <a:cubicBezTo>
                    <a:pt x="86266" y="116442"/>
                    <a:pt x="111003" y="114362"/>
                    <a:pt x="110577" y="73434"/>
                  </a:cubicBezTo>
                  <a:cubicBezTo>
                    <a:pt x="110377" y="55565"/>
                    <a:pt x="108823" y="39274"/>
                    <a:pt x="103058" y="26642"/>
                  </a:cubicBezTo>
                  <a:cubicBezTo>
                    <a:pt x="103058" y="26542"/>
                    <a:pt x="102958" y="26542"/>
                    <a:pt x="102958" y="26442"/>
                  </a:cubicBezTo>
                  <a:cubicBezTo>
                    <a:pt x="102758" y="26016"/>
                    <a:pt x="102557" y="25589"/>
                    <a:pt x="102332" y="25188"/>
                  </a:cubicBezTo>
                  <a:cubicBezTo>
                    <a:pt x="102332" y="25063"/>
                    <a:pt x="102231" y="24963"/>
                    <a:pt x="102131" y="24762"/>
                  </a:cubicBezTo>
                  <a:cubicBezTo>
                    <a:pt x="102031" y="24437"/>
                    <a:pt x="101805" y="24136"/>
                    <a:pt x="101605" y="23810"/>
                  </a:cubicBezTo>
                  <a:cubicBezTo>
                    <a:pt x="101605" y="23609"/>
                    <a:pt x="101505" y="23409"/>
                    <a:pt x="101404" y="23309"/>
                  </a:cubicBezTo>
                  <a:cubicBezTo>
                    <a:pt x="101179" y="22983"/>
                    <a:pt x="101078" y="22682"/>
                    <a:pt x="100878" y="22356"/>
                  </a:cubicBezTo>
                  <a:cubicBezTo>
                    <a:pt x="100778" y="22256"/>
                    <a:pt x="100677" y="22056"/>
                    <a:pt x="100552" y="21930"/>
                  </a:cubicBezTo>
                  <a:cubicBezTo>
                    <a:pt x="100452" y="21630"/>
                    <a:pt x="100251" y="21304"/>
                    <a:pt x="100051" y="21103"/>
                  </a:cubicBezTo>
                  <a:cubicBezTo>
                    <a:pt x="99926" y="20903"/>
                    <a:pt x="99825" y="20677"/>
                    <a:pt x="99725" y="20577"/>
                  </a:cubicBezTo>
                  <a:cubicBezTo>
                    <a:pt x="99625" y="20276"/>
                    <a:pt x="99424" y="19950"/>
                    <a:pt x="99199" y="19750"/>
                  </a:cubicBezTo>
                  <a:cubicBezTo>
                    <a:pt x="99098" y="19549"/>
                    <a:pt x="98998" y="19424"/>
                    <a:pt x="98898" y="19223"/>
                  </a:cubicBezTo>
                  <a:cubicBezTo>
                    <a:pt x="98672" y="19023"/>
                    <a:pt x="98572" y="18697"/>
                    <a:pt x="98372" y="18396"/>
                  </a:cubicBezTo>
                  <a:cubicBezTo>
                    <a:pt x="98271" y="18296"/>
                    <a:pt x="98171" y="18171"/>
                    <a:pt x="98046" y="17970"/>
                  </a:cubicBezTo>
                  <a:cubicBezTo>
                    <a:pt x="97845" y="17670"/>
                    <a:pt x="97645" y="17444"/>
                    <a:pt x="97319" y="17143"/>
                  </a:cubicBezTo>
                  <a:cubicBezTo>
                    <a:pt x="97319" y="17043"/>
                    <a:pt x="97219" y="16918"/>
                    <a:pt x="97119" y="16717"/>
                  </a:cubicBezTo>
                  <a:cubicBezTo>
                    <a:pt x="96492" y="15990"/>
                    <a:pt x="95765" y="15163"/>
                    <a:pt x="95139" y="14411"/>
                  </a:cubicBezTo>
                  <a:cubicBezTo>
                    <a:pt x="95038" y="14311"/>
                    <a:pt x="94913" y="14211"/>
                    <a:pt x="94813" y="14111"/>
                  </a:cubicBezTo>
                  <a:cubicBezTo>
                    <a:pt x="94512" y="13910"/>
                    <a:pt x="94286" y="13584"/>
                    <a:pt x="94086" y="13384"/>
                  </a:cubicBezTo>
                  <a:cubicBezTo>
                    <a:pt x="93885" y="13158"/>
                    <a:pt x="93785" y="13058"/>
                    <a:pt x="93660" y="12958"/>
                  </a:cubicBezTo>
                  <a:cubicBezTo>
                    <a:pt x="93359" y="12757"/>
                    <a:pt x="93159" y="12532"/>
                    <a:pt x="92933" y="12231"/>
                  </a:cubicBezTo>
                  <a:cubicBezTo>
                    <a:pt x="92733" y="12131"/>
                    <a:pt x="92632" y="12030"/>
                    <a:pt x="92532" y="11905"/>
                  </a:cubicBezTo>
                  <a:cubicBezTo>
                    <a:pt x="92206" y="11705"/>
                    <a:pt x="92006" y="11504"/>
                    <a:pt x="91780" y="11279"/>
                  </a:cubicBezTo>
                  <a:cubicBezTo>
                    <a:pt x="91580" y="11078"/>
                    <a:pt x="91479" y="10978"/>
                    <a:pt x="91279" y="10878"/>
                  </a:cubicBezTo>
                  <a:cubicBezTo>
                    <a:pt x="91053" y="10652"/>
                    <a:pt x="90853" y="10452"/>
                    <a:pt x="90527" y="10251"/>
                  </a:cubicBezTo>
                  <a:cubicBezTo>
                    <a:pt x="90427" y="10151"/>
                    <a:pt x="90226" y="10025"/>
                    <a:pt x="90126" y="9825"/>
                  </a:cubicBezTo>
                  <a:cubicBezTo>
                    <a:pt x="89800" y="9624"/>
                    <a:pt x="89499" y="9524"/>
                    <a:pt x="89274" y="9299"/>
                  </a:cubicBezTo>
                  <a:cubicBezTo>
                    <a:pt x="89073" y="9198"/>
                    <a:pt x="88973" y="9098"/>
                    <a:pt x="88773" y="8898"/>
                  </a:cubicBezTo>
                  <a:cubicBezTo>
                    <a:pt x="88447" y="8672"/>
                    <a:pt x="88246" y="8572"/>
                    <a:pt x="87920" y="8371"/>
                  </a:cubicBezTo>
                  <a:cubicBezTo>
                    <a:pt x="87720" y="8271"/>
                    <a:pt x="87620" y="8146"/>
                    <a:pt x="87519" y="8045"/>
                  </a:cubicBezTo>
                  <a:cubicBezTo>
                    <a:pt x="86567" y="7419"/>
                    <a:pt x="85640" y="6893"/>
                    <a:pt x="84687" y="6391"/>
                  </a:cubicBezTo>
                  <a:cubicBezTo>
                    <a:pt x="84587" y="6266"/>
                    <a:pt x="84387" y="6266"/>
                    <a:pt x="84261" y="6166"/>
                  </a:cubicBezTo>
                  <a:cubicBezTo>
                    <a:pt x="83961" y="5965"/>
                    <a:pt x="83534" y="5865"/>
                    <a:pt x="83234" y="5639"/>
                  </a:cubicBezTo>
                  <a:cubicBezTo>
                    <a:pt x="83008" y="5539"/>
                    <a:pt x="82808" y="5439"/>
                    <a:pt x="82607" y="5339"/>
                  </a:cubicBezTo>
                  <a:cubicBezTo>
                    <a:pt x="82281" y="5238"/>
                    <a:pt x="81981" y="5138"/>
                    <a:pt x="81655" y="4913"/>
                  </a:cubicBezTo>
                  <a:cubicBezTo>
                    <a:pt x="81454" y="4812"/>
                    <a:pt x="81254" y="4712"/>
                    <a:pt x="81028" y="4712"/>
                  </a:cubicBezTo>
                  <a:cubicBezTo>
                    <a:pt x="80727" y="4512"/>
                    <a:pt x="80402" y="4386"/>
                    <a:pt x="80101" y="4286"/>
                  </a:cubicBezTo>
                  <a:cubicBezTo>
                    <a:pt x="79875" y="4186"/>
                    <a:pt x="79675" y="4086"/>
                    <a:pt x="79474" y="3985"/>
                  </a:cubicBezTo>
                  <a:cubicBezTo>
                    <a:pt x="79148" y="3885"/>
                    <a:pt x="78747" y="3760"/>
                    <a:pt x="78422" y="3659"/>
                  </a:cubicBezTo>
                  <a:cubicBezTo>
                    <a:pt x="78221" y="3559"/>
                    <a:pt x="77996" y="3459"/>
                    <a:pt x="77795" y="3359"/>
                  </a:cubicBezTo>
                  <a:cubicBezTo>
                    <a:pt x="77494" y="3258"/>
                    <a:pt x="77068" y="3133"/>
                    <a:pt x="76742" y="3033"/>
                  </a:cubicBezTo>
                  <a:cubicBezTo>
                    <a:pt x="76542" y="2933"/>
                    <a:pt x="76341" y="2933"/>
                    <a:pt x="76016" y="2832"/>
                  </a:cubicBezTo>
                  <a:cubicBezTo>
                    <a:pt x="75715" y="2732"/>
                    <a:pt x="75289" y="2632"/>
                    <a:pt x="74863" y="2507"/>
                  </a:cubicBezTo>
                  <a:cubicBezTo>
                    <a:pt x="74662" y="2406"/>
                    <a:pt x="74462" y="2406"/>
                    <a:pt x="74362" y="2306"/>
                  </a:cubicBezTo>
                  <a:cubicBezTo>
                    <a:pt x="73735" y="2206"/>
                    <a:pt x="73108" y="2005"/>
                    <a:pt x="72482" y="1880"/>
                  </a:cubicBezTo>
                  <a:cubicBezTo>
                    <a:pt x="71855" y="1680"/>
                    <a:pt x="71229" y="1579"/>
                    <a:pt x="70602" y="1479"/>
                  </a:cubicBezTo>
                  <a:cubicBezTo>
                    <a:pt x="70377" y="1479"/>
                    <a:pt x="70176" y="1379"/>
                    <a:pt x="69976" y="1379"/>
                  </a:cubicBezTo>
                  <a:cubicBezTo>
                    <a:pt x="69549" y="1253"/>
                    <a:pt x="69123" y="1153"/>
                    <a:pt x="68597" y="1053"/>
                  </a:cubicBezTo>
                  <a:cubicBezTo>
                    <a:pt x="68397" y="1053"/>
                    <a:pt x="68096" y="1053"/>
                    <a:pt x="67870" y="953"/>
                  </a:cubicBezTo>
                  <a:cubicBezTo>
                    <a:pt x="67469" y="953"/>
                    <a:pt x="67043" y="852"/>
                    <a:pt x="66617" y="852"/>
                  </a:cubicBezTo>
                  <a:cubicBezTo>
                    <a:pt x="66316" y="752"/>
                    <a:pt x="66091" y="752"/>
                    <a:pt x="65790" y="627"/>
                  </a:cubicBezTo>
                  <a:cubicBezTo>
                    <a:pt x="65364" y="627"/>
                    <a:pt x="64963" y="527"/>
                    <a:pt x="64537" y="527"/>
                  </a:cubicBezTo>
                  <a:cubicBezTo>
                    <a:pt x="64211" y="527"/>
                    <a:pt x="64011" y="426"/>
                    <a:pt x="63710" y="426"/>
                  </a:cubicBezTo>
                  <a:cubicBezTo>
                    <a:pt x="63284" y="426"/>
                    <a:pt x="62858" y="326"/>
                    <a:pt x="62457" y="326"/>
                  </a:cubicBezTo>
                  <a:cubicBezTo>
                    <a:pt x="62131" y="326"/>
                    <a:pt x="61830" y="326"/>
                    <a:pt x="61504" y="226"/>
                  </a:cubicBezTo>
                  <a:cubicBezTo>
                    <a:pt x="61078" y="226"/>
                    <a:pt x="60677" y="226"/>
                    <a:pt x="60151" y="126"/>
                  </a:cubicBezTo>
                  <a:lnTo>
                    <a:pt x="59324" y="126"/>
                  </a:lnTo>
                  <a:cubicBezTo>
                    <a:pt x="58798" y="126"/>
                    <a:pt x="58271" y="126"/>
                    <a:pt x="57745"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8"/>
            <p:cNvSpPr/>
            <p:nvPr/>
          </p:nvSpPr>
          <p:spPr>
            <a:xfrm>
              <a:off x="5872351" y="2268098"/>
              <a:ext cx="1749367" cy="776596"/>
            </a:xfrm>
            <a:custGeom>
              <a:rect b="b" l="l" r="r" t="t"/>
              <a:pathLst>
                <a:path extrusionOk="0" h="47520" w="107044">
                  <a:moveTo>
                    <a:pt x="49800" y="0"/>
                  </a:moveTo>
                  <a:cubicBezTo>
                    <a:pt x="49399" y="126"/>
                    <a:pt x="48873" y="126"/>
                    <a:pt x="48347" y="126"/>
                  </a:cubicBezTo>
                  <a:lnTo>
                    <a:pt x="47520" y="126"/>
                  </a:lnTo>
                  <a:cubicBezTo>
                    <a:pt x="47094" y="226"/>
                    <a:pt x="46567" y="226"/>
                    <a:pt x="46141" y="226"/>
                  </a:cubicBezTo>
                  <a:cubicBezTo>
                    <a:pt x="45841" y="326"/>
                    <a:pt x="45640" y="326"/>
                    <a:pt x="45314" y="326"/>
                  </a:cubicBezTo>
                  <a:cubicBezTo>
                    <a:pt x="44888" y="326"/>
                    <a:pt x="44487" y="426"/>
                    <a:pt x="44061" y="426"/>
                  </a:cubicBezTo>
                  <a:cubicBezTo>
                    <a:pt x="43760" y="426"/>
                    <a:pt x="43434" y="527"/>
                    <a:pt x="43134" y="527"/>
                  </a:cubicBezTo>
                  <a:cubicBezTo>
                    <a:pt x="42808" y="527"/>
                    <a:pt x="42382" y="627"/>
                    <a:pt x="41981" y="627"/>
                  </a:cubicBezTo>
                  <a:cubicBezTo>
                    <a:pt x="41655" y="752"/>
                    <a:pt x="41455" y="752"/>
                    <a:pt x="41129" y="852"/>
                  </a:cubicBezTo>
                  <a:cubicBezTo>
                    <a:pt x="40728" y="852"/>
                    <a:pt x="40402" y="953"/>
                    <a:pt x="40001" y="953"/>
                  </a:cubicBezTo>
                  <a:cubicBezTo>
                    <a:pt x="39675" y="1053"/>
                    <a:pt x="39475" y="1053"/>
                    <a:pt x="39149" y="1053"/>
                  </a:cubicBezTo>
                  <a:cubicBezTo>
                    <a:pt x="38748" y="1153"/>
                    <a:pt x="38422" y="1253"/>
                    <a:pt x="37996" y="1253"/>
                  </a:cubicBezTo>
                  <a:cubicBezTo>
                    <a:pt x="37795" y="1379"/>
                    <a:pt x="37495" y="1379"/>
                    <a:pt x="37269" y="1479"/>
                  </a:cubicBezTo>
                  <a:cubicBezTo>
                    <a:pt x="36868" y="1579"/>
                    <a:pt x="36542" y="1579"/>
                    <a:pt x="36116" y="1680"/>
                  </a:cubicBezTo>
                  <a:cubicBezTo>
                    <a:pt x="35916" y="1780"/>
                    <a:pt x="35615" y="1780"/>
                    <a:pt x="35389" y="1880"/>
                  </a:cubicBezTo>
                  <a:cubicBezTo>
                    <a:pt x="34988" y="2005"/>
                    <a:pt x="34662" y="2106"/>
                    <a:pt x="34236" y="2206"/>
                  </a:cubicBezTo>
                  <a:cubicBezTo>
                    <a:pt x="34036" y="2206"/>
                    <a:pt x="33835" y="2306"/>
                    <a:pt x="33610" y="2306"/>
                  </a:cubicBezTo>
                  <a:cubicBezTo>
                    <a:pt x="33209" y="2406"/>
                    <a:pt x="32783" y="2632"/>
                    <a:pt x="32357" y="2732"/>
                  </a:cubicBezTo>
                  <a:cubicBezTo>
                    <a:pt x="32156" y="2732"/>
                    <a:pt x="32056" y="2832"/>
                    <a:pt x="31855" y="2832"/>
                  </a:cubicBezTo>
                  <a:cubicBezTo>
                    <a:pt x="31329" y="3033"/>
                    <a:pt x="30703" y="3258"/>
                    <a:pt x="30176" y="3359"/>
                  </a:cubicBezTo>
                  <a:cubicBezTo>
                    <a:pt x="30076" y="3459"/>
                    <a:pt x="30076" y="3459"/>
                    <a:pt x="29976" y="3459"/>
                  </a:cubicBezTo>
                  <a:cubicBezTo>
                    <a:pt x="29550" y="3659"/>
                    <a:pt x="29023" y="3760"/>
                    <a:pt x="28497" y="3985"/>
                  </a:cubicBezTo>
                  <a:cubicBezTo>
                    <a:pt x="28397" y="4086"/>
                    <a:pt x="28196" y="4086"/>
                    <a:pt x="28096" y="4186"/>
                  </a:cubicBezTo>
                  <a:cubicBezTo>
                    <a:pt x="27670" y="4286"/>
                    <a:pt x="27344" y="4512"/>
                    <a:pt x="26943" y="4612"/>
                  </a:cubicBezTo>
                  <a:cubicBezTo>
                    <a:pt x="26718" y="4712"/>
                    <a:pt x="26617" y="4812"/>
                    <a:pt x="26417" y="4913"/>
                  </a:cubicBezTo>
                  <a:cubicBezTo>
                    <a:pt x="26091" y="5013"/>
                    <a:pt x="25790" y="5238"/>
                    <a:pt x="25464" y="5339"/>
                  </a:cubicBezTo>
                  <a:cubicBezTo>
                    <a:pt x="25264" y="5439"/>
                    <a:pt x="25063" y="5539"/>
                    <a:pt x="24838" y="5639"/>
                  </a:cubicBezTo>
                  <a:cubicBezTo>
                    <a:pt x="24537" y="5765"/>
                    <a:pt x="24337" y="5965"/>
                    <a:pt x="24011" y="6066"/>
                  </a:cubicBezTo>
                  <a:cubicBezTo>
                    <a:pt x="23810" y="6166"/>
                    <a:pt x="23585" y="6266"/>
                    <a:pt x="23384" y="6391"/>
                  </a:cubicBezTo>
                  <a:cubicBezTo>
                    <a:pt x="23083" y="6492"/>
                    <a:pt x="22858" y="6692"/>
                    <a:pt x="22557" y="6792"/>
                  </a:cubicBezTo>
                  <a:cubicBezTo>
                    <a:pt x="22332" y="7018"/>
                    <a:pt x="22231" y="7118"/>
                    <a:pt x="22031" y="7218"/>
                  </a:cubicBezTo>
                  <a:cubicBezTo>
                    <a:pt x="21705" y="7319"/>
                    <a:pt x="21505" y="7519"/>
                    <a:pt x="21204" y="7644"/>
                  </a:cubicBezTo>
                  <a:cubicBezTo>
                    <a:pt x="20978" y="7745"/>
                    <a:pt x="20878" y="7945"/>
                    <a:pt x="20677" y="8045"/>
                  </a:cubicBezTo>
                  <a:cubicBezTo>
                    <a:pt x="20352" y="8146"/>
                    <a:pt x="20151" y="8371"/>
                    <a:pt x="19825" y="8572"/>
                  </a:cubicBezTo>
                  <a:cubicBezTo>
                    <a:pt x="19725" y="8672"/>
                    <a:pt x="19525" y="8772"/>
                    <a:pt x="19324" y="8898"/>
                  </a:cubicBezTo>
                  <a:cubicBezTo>
                    <a:pt x="19099" y="9098"/>
                    <a:pt x="18798" y="9299"/>
                    <a:pt x="18572" y="9524"/>
                  </a:cubicBezTo>
                  <a:cubicBezTo>
                    <a:pt x="18372" y="9624"/>
                    <a:pt x="18271" y="9725"/>
                    <a:pt x="18071" y="9825"/>
                  </a:cubicBezTo>
                  <a:cubicBezTo>
                    <a:pt x="17845" y="10025"/>
                    <a:pt x="17545" y="10251"/>
                    <a:pt x="17319" y="10452"/>
                  </a:cubicBezTo>
                  <a:cubicBezTo>
                    <a:pt x="17219" y="10552"/>
                    <a:pt x="17018" y="10652"/>
                    <a:pt x="16918" y="10777"/>
                  </a:cubicBezTo>
                  <a:cubicBezTo>
                    <a:pt x="16592" y="11078"/>
                    <a:pt x="16291" y="11279"/>
                    <a:pt x="15966" y="11604"/>
                  </a:cubicBezTo>
                  <a:lnTo>
                    <a:pt x="15765" y="11805"/>
                  </a:lnTo>
                  <a:cubicBezTo>
                    <a:pt x="15339" y="12131"/>
                    <a:pt x="15038" y="12431"/>
                    <a:pt x="14612" y="12858"/>
                  </a:cubicBezTo>
                  <a:lnTo>
                    <a:pt x="14512" y="12958"/>
                  </a:lnTo>
                  <a:lnTo>
                    <a:pt x="13560" y="13910"/>
                  </a:lnTo>
                  <a:cubicBezTo>
                    <a:pt x="13459" y="14010"/>
                    <a:pt x="13359" y="14111"/>
                    <a:pt x="13259" y="14211"/>
                  </a:cubicBezTo>
                  <a:cubicBezTo>
                    <a:pt x="13058" y="14537"/>
                    <a:pt x="12833" y="14737"/>
                    <a:pt x="12532" y="15038"/>
                  </a:cubicBezTo>
                  <a:cubicBezTo>
                    <a:pt x="12432" y="15163"/>
                    <a:pt x="12306" y="15364"/>
                    <a:pt x="12206" y="15464"/>
                  </a:cubicBezTo>
                  <a:cubicBezTo>
                    <a:pt x="12006" y="15665"/>
                    <a:pt x="11805" y="15990"/>
                    <a:pt x="11580" y="16191"/>
                  </a:cubicBezTo>
                  <a:cubicBezTo>
                    <a:pt x="11479" y="16291"/>
                    <a:pt x="11379" y="16517"/>
                    <a:pt x="11279" y="16617"/>
                  </a:cubicBezTo>
                  <a:cubicBezTo>
                    <a:pt x="11053" y="16918"/>
                    <a:pt x="10853" y="17143"/>
                    <a:pt x="10652" y="17444"/>
                  </a:cubicBezTo>
                  <a:cubicBezTo>
                    <a:pt x="10552" y="17544"/>
                    <a:pt x="10427" y="17770"/>
                    <a:pt x="10327" y="17870"/>
                  </a:cubicBezTo>
                  <a:cubicBezTo>
                    <a:pt x="10126" y="18071"/>
                    <a:pt x="10026" y="18396"/>
                    <a:pt x="9800" y="18597"/>
                  </a:cubicBezTo>
                  <a:cubicBezTo>
                    <a:pt x="9700" y="18797"/>
                    <a:pt x="9600" y="18923"/>
                    <a:pt x="9499" y="19123"/>
                  </a:cubicBezTo>
                  <a:cubicBezTo>
                    <a:pt x="9299" y="19324"/>
                    <a:pt x="9073" y="19650"/>
                    <a:pt x="8973" y="19950"/>
                  </a:cubicBezTo>
                  <a:cubicBezTo>
                    <a:pt x="8873" y="20051"/>
                    <a:pt x="8773" y="20276"/>
                    <a:pt x="8672" y="20376"/>
                  </a:cubicBezTo>
                  <a:cubicBezTo>
                    <a:pt x="8447" y="20677"/>
                    <a:pt x="8246" y="21003"/>
                    <a:pt x="8146" y="21203"/>
                  </a:cubicBezTo>
                  <a:cubicBezTo>
                    <a:pt x="8046" y="21429"/>
                    <a:pt x="7920" y="21529"/>
                    <a:pt x="7820" y="21730"/>
                  </a:cubicBezTo>
                  <a:cubicBezTo>
                    <a:pt x="7620" y="22056"/>
                    <a:pt x="7519" y="22356"/>
                    <a:pt x="7294" y="22557"/>
                  </a:cubicBezTo>
                  <a:cubicBezTo>
                    <a:pt x="7294" y="22782"/>
                    <a:pt x="7194" y="22883"/>
                    <a:pt x="7093" y="23083"/>
                  </a:cubicBezTo>
                  <a:cubicBezTo>
                    <a:pt x="6893" y="23409"/>
                    <a:pt x="6793" y="23710"/>
                    <a:pt x="6567" y="24036"/>
                  </a:cubicBezTo>
                  <a:cubicBezTo>
                    <a:pt x="6467" y="24236"/>
                    <a:pt x="6467" y="24336"/>
                    <a:pt x="6367" y="24437"/>
                  </a:cubicBezTo>
                  <a:cubicBezTo>
                    <a:pt x="6166" y="24863"/>
                    <a:pt x="5941" y="25289"/>
                    <a:pt x="5740" y="25815"/>
                  </a:cubicBezTo>
                  <a:cubicBezTo>
                    <a:pt x="2908" y="31855"/>
                    <a:pt x="1154" y="38747"/>
                    <a:pt x="1" y="46166"/>
                  </a:cubicBezTo>
                  <a:cubicBezTo>
                    <a:pt x="1154" y="41479"/>
                    <a:pt x="2607" y="36968"/>
                    <a:pt x="4487" y="32908"/>
                  </a:cubicBezTo>
                  <a:cubicBezTo>
                    <a:pt x="4687" y="32482"/>
                    <a:pt x="5013" y="31955"/>
                    <a:pt x="5214" y="31554"/>
                  </a:cubicBezTo>
                  <a:cubicBezTo>
                    <a:pt x="5214" y="31454"/>
                    <a:pt x="5314" y="31329"/>
                    <a:pt x="5414" y="31229"/>
                  </a:cubicBezTo>
                  <a:cubicBezTo>
                    <a:pt x="5540" y="30828"/>
                    <a:pt x="5740" y="30502"/>
                    <a:pt x="5941" y="30201"/>
                  </a:cubicBezTo>
                  <a:cubicBezTo>
                    <a:pt x="5941" y="29975"/>
                    <a:pt x="6041" y="29875"/>
                    <a:pt x="6166" y="29775"/>
                  </a:cubicBezTo>
                  <a:cubicBezTo>
                    <a:pt x="6367" y="29449"/>
                    <a:pt x="6467" y="29148"/>
                    <a:pt x="6667" y="28823"/>
                  </a:cubicBezTo>
                  <a:cubicBezTo>
                    <a:pt x="6793" y="28622"/>
                    <a:pt x="6893" y="28522"/>
                    <a:pt x="6993" y="28321"/>
                  </a:cubicBezTo>
                  <a:cubicBezTo>
                    <a:pt x="7093" y="28096"/>
                    <a:pt x="7294" y="27795"/>
                    <a:pt x="7519" y="27469"/>
                  </a:cubicBezTo>
                  <a:cubicBezTo>
                    <a:pt x="7620" y="27369"/>
                    <a:pt x="7720" y="27168"/>
                    <a:pt x="7820" y="27068"/>
                  </a:cubicBezTo>
                  <a:cubicBezTo>
                    <a:pt x="8046" y="26742"/>
                    <a:pt x="8146" y="26542"/>
                    <a:pt x="8347" y="26216"/>
                  </a:cubicBezTo>
                  <a:cubicBezTo>
                    <a:pt x="8447" y="26116"/>
                    <a:pt x="8547" y="25915"/>
                    <a:pt x="8672" y="25815"/>
                  </a:cubicBezTo>
                  <a:cubicBezTo>
                    <a:pt x="8873" y="25489"/>
                    <a:pt x="9073" y="25289"/>
                    <a:pt x="9299" y="24963"/>
                  </a:cubicBezTo>
                  <a:cubicBezTo>
                    <a:pt x="9399" y="24863"/>
                    <a:pt x="9499" y="24662"/>
                    <a:pt x="9600" y="24562"/>
                  </a:cubicBezTo>
                  <a:cubicBezTo>
                    <a:pt x="9800" y="24236"/>
                    <a:pt x="10026" y="24036"/>
                    <a:pt x="10226" y="23810"/>
                  </a:cubicBezTo>
                  <a:cubicBezTo>
                    <a:pt x="10327" y="23609"/>
                    <a:pt x="10427" y="23509"/>
                    <a:pt x="10552" y="23309"/>
                  </a:cubicBezTo>
                  <a:cubicBezTo>
                    <a:pt x="10753" y="23083"/>
                    <a:pt x="10953" y="22782"/>
                    <a:pt x="11179" y="22557"/>
                  </a:cubicBezTo>
                  <a:cubicBezTo>
                    <a:pt x="11279" y="22457"/>
                    <a:pt x="11379" y="22256"/>
                    <a:pt x="11580" y="22156"/>
                  </a:cubicBezTo>
                  <a:cubicBezTo>
                    <a:pt x="11805" y="21930"/>
                    <a:pt x="12006" y="21630"/>
                    <a:pt x="12306" y="21429"/>
                  </a:cubicBezTo>
                  <a:cubicBezTo>
                    <a:pt x="12432" y="21304"/>
                    <a:pt x="12532" y="21103"/>
                    <a:pt x="12632" y="21003"/>
                  </a:cubicBezTo>
                  <a:lnTo>
                    <a:pt x="13560" y="20051"/>
                  </a:lnTo>
                  <a:lnTo>
                    <a:pt x="13685" y="19950"/>
                  </a:lnTo>
                  <a:cubicBezTo>
                    <a:pt x="13986" y="19650"/>
                    <a:pt x="14412" y="19223"/>
                    <a:pt x="14813" y="18923"/>
                  </a:cubicBezTo>
                  <a:cubicBezTo>
                    <a:pt x="14938" y="18797"/>
                    <a:pt x="14938" y="18797"/>
                    <a:pt x="15038" y="18697"/>
                  </a:cubicBezTo>
                  <a:cubicBezTo>
                    <a:pt x="15339" y="18497"/>
                    <a:pt x="15665" y="18171"/>
                    <a:pt x="15966" y="17870"/>
                  </a:cubicBezTo>
                  <a:cubicBezTo>
                    <a:pt x="16066" y="17770"/>
                    <a:pt x="16291" y="17670"/>
                    <a:pt x="16392" y="17544"/>
                  </a:cubicBezTo>
                  <a:cubicBezTo>
                    <a:pt x="16692" y="17344"/>
                    <a:pt x="16918" y="17143"/>
                    <a:pt x="17219" y="16918"/>
                  </a:cubicBezTo>
                  <a:cubicBezTo>
                    <a:pt x="17319" y="16817"/>
                    <a:pt x="17545" y="16717"/>
                    <a:pt x="17645" y="16617"/>
                  </a:cubicBezTo>
                  <a:cubicBezTo>
                    <a:pt x="17946" y="16416"/>
                    <a:pt x="18271" y="16191"/>
                    <a:pt x="18472" y="15990"/>
                  </a:cubicBezTo>
                  <a:cubicBezTo>
                    <a:pt x="18697" y="15890"/>
                    <a:pt x="18798" y="15790"/>
                    <a:pt x="18998" y="15665"/>
                  </a:cubicBezTo>
                  <a:cubicBezTo>
                    <a:pt x="19324" y="15464"/>
                    <a:pt x="19525" y="15364"/>
                    <a:pt x="19825" y="15163"/>
                  </a:cubicBezTo>
                  <a:cubicBezTo>
                    <a:pt x="20051" y="15038"/>
                    <a:pt x="20151" y="14938"/>
                    <a:pt x="20352" y="14837"/>
                  </a:cubicBezTo>
                  <a:cubicBezTo>
                    <a:pt x="20677" y="14637"/>
                    <a:pt x="20878" y="14411"/>
                    <a:pt x="21204" y="14311"/>
                  </a:cubicBezTo>
                  <a:cubicBezTo>
                    <a:pt x="21404" y="14211"/>
                    <a:pt x="21605" y="14111"/>
                    <a:pt x="21830" y="14010"/>
                  </a:cubicBezTo>
                  <a:cubicBezTo>
                    <a:pt x="22031" y="13785"/>
                    <a:pt x="22332" y="13685"/>
                    <a:pt x="22657" y="13484"/>
                  </a:cubicBezTo>
                  <a:cubicBezTo>
                    <a:pt x="22858" y="13384"/>
                    <a:pt x="23083" y="13284"/>
                    <a:pt x="23284" y="13158"/>
                  </a:cubicBezTo>
                  <a:cubicBezTo>
                    <a:pt x="23484" y="13058"/>
                    <a:pt x="23810" y="12858"/>
                    <a:pt x="24111" y="12757"/>
                  </a:cubicBezTo>
                  <a:cubicBezTo>
                    <a:pt x="24337" y="12657"/>
                    <a:pt x="24537" y="12532"/>
                    <a:pt x="24738" y="12431"/>
                  </a:cubicBezTo>
                  <a:cubicBezTo>
                    <a:pt x="25063" y="12331"/>
                    <a:pt x="25364" y="12131"/>
                    <a:pt x="25690" y="12030"/>
                  </a:cubicBezTo>
                  <a:cubicBezTo>
                    <a:pt x="25891" y="11905"/>
                    <a:pt x="26091" y="11805"/>
                    <a:pt x="26317" y="11705"/>
                  </a:cubicBezTo>
                  <a:cubicBezTo>
                    <a:pt x="26617" y="11604"/>
                    <a:pt x="27043" y="11504"/>
                    <a:pt x="27344" y="11279"/>
                  </a:cubicBezTo>
                  <a:cubicBezTo>
                    <a:pt x="27570" y="11279"/>
                    <a:pt x="27770" y="11178"/>
                    <a:pt x="27870" y="11078"/>
                  </a:cubicBezTo>
                  <a:cubicBezTo>
                    <a:pt x="28397" y="10878"/>
                    <a:pt x="28923" y="10777"/>
                    <a:pt x="29449" y="10552"/>
                  </a:cubicBezTo>
                  <a:lnTo>
                    <a:pt x="29550" y="10552"/>
                  </a:lnTo>
                  <a:cubicBezTo>
                    <a:pt x="30176" y="10351"/>
                    <a:pt x="30703" y="10151"/>
                    <a:pt x="31329" y="9925"/>
                  </a:cubicBezTo>
                  <a:cubicBezTo>
                    <a:pt x="31429" y="9925"/>
                    <a:pt x="31630" y="9825"/>
                    <a:pt x="31855" y="9825"/>
                  </a:cubicBezTo>
                  <a:cubicBezTo>
                    <a:pt x="32256" y="9725"/>
                    <a:pt x="32683" y="9624"/>
                    <a:pt x="33109" y="9399"/>
                  </a:cubicBezTo>
                  <a:cubicBezTo>
                    <a:pt x="33309" y="9399"/>
                    <a:pt x="33510" y="9299"/>
                    <a:pt x="33735" y="9299"/>
                  </a:cubicBezTo>
                  <a:cubicBezTo>
                    <a:pt x="34136" y="9198"/>
                    <a:pt x="34562" y="9098"/>
                    <a:pt x="34863" y="8998"/>
                  </a:cubicBezTo>
                  <a:cubicBezTo>
                    <a:pt x="35189" y="8898"/>
                    <a:pt x="35389" y="8898"/>
                    <a:pt x="35715" y="8772"/>
                  </a:cubicBezTo>
                  <a:cubicBezTo>
                    <a:pt x="36016" y="8772"/>
                    <a:pt x="36442" y="8672"/>
                    <a:pt x="36868" y="8572"/>
                  </a:cubicBezTo>
                  <a:cubicBezTo>
                    <a:pt x="37069" y="8572"/>
                    <a:pt x="37369" y="8472"/>
                    <a:pt x="37695" y="8472"/>
                  </a:cubicBezTo>
                  <a:cubicBezTo>
                    <a:pt x="37996" y="8371"/>
                    <a:pt x="38422" y="8271"/>
                    <a:pt x="38748" y="8271"/>
                  </a:cubicBezTo>
                  <a:cubicBezTo>
                    <a:pt x="39048" y="8146"/>
                    <a:pt x="39374" y="8146"/>
                    <a:pt x="39675" y="8045"/>
                  </a:cubicBezTo>
                  <a:cubicBezTo>
                    <a:pt x="40001" y="8045"/>
                    <a:pt x="40402" y="7945"/>
                    <a:pt x="40828" y="7945"/>
                  </a:cubicBezTo>
                  <a:cubicBezTo>
                    <a:pt x="41129" y="7845"/>
                    <a:pt x="41455" y="7845"/>
                    <a:pt x="41655" y="7845"/>
                  </a:cubicBezTo>
                  <a:cubicBezTo>
                    <a:pt x="42081" y="7745"/>
                    <a:pt x="42507" y="7745"/>
                    <a:pt x="42908" y="7644"/>
                  </a:cubicBezTo>
                  <a:cubicBezTo>
                    <a:pt x="43234" y="7644"/>
                    <a:pt x="43535" y="7644"/>
                    <a:pt x="43861" y="7519"/>
                  </a:cubicBezTo>
                  <a:cubicBezTo>
                    <a:pt x="44262" y="7519"/>
                    <a:pt x="44688" y="7519"/>
                    <a:pt x="45114" y="7419"/>
                  </a:cubicBezTo>
                  <a:cubicBezTo>
                    <a:pt x="45414" y="7419"/>
                    <a:pt x="45640" y="7419"/>
                    <a:pt x="45941" y="7319"/>
                  </a:cubicBezTo>
                  <a:lnTo>
                    <a:pt x="47294" y="7319"/>
                  </a:lnTo>
                  <a:cubicBezTo>
                    <a:pt x="47620" y="7319"/>
                    <a:pt x="47921" y="7218"/>
                    <a:pt x="48247" y="7218"/>
                  </a:cubicBezTo>
                  <a:lnTo>
                    <a:pt x="49800" y="7218"/>
                  </a:lnTo>
                  <a:cubicBezTo>
                    <a:pt x="50026" y="7218"/>
                    <a:pt x="50226" y="7118"/>
                    <a:pt x="50527" y="7118"/>
                  </a:cubicBezTo>
                  <a:lnTo>
                    <a:pt x="55239" y="7118"/>
                  </a:lnTo>
                  <a:cubicBezTo>
                    <a:pt x="55540" y="7118"/>
                    <a:pt x="55765" y="7218"/>
                    <a:pt x="56066" y="7218"/>
                  </a:cubicBezTo>
                  <a:lnTo>
                    <a:pt x="57645" y="7218"/>
                  </a:lnTo>
                  <a:cubicBezTo>
                    <a:pt x="57946" y="7218"/>
                    <a:pt x="58272" y="7319"/>
                    <a:pt x="58472" y="7319"/>
                  </a:cubicBezTo>
                  <a:cubicBezTo>
                    <a:pt x="58998" y="7319"/>
                    <a:pt x="59425" y="7319"/>
                    <a:pt x="59926" y="7419"/>
                  </a:cubicBezTo>
                  <a:lnTo>
                    <a:pt x="60778" y="7419"/>
                  </a:lnTo>
                  <a:cubicBezTo>
                    <a:pt x="61304" y="7519"/>
                    <a:pt x="61705" y="7519"/>
                    <a:pt x="62131" y="7519"/>
                  </a:cubicBezTo>
                  <a:cubicBezTo>
                    <a:pt x="62432" y="7644"/>
                    <a:pt x="62758" y="7644"/>
                    <a:pt x="63059" y="7644"/>
                  </a:cubicBezTo>
                  <a:cubicBezTo>
                    <a:pt x="63485" y="7745"/>
                    <a:pt x="63911" y="7745"/>
                    <a:pt x="64312" y="7845"/>
                  </a:cubicBezTo>
                  <a:cubicBezTo>
                    <a:pt x="64537" y="7845"/>
                    <a:pt x="64838" y="7845"/>
                    <a:pt x="65164" y="7945"/>
                  </a:cubicBezTo>
                  <a:cubicBezTo>
                    <a:pt x="65565" y="7945"/>
                    <a:pt x="65991" y="8045"/>
                    <a:pt x="66417" y="8045"/>
                  </a:cubicBezTo>
                  <a:cubicBezTo>
                    <a:pt x="66718" y="8146"/>
                    <a:pt x="66943" y="8146"/>
                    <a:pt x="67244" y="8271"/>
                  </a:cubicBezTo>
                  <a:cubicBezTo>
                    <a:pt x="67670" y="8271"/>
                    <a:pt x="68071" y="8371"/>
                    <a:pt x="68598" y="8472"/>
                  </a:cubicBezTo>
                  <a:cubicBezTo>
                    <a:pt x="68823" y="8472"/>
                    <a:pt x="69024" y="8572"/>
                    <a:pt x="69224" y="8572"/>
                  </a:cubicBezTo>
                  <a:cubicBezTo>
                    <a:pt x="69851" y="8672"/>
                    <a:pt x="70477" y="8898"/>
                    <a:pt x="71104" y="8998"/>
                  </a:cubicBezTo>
                  <a:cubicBezTo>
                    <a:pt x="71730" y="9098"/>
                    <a:pt x="72357" y="9299"/>
                    <a:pt x="72984" y="9399"/>
                  </a:cubicBezTo>
                  <a:cubicBezTo>
                    <a:pt x="73209" y="9524"/>
                    <a:pt x="73410" y="9524"/>
                    <a:pt x="73610" y="9624"/>
                  </a:cubicBezTo>
                  <a:cubicBezTo>
                    <a:pt x="74036" y="9725"/>
                    <a:pt x="74462" y="9825"/>
                    <a:pt x="74763" y="9925"/>
                  </a:cubicBezTo>
                  <a:cubicBezTo>
                    <a:pt x="75089" y="10025"/>
                    <a:pt x="75289" y="10151"/>
                    <a:pt x="75490" y="10151"/>
                  </a:cubicBezTo>
                  <a:cubicBezTo>
                    <a:pt x="75816" y="10251"/>
                    <a:pt x="76217" y="10351"/>
                    <a:pt x="76542" y="10552"/>
                  </a:cubicBezTo>
                  <a:cubicBezTo>
                    <a:pt x="76743" y="10552"/>
                    <a:pt x="77069" y="10652"/>
                    <a:pt x="77269" y="10777"/>
                  </a:cubicBezTo>
                  <a:cubicBezTo>
                    <a:pt x="77595" y="10878"/>
                    <a:pt x="77896" y="10978"/>
                    <a:pt x="78322" y="11078"/>
                  </a:cubicBezTo>
                  <a:cubicBezTo>
                    <a:pt x="78522" y="11178"/>
                    <a:pt x="78723" y="11279"/>
                    <a:pt x="78948" y="11404"/>
                  </a:cubicBezTo>
                  <a:cubicBezTo>
                    <a:pt x="79249" y="11504"/>
                    <a:pt x="79575" y="11604"/>
                    <a:pt x="79976" y="11805"/>
                  </a:cubicBezTo>
                  <a:cubicBezTo>
                    <a:pt x="80202" y="11905"/>
                    <a:pt x="80402" y="11905"/>
                    <a:pt x="80603" y="12030"/>
                  </a:cubicBezTo>
                  <a:cubicBezTo>
                    <a:pt x="80928" y="12231"/>
                    <a:pt x="81229" y="12331"/>
                    <a:pt x="81555" y="12532"/>
                  </a:cubicBezTo>
                  <a:cubicBezTo>
                    <a:pt x="81755" y="12532"/>
                    <a:pt x="81981" y="12657"/>
                    <a:pt x="82182" y="12757"/>
                  </a:cubicBezTo>
                  <a:cubicBezTo>
                    <a:pt x="82482" y="12958"/>
                    <a:pt x="82808" y="13058"/>
                    <a:pt x="83234" y="13284"/>
                  </a:cubicBezTo>
                  <a:cubicBezTo>
                    <a:pt x="83334" y="13384"/>
                    <a:pt x="83535" y="13484"/>
                    <a:pt x="83635" y="13484"/>
                  </a:cubicBezTo>
                  <a:cubicBezTo>
                    <a:pt x="84688" y="14010"/>
                    <a:pt x="85615" y="14637"/>
                    <a:pt x="86467" y="15163"/>
                  </a:cubicBezTo>
                  <a:cubicBezTo>
                    <a:pt x="86668" y="15264"/>
                    <a:pt x="86768" y="15364"/>
                    <a:pt x="86994" y="15464"/>
                  </a:cubicBezTo>
                  <a:cubicBezTo>
                    <a:pt x="87294" y="15665"/>
                    <a:pt x="87620" y="15890"/>
                    <a:pt x="87821" y="16091"/>
                  </a:cubicBezTo>
                  <a:cubicBezTo>
                    <a:pt x="88021" y="16191"/>
                    <a:pt x="88247" y="16291"/>
                    <a:pt x="88347" y="16416"/>
                  </a:cubicBezTo>
                  <a:cubicBezTo>
                    <a:pt x="88648" y="16617"/>
                    <a:pt x="88873" y="16817"/>
                    <a:pt x="89174" y="17043"/>
                  </a:cubicBezTo>
                  <a:cubicBezTo>
                    <a:pt x="89375" y="17143"/>
                    <a:pt x="89500" y="17244"/>
                    <a:pt x="89700" y="17344"/>
                  </a:cubicBezTo>
                  <a:cubicBezTo>
                    <a:pt x="89901" y="17544"/>
                    <a:pt x="90227" y="17770"/>
                    <a:pt x="90427" y="17970"/>
                  </a:cubicBezTo>
                  <a:cubicBezTo>
                    <a:pt x="90628" y="18071"/>
                    <a:pt x="90753" y="18171"/>
                    <a:pt x="90954" y="18396"/>
                  </a:cubicBezTo>
                  <a:cubicBezTo>
                    <a:pt x="91154" y="18597"/>
                    <a:pt x="91380" y="18797"/>
                    <a:pt x="91680" y="19023"/>
                  </a:cubicBezTo>
                  <a:cubicBezTo>
                    <a:pt x="91781" y="19123"/>
                    <a:pt x="92006" y="19223"/>
                    <a:pt x="92106" y="19424"/>
                  </a:cubicBezTo>
                  <a:cubicBezTo>
                    <a:pt x="92307" y="19650"/>
                    <a:pt x="92633" y="19850"/>
                    <a:pt x="92833" y="20051"/>
                  </a:cubicBezTo>
                  <a:lnTo>
                    <a:pt x="93259" y="20477"/>
                  </a:lnTo>
                  <a:lnTo>
                    <a:pt x="93986" y="21203"/>
                  </a:lnTo>
                  <a:lnTo>
                    <a:pt x="94287" y="21529"/>
                  </a:lnTo>
                  <a:cubicBezTo>
                    <a:pt x="95014" y="22356"/>
                    <a:pt x="95766" y="23083"/>
                    <a:pt x="96392" y="23935"/>
                  </a:cubicBezTo>
                  <a:lnTo>
                    <a:pt x="96693" y="24236"/>
                  </a:lnTo>
                  <a:cubicBezTo>
                    <a:pt x="96893" y="24562"/>
                    <a:pt x="97119" y="24863"/>
                    <a:pt x="97319" y="25063"/>
                  </a:cubicBezTo>
                  <a:cubicBezTo>
                    <a:pt x="97420" y="25289"/>
                    <a:pt x="97520" y="25389"/>
                    <a:pt x="97645" y="25589"/>
                  </a:cubicBezTo>
                  <a:cubicBezTo>
                    <a:pt x="97846" y="25815"/>
                    <a:pt x="98046" y="26116"/>
                    <a:pt x="98272" y="26316"/>
                  </a:cubicBezTo>
                  <a:cubicBezTo>
                    <a:pt x="98372" y="26542"/>
                    <a:pt x="98472" y="26742"/>
                    <a:pt x="98573" y="26843"/>
                  </a:cubicBezTo>
                  <a:cubicBezTo>
                    <a:pt x="98773" y="27168"/>
                    <a:pt x="98898" y="27369"/>
                    <a:pt x="99099" y="27695"/>
                  </a:cubicBezTo>
                  <a:cubicBezTo>
                    <a:pt x="99199" y="27795"/>
                    <a:pt x="99299" y="27995"/>
                    <a:pt x="99400" y="28196"/>
                  </a:cubicBezTo>
                  <a:cubicBezTo>
                    <a:pt x="99625" y="28422"/>
                    <a:pt x="99826" y="28722"/>
                    <a:pt x="99926" y="29048"/>
                  </a:cubicBezTo>
                  <a:cubicBezTo>
                    <a:pt x="100026" y="29148"/>
                    <a:pt x="100152" y="29349"/>
                    <a:pt x="100252" y="29574"/>
                  </a:cubicBezTo>
                  <a:cubicBezTo>
                    <a:pt x="100452" y="29775"/>
                    <a:pt x="100553" y="30076"/>
                    <a:pt x="100778" y="30401"/>
                  </a:cubicBezTo>
                  <a:cubicBezTo>
                    <a:pt x="100878" y="30602"/>
                    <a:pt x="100979" y="30702"/>
                    <a:pt x="100979" y="30928"/>
                  </a:cubicBezTo>
                  <a:cubicBezTo>
                    <a:pt x="101179" y="31229"/>
                    <a:pt x="101405" y="31554"/>
                    <a:pt x="101605" y="31955"/>
                  </a:cubicBezTo>
                  <a:cubicBezTo>
                    <a:pt x="101605" y="32081"/>
                    <a:pt x="101705" y="32181"/>
                    <a:pt x="101806" y="32281"/>
                  </a:cubicBezTo>
                  <a:cubicBezTo>
                    <a:pt x="102031" y="32707"/>
                    <a:pt x="102232" y="33108"/>
                    <a:pt x="102432" y="33635"/>
                  </a:cubicBezTo>
                  <a:lnTo>
                    <a:pt x="102432" y="33735"/>
                  </a:lnTo>
                  <a:cubicBezTo>
                    <a:pt x="104412" y="37920"/>
                    <a:pt x="105891" y="42607"/>
                    <a:pt x="107044" y="47519"/>
                  </a:cubicBezTo>
                  <a:cubicBezTo>
                    <a:pt x="105891" y="39800"/>
                    <a:pt x="104111" y="32808"/>
                    <a:pt x="101279" y="26642"/>
                  </a:cubicBezTo>
                  <a:cubicBezTo>
                    <a:pt x="101279" y="26542"/>
                    <a:pt x="101179" y="26542"/>
                    <a:pt x="101179" y="26442"/>
                  </a:cubicBezTo>
                  <a:cubicBezTo>
                    <a:pt x="100979" y="26016"/>
                    <a:pt x="100778" y="25589"/>
                    <a:pt x="100553" y="25188"/>
                  </a:cubicBezTo>
                  <a:cubicBezTo>
                    <a:pt x="100553" y="25063"/>
                    <a:pt x="100452" y="24963"/>
                    <a:pt x="100352" y="24762"/>
                  </a:cubicBezTo>
                  <a:cubicBezTo>
                    <a:pt x="100252" y="24437"/>
                    <a:pt x="100026" y="24136"/>
                    <a:pt x="99826" y="23810"/>
                  </a:cubicBezTo>
                  <a:cubicBezTo>
                    <a:pt x="99826" y="23609"/>
                    <a:pt x="99726" y="23409"/>
                    <a:pt x="99625" y="23309"/>
                  </a:cubicBezTo>
                  <a:cubicBezTo>
                    <a:pt x="99400" y="22983"/>
                    <a:pt x="99299" y="22682"/>
                    <a:pt x="99099" y="22356"/>
                  </a:cubicBezTo>
                  <a:cubicBezTo>
                    <a:pt x="98999" y="22256"/>
                    <a:pt x="98898" y="22056"/>
                    <a:pt x="98773" y="21930"/>
                  </a:cubicBezTo>
                  <a:cubicBezTo>
                    <a:pt x="98673" y="21630"/>
                    <a:pt x="98472" y="21304"/>
                    <a:pt x="98272" y="21103"/>
                  </a:cubicBezTo>
                  <a:cubicBezTo>
                    <a:pt x="98147" y="20903"/>
                    <a:pt x="98046" y="20677"/>
                    <a:pt x="97946" y="20577"/>
                  </a:cubicBezTo>
                  <a:cubicBezTo>
                    <a:pt x="97846" y="20276"/>
                    <a:pt x="97645" y="19950"/>
                    <a:pt x="97420" y="19750"/>
                  </a:cubicBezTo>
                  <a:cubicBezTo>
                    <a:pt x="97319" y="19549"/>
                    <a:pt x="97219" y="19424"/>
                    <a:pt x="97119" y="19223"/>
                  </a:cubicBezTo>
                  <a:cubicBezTo>
                    <a:pt x="96893" y="19023"/>
                    <a:pt x="96793" y="18697"/>
                    <a:pt x="96593" y="18396"/>
                  </a:cubicBezTo>
                  <a:cubicBezTo>
                    <a:pt x="96492" y="18296"/>
                    <a:pt x="96392" y="18171"/>
                    <a:pt x="96267" y="17970"/>
                  </a:cubicBezTo>
                  <a:cubicBezTo>
                    <a:pt x="96066" y="17670"/>
                    <a:pt x="95866" y="17444"/>
                    <a:pt x="95540" y="17143"/>
                  </a:cubicBezTo>
                  <a:cubicBezTo>
                    <a:pt x="95540" y="17043"/>
                    <a:pt x="95440" y="16918"/>
                    <a:pt x="95340" y="16717"/>
                  </a:cubicBezTo>
                  <a:cubicBezTo>
                    <a:pt x="94713" y="15990"/>
                    <a:pt x="93986" y="15163"/>
                    <a:pt x="93360" y="14411"/>
                  </a:cubicBezTo>
                  <a:cubicBezTo>
                    <a:pt x="93259" y="14311"/>
                    <a:pt x="93134" y="14211"/>
                    <a:pt x="93034" y="14111"/>
                  </a:cubicBezTo>
                  <a:cubicBezTo>
                    <a:pt x="92733" y="13910"/>
                    <a:pt x="92507" y="13584"/>
                    <a:pt x="92307" y="13384"/>
                  </a:cubicBezTo>
                  <a:cubicBezTo>
                    <a:pt x="92106" y="13158"/>
                    <a:pt x="92006" y="13058"/>
                    <a:pt x="91881" y="12958"/>
                  </a:cubicBezTo>
                  <a:cubicBezTo>
                    <a:pt x="91580" y="12757"/>
                    <a:pt x="91380" y="12532"/>
                    <a:pt x="91154" y="12231"/>
                  </a:cubicBezTo>
                  <a:cubicBezTo>
                    <a:pt x="90954" y="12131"/>
                    <a:pt x="90853" y="12030"/>
                    <a:pt x="90753" y="11905"/>
                  </a:cubicBezTo>
                  <a:cubicBezTo>
                    <a:pt x="90427" y="11705"/>
                    <a:pt x="90227" y="11504"/>
                    <a:pt x="90001" y="11279"/>
                  </a:cubicBezTo>
                  <a:cubicBezTo>
                    <a:pt x="89801" y="11078"/>
                    <a:pt x="89700" y="10978"/>
                    <a:pt x="89500" y="10878"/>
                  </a:cubicBezTo>
                  <a:cubicBezTo>
                    <a:pt x="89274" y="10652"/>
                    <a:pt x="89074" y="10452"/>
                    <a:pt x="88748" y="10251"/>
                  </a:cubicBezTo>
                  <a:cubicBezTo>
                    <a:pt x="88648" y="10151"/>
                    <a:pt x="88447" y="10025"/>
                    <a:pt x="88347" y="9825"/>
                  </a:cubicBezTo>
                  <a:cubicBezTo>
                    <a:pt x="88021" y="9624"/>
                    <a:pt x="87720" y="9524"/>
                    <a:pt x="87495" y="9299"/>
                  </a:cubicBezTo>
                  <a:cubicBezTo>
                    <a:pt x="87294" y="9198"/>
                    <a:pt x="87194" y="9098"/>
                    <a:pt x="86994" y="8898"/>
                  </a:cubicBezTo>
                  <a:cubicBezTo>
                    <a:pt x="86668" y="8672"/>
                    <a:pt x="86467" y="8572"/>
                    <a:pt x="86141" y="8371"/>
                  </a:cubicBezTo>
                  <a:cubicBezTo>
                    <a:pt x="85941" y="8271"/>
                    <a:pt x="85841" y="8146"/>
                    <a:pt x="85740" y="8045"/>
                  </a:cubicBezTo>
                  <a:cubicBezTo>
                    <a:pt x="84788" y="7419"/>
                    <a:pt x="83861" y="6893"/>
                    <a:pt x="82908" y="6391"/>
                  </a:cubicBezTo>
                  <a:cubicBezTo>
                    <a:pt x="82808" y="6266"/>
                    <a:pt x="82608" y="6266"/>
                    <a:pt x="82482" y="6166"/>
                  </a:cubicBezTo>
                  <a:cubicBezTo>
                    <a:pt x="82182" y="5965"/>
                    <a:pt x="81755" y="5865"/>
                    <a:pt x="81455" y="5639"/>
                  </a:cubicBezTo>
                  <a:cubicBezTo>
                    <a:pt x="81229" y="5539"/>
                    <a:pt x="81029" y="5439"/>
                    <a:pt x="80828" y="5339"/>
                  </a:cubicBezTo>
                  <a:cubicBezTo>
                    <a:pt x="80502" y="5238"/>
                    <a:pt x="80202" y="5138"/>
                    <a:pt x="79876" y="4913"/>
                  </a:cubicBezTo>
                  <a:cubicBezTo>
                    <a:pt x="79675" y="4812"/>
                    <a:pt x="79475" y="4712"/>
                    <a:pt x="79249" y="4712"/>
                  </a:cubicBezTo>
                  <a:cubicBezTo>
                    <a:pt x="78948" y="4512"/>
                    <a:pt x="78623" y="4386"/>
                    <a:pt x="78322" y="4286"/>
                  </a:cubicBezTo>
                  <a:cubicBezTo>
                    <a:pt x="78096" y="4186"/>
                    <a:pt x="77896" y="4086"/>
                    <a:pt x="77695" y="3985"/>
                  </a:cubicBezTo>
                  <a:cubicBezTo>
                    <a:pt x="77369" y="3885"/>
                    <a:pt x="76968" y="3760"/>
                    <a:pt x="76643" y="3659"/>
                  </a:cubicBezTo>
                  <a:cubicBezTo>
                    <a:pt x="76442" y="3559"/>
                    <a:pt x="76217" y="3459"/>
                    <a:pt x="76016" y="3359"/>
                  </a:cubicBezTo>
                  <a:cubicBezTo>
                    <a:pt x="75715" y="3258"/>
                    <a:pt x="75289" y="3133"/>
                    <a:pt x="74963" y="3033"/>
                  </a:cubicBezTo>
                  <a:cubicBezTo>
                    <a:pt x="74763" y="2933"/>
                    <a:pt x="74562" y="2933"/>
                    <a:pt x="74237" y="2832"/>
                  </a:cubicBezTo>
                  <a:cubicBezTo>
                    <a:pt x="73936" y="2732"/>
                    <a:pt x="73510" y="2632"/>
                    <a:pt x="73084" y="2507"/>
                  </a:cubicBezTo>
                  <a:cubicBezTo>
                    <a:pt x="72883" y="2406"/>
                    <a:pt x="72683" y="2406"/>
                    <a:pt x="72583" y="2306"/>
                  </a:cubicBezTo>
                  <a:cubicBezTo>
                    <a:pt x="71956" y="2206"/>
                    <a:pt x="71329" y="2005"/>
                    <a:pt x="70703" y="1880"/>
                  </a:cubicBezTo>
                  <a:cubicBezTo>
                    <a:pt x="70076" y="1680"/>
                    <a:pt x="69450" y="1579"/>
                    <a:pt x="68823" y="1479"/>
                  </a:cubicBezTo>
                  <a:cubicBezTo>
                    <a:pt x="68598" y="1479"/>
                    <a:pt x="68397" y="1379"/>
                    <a:pt x="68197" y="1379"/>
                  </a:cubicBezTo>
                  <a:cubicBezTo>
                    <a:pt x="67770" y="1253"/>
                    <a:pt x="67344" y="1153"/>
                    <a:pt x="66818" y="1053"/>
                  </a:cubicBezTo>
                  <a:cubicBezTo>
                    <a:pt x="66618" y="1053"/>
                    <a:pt x="66317" y="1053"/>
                    <a:pt x="66091" y="953"/>
                  </a:cubicBezTo>
                  <a:cubicBezTo>
                    <a:pt x="65690" y="953"/>
                    <a:pt x="65264" y="852"/>
                    <a:pt x="64838" y="852"/>
                  </a:cubicBezTo>
                  <a:cubicBezTo>
                    <a:pt x="64537" y="752"/>
                    <a:pt x="64312" y="752"/>
                    <a:pt x="64011" y="627"/>
                  </a:cubicBezTo>
                  <a:cubicBezTo>
                    <a:pt x="63585" y="627"/>
                    <a:pt x="63184" y="527"/>
                    <a:pt x="62758" y="527"/>
                  </a:cubicBezTo>
                  <a:cubicBezTo>
                    <a:pt x="62432" y="527"/>
                    <a:pt x="62232" y="426"/>
                    <a:pt x="61931" y="426"/>
                  </a:cubicBezTo>
                  <a:cubicBezTo>
                    <a:pt x="61505" y="426"/>
                    <a:pt x="61079" y="326"/>
                    <a:pt x="60678" y="326"/>
                  </a:cubicBezTo>
                  <a:cubicBezTo>
                    <a:pt x="60352" y="326"/>
                    <a:pt x="60051" y="326"/>
                    <a:pt x="59725" y="226"/>
                  </a:cubicBezTo>
                  <a:cubicBezTo>
                    <a:pt x="59299" y="226"/>
                    <a:pt x="58898" y="226"/>
                    <a:pt x="58372" y="126"/>
                  </a:cubicBezTo>
                  <a:lnTo>
                    <a:pt x="57545" y="126"/>
                  </a:lnTo>
                  <a:cubicBezTo>
                    <a:pt x="57019" y="126"/>
                    <a:pt x="56492" y="126"/>
                    <a:pt x="5596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8"/>
            <p:cNvSpPr/>
            <p:nvPr/>
          </p:nvSpPr>
          <p:spPr>
            <a:xfrm>
              <a:off x="5911671" y="2352066"/>
              <a:ext cx="1669092" cy="550906"/>
            </a:xfrm>
            <a:custGeom>
              <a:rect b="b" l="l" r="r" t="t"/>
              <a:pathLst>
                <a:path extrusionOk="0" h="33710" w="102132">
                  <a:moveTo>
                    <a:pt x="47394" y="0"/>
                  </a:moveTo>
                  <a:cubicBezTo>
                    <a:pt x="46868" y="100"/>
                    <a:pt x="46367" y="100"/>
                    <a:pt x="45941" y="100"/>
                  </a:cubicBezTo>
                  <a:lnTo>
                    <a:pt x="44988" y="100"/>
                  </a:lnTo>
                  <a:cubicBezTo>
                    <a:pt x="44587" y="201"/>
                    <a:pt x="44161" y="201"/>
                    <a:pt x="43635" y="201"/>
                  </a:cubicBezTo>
                  <a:cubicBezTo>
                    <a:pt x="43435" y="201"/>
                    <a:pt x="43109" y="301"/>
                    <a:pt x="42808" y="301"/>
                  </a:cubicBezTo>
                  <a:cubicBezTo>
                    <a:pt x="42382" y="301"/>
                    <a:pt x="41981" y="401"/>
                    <a:pt x="41555" y="401"/>
                  </a:cubicBezTo>
                  <a:cubicBezTo>
                    <a:pt x="41229" y="401"/>
                    <a:pt x="40928" y="501"/>
                    <a:pt x="40602" y="501"/>
                  </a:cubicBezTo>
                  <a:cubicBezTo>
                    <a:pt x="40201" y="501"/>
                    <a:pt x="39876" y="627"/>
                    <a:pt x="39475" y="627"/>
                  </a:cubicBezTo>
                  <a:cubicBezTo>
                    <a:pt x="39149" y="727"/>
                    <a:pt x="38848" y="727"/>
                    <a:pt x="38522" y="727"/>
                  </a:cubicBezTo>
                  <a:cubicBezTo>
                    <a:pt x="38221" y="827"/>
                    <a:pt x="37795" y="928"/>
                    <a:pt x="37470" y="928"/>
                  </a:cubicBezTo>
                  <a:cubicBezTo>
                    <a:pt x="37169" y="1028"/>
                    <a:pt x="36843" y="1028"/>
                    <a:pt x="36542" y="1028"/>
                  </a:cubicBezTo>
                  <a:cubicBezTo>
                    <a:pt x="36216" y="1128"/>
                    <a:pt x="35815" y="1253"/>
                    <a:pt x="35490" y="1253"/>
                  </a:cubicBezTo>
                  <a:cubicBezTo>
                    <a:pt x="35189" y="1354"/>
                    <a:pt x="34863" y="1354"/>
                    <a:pt x="34663" y="1454"/>
                  </a:cubicBezTo>
                  <a:cubicBezTo>
                    <a:pt x="34236" y="1554"/>
                    <a:pt x="33936" y="1554"/>
                    <a:pt x="33510" y="1654"/>
                  </a:cubicBezTo>
                  <a:cubicBezTo>
                    <a:pt x="33309" y="1755"/>
                    <a:pt x="32983" y="1755"/>
                    <a:pt x="32783" y="1880"/>
                  </a:cubicBezTo>
                  <a:cubicBezTo>
                    <a:pt x="32357" y="1980"/>
                    <a:pt x="32056" y="2080"/>
                    <a:pt x="31630" y="2080"/>
                  </a:cubicBezTo>
                  <a:cubicBezTo>
                    <a:pt x="31429" y="2181"/>
                    <a:pt x="31204" y="2281"/>
                    <a:pt x="30903" y="2281"/>
                  </a:cubicBezTo>
                  <a:cubicBezTo>
                    <a:pt x="30477" y="2381"/>
                    <a:pt x="30076" y="2506"/>
                    <a:pt x="29650" y="2707"/>
                  </a:cubicBezTo>
                  <a:cubicBezTo>
                    <a:pt x="29550" y="2707"/>
                    <a:pt x="29324" y="2707"/>
                    <a:pt x="29224" y="2807"/>
                  </a:cubicBezTo>
                  <a:cubicBezTo>
                    <a:pt x="28597" y="3008"/>
                    <a:pt x="28071" y="3133"/>
                    <a:pt x="27444" y="3334"/>
                  </a:cubicBezTo>
                  <a:lnTo>
                    <a:pt x="27344" y="3434"/>
                  </a:lnTo>
                  <a:cubicBezTo>
                    <a:pt x="26818" y="3534"/>
                    <a:pt x="26317" y="3760"/>
                    <a:pt x="25891" y="3960"/>
                  </a:cubicBezTo>
                  <a:cubicBezTo>
                    <a:pt x="25690" y="4060"/>
                    <a:pt x="25464" y="4060"/>
                    <a:pt x="25364" y="4161"/>
                  </a:cubicBezTo>
                  <a:cubicBezTo>
                    <a:pt x="24938" y="4261"/>
                    <a:pt x="24637" y="4486"/>
                    <a:pt x="24211" y="4587"/>
                  </a:cubicBezTo>
                  <a:cubicBezTo>
                    <a:pt x="24011" y="4687"/>
                    <a:pt x="23911" y="4787"/>
                    <a:pt x="23685" y="4887"/>
                  </a:cubicBezTo>
                  <a:cubicBezTo>
                    <a:pt x="23384" y="5013"/>
                    <a:pt x="23058" y="5113"/>
                    <a:pt x="22758" y="5314"/>
                  </a:cubicBezTo>
                  <a:cubicBezTo>
                    <a:pt x="22557" y="5414"/>
                    <a:pt x="22332" y="5514"/>
                    <a:pt x="22131" y="5639"/>
                  </a:cubicBezTo>
                  <a:cubicBezTo>
                    <a:pt x="21805" y="5740"/>
                    <a:pt x="21505" y="5840"/>
                    <a:pt x="21179" y="6040"/>
                  </a:cubicBezTo>
                  <a:cubicBezTo>
                    <a:pt x="21078" y="6141"/>
                    <a:pt x="20878" y="6266"/>
                    <a:pt x="20677" y="6366"/>
                  </a:cubicBezTo>
                  <a:cubicBezTo>
                    <a:pt x="20352" y="6466"/>
                    <a:pt x="20051" y="6667"/>
                    <a:pt x="19825" y="6767"/>
                  </a:cubicBezTo>
                  <a:cubicBezTo>
                    <a:pt x="19625" y="6892"/>
                    <a:pt x="19424" y="7093"/>
                    <a:pt x="19199" y="7193"/>
                  </a:cubicBezTo>
                  <a:cubicBezTo>
                    <a:pt x="18998" y="7293"/>
                    <a:pt x="18672" y="7519"/>
                    <a:pt x="18372" y="7619"/>
                  </a:cubicBezTo>
                  <a:cubicBezTo>
                    <a:pt x="18271" y="7720"/>
                    <a:pt x="18046" y="7920"/>
                    <a:pt x="17845" y="8020"/>
                  </a:cubicBezTo>
                  <a:cubicBezTo>
                    <a:pt x="17645" y="8146"/>
                    <a:pt x="17319" y="8346"/>
                    <a:pt x="17119" y="8547"/>
                  </a:cubicBezTo>
                  <a:cubicBezTo>
                    <a:pt x="16918" y="8647"/>
                    <a:pt x="16693" y="8772"/>
                    <a:pt x="16592" y="8872"/>
                  </a:cubicBezTo>
                  <a:cubicBezTo>
                    <a:pt x="16291" y="9073"/>
                    <a:pt x="16066" y="9273"/>
                    <a:pt x="15765" y="9499"/>
                  </a:cubicBezTo>
                  <a:cubicBezTo>
                    <a:pt x="15665" y="9599"/>
                    <a:pt x="15439" y="9699"/>
                    <a:pt x="15339" y="9800"/>
                  </a:cubicBezTo>
                  <a:cubicBezTo>
                    <a:pt x="15038" y="10025"/>
                    <a:pt x="14713" y="10226"/>
                    <a:pt x="14512" y="10426"/>
                  </a:cubicBezTo>
                  <a:cubicBezTo>
                    <a:pt x="14286" y="10527"/>
                    <a:pt x="14186" y="10652"/>
                    <a:pt x="14086" y="10752"/>
                  </a:cubicBezTo>
                  <a:cubicBezTo>
                    <a:pt x="13785" y="11053"/>
                    <a:pt x="13459" y="11278"/>
                    <a:pt x="13159" y="11579"/>
                  </a:cubicBezTo>
                  <a:cubicBezTo>
                    <a:pt x="13033" y="11679"/>
                    <a:pt x="12933" y="11679"/>
                    <a:pt x="12933" y="11780"/>
                  </a:cubicBezTo>
                  <a:cubicBezTo>
                    <a:pt x="12532" y="12106"/>
                    <a:pt x="12106" y="12406"/>
                    <a:pt x="11780" y="12832"/>
                  </a:cubicBezTo>
                  <a:lnTo>
                    <a:pt x="11680" y="12933"/>
                  </a:lnTo>
                  <a:lnTo>
                    <a:pt x="10753" y="13885"/>
                  </a:lnTo>
                  <a:cubicBezTo>
                    <a:pt x="10652" y="13985"/>
                    <a:pt x="10527" y="14085"/>
                    <a:pt x="10427" y="14186"/>
                  </a:cubicBezTo>
                  <a:cubicBezTo>
                    <a:pt x="10226" y="14512"/>
                    <a:pt x="9900" y="14712"/>
                    <a:pt x="9700" y="15038"/>
                  </a:cubicBezTo>
                  <a:cubicBezTo>
                    <a:pt x="9600" y="15138"/>
                    <a:pt x="9499" y="15238"/>
                    <a:pt x="9399" y="15439"/>
                  </a:cubicBezTo>
                  <a:cubicBezTo>
                    <a:pt x="9174" y="15664"/>
                    <a:pt x="8973" y="15965"/>
                    <a:pt x="8773" y="16166"/>
                  </a:cubicBezTo>
                  <a:cubicBezTo>
                    <a:pt x="8547" y="16291"/>
                    <a:pt x="8447" y="16492"/>
                    <a:pt x="8347" y="16592"/>
                  </a:cubicBezTo>
                  <a:cubicBezTo>
                    <a:pt x="8146" y="16918"/>
                    <a:pt x="7921" y="17118"/>
                    <a:pt x="7820" y="17319"/>
                  </a:cubicBezTo>
                  <a:cubicBezTo>
                    <a:pt x="7620" y="17544"/>
                    <a:pt x="7520" y="17644"/>
                    <a:pt x="7394" y="17845"/>
                  </a:cubicBezTo>
                  <a:cubicBezTo>
                    <a:pt x="7194" y="18045"/>
                    <a:pt x="7093" y="18371"/>
                    <a:pt x="6893" y="18572"/>
                  </a:cubicBezTo>
                  <a:cubicBezTo>
                    <a:pt x="6768" y="18797"/>
                    <a:pt x="6667" y="18898"/>
                    <a:pt x="6567" y="19098"/>
                  </a:cubicBezTo>
                  <a:cubicBezTo>
                    <a:pt x="6367" y="19299"/>
                    <a:pt x="6141" y="19624"/>
                    <a:pt x="6041" y="19825"/>
                  </a:cubicBezTo>
                  <a:cubicBezTo>
                    <a:pt x="5941" y="20050"/>
                    <a:pt x="5840" y="20251"/>
                    <a:pt x="5740" y="20351"/>
                  </a:cubicBezTo>
                  <a:cubicBezTo>
                    <a:pt x="5514" y="20677"/>
                    <a:pt x="5314" y="20878"/>
                    <a:pt x="5214" y="21178"/>
                  </a:cubicBezTo>
                  <a:cubicBezTo>
                    <a:pt x="5113" y="21404"/>
                    <a:pt x="5013" y="21504"/>
                    <a:pt x="4888" y="21705"/>
                  </a:cubicBezTo>
                  <a:cubicBezTo>
                    <a:pt x="4687" y="22030"/>
                    <a:pt x="4587" y="22231"/>
                    <a:pt x="4387" y="22557"/>
                  </a:cubicBezTo>
                  <a:cubicBezTo>
                    <a:pt x="4261" y="22757"/>
                    <a:pt x="4261" y="22857"/>
                    <a:pt x="4161" y="23058"/>
                  </a:cubicBezTo>
                  <a:cubicBezTo>
                    <a:pt x="3961" y="23384"/>
                    <a:pt x="3760" y="23685"/>
                    <a:pt x="3635" y="24010"/>
                  </a:cubicBezTo>
                  <a:cubicBezTo>
                    <a:pt x="3535" y="24111"/>
                    <a:pt x="3434" y="24311"/>
                    <a:pt x="3434" y="24436"/>
                  </a:cubicBezTo>
                  <a:cubicBezTo>
                    <a:pt x="3234" y="24837"/>
                    <a:pt x="3008" y="25263"/>
                    <a:pt x="2808" y="25790"/>
                  </a:cubicBezTo>
                  <a:lnTo>
                    <a:pt x="2707" y="25790"/>
                  </a:lnTo>
                  <a:cubicBezTo>
                    <a:pt x="1655" y="28071"/>
                    <a:pt x="728" y="30477"/>
                    <a:pt x="1" y="32983"/>
                  </a:cubicBezTo>
                  <a:cubicBezTo>
                    <a:pt x="627" y="31203"/>
                    <a:pt x="1354" y="29449"/>
                    <a:pt x="2081" y="27770"/>
                  </a:cubicBezTo>
                  <a:cubicBezTo>
                    <a:pt x="2281" y="27344"/>
                    <a:pt x="2607" y="26817"/>
                    <a:pt x="2808" y="26416"/>
                  </a:cubicBezTo>
                  <a:cubicBezTo>
                    <a:pt x="2808" y="26316"/>
                    <a:pt x="2908" y="26191"/>
                    <a:pt x="3008" y="26091"/>
                  </a:cubicBezTo>
                  <a:cubicBezTo>
                    <a:pt x="3134" y="25690"/>
                    <a:pt x="3334" y="25364"/>
                    <a:pt x="3535" y="25063"/>
                  </a:cubicBezTo>
                  <a:cubicBezTo>
                    <a:pt x="3535" y="24837"/>
                    <a:pt x="3635" y="24737"/>
                    <a:pt x="3760" y="24637"/>
                  </a:cubicBezTo>
                  <a:cubicBezTo>
                    <a:pt x="3961" y="24311"/>
                    <a:pt x="4061" y="24010"/>
                    <a:pt x="4261" y="23685"/>
                  </a:cubicBezTo>
                  <a:cubicBezTo>
                    <a:pt x="4387" y="23484"/>
                    <a:pt x="4487" y="23384"/>
                    <a:pt x="4587" y="23183"/>
                  </a:cubicBezTo>
                  <a:cubicBezTo>
                    <a:pt x="4687" y="22958"/>
                    <a:pt x="4888" y="22657"/>
                    <a:pt x="5113" y="22331"/>
                  </a:cubicBezTo>
                  <a:cubicBezTo>
                    <a:pt x="5214" y="22231"/>
                    <a:pt x="5314" y="22030"/>
                    <a:pt x="5414" y="21930"/>
                  </a:cubicBezTo>
                  <a:cubicBezTo>
                    <a:pt x="5640" y="21604"/>
                    <a:pt x="5740" y="21404"/>
                    <a:pt x="5941" y="21078"/>
                  </a:cubicBezTo>
                  <a:cubicBezTo>
                    <a:pt x="6041" y="20978"/>
                    <a:pt x="6141" y="20777"/>
                    <a:pt x="6266" y="20677"/>
                  </a:cubicBezTo>
                  <a:cubicBezTo>
                    <a:pt x="6467" y="20351"/>
                    <a:pt x="6667" y="20151"/>
                    <a:pt x="6893" y="19825"/>
                  </a:cubicBezTo>
                  <a:cubicBezTo>
                    <a:pt x="6993" y="19725"/>
                    <a:pt x="7093" y="19524"/>
                    <a:pt x="7194" y="19424"/>
                  </a:cubicBezTo>
                  <a:cubicBezTo>
                    <a:pt x="7394" y="19098"/>
                    <a:pt x="7620" y="18898"/>
                    <a:pt x="7820" y="18672"/>
                  </a:cubicBezTo>
                  <a:cubicBezTo>
                    <a:pt x="7921" y="18471"/>
                    <a:pt x="8021" y="18371"/>
                    <a:pt x="8146" y="18171"/>
                  </a:cubicBezTo>
                  <a:cubicBezTo>
                    <a:pt x="8347" y="17945"/>
                    <a:pt x="8547" y="17644"/>
                    <a:pt x="8773" y="17419"/>
                  </a:cubicBezTo>
                  <a:cubicBezTo>
                    <a:pt x="8873" y="17319"/>
                    <a:pt x="8973" y="17118"/>
                    <a:pt x="9174" y="17018"/>
                  </a:cubicBezTo>
                  <a:cubicBezTo>
                    <a:pt x="9399" y="16792"/>
                    <a:pt x="9600" y="16492"/>
                    <a:pt x="9900" y="16291"/>
                  </a:cubicBezTo>
                  <a:cubicBezTo>
                    <a:pt x="10026" y="16166"/>
                    <a:pt x="10126" y="15965"/>
                    <a:pt x="10226" y="15865"/>
                  </a:cubicBezTo>
                  <a:lnTo>
                    <a:pt x="11154" y="14913"/>
                  </a:lnTo>
                  <a:lnTo>
                    <a:pt x="11279" y="14812"/>
                  </a:lnTo>
                  <a:cubicBezTo>
                    <a:pt x="11580" y="14512"/>
                    <a:pt x="12006" y="14085"/>
                    <a:pt x="12407" y="13785"/>
                  </a:cubicBezTo>
                  <a:cubicBezTo>
                    <a:pt x="12532" y="13659"/>
                    <a:pt x="12532" y="13659"/>
                    <a:pt x="12632" y="13559"/>
                  </a:cubicBezTo>
                  <a:cubicBezTo>
                    <a:pt x="12933" y="13359"/>
                    <a:pt x="13259" y="13033"/>
                    <a:pt x="13560" y="12732"/>
                  </a:cubicBezTo>
                  <a:cubicBezTo>
                    <a:pt x="13660" y="12632"/>
                    <a:pt x="13885" y="12532"/>
                    <a:pt x="13986" y="12406"/>
                  </a:cubicBezTo>
                  <a:cubicBezTo>
                    <a:pt x="14286" y="12206"/>
                    <a:pt x="14512" y="12005"/>
                    <a:pt x="14813" y="11780"/>
                  </a:cubicBezTo>
                  <a:cubicBezTo>
                    <a:pt x="14913" y="11679"/>
                    <a:pt x="15139" y="11579"/>
                    <a:pt x="15239" y="11479"/>
                  </a:cubicBezTo>
                  <a:cubicBezTo>
                    <a:pt x="15540" y="11278"/>
                    <a:pt x="15865" y="11053"/>
                    <a:pt x="16066" y="10852"/>
                  </a:cubicBezTo>
                  <a:cubicBezTo>
                    <a:pt x="16291" y="10752"/>
                    <a:pt x="16392" y="10652"/>
                    <a:pt x="16592" y="10527"/>
                  </a:cubicBezTo>
                  <a:cubicBezTo>
                    <a:pt x="16918" y="10326"/>
                    <a:pt x="17119" y="10226"/>
                    <a:pt x="17419" y="10025"/>
                  </a:cubicBezTo>
                  <a:cubicBezTo>
                    <a:pt x="17645" y="9900"/>
                    <a:pt x="17745" y="9800"/>
                    <a:pt x="17946" y="9699"/>
                  </a:cubicBezTo>
                  <a:cubicBezTo>
                    <a:pt x="18271" y="9499"/>
                    <a:pt x="18472" y="9273"/>
                    <a:pt x="18798" y="9173"/>
                  </a:cubicBezTo>
                  <a:cubicBezTo>
                    <a:pt x="18998" y="9073"/>
                    <a:pt x="19199" y="8973"/>
                    <a:pt x="19424" y="8872"/>
                  </a:cubicBezTo>
                  <a:cubicBezTo>
                    <a:pt x="19625" y="8647"/>
                    <a:pt x="19926" y="8547"/>
                    <a:pt x="20251" y="8346"/>
                  </a:cubicBezTo>
                  <a:cubicBezTo>
                    <a:pt x="20452" y="8246"/>
                    <a:pt x="20677" y="8146"/>
                    <a:pt x="20878" y="8020"/>
                  </a:cubicBezTo>
                  <a:cubicBezTo>
                    <a:pt x="21078" y="7920"/>
                    <a:pt x="21404" y="7720"/>
                    <a:pt x="21705" y="7619"/>
                  </a:cubicBezTo>
                  <a:cubicBezTo>
                    <a:pt x="21931" y="7519"/>
                    <a:pt x="22131" y="7394"/>
                    <a:pt x="22332" y="7293"/>
                  </a:cubicBezTo>
                  <a:cubicBezTo>
                    <a:pt x="22657" y="7193"/>
                    <a:pt x="22958" y="6993"/>
                    <a:pt x="23284" y="6892"/>
                  </a:cubicBezTo>
                  <a:cubicBezTo>
                    <a:pt x="23485" y="6767"/>
                    <a:pt x="23685" y="6667"/>
                    <a:pt x="23911" y="6567"/>
                  </a:cubicBezTo>
                  <a:cubicBezTo>
                    <a:pt x="24211" y="6466"/>
                    <a:pt x="24637" y="6366"/>
                    <a:pt x="24938" y="6141"/>
                  </a:cubicBezTo>
                  <a:cubicBezTo>
                    <a:pt x="25164" y="6141"/>
                    <a:pt x="25364" y="6040"/>
                    <a:pt x="25464" y="5940"/>
                  </a:cubicBezTo>
                  <a:cubicBezTo>
                    <a:pt x="25991" y="5740"/>
                    <a:pt x="26517" y="5639"/>
                    <a:pt x="27043" y="5414"/>
                  </a:cubicBezTo>
                  <a:lnTo>
                    <a:pt x="27144" y="5414"/>
                  </a:lnTo>
                  <a:cubicBezTo>
                    <a:pt x="27770" y="5213"/>
                    <a:pt x="28297" y="5013"/>
                    <a:pt x="28923" y="4787"/>
                  </a:cubicBezTo>
                  <a:cubicBezTo>
                    <a:pt x="29023" y="4787"/>
                    <a:pt x="29224" y="4687"/>
                    <a:pt x="29449" y="4687"/>
                  </a:cubicBezTo>
                  <a:cubicBezTo>
                    <a:pt x="29850" y="4587"/>
                    <a:pt x="30277" y="4486"/>
                    <a:pt x="30703" y="4261"/>
                  </a:cubicBezTo>
                  <a:cubicBezTo>
                    <a:pt x="30903" y="4261"/>
                    <a:pt x="31104" y="4161"/>
                    <a:pt x="31329" y="4161"/>
                  </a:cubicBezTo>
                  <a:cubicBezTo>
                    <a:pt x="31730" y="4060"/>
                    <a:pt x="32156" y="3960"/>
                    <a:pt x="32457" y="3860"/>
                  </a:cubicBezTo>
                  <a:cubicBezTo>
                    <a:pt x="32783" y="3760"/>
                    <a:pt x="32983" y="3760"/>
                    <a:pt x="33309" y="3634"/>
                  </a:cubicBezTo>
                  <a:cubicBezTo>
                    <a:pt x="33610" y="3634"/>
                    <a:pt x="34036" y="3534"/>
                    <a:pt x="34462" y="3434"/>
                  </a:cubicBezTo>
                  <a:cubicBezTo>
                    <a:pt x="34663" y="3434"/>
                    <a:pt x="34963" y="3334"/>
                    <a:pt x="35289" y="3334"/>
                  </a:cubicBezTo>
                  <a:cubicBezTo>
                    <a:pt x="35590" y="3233"/>
                    <a:pt x="36016" y="3133"/>
                    <a:pt x="36342" y="3133"/>
                  </a:cubicBezTo>
                  <a:cubicBezTo>
                    <a:pt x="36642" y="3008"/>
                    <a:pt x="36968" y="3008"/>
                    <a:pt x="37269" y="2907"/>
                  </a:cubicBezTo>
                  <a:cubicBezTo>
                    <a:pt x="37595" y="2907"/>
                    <a:pt x="37996" y="2807"/>
                    <a:pt x="38422" y="2807"/>
                  </a:cubicBezTo>
                  <a:cubicBezTo>
                    <a:pt x="38723" y="2707"/>
                    <a:pt x="39049" y="2707"/>
                    <a:pt x="39249" y="2707"/>
                  </a:cubicBezTo>
                  <a:cubicBezTo>
                    <a:pt x="39675" y="2607"/>
                    <a:pt x="40101" y="2607"/>
                    <a:pt x="40502" y="2506"/>
                  </a:cubicBezTo>
                  <a:cubicBezTo>
                    <a:pt x="40828" y="2506"/>
                    <a:pt x="41129" y="2506"/>
                    <a:pt x="41455" y="2381"/>
                  </a:cubicBezTo>
                  <a:cubicBezTo>
                    <a:pt x="41856" y="2381"/>
                    <a:pt x="42282" y="2381"/>
                    <a:pt x="42708" y="2281"/>
                  </a:cubicBezTo>
                  <a:cubicBezTo>
                    <a:pt x="43008" y="2281"/>
                    <a:pt x="43234" y="2281"/>
                    <a:pt x="43535" y="2181"/>
                  </a:cubicBezTo>
                  <a:lnTo>
                    <a:pt x="44888" y="2181"/>
                  </a:lnTo>
                  <a:cubicBezTo>
                    <a:pt x="45214" y="2181"/>
                    <a:pt x="45515" y="2080"/>
                    <a:pt x="45841" y="2080"/>
                  </a:cubicBezTo>
                  <a:lnTo>
                    <a:pt x="47394" y="2080"/>
                  </a:lnTo>
                  <a:cubicBezTo>
                    <a:pt x="47620" y="2080"/>
                    <a:pt x="47820" y="1980"/>
                    <a:pt x="48121" y="1980"/>
                  </a:cubicBezTo>
                  <a:lnTo>
                    <a:pt x="52833" y="1980"/>
                  </a:lnTo>
                  <a:cubicBezTo>
                    <a:pt x="53134" y="1980"/>
                    <a:pt x="53359" y="2080"/>
                    <a:pt x="53660" y="2080"/>
                  </a:cubicBezTo>
                  <a:lnTo>
                    <a:pt x="55239" y="2080"/>
                  </a:lnTo>
                  <a:cubicBezTo>
                    <a:pt x="55540" y="2080"/>
                    <a:pt x="55866" y="2181"/>
                    <a:pt x="56066" y="2181"/>
                  </a:cubicBezTo>
                  <a:cubicBezTo>
                    <a:pt x="56592" y="2181"/>
                    <a:pt x="57019" y="2181"/>
                    <a:pt x="57520" y="2281"/>
                  </a:cubicBezTo>
                  <a:lnTo>
                    <a:pt x="58372" y="2281"/>
                  </a:lnTo>
                  <a:cubicBezTo>
                    <a:pt x="58898" y="2381"/>
                    <a:pt x="59299" y="2381"/>
                    <a:pt x="59725" y="2381"/>
                  </a:cubicBezTo>
                  <a:cubicBezTo>
                    <a:pt x="60026" y="2506"/>
                    <a:pt x="60352" y="2506"/>
                    <a:pt x="60653" y="2506"/>
                  </a:cubicBezTo>
                  <a:cubicBezTo>
                    <a:pt x="61079" y="2607"/>
                    <a:pt x="61505" y="2607"/>
                    <a:pt x="61906" y="2707"/>
                  </a:cubicBezTo>
                  <a:cubicBezTo>
                    <a:pt x="62131" y="2707"/>
                    <a:pt x="62432" y="2707"/>
                    <a:pt x="62758" y="2807"/>
                  </a:cubicBezTo>
                  <a:cubicBezTo>
                    <a:pt x="63159" y="2807"/>
                    <a:pt x="63585" y="2907"/>
                    <a:pt x="64011" y="2907"/>
                  </a:cubicBezTo>
                  <a:cubicBezTo>
                    <a:pt x="64312" y="3008"/>
                    <a:pt x="64537" y="3008"/>
                    <a:pt x="64838" y="3133"/>
                  </a:cubicBezTo>
                  <a:cubicBezTo>
                    <a:pt x="65264" y="3133"/>
                    <a:pt x="65665" y="3233"/>
                    <a:pt x="66192" y="3334"/>
                  </a:cubicBezTo>
                  <a:cubicBezTo>
                    <a:pt x="66417" y="3334"/>
                    <a:pt x="66618" y="3434"/>
                    <a:pt x="66818" y="3434"/>
                  </a:cubicBezTo>
                  <a:cubicBezTo>
                    <a:pt x="67445" y="3534"/>
                    <a:pt x="68071" y="3760"/>
                    <a:pt x="68698" y="3860"/>
                  </a:cubicBezTo>
                  <a:cubicBezTo>
                    <a:pt x="69324" y="3960"/>
                    <a:pt x="69951" y="4161"/>
                    <a:pt x="70578" y="4261"/>
                  </a:cubicBezTo>
                  <a:cubicBezTo>
                    <a:pt x="70803" y="4386"/>
                    <a:pt x="71004" y="4386"/>
                    <a:pt x="71204" y="4486"/>
                  </a:cubicBezTo>
                  <a:cubicBezTo>
                    <a:pt x="71630" y="4587"/>
                    <a:pt x="72056" y="4687"/>
                    <a:pt x="72357" y="4787"/>
                  </a:cubicBezTo>
                  <a:cubicBezTo>
                    <a:pt x="72683" y="4887"/>
                    <a:pt x="72883" y="5013"/>
                    <a:pt x="73084" y="5013"/>
                  </a:cubicBezTo>
                  <a:cubicBezTo>
                    <a:pt x="73410" y="5113"/>
                    <a:pt x="73811" y="5213"/>
                    <a:pt x="74136" y="5414"/>
                  </a:cubicBezTo>
                  <a:cubicBezTo>
                    <a:pt x="74337" y="5414"/>
                    <a:pt x="74663" y="5514"/>
                    <a:pt x="74863" y="5639"/>
                  </a:cubicBezTo>
                  <a:cubicBezTo>
                    <a:pt x="75189" y="5740"/>
                    <a:pt x="75490" y="5840"/>
                    <a:pt x="75916" y="5940"/>
                  </a:cubicBezTo>
                  <a:cubicBezTo>
                    <a:pt x="76116" y="6040"/>
                    <a:pt x="76317" y="6141"/>
                    <a:pt x="76542" y="6266"/>
                  </a:cubicBezTo>
                  <a:cubicBezTo>
                    <a:pt x="76843" y="6366"/>
                    <a:pt x="77169" y="6466"/>
                    <a:pt x="77570" y="6667"/>
                  </a:cubicBezTo>
                  <a:cubicBezTo>
                    <a:pt x="77796" y="6767"/>
                    <a:pt x="77996" y="6767"/>
                    <a:pt x="78197" y="6892"/>
                  </a:cubicBezTo>
                  <a:cubicBezTo>
                    <a:pt x="78522" y="7093"/>
                    <a:pt x="78823" y="7193"/>
                    <a:pt x="79149" y="7394"/>
                  </a:cubicBezTo>
                  <a:cubicBezTo>
                    <a:pt x="79349" y="7394"/>
                    <a:pt x="79575" y="7519"/>
                    <a:pt x="79776" y="7619"/>
                  </a:cubicBezTo>
                  <a:cubicBezTo>
                    <a:pt x="80076" y="7820"/>
                    <a:pt x="80402" y="7920"/>
                    <a:pt x="80828" y="8146"/>
                  </a:cubicBezTo>
                  <a:cubicBezTo>
                    <a:pt x="80928" y="8246"/>
                    <a:pt x="81129" y="8346"/>
                    <a:pt x="81229" y="8346"/>
                  </a:cubicBezTo>
                  <a:cubicBezTo>
                    <a:pt x="82282" y="8872"/>
                    <a:pt x="83209" y="9499"/>
                    <a:pt x="84061" y="10025"/>
                  </a:cubicBezTo>
                  <a:cubicBezTo>
                    <a:pt x="84262" y="10126"/>
                    <a:pt x="84362" y="10226"/>
                    <a:pt x="84588" y="10326"/>
                  </a:cubicBezTo>
                  <a:cubicBezTo>
                    <a:pt x="84888" y="10527"/>
                    <a:pt x="85214" y="10752"/>
                    <a:pt x="85415" y="10953"/>
                  </a:cubicBezTo>
                  <a:cubicBezTo>
                    <a:pt x="85615" y="11053"/>
                    <a:pt x="85841" y="11153"/>
                    <a:pt x="85941" y="11278"/>
                  </a:cubicBezTo>
                  <a:cubicBezTo>
                    <a:pt x="86242" y="11479"/>
                    <a:pt x="86467" y="11679"/>
                    <a:pt x="86768" y="11905"/>
                  </a:cubicBezTo>
                  <a:cubicBezTo>
                    <a:pt x="86969" y="12005"/>
                    <a:pt x="87094" y="12106"/>
                    <a:pt x="87294" y="12206"/>
                  </a:cubicBezTo>
                  <a:cubicBezTo>
                    <a:pt x="87495" y="12406"/>
                    <a:pt x="87821" y="12632"/>
                    <a:pt x="88021" y="12832"/>
                  </a:cubicBezTo>
                  <a:cubicBezTo>
                    <a:pt x="88222" y="12933"/>
                    <a:pt x="88347" y="13033"/>
                    <a:pt x="88548" y="13258"/>
                  </a:cubicBezTo>
                  <a:cubicBezTo>
                    <a:pt x="88748" y="13459"/>
                    <a:pt x="88974" y="13659"/>
                    <a:pt x="89274" y="13885"/>
                  </a:cubicBezTo>
                  <a:cubicBezTo>
                    <a:pt x="89375" y="13985"/>
                    <a:pt x="89600" y="14085"/>
                    <a:pt x="89700" y="14286"/>
                  </a:cubicBezTo>
                  <a:cubicBezTo>
                    <a:pt x="89901" y="14512"/>
                    <a:pt x="90227" y="14712"/>
                    <a:pt x="90427" y="14913"/>
                  </a:cubicBezTo>
                  <a:lnTo>
                    <a:pt x="90853" y="15339"/>
                  </a:lnTo>
                  <a:lnTo>
                    <a:pt x="91580" y="16065"/>
                  </a:lnTo>
                  <a:lnTo>
                    <a:pt x="91881" y="16391"/>
                  </a:lnTo>
                  <a:cubicBezTo>
                    <a:pt x="92608" y="17218"/>
                    <a:pt x="93360" y="17945"/>
                    <a:pt x="93986" y="18797"/>
                  </a:cubicBezTo>
                  <a:lnTo>
                    <a:pt x="94287" y="19098"/>
                  </a:lnTo>
                  <a:cubicBezTo>
                    <a:pt x="94487" y="19424"/>
                    <a:pt x="94713" y="19725"/>
                    <a:pt x="94913" y="19925"/>
                  </a:cubicBezTo>
                  <a:cubicBezTo>
                    <a:pt x="95014" y="20151"/>
                    <a:pt x="95114" y="20251"/>
                    <a:pt x="95239" y="20451"/>
                  </a:cubicBezTo>
                  <a:cubicBezTo>
                    <a:pt x="95440" y="20677"/>
                    <a:pt x="95640" y="20978"/>
                    <a:pt x="95866" y="21178"/>
                  </a:cubicBezTo>
                  <a:cubicBezTo>
                    <a:pt x="95966" y="21404"/>
                    <a:pt x="96066" y="21604"/>
                    <a:pt x="96167" y="21705"/>
                  </a:cubicBezTo>
                  <a:cubicBezTo>
                    <a:pt x="96367" y="22030"/>
                    <a:pt x="96492" y="22231"/>
                    <a:pt x="96693" y="22557"/>
                  </a:cubicBezTo>
                  <a:cubicBezTo>
                    <a:pt x="96793" y="22657"/>
                    <a:pt x="96893" y="22857"/>
                    <a:pt x="96994" y="23058"/>
                  </a:cubicBezTo>
                  <a:cubicBezTo>
                    <a:pt x="97219" y="23284"/>
                    <a:pt x="97420" y="23584"/>
                    <a:pt x="97520" y="23910"/>
                  </a:cubicBezTo>
                  <a:cubicBezTo>
                    <a:pt x="97620" y="24010"/>
                    <a:pt x="97746" y="24211"/>
                    <a:pt x="97846" y="24436"/>
                  </a:cubicBezTo>
                  <a:cubicBezTo>
                    <a:pt x="98046" y="24637"/>
                    <a:pt x="98147" y="24938"/>
                    <a:pt x="98372" y="25263"/>
                  </a:cubicBezTo>
                  <a:cubicBezTo>
                    <a:pt x="98472" y="25464"/>
                    <a:pt x="98573" y="25564"/>
                    <a:pt x="98573" y="25790"/>
                  </a:cubicBezTo>
                  <a:cubicBezTo>
                    <a:pt x="98773" y="26091"/>
                    <a:pt x="98999" y="26416"/>
                    <a:pt x="99199" y="26817"/>
                  </a:cubicBezTo>
                  <a:cubicBezTo>
                    <a:pt x="99199" y="26943"/>
                    <a:pt x="99299" y="27043"/>
                    <a:pt x="99400" y="27143"/>
                  </a:cubicBezTo>
                  <a:cubicBezTo>
                    <a:pt x="99625" y="27569"/>
                    <a:pt x="99826" y="27970"/>
                    <a:pt x="100026" y="28497"/>
                  </a:cubicBezTo>
                  <a:lnTo>
                    <a:pt x="100026" y="28597"/>
                  </a:lnTo>
                  <a:cubicBezTo>
                    <a:pt x="100878" y="30276"/>
                    <a:pt x="101505" y="31955"/>
                    <a:pt x="102132" y="33710"/>
                  </a:cubicBezTo>
                  <a:cubicBezTo>
                    <a:pt x="101380" y="31329"/>
                    <a:pt x="100452" y="28923"/>
                    <a:pt x="99400" y="26617"/>
                  </a:cubicBezTo>
                  <a:cubicBezTo>
                    <a:pt x="99400" y="26517"/>
                    <a:pt x="99400" y="26517"/>
                    <a:pt x="99299" y="26416"/>
                  </a:cubicBezTo>
                  <a:cubicBezTo>
                    <a:pt x="99099" y="25990"/>
                    <a:pt x="98873" y="25564"/>
                    <a:pt x="98673" y="25163"/>
                  </a:cubicBezTo>
                  <a:cubicBezTo>
                    <a:pt x="98673" y="25063"/>
                    <a:pt x="98573" y="24938"/>
                    <a:pt x="98573" y="24737"/>
                  </a:cubicBezTo>
                  <a:cubicBezTo>
                    <a:pt x="98372" y="24436"/>
                    <a:pt x="98147" y="24111"/>
                    <a:pt x="98046" y="23685"/>
                  </a:cubicBezTo>
                  <a:cubicBezTo>
                    <a:pt x="97946" y="23584"/>
                    <a:pt x="97846" y="23384"/>
                    <a:pt x="97746" y="23284"/>
                  </a:cubicBezTo>
                  <a:cubicBezTo>
                    <a:pt x="97520" y="22958"/>
                    <a:pt x="97420" y="22657"/>
                    <a:pt x="97219" y="22331"/>
                  </a:cubicBezTo>
                  <a:cubicBezTo>
                    <a:pt x="97119" y="22231"/>
                    <a:pt x="96994" y="22030"/>
                    <a:pt x="96893" y="21805"/>
                  </a:cubicBezTo>
                  <a:cubicBezTo>
                    <a:pt x="96793" y="21604"/>
                    <a:pt x="96593" y="21304"/>
                    <a:pt x="96367" y="20978"/>
                  </a:cubicBezTo>
                  <a:cubicBezTo>
                    <a:pt x="96267" y="20878"/>
                    <a:pt x="96167" y="20677"/>
                    <a:pt x="96066" y="20552"/>
                  </a:cubicBezTo>
                  <a:cubicBezTo>
                    <a:pt x="95966" y="20251"/>
                    <a:pt x="95741" y="19925"/>
                    <a:pt x="95540" y="19725"/>
                  </a:cubicBezTo>
                  <a:cubicBezTo>
                    <a:pt x="95440" y="19524"/>
                    <a:pt x="95340" y="19424"/>
                    <a:pt x="95239" y="19198"/>
                  </a:cubicBezTo>
                  <a:cubicBezTo>
                    <a:pt x="95014" y="18998"/>
                    <a:pt x="94813" y="18672"/>
                    <a:pt x="94713" y="18371"/>
                  </a:cubicBezTo>
                  <a:cubicBezTo>
                    <a:pt x="94613" y="18271"/>
                    <a:pt x="94487" y="18045"/>
                    <a:pt x="94387" y="17945"/>
                  </a:cubicBezTo>
                  <a:cubicBezTo>
                    <a:pt x="94086" y="17644"/>
                    <a:pt x="93861" y="17419"/>
                    <a:pt x="93660" y="17118"/>
                  </a:cubicBezTo>
                  <a:cubicBezTo>
                    <a:pt x="93560" y="17018"/>
                    <a:pt x="93460" y="16918"/>
                    <a:pt x="93460" y="16692"/>
                  </a:cubicBezTo>
                  <a:cubicBezTo>
                    <a:pt x="92733" y="15965"/>
                    <a:pt x="92106" y="15138"/>
                    <a:pt x="91355" y="14411"/>
                  </a:cubicBezTo>
                  <a:cubicBezTo>
                    <a:pt x="91254" y="14286"/>
                    <a:pt x="91154" y="14186"/>
                    <a:pt x="91054" y="14085"/>
                  </a:cubicBezTo>
                  <a:cubicBezTo>
                    <a:pt x="90853" y="13885"/>
                    <a:pt x="90527" y="13559"/>
                    <a:pt x="90327" y="13359"/>
                  </a:cubicBezTo>
                  <a:cubicBezTo>
                    <a:pt x="90227" y="13158"/>
                    <a:pt x="90001" y="13033"/>
                    <a:pt x="89901" y="12933"/>
                  </a:cubicBezTo>
                  <a:cubicBezTo>
                    <a:pt x="89700" y="12732"/>
                    <a:pt x="89375" y="12406"/>
                    <a:pt x="89174" y="12206"/>
                  </a:cubicBezTo>
                  <a:cubicBezTo>
                    <a:pt x="89074" y="12106"/>
                    <a:pt x="88848" y="12005"/>
                    <a:pt x="88748" y="11780"/>
                  </a:cubicBezTo>
                  <a:cubicBezTo>
                    <a:pt x="88548" y="11579"/>
                    <a:pt x="88222" y="11379"/>
                    <a:pt x="88021" y="11153"/>
                  </a:cubicBezTo>
                  <a:cubicBezTo>
                    <a:pt x="87821" y="11053"/>
                    <a:pt x="87720" y="10953"/>
                    <a:pt x="87495" y="10852"/>
                  </a:cubicBezTo>
                  <a:cubicBezTo>
                    <a:pt x="87294" y="10652"/>
                    <a:pt x="87094" y="10426"/>
                    <a:pt x="86768" y="10226"/>
                  </a:cubicBezTo>
                  <a:cubicBezTo>
                    <a:pt x="86668" y="10126"/>
                    <a:pt x="86467" y="9900"/>
                    <a:pt x="86242" y="9800"/>
                  </a:cubicBezTo>
                  <a:cubicBezTo>
                    <a:pt x="86041" y="9599"/>
                    <a:pt x="85715" y="9499"/>
                    <a:pt x="85515" y="9273"/>
                  </a:cubicBezTo>
                  <a:cubicBezTo>
                    <a:pt x="85314" y="9173"/>
                    <a:pt x="85214" y="8973"/>
                    <a:pt x="84989" y="8872"/>
                  </a:cubicBezTo>
                  <a:cubicBezTo>
                    <a:pt x="84688" y="8647"/>
                    <a:pt x="84362" y="8446"/>
                    <a:pt x="84061" y="8246"/>
                  </a:cubicBezTo>
                  <a:cubicBezTo>
                    <a:pt x="83961" y="8246"/>
                    <a:pt x="83836" y="8146"/>
                    <a:pt x="83635" y="8020"/>
                  </a:cubicBezTo>
                  <a:cubicBezTo>
                    <a:pt x="82808" y="7394"/>
                    <a:pt x="81856" y="6892"/>
                    <a:pt x="80828" y="6366"/>
                  </a:cubicBezTo>
                  <a:cubicBezTo>
                    <a:pt x="80703" y="6266"/>
                    <a:pt x="80502" y="6266"/>
                    <a:pt x="80402" y="6141"/>
                  </a:cubicBezTo>
                  <a:cubicBezTo>
                    <a:pt x="80076" y="5940"/>
                    <a:pt x="79675" y="5840"/>
                    <a:pt x="79349" y="5639"/>
                  </a:cubicBezTo>
                  <a:cubicBezTo>
                    <a:pt x="79149" y="5514"/>
                    <a:pt x="78948" y="5414"/>
                    <a:pt x="78823" y="5314"/>
                  </a:cubicBezTo>
                  <a:cubicBezTo>
                    <a:pt x="78422" y="5213"/>
                    <a:pt x="78096" y="5013"/>
                    <a:pt x="77796" y="4887"/>
                  </a:cubicBezTo>
                  <a:cubicBezTo>
                    <a:pt x="77570" y="4787"/>
                    <a:pt x="77370" y="4687"/>
                    <a:pt x="77169" y="4587"/>
                  </a:cubicBezTo>
                  <a:cubicBezTo>
                    <a:pt x="76843" y="4486"/>
                    <a:pt x="76542" y="4386"/>
                    <a:pt x="76217" y="4261"/>
                  </a:cubicBezTo>
                  <a:cubicBezTo>
                    <a:pt x="76016" y="4161"/>
                    <a:pt x="75816" y="4060"/>
                    <a:pt x="75490" y="3960"/>
                  </a:cubicBezTo>
                  <a:cubicBezTo>
                    <a:pt x="75189" y="3860"/>
                    <a:pt x="74863" y="3760"/>
                    <a:pt x="74562" y="3634"/>
                  </a:cubicBezTo>
                  <a:cubicBezTo>
                    <a:pt x="74337" y="3534"/>
                    <a:pt x="74136" y="3434"/>
                    <a:pt x="73811" y="3334"/>
                  </a:cubicBezTo>
                  <a:cubicBezTo>
                    <a:pt x="73510" y="3233"/>
                    <a:pt x="73184" y="3133"/>
                    <a:pt x="72783" y="3008"/>
                  </a:cubicBezTo>
                  <a:cubicBezTo>
                    <a:pt x="72557" y="2907"/>
                    <a:pt x="72357" y="2907"/>
                    <a:pt x="72156" y="2807"/>
                  </a:cubicBezTo>
                  <a:cubicBezTo>
                    <a:pt x="71730" y="2707"/>
                    <a:pt x="71304" y="2607"/>
                    <a:pt x="70903" y="2506"/>
                  </a:cubicBezTo>
                  <a:cubicBezTo>
                    <a:pt x="70678" y="2381"/>
                    <a:pt x="70578" y="2381"/>
                    <a:pt x="70377" y="2281"/>
                  </a:cubicBezTo>
                  <a:cubicBezTo>
                    <a:pt x="69750" y="2181"/>
                    <a:pt x="69124" y="1980"/>
                    <a:pt x="68497" y="1880"/>
                  </a:cubicBezTo>
                  <a:cubicBezTo>
                    <a:pt x="67871" y="1654"/>
                    <a:pt x="67244" y="1554"/>
                    <a:pt x="66618" y="1454"/>
                  </a:cubicBezTo>
                  <a:cubicBezTo>
                    <a:pt x="66417" y="1354"/>
                    <a:pt x="66192" y="1354"/>
                    <a:pt x="65991" y="1354"/>
                  </a:cubicBezTo>
                  <a:cubicBezTo>
                    <a:pt x="65465" y="1253"/>
                    <a:pt x="65039" y="1128"/>
                    <a:pt x="64638" y="1028"/>
                  </a:cubicBezTo>
                  <a:cubicBezTo>
                    <a:pt x="64312" y="1028"/>
                    <a:pt x="64111" y="1028"/>
                    <a:pt x="63785" y="928"/>
                  </a:cubicBezTo>
                  <a:cubicBezTo>
                    <a:pt x="63384" y="928"/>
                    <a:pt x="62958" y="827"/>
                    <a:pt x="62532" y="727"/>
                  </a:cubicBezTo>
                  <a:cubicBezTo>
                    <a:pt x="62332" y="727"/>
                    <a:pt x="62031" y="727"/>
                    <a:pt x="61705" y="627"/>
                  </a:cubicBezTo>
                  <a:cubicBezTo>
                    <a:pt x="61279" y="627"/>
                    <a:pt x="60878" y="501"/>
                    <a:pt x="60452" y="501"/>
                  </a:cubicBezTo>
                  <a:cubicBezTo>
                    <a:pt x="60252" y="501"/>
                    <a:pt x="59926" y="401"/>
                    <a:pt x="59625" y="401"/>
                  </a:cubicBezTo>
                  <a:cubicBezTo>
                    <a:pt x="59199" y="401"/>
                    <a:pt x="58773" y="301"/>
                    <a:pt x="58272" y="301"/>
                  </a:cubicBezTo>
                  <a:cubicBezTo>
                    <a:pt x="58046" y="301"/>
                    <a:pt x="57745" y="201"/>
                    <a:pt x="57420" y="201"/>
                  </a:cubicBezTo>
                  <a:cubicBezTo>
                    <a:pt x="57019" y="201"/>
                    <a:pt x="56492" y="201"/>
                    <a:pt x="56066" y="100"/>
                  </a:cubicBezTo>
                  <a:lnTo>
                    <a:pt x="55139" y="100"/>
                  </a:lnTo>
                  <a:cubicBezTo>
                    <a:pt x="54613" y="100"/>
                    <a:pt x="54086" y="100"/>
                    <a:pt x="53660" y="0"/>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8"/>
            <p:cNvSpPr/>
            <p:nvPr/>
          </p:nvSpPr>
          <p:spPr>
            <a:xfrm>
              <a:off x="6471173" y="2111227"/>
              <a:ext cx="558292" cy="222013"/>
            </a:xfrm>
            <a:custGeom>
              <a:rect b="b" l="l" r="r" t="t"/>
              <a:pathLst>
                <a:path extrusionOk="0" h="13585" w="34162">
                  <a:moveTo>
                    <a:pt x="17143" y="0"/>
                  </a:moveTo>
                  <a:cubicBezTo>
                    <a:pt x="13259" y="0"/>
                    <a:pt x="6592" y="827"/>
                    <a:pt x="4386" y="2832"/>
                  </a:cubicBezTo>
                  <a:cubicBezTo>
                    <a:pt x="2206" y="4913"/>
                    <a:pt x="0" y="13258"/>
                    <a:pt x="0" y="13258"/>
                  </a:cubicBezTo>
                  <a:lnTo>
                    <a:pt x="4286" y="13584"/>
                  </a:lnTo>
                  <a:cubicBezTo>
                    <a:pt x="4286" y="13584"/>
                    <a:pt x="5439" y="8672"/>
                    <a:pt x="6792" y="6792"/>
                  </a:cubicBezTo>
                  <a:cubicBezTo>
                    <a:pt x="8246" y="4913"/>
                    <a:pt x="17143" y="4812"/>
                    <a:pt x="17143" y="4812"/>
                  </a:cubicBezTo>
                  <a:cubicBezTo>
                    <a:pt x="17143" y="4812"/>
                    <a:pt x="25915" y="4913"/>
                    <a:pt x="27369" y="6792"/>
                  </a:cubicBezTo>
                  <a:cubicBezTo>
                    <a:pt x="28722" y="8672"/>
                    <a:pt x="29875" y="13584"/>
                    <a:pt x="29875" y="13584"/>
                  </a:cubicBezTo>
                  <a:lnTo>
                    <a:pt x="34161" y="13258"/>
                  </a:lnTo>
                  <a:cubicBezTo>
                    <a:pt x="34161" y="13258"/>
                    <a:pt x="31956" y="4913"/>
                    <a:pt x="29775" y="2832"/>
                  </a:cubicBezTo>
                  <a:cubicBezTo>
                    <a:pt x="27570" y="827"/>
                    <a:pt x="20903" y="0"/>
                    <a:pt x="1714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8"/>
            <p:cNvSpPr/>
            <p:nvPr/>
          </p:nvSpPr>
          <p:spPr>
            <a:xfrm>
              <a:off x="7051561" y="2317649"/>
              <a:ext cx="361676" cy="244141"/>
            </a:xfrm>
            <a:custGeom>
              <a:rect b="b" l="l" r="r" t="t"/>
              <a:pathLst>
                <a:path extrusionOk="0" h="14939" w="22131">
                  <a:moveTo>
                    <a:pt x="828" y="1"/>
                  </a:moveTo>
                  <a:lnTo>
                    <a:pt x="0" y="1981"/>
                  </a:lnTo>
                  <a:cubicBezTo>
                    <a:pt x="0" y="1981"/>
                    <a:pt x="14612" y="5540"/>
                    <a:pt x="21605" y="14938"/>
                  </a:cubicBezTo>
                  <a:lnTo>
                    <a:pt x="22131" y="13259"/>
                  </a:lnTo>
                  <a:cubicBezTo>
                    <a:pt x="15239" y="3986"/>
                    <a:pt x="828" y="1"/>
                    <a:pt x="828" y="1"/>
                  </a:cubicBezTo>
                  <a:close/>
                </a:path>
              </a:pathLst>
            </a:custGeom>
            <a:solidFill>
              <a:srgbClr val="6FEA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8"/>
            <p:cNvSpPr/>
            <p:nvPr/>
          </p:nvSpPr>
          <p:spPr>
            <a:xfrm>
              <a:off x="7072038" y="2179375"/>
              <a:ext cx="406324" cy="358653"/>
            </a:xfrm>
            <a:custGeom>
              <a:rect b="b" l="l" r="r" t="t"/>
              <a:pathLst>
                <a:path extrusionOk="0" h="21946" w="24863">
                  <a:moveTo>
                    <a:pt x="7659" y="1"/>
                  </a:moveTo>
                  <a:cubicBezTo>
                    <a:pt x="6912" y="1"/>
                    <a:pt x="6278" y="147"/>
                    <a:pt x="5740" y="317"/>
                  </a:cubicBezTo>
                  <a:cubicBezTo>
                    <a:pt x="5439" y="542"/>
                    <a:pt x="5013" y="743"/>
                    <a:pt x="4587" y="943"/>
                  </a:cubicBezTo>
                  <a:cubicBezTo>
                    <a:pt x="4061" y="1269"/>
                    <a:pt x="3559" y="1570"/>
                    <a:pt x="3033" y="1895"/>
                  </a:cubicBezTo>
                  <a:cubicBezTo>
                    <a:pt x="3033" y="1895"/>
                    <a:pt x="3188" y="1834"/>
                    <a:pt x="3348" y="1834"/>
                  </a:cubicBezTo>
                  <a:cubicBezTo>
                    <a:pt x="3557" y="1834"/>
                    <a:pt x="3773" y="1939"/>
                    <a:pt x="3660" y="2422"/>
                  </a:cubicBezTo>
                  <a:lnTo>
                    <a:pt x="1" y="9715"/>
                  </a:lnTo>
                  <a:cubicBezTo>
                    <a:pt x="3760" y="10868"/>
                    <a:pt x="12958" y="14101"/>
                    <a:pt x="20151" y="21946"/>
                  </a:cubicBezTo>
                  <a:cubicBezTo>
                    <a:pt x="24863" y="5129"/>
                    <a:pt x="13785" y="1670"/>
                    <a:pt x="9600" y="317"/>
                  </a:cubicBezTo>
                  <a:cubicBezTo>
                    <a:pt x="8880" y="87"/>
                    <a:pt x="8236" y="1"/>
                    <a:pt x="7659" y="1"/>
                  </a:cubicBezTo>
                  <a:close/>
                </a:path>
              </a:pathLst>
            </a:custGeom>
            <a:solidFill>
              <a:srgbClr val="14A5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8"/>
            <p:cNvSpPr/>
            <p:nvPr/>
          </p:nvSpPr>
          <p:spPr>
            <a:xfrm>
              <a:off x="6090671" y="2317649"/>
              <a:ext cx="363719" cy="244141"/>
            </a:xfrm>
            <a:custGeom>
              <a:rect b="b" l="l" r="r" t="t"/>
              <a:pathLst>
                <a:path extrusionOk="0" h="14939" w="22256">
                  <a:moveTo>
                    <a:pt x="21303" y="1"/>
                  </a:moveTo>
                  <a:cubicBezTo>
                    <a:pt x="21303" y="1"/>
                    <a:pt x="6993" y="3986"/>
                    <a:pt x="0" y="13259"/>
                  </a:cubicBezTo>
                  <a:lnTo>
                    <a:pt x="526" y="14938"/>
                  </a:lnTo>
                  <a:cubicBezTo>
                    <a:pt x="7519" y="5540"/>
                    <a:pt x="22256" y="1981"/>
                    <a:pt x="22256" y="1981"/>
                  </a:cubicBezTo>
                  <a:lnTo>
                    <a:pt x="21303" y="1"/>
                  </a:lnTo>
                  <a:close/>
                </a:path>
              </a:pathLst>
            </a:custGeom>
            <a:solidFill>
              <a:srgbClr val="6FEA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8"/>
            <p:cNvSpPr/>
            <p:nvPr/>
          </p:nvSpPr>
          <p:spPr>
            <a:xfrm>
              <a:off x="6025955" y="2179375"/>
              <a:ext cx="407958" cy="358653"/>
            </a:xfrm>
            <a:custGeom>
              <a:rect b="b" l="l" r="r" t="t"/>
              <a:pathLst>
                <a:path extrusionOk="0" h="21946" w="24963">
                  <a:moveTo>
                    <a:pt x="17239" y="1"/>
                  </a:moveTo>
                  <a:cubicBezTo>
                    <a:pt x="16669" y="1"/>
                    <a:pt x="16013" y="87"/>
                    <a:pt x="15238" y="317"/>
                  </a:cubicBezTo>
                  <a:cubicBezTo>
                    <a:pt x="11053" y="1670"/>
                    <a:pt x="0" y="5129"/>
                    <a:pt x="4687" y="21946"/>
                  </a:cubicBezTo>
                  <a:cubicBezTo>
                    <a:pt x="12005" y="14101"/>
                    <a:pt x="21078" y="10868"/>
                    <a:pt x="24963" y="9715"/>
                  </a:cubicBezTo>
                  <a:lnTo>
                    <a:pt x="21203" y="2422"/>
                  </a:lnTo>
                  <a:cubicBezTo>
                    <a:pt x="21132" y="1939"/>
                    <a:pt x="21343" y="1834"/>
                    <a:pt x="21539" y="1834"/>
                  </a:cubicBezTo>
                  <a:cubicBezTo>
                    <a:pt x="21689" y="1834"/>
                    <a:pt x="21830" y="1895"/>
                    <a:pt x="21830" y="1895"/>
                  </a:cubicBezTo>
                  <a:cubicBezTo>
                    <a:pt x="21304" y="1570"/>
                    <a:pt x="20777" y="1269"/>
                    <a:pt x="20351" y="943"/>
                  </a:cubicBezTo>
                  <a:cubicBezTo>
                    <a:pt x="19950" y="743"/>
                    <a:pt x="19524" y="542"/>
                    <a:pt x="19098" y="317"/>
                  </a:cubicBezTo>
                  <a:cubicBezTo>
                    <a:pt x="18574" y="147"/>
                    <a:pt x="17979" y="1"/>
                    <a:pt x="172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8"/>
            <p:cNvSpPr/>
            <p:nvPr/>
          </p:nvSpPr>
          <p:spPr>
            <a:xfrm>
              <a:off x="6624776" y="3237454"/>
              <a:ext cx="1143583" cy="164275"/>
            </a:xfrm>
            <a:custGeom>
              <a:rect b="b" l="l" r="r" t="t"/>
              <a:pathLst>
                <a:path extrusionOk="0" h="10052" w="69976">
                  <a:moveTo>
                    <a:pt x="32444" y="0"/>
                  </a:moveTo>
                  <a:cubicBezTo>
                    <a:pt x="31297" y="0"/>
                    <a:pt x="30123" y="3"/>
                    <a:pt x="28922" y="9"/>
                  </a:cubicBezTo>
                  <a:cubicBezTo>
                    <a:pt x="17770" y="9"/>
                    <a:pt x="7619" y="2515"/>
                    <a:pt x="0" y="6074"/>
                  </a:cubicBezTo>
                  <a:cubicBezTo>
                    <a:pt x="727" y="6275"/>
                    <a:pt x="1579" y="6375"/>
                    <a:pt x="2406" y="6600"/>
                  </a:cubicBezTo>
                  <a:cubicBezTo>
                    <a:pt x="3559" y="6901"/>
                    <a:pt x="4812" y="7227"/>
                    <a:pt x="6165" y="7428"/>
                  </a:cubicBezTo>
                  <a:cubicBezTo>
                    <a:pt x="14465" y="9261"/>
                    <a:pt x="25822" y="10051"/>
                    <a:pt x="36697" y="10051"/>
                  </a:cubicBezTo>
                  <a:cubicBezTo>
                    <a:pt x="48120" y="10051"/>
                    <a:pt x="59011" y="9179"/>
                    <a:pt x="65264" y="7728"/>
                  </a:cubicBezTo>
                  <a:cubicBezTo>
                    <a:pt x="68522" y="7001"/>
                    <a:pt x="69975" y="6174"/>
                    <a:pt x="69975" y="5347"/>
                  </a:cubicBezTo>
                  <a:cubicBezTo>
                    <a:pt x="69650" y="4821"/>
                    <a:pt x="68822" y="4194"/>
                    <a:pt x="67995" y="3768"/>
                  </a:cubicBezTo>
                  <a:cubicBezTo>
                    <a:pt x="62775" y="816"/>
                    <a:pt x="51253" y="0"/>
                    <a:pt x="32444" y="0"/>
                  </a:cubicBezTo>
                  <a:close/>
                </a:path>
              </a:pathLst>
            </a:custGeom>
            <a:solidFill>
              <a:srgbClr val="3653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8"/>
            <p:cNvSpPr/>
            <p:nvPr/>
          </p:nvSpPr>
          <p:spPr>
            <a:xfrm>
              <a:off x="7554942" y="3106109"/>
              <a:ext cx="170812" cy="256022"/>
            </a:xfrm>
            <a:custGeom>
              <a:rect b="b" l="l" r="r" t="t"/>
              <a:pathLst>
                <a:path extrusionOk="0" h="15666" w="10452">
                  <a:moveTo>
                    <a:pt x="2081" y="1"/>
                  </a:moveTo>
                  <a:lnTo>
                    <a:pt x="1" y="14512"/>
                  </a:lnTo>
                  <a:lnTo>
                    <a:pt x="8347" y="15665"/>
                  </a:lnTo>
                  <a:lnTo>
                    <a:pt x="10452" y="1254"/>
                  </a:lnTo>
                  <a:lnTo>
                    <a:pt x="208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8"/>
            <p:cNvSpPr/>
            <p:nvPr/>
          </p:nvSpPr>
          <p:spPr>
            <a:xfrm>
              <a:off x="7377594" y="2592595"/>
              <a:ext cx="627912" cy="588019"/>
            </a:xfrm>
            <a:custGeom>
              <a:rect b="b" l="l" r="r" t="t"/>
              <a:pathLst>
                <a:path extrusionOk="0" h="35981" w="38422">
                  <a:moveTo>
                    <a:pt x="19159" y="7504"/>
                  </a:moveTo>
                  <a:cubicBezTo>
                    <a:pt x="19660" y="7504"/>
                    <a:pt x="20167" y="7540"/>
                    <a:pt x="20677" y="7613"/>
                  </a:cubicBezTo>
                  <a:cubicBezTo>
                    <a:pt x="26417" y="8465"/>
                    <a:pt x="30477" y="13779"/>
                    <a:pt x="29650" y="19518"/>
                  </a:cubicBezTo>
                  <a:cubicBezTo>
                    <a:pt x="28898" y="24737"/>
                    <a:pt x="24333" y="28505"/>
                    <a:pt x="19196" y="28505"/>
                  </a:cubicBezTo>
                  <a:cubicBezTo>
                    <a:pt x="18683" y="28505"/>
                    <a:pt x="18165" y="28467"/>
                    <a:pt x="17645" y="28390"/>
                  </a:cubicBezTo>
                  <a:cubicBezTo>
                    <a:pt x="11905" y="27563"/>
                    <a:pt x="7920" y="22250"/>
                    <a:pt x="8772" y="16485"/>
                  </a:cubicBezTo>
                  <a:cubicBezTo>
                    <a:pt x="9526" y="11256"/>
                    <a:pt x="14025" y="7504"/>
                    <a:pt x="19159" y="7504"/>
                  </a:cubicBezTo>
                  <a:close/>
                  <a:moveTo>
                    <a:pt x="19184" y="1"/>
                  </a:moveTo>
                  <a:cubicBezTo>
                    <a:pt x="10335" y="1"/>
                    <a:pt x="2686" y="6514"/>
                    <a:pt x="1454" y="15458"/>
                  </a:cubicBezTo>
                  <a:cubicBezTo>
                    <a:pt x="0" y="25257"/>
                    <a:pt x="6792" y="34355"/>
                    <a:pt x="16592" y="35809"/>
                  </a:cubicBezTo>
                  <a:cubicBezTo>
                    <a:pt x="17433" y="35925"/>
                    <a:pt x="18270" y="35981"/>
                    <a:pt x="19097" y="35981"/>
                  </a:cubicBezTo>
                  <a:cubicBezTo>
                    <a:pt x="27934" y="35981"/>
                    <a:pt x="35731" y="29554"/>
                    <a:pt x="36968" y="20571"/>
                  </a:cubicBezTo>
                  <a:cubicBezTo>
                    <a:pt x="38422" y="10746"/>
                    <a:pt x="31630" y="1673"/>
                    <a:pt x="21830" y="195"/>
                  </a:cubicBezTo>
                  <a:cubicBezTo>
                    <a:pt x="20940" y="64"/>
                    <a:pt x="20056" y="1"/>
                    <a:pt x="191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8"/>
            <p:cNvSpPr/>
            <p:nvPr/>
          </p:nvSpPr>
          <p:spPr>
            <a:xfrm>
              <a:off x="7474668" y="3254793"/>
              <a:ext cx="254371" cy="500130"/>
            </a:xfrm>
            <a:custGeom>
              <a:rect b="b" l="l" r="r" t="t"/>
              <a:pathLst>
                <a:path extrusionOk="0" h="30603" w="15565">
                  <a:moveTo>
                    <a:pt x="4186" y="1"/>
                  </a:moveTo>
                  <a:lnTo>
                    <a:pt x="0" y="28923"/>
                  </a:lnTo>
                  <a:lnTo>
                    <a:pt x="11379" y="30602"/>
                  </a:lnTo>
                  <a:lnTo>
                    <a:pt x="15564" y="1554"/>
                  </a:lnTo>
                  <a:lnTo>
                    <a:pt x="4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8"/>
            <p:cNvSpPr/>
            <p:nvPr/>
          </p:nvSpPr>
          <p:spPr>
            <a:xfrm>
              <a:off x="6397861" y="3324837"/>
              <a:ext cx="1421699" cy="812990"/>
            </a:xfrm>
            <a:custGeom>
              <a:rect b="b" l="l" r="r" t="t"/>
              <a:pathLst>
                <a:path extrusionOk="0" h="49747" w="86994">
                  <a:moveTo>
                    <a:pt x="83860" y="0"/>
                  </a:moveTo>
                  <a:cubicBezTo>
                    <a:pt x="83860" y="827"/>
                    <a:pt x="82407" y="1654"/>
                    <a:pt x="79149" y="2381"/>
                  </a:cubicBezTo>
                  <a:cubicBezTo>
                    <a:pt x="72896" y="3832"/>
                    <a:pt x="62005" y="4704"/>
                    <a:pt x="50582" y="4704"/>
                  </a:cubicBezTo>
                  <a:cubicBezTo>
                    <a:pt x="39707" y="4704"/>
                    <a:pt x="28350" y="3914"/>
                    <a:pt x="20050" y="2081"/>
                  </a:cubicBezTo>
                  <a:cubicBezTo>
                    <a:pt x="18697" y="1880"/>
                    <a:pt x="17444" y="1554"/>
                    <a:pt x="16291" y="1253"/>
                  </a:cubicBezTo>
                  <a:cubicBezTo>
                    <a:pt x="4186" y="6266"/>
                    <a:pt x="0" y="17544"/>
                    <a:pt x="100" y="31103"/>
                  </a:cubicBezTo>
                  <a:cubicBezTo>
                    <a:pt x="306" y="47736"/>
                    <a:pt x="16233" y="49746"/>
                    <a:pt x="37050" y="49746"/>
                  </a:cubicBezTo>
                  <a:cubicBezTo>
                    <a:pt x="39101" y="49746"/>
                    <a:pt x="41199" y="49727"/>
                    <a:pt x="43334" y="49700"/>
                  </a:cubicBezTo>
                  <a:cubicBezTo>
                    <a:pt x="61605" y="49600"/>
                    <a:pt x="86467" y="48447"/>
                    <a:pt x="86266" y="30276"/>
                  </a:cubicBezTo>
                  <a:cubicBezTo>
                    <a:pt x="86166" y="21504"/>
                    <a:pt x="86993" y="7820"/>
                    <a:pt x="83860"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8"/>
            <p:cNvSpPr/>
            <p:nvPr/>
          </p:nvSpPr>
          <p:spPr>
            <a:xfrm>
              <a:off x="5681079" y="3261036"/>
              <a:ext cx="1423334" cy="876791"/>
            </a:xfrm>
            <a:custGeom>
              <a:rect b="b" l="l" r="r" t="t"/>
              <a:pathLst>
                <a:path extrusionOk="0" h="53651" w="87094">
                  <a:moveTo>
                    <a:pt x="22473" y="1"/>
                  </a:moveTo>
                  <a:cubicBezTo>
                    <a:pt x="17717" y="1"/>
                    <a:pt x="14130" y="796"/>
                    <a:pt x="12106" y="3278"/>
                  </a:cubicBezTo>
                  <a:cubicBezTo>
                    <a:pt x="11884" y="3499"/>
                    <a:pt x="11241" y="3568"/>
                    <a:pt x="10376" y="3568"/>
                  </a:cubicBezTo>
                  <a:cubicBezTo>
                    <a:pt x="9676" y="3568"/>
                    <a:pt x="8831" y="3523"/>
                    <a:pt x="7945" y="3478"/>
                  </a:cubicBezTo>
                  <a:cubicBezTo>
                    <a:pt x="7126" y="3441"/>
                    <a:pt x="6297" y="3404"/>
                    <a:pt x="5566" y="3404"/>
                  </a:cubicBezTo>
                  <a:cubicBezTo>
                    <a:pt x="4329" y="3404"/>
                    <a:pt x="3375" y="3510"/>
                    <a:pt x="3233" y="3904"/>
                  </a:cubicBezTo>
                  <a:cubicBezTo>
                    <a:pt x="0" y="11724"/>
                    <a:pt x="827" y="25408"/>
                    <a:pt x="727" y="34180"/>
                  </a:cubicBezTo>
                  <a:cubicBezTo>
                    <a:pt x="527" y="52351"/>
                    <a:pt x="25389" y="53504"/>
                    <a:pt x="43660" y="53604"/>
                  </a:cubicBezTo>
                  <a:cubicBezTo>
                    <a:pt x="45795" y="53631"/>
                    <a:pt x="47893" y="53650"/>
                    <a:pt x="49944" y="53650"/>
                  </a:cubicBezTo>
                  <a:cubicBezTo>
                    <a:pt x="70760" y="53650"/>
                    <a:pt x="86688" y="51640"/>
                    <a:pt x="86893" y="35007"/>
                  </a:cubicBezTo>
                  <a:cubicBezTo>
                    <a:pt x="87094" y="16837"/>
                    <a:pt x="79474" y="2751"/>
                    <a:pt x="55765" y="2526"/>
                  </a:cubicBezTo>
                  <a:cubicBezTo>
                    <a:pt x="42517" y="2399"/>
                    <a:pt x="30732" y="1"/>
                    <a:pt x="22473"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8"/>
            <p:cNvSpPr/>
            <p:nvPr/>
          </p:nvSpPr>
          <p:spPr>
            <a:xfrm>
              <a:off x="5732280" y="3237454"/>
              <a:ext cx="1143583" cy="164275"/>
            </a:xfrm>
            <a:custGeom>
              <a:rect b="b" l="l" r="r" t="t"/>
              <a:pathLst>
                <a:path extrusionOk="0" h="10052" w="69976">
                  <a:moveTo>
                    <a:pt x="37547" y="0"/>
                  </a:moveTo>
                  <a:cubicBezTo>
                    <a:pt x="18812" y="0"/>
                    <a:pt x="7201" y="816"/>
                    <a:pt x="1980" y="3768"/>
                  </a:cubicBezTo>
                  <a:cubicBezTo>
                    <a:pt x="1153" y="4194"/>
                    <a:pt x="326" y="4821"/>
                    <a:pt x="100" y="5347"/>
                  </a:cubicBezTo>
                  <a:cubicBezTo>
                    <a:pt x="0" y="6174"/>
                    <a:pt x="1454" y="7001"/>
                    <a:pt x="4812" y="7728"/>
                  </a:cubicBezTo>
                  <a:cubicBezTo>
                    <a:pt x="11065" y="9179"/>
                    <a:pt x="21956" y="10051"/>
                    <a:pt x="33366" y="10051"/>
                  </a:cubicBezTo>
                  <a:cubicBezTo>
                    <a:pt x="44227" y="10051"/>
                    <a:pt x="55560" y="9261"/>
                    <a:pt x="63810" y="7428"/>
                  </a:cubicBezTo>
                  <a:cubicBezTo>
                    <a:pt x="65991" y="7001"/>
                    <a:pt x="68096" y="6475"/>
                    <a:pt x="69975" y="6074"/>
                  </a:cubicBezTo>
                  <a:cubicBezTo>
                    <a:pt x="62457" y="2515"/>
                    <a:pt x="52206" y="9"/>
                    <a:pt x="41053" y="9"/>
                  </a:cubicBezTo>
                  <a:cubicBezTo>
                    <a:pt x="39858" y="3"/>
                    <a:pt x="38689" y="0"/>
                    <a:pt x="37547"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8"/>
            <p:cNvSpPr/>
            <p:nvPr/>
          </p:nvSpPr>
          <p:spPr>
            <a:xfrm>
              <a:off x="6437181" y="2191501"/>
              <a:ext cx="639793" cy="808954"/>
            </a:xfrm>
            <a:custGeom>
              <a:rect b="b" l="l" r="r" t="t"/>
              <a:pathLst>
                <a:path extrusionOk="0" h="49500" w="39149">
                  <a:moveTo>
                    <a:pt x="3033" y="1"/>
                  </a:moveTo>
                  <a:lnTo>
                    <a:pt x="0" y="47194"/>
                  </a:lnTo>
                  <a:lnTo>
                    <a:pt x="36141" y="49500"/>
                  </a:lnTo>
                  <a:lnTo>
                    <a:pt x="39148" y="2306"/>
                  </a:lnTo>
                  <a:lnTo>
                    <a:pt x="3033" y="1"/>
                  </a:lnTo>
                  <a:close/>
                </a:path>
              </a:pathLst>
            </a:custGeom>
            <a:solidFill>
              <a:srgbClr val="E6E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8"/>
            <p:cNvSpPr/>
            <p:nvPr/>
          </p:nvSpPr>
          <p:spPr>
            <a:xfrm>
              <a:off x="6413419" y="2191501"/>
              <a:ext cx="667232" cy="829431"/>
            </a:xfrm>
            <a:custGeom>
              <a:rect b="b" l="l" r="r" t="t"/>
              <a:pathLst>
                <a:path extrusionOk="0" h="50753" w="40828">
                  <a:moveTo>
                    <a:pt x="4888" y="1"/>
                  </a:moveTo>
                  <a:lnTo>
                    <a:pt x="1" y="46993"/>
                  </a:lnTo>
                  <a:lnTo>
                    <a:pt x="35916" y="50753"/>
                  </a:lnTo>
                  <a:lnTo>
                    <a:pt x="40828" y="3660"/>
                  </a:lnTo>
                  <a:lnTo>
                    <a:pt x="4888" y="1"/>
                  </a:lnTo>
                  <a:close/>
                </a:path>
              </a:pathLst>
            </a:custGeom>
            <a:solidFill>
              <a:srgbClr val="F1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8"/>
            <p:cNvSpPr/>
            <p:nvPr/>
          </p:nvSpPr>
          <p:spPr>
            <a:xfrm>
              <a:off x="6408091" y="2171024"/>
              <a:ext cx="643486" cy="812222"/>
            </a:xfrm>
            <a:custGeom>
              <a:rect b="b" l="l" r="r" t="t"/>
              <a:pathLst>
                <a:path extrusionOk="0" h="49700" w="39375">
                  <a:moveTo>
                    <a:pt x="3234" y="0"/>
                  </a:moveTo>
                  <a:lnTo>
                    <a:pt x="1" y="47194"/>
                  </a:lnTo>
                  <a:lnTo>
                    <a:pt x="36041" y="49700"/>
                  </a:lnTo>
                  <a:lnTo>
                    <a:pt x="39374" y="2507"/>
                  </a:lnTo>
                  <a:lnTo>
                    <a:pt x="32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8"/>
            <p:cNvSpPr/>
            <p:nvPr/>
          </p:nvSpPr>
          <p:spPr>
            <a:xfrm>
              <a:off x="6408091" y="2171024"/>
              <a:ext cx="172462" cy="779864"/>
            </a:xfrm>
            <a:custGeom>
              <a:rect b="b" l="l" r="r" t="t"/>
              <a:pathLst>
                <a:path extrusionOk="0" h="47720" w="10553">
                  <a:moveTo>
                    <a:pt x="3234" y="0"/>
                  </a:moveTo>
                  <a:lnTo>
                    <a:pt x="1" y="47194"/>
                  </a:lnTo>
                  <a:lnTo>
                    <a:pt x="7319" y="47720"/>
                  </a:lnTo>
                  <a:lnTo>
                    <a:pt x="10552" y="527"/>
                  </a:lnTo>
                  <a:lnTo>
                    <a:pt x="3234" y="0"/>
                  </a:lnTo>
                  <a:close/>
                </a:path>
              </a:pathLst>
            </a:custGeom>
            <a:solidFill>
              <a:srgbClr val="3653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8"/>
            <p:cNvSpPr/>
            <p:nvPr/>
          </p:nvSpPr>
          <p:spPr>
            <a:xfrm>
              <a:off x="6485097" y="2232455"/>
              <a:ext cx="59405" cy="56365"/>
            </a:xfrm>
            <a:custGeom>
              <a:rect b="b" l="l" r="r" t="t"/>
              <a:pathLst>
                <a:path extrusionOk="0" h="3449" w="3635">
                  <a:moveTo>
                    <a:pt x="1981" y="1"/>
                  </a:moveTo>
                  <a:cubicBezTo>
                    <a:pt x="1028" y="1"/>
                    <a:pt x="201" y="728"/>
                    <a:pt x="101" y="1680"/>
                  </a:cubicBezTo>
                  <a:cubicBezTo>
                    <a:pt x="1" y="2607"/>
                    <a:pt x="727" y="3434"/>
                    <a:pt x="1755" y="3434"/>
                  </a:cubicBezTo>
                  <a:cubicBezTo>
                    <a:pt x="1825" y="3444"/>
                    <a:pt x="1894" y="3448"/>
                    <a:pt x="1963" y="3448"/>
                  </a:cubicBezTo>
                  <a:cubicBezTo>
                    <a:pt x="2825" y="3448"/>
                    <a:pt x="3534" y="2740"/>
                    <a:pt x="3534" y="1881"/>
                  </a:cubicBezTo>
                  <a:cubicBezTo>
                    <a:pt x="3635" y="928"/>
                    <a:pt x="2908" y="101"/>
                    <a:pt x="198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8"/>
            <p:cNvSpPr/>
            <p:nvPr/>
          </p:nvSpPr>
          <p:spPr>
            <a:xfrm>
              <a:off x="6467888" y="2498691"/>
              <a:ext cx="58179" cy="56349"/>
            </a:xfrm>
            <a:custGeom>
              <a:rect b="b" l="l" r="r" t="t"/>
              <a:pathLst>
                <a:path extrusionOk="0" h="3448" w="3560">
                  <a:moveTo>
                    <a:pt x="1881" y="1"/>
                  </a:moveTo>
                  <a:cubicBezTo>
                    <a:pt x="928" y="1"/>
                    <a:pt x="101" y="727"/>
                    <a:pt x="1" y="1680"/>
                  </a:cubicBezTo>
                  <a:cubicBezTo>
                    <a:pt x="1" y="2607"/>
                    <a:pt x="628" y="3434"/>
                    <a:pt x="1680" y="3434"/>
                  </a:cubicBezTo>
                  <a:cubicBezTo>
                    <a:pt x="1748" y="3443"/>
                    <a:pt x="1816" y="3448"/>
                    <a:pt x="1883" y="3448"/>
                  </a:cubicBezTo>
                  <a:cubicBezTo>
                    <a:pt x="2725" y="3448"/>
                    <a:pt x="3435" y="2739"/>
                    <a:pt x="3435" y="1880"/>
                  </a:cubicBezTo>
                  <a:cubicBezTo>
                    <a:pt x="3560" y="928"/>
                    <a:pt x="2808" y="101"/>
                    <a:pt x="188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8"/>
            <p:cNvSpPr/>
            <p:nvPr/>
          </p:nvSpPr>
          <p:spPr>
            <a:xfrm>
              <a:off x="6449062" y="2764927"/>
              <a:ext cx="58163" cy="56349"/>
            </a:xfrm>
            <a:custGeom>
              <a:rect b="b" l="l" r="r" t="t"/>
              <a:pathLst>
                <a:path extrusionOk="0" h="3448" w="3559">
                  <a:moveTo>
                    <a:pt x="1880" y="0"/>
                  </a:moveTo>
                  <a:cubicBezTo>
                    <a:pt x="952" y="0"/>
                    <a:pt x="100" y="727"/>
                    <a:pt x="0" y="1680"/>
                  </a:cubicBezTo>
                  <a:cubicBezTo>
                    <a:pt x="0" y="2607"/>
                    <a:pt x="727" y="3434"/>
                    <a:pt x="1679" y="3434"/>
                  </a:cubicBezTo>
                  <a:cubicBezTo>
                    <a:pt x="1748" y="3443"/>
                    <a:pt x="1815" y="3448"/>
                    <a:pt x="1883" y="3448"/>
                  </a:cubicBezTo>
                  <a:cubicBezTo>
                    <a:pt x="2728" y="3448"/>
                    <a:pt x="3466" y="2739"/>
                    <a:pt x="3559" y="1880"/>
                  </a:cubicBezTo>
                  <a:cubicBezTo>
                    <a:pt x="3559" y="928"/>
                    <a:pt x="2832" y="101"/>
                    <a:pt x="188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8"/>
            <p:cNvSpPr/>
            <p:nvPr/>
          </p:nvSpPr>
          <p:spPr>
            <a:xfrm>
              <a:off x="6836526" y="2367216"/>
              <a:ext cx="117568" cy="104053"/>
            </a:xfrm>
            <a:custGeom>
              <a:rect b="b" l="l" r="r" t="t"/>
              <a:pathLst>
                <a:path extrusionOk="0" h="6367" w="7194">
                  <a:moveTo>
                    <a:pt x="0" y="1"/>
                  </a:moveTo>
                  <a:lnTo>
                    <a:pt x="727" y="5740"/>
                  </a:lnTo>
                  <a:cubicBezTo>
                    <a:pt x="1053" y="5740"/>
                    <a:pt x="1354" y="5840"/>
                    <a:pt x="1680" y="5840"/>
                  </a:cubicBezTo>
                  <a:cubicBezTo>
                    <a:pt x="2081" y="5840"/>
                    <a:pt x="2507" y="5840"/>
                    <a:pt x="2933" y="5965"/>
                  </a:cubicBezTo>
                  <a:lnTo>
                    <a:pt x="3760" y="5965"/>
                  </a:lnTo>
                  <a:cubicBezTo>
                    <a:pt x="4186" y="6066"/>
                    <a:pt x="4587" y="6066"/>
                    <a:pt x="5013" y="6166"/>
                  </a:cubicBezTo>
                  <a:cubicBezTo>
                    <a:pt x="5314" y="6166"/>
                    <a:pt x="5539" y="6166"/>
                    <a:pt x="5840" y="6266"/>
                  </a:cubicBezTo>
                  <a:cubicBezTo>
                    <a:pt x="6166" y="6266"/>
                    <a:pt x="6467" y="6266"/>
                    <a:pt x="6893" y="6366"/>
                  </a:cubicBezTo>
                  <a:lnTo>
                    <a:pt x="7193" y="527"/>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8"/>
            <p:cNvSpPr/>
            <p:nvPr/>
          </p:nvSpPr>
          <p:spPr>
            <a:xfrm>
              <a:off x="6206572" y="2058391"/>
              <a:ext cx="693053" cy="848274"/>
            </a:xfrm>
            <a:custGeom>
              <a:rect b="b" l="l" r="r" t="t"/>
              <a:pathLst>
                <a:path extrusionOk="0" h="51906" w="42408">
                  <a:moveTo>
                    <a:pt x="35841" y="0"/>
                  </a:moveTo>
                  <a:lnTo>
                    <a:pt x="1" y="5013"/>
                  </a:lnTo>
                  <a:lnTo>
                    <a:pt x="6592" y="51905"/>
                  </a:lnTo>
                  <a:lnTo>
                    <a:pt x="42407" y="46792"/>
                  </a:lnTo>
                  <a:lnTo>
                    <a:pt x="35841" y="0"/>
                  </a:lnTo>
                  <a:close/>
                </a:path>
              </a:pathLst>
            </a:custGeom>
            <a:solidFill>
              <a:srgbClr val="E6E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8"/>
            <p:cNvSpPr/>
            <p:nvPr/>
          </p:nvSpPr>
          <p:spPr>
            <a:xfrm>
              <a:off x="6211900" y="2078868"/>
              <a:ext cx="667232" cy="827797"/>
            </a:xfrm>
            <a:custGeom>
              <a:rect b="b" l="l" r="r" t="t"/>
              <a:pathLst>
                <a:path extrusionOk="0" h="50653" w="40828">
                  <a:moveTo>
                    <a:pt x="36016" y="0"/>
                  </a:moveTo>
                  <a:lnTo>
                    <a:pt x="1" y="3659"/>
                  </a:lnTo>
                  <a:lnTo>
                    <a:pt x="4813" y="50652"/>
                  </a:lnTo>
                  <a:lnTo>
                    <a:pt x="40828" y="46993"/>
                  </a:lnTo>
                  <a:lnTo>
                    <a:pt x="36016" y="0"/>
                  </a:lnTo>
                  <a:close/>
                </a:path>
              </a:pathLst>
            </a:custGeom>
            <a:solidFill>
              <a:srgbClr val="F1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8"/>
            <p:cNvSpPr/>
            <p:nvPr/>
          </p:nvSpPr>
          <p:spPr>
            <a:xfrm>
              <a:off x="6181176" y="2049779"/>
              <a:ext cx="689359" cy="845005"/>
            </a:xfrm>
            <a:custGeom>
              <a:rect b="b" l="l" r="r" t="t"/>
              <a:pathLst>
                <a:path extrusionOk="0" h="51706" w="42182">
                  <a:moveTo>
                    <a:pt x="35816" y="1"/>
                  </a:moveTo>
                  <a:lnTo>
                    <a:pt x="1" y="4913"/>
                  </a:lnTo>
                  <a:lnTo>
                    <a:pt x="6267" y="51705"/>
                  </a:lnTo>
                  <a:lnTo>
                    <a:pt x="42182" y="46893"/>
                  </a:lnTo>
                  <a:lnTo>
                    <a:pt x="358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8"/>
            <p:cNvSpPr/>
            <p:nvPr/>
          </p:nvSpPr>
          <p:spPr>
            <a:xfrm>
              <a:off x="6181176" y="2112861"/>
              <a:ext cx="222029" cy="781923"/>
            </a:xfrm>
            <a:custGeom>
              <a:rect b="b" l="l" r="r" t="t"/>
              <a:pathLst>
                <a:path extrusionOk="0" h="47846" w="13586">
                  <a:moveTo>
                    <a:pt x="7319" y="1"/>
                  </a:moveTo>
                  <a:lnTo>
                    <a:pt x="1" y="1053"/>
                  </a:lnTo>
                  <a:lnTo>
                    <a:pt x="6267" y="47845"/>
                  </a:lnTo>
                  <a:lnTo>
                    <a:pt x="13585" y="46893"/>
                  </a:lnTo>
                  <a:lnTo>
                    <a:pt x="731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8"/>
            <p:cNvSpPr/>
            <p:nvPr/>
          </p:nvSpPr>
          <p:spPr>
            <a:xfrm>
              <a:off x="6409742" y="2200097"/>
              <a:ext cx="307206" cy="276499"/>
            </a:xfrm>
            <a:custGeom>
              <a:rect b="b" l="l" r="r" t="t"/>
              <a:pathLst>
                <a:path extrusionOk="0" h="16919" w="18798">
                  <a:moveTo>
                    <a:pt x="9499" y="1"/>
                  </a:moveTo>
                  <a:cubicBezTo>
                    <a:pt x="9098" y="1"/>
                    <a:pt x="8772" y="1"/>
                    <a:pt x="8371" y="101"/>
                  </a:cubicBezTo>
                  <a:cubicBezTo>
                    <a:pt x="3459" y="728"/>
                    <a:pt x="0" y="5214"/>
                    <a:pt x="627" y="10126"/>
                  </a:cubicBezTo>
                  <a:cubicBezTo>
                    <a:pt x="1053" y="13159"/>
                    <a:pt x="2932" y="15565"/>
                    <a:pt x="5338" y="16918"/>
                  </a:cubicBezTo>
                  <a:cubicBezTo>
                    <a:pt x="5639" y="16818"/>
                    <a:pt x="5965" y="16818"/>
                    <a:pt x="6266" y="16693"/>
                  </a:cubicBezTo>
                  <a:cubicBezTo>
                    <a:pt x="6592" y="16693"/>
                    <a:pt x="6792" y="16592"/>
                    <a:pt x="7118" y="16592"/>
                  </a:cubicBezTo>
                  <a:cubicBezTo>
                    <a:pt x="7519" y="16592"/>
                    <a:pt x="7845" y="16492"/>
                    <a:pt x="8246" y="16492"/>
                  </a:cubicBezTo>
                  <a:cubicBezTo>
                    <a:pt x="8572" y="16392"/>
                    <a:pt x="8772" y="16392"/>
                    <a:pt x="9098" y="16392"/>
                  </a:cubicBezTo>
                  <a:cubicBezTo>
                    <a:pt x="9499" y="16292"/>
                    <a:pt x="9925" y="16292"/>
                    <a:pt x="10251" y="16191"/>
                  </a:cubicBezTo>
                  <a:lnTo>
                    <a:pt x="11178" y="16191"/>
                  </a:lnTo>
                  <a:cubicBezTo>
                    <a:pt x="11604" y="16066"/>
                    <a:pt x="12005" y="16066"/>
                    <a:pt x="12431" y="16066"/>
                  </a:cubicBezTo>
                  <a:cubicBezTo>
                    <a:pt x="12757" y="16066"/>
                    <a:pt x="12958" y="15966"/>
                    <a:pt x="13258" y="15966"/>
                  </a:cubicBezTo>
                  <a:cubicBezTo>
                    <a:pt x="13684" y="15966"/>
                    <a:pt x="14211" y="15966"/>
                    <a:pt x="14637" y="15866"/>
                  </a:cubicBezTo>
                  <a:lnTo>
                    <a:pt x="15138" y="15866"/>
                  </a:lnTo>
                  <a:cubicBezTo>
                    <a:pt x="17544" y="13986"/>
                    <a:pt x="18797" y="10953"/>
                    <a:pt x="18396" y="7720"/>
                  </a:cubicBezTo>
                  <a:cubicBezTo>
                    <a:pt x="17770" y="3234"/>
                    <a:pt x="13885" y="1"/>
                    <a:pt x="9499" y="1"/>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8"/>
            <p:cNvSpPr/>
            <p:nvPr/>
          </p:nvSpPr>
          <p:spPr>
            <a:xfrm>
              <a:off x="6222146" y="2178966"/>
              <a:ext cx="59814" cy="56937"/>
            </a:xfrm>
            <a:custGeom>
              <a:rect b="b" l="l" r="r" t="t"/>
              <a:pathLst>
                <a:path extrusionOk="0" h="3484" w="3660">
                  <a:moveTo>
                    <a:pt x="1899" y="0"/>
                  </a:moveTo>
                  <a:cubicBezTo>
                    <a:pt x="1785" y="0"/>
                    <a:pt x="1670" y="13"/>
                    <a:pt x="1554" y="41"/>
                  </a:cubicBezTo>
                  <a:cubicBezTo>
                    <a:pt x="627" y="141"/>
                    <a:pt x="0" y="968"/>
                    <a:pt x="101" y="1920"/>
                  </a:cubicBezTo>
                  <a:cubicBezTo>
                    <a:pt x="195" y="2790"/>
                    <a:pt x="1038" y="3484"/>
                    <a:pt x="1908" y="3484"/>
                  </a:cubicBezTo>
                  <a:cubicBezTo>
                    <a:pt x="1965" y="3484"/>
                    <a:pt x="2023" y="3481"/>
                    <a:pt x="2080" y="3474"/>
                  </a:cubicBezTo>
                  <a:cubicBezTo>
                    <a:pt x="3033" y="3274"/>
                    <a:pt x="3659" y="2447"/>
                    <a:pt x="3559" y="1494"/>
                  </a:cubicBezTo>
                  <a:cubicBezTo>
                    <a:pt x="3449" y="680"/>
                    <a:pt x="2720" y="0"/>
                    <a:pt x="189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8"/>
            <p:cNvSpPr/>
            <p:nvPr/>
          </p:nvSpPr>
          <p:spPr>
            <a:xfrm>
              <a:off x="6257773" y="2442015"/>
              <a:ext cx="59814" cy="57248"/>
            </a:xfrm>
            <a:custGeom>
              <a:rect b="b" l="l" r="r" t="t"/>
              <a:pathLst>
                <a:path extrusionOk="0" h="3503" w="3660">
                  <a:moveTo>
                    <a:pt x="1752" y="1"/>
                  </a:moveTo>
                  <a:cubicBezTo>
                    <a:pt x="1695" y="1"/>
                    <a:pt x="1637" y="4"/>
                    <a:pt x="1580" y="10"/>
                  </a:cubicBezTo>
                  <a:cubicBezTo>
                    <a:pt x="627" y="236"/>
                    <a:pt x="1" y="1063"/>
                    <a:pt x="126" y="2015"/>
                  </a:cubicBezTo>
                  <a:cubicBezTo>
                    <a:pt x="215" y="2837"/>
                    <a:pt x="954" y="3502"/>
                    <a:pt x="1785" y="3502"/>
                  </a:cubicBezTo>
                  <a:cubicBezTo>
                    <a:pt x="1891" y="3502"/>
                    <a:pt x="1998" y="3491"/>
                    <a:pt x="2106" y="3469"/>
                  </a:cubicBezTo>
                  <a:cubicBezTo>
                    <a:pt x="3033" y="3368"/>
                    <a:pt x="3660" y="2516"/>
                    <a:pt x="3560" y="1589"/>
                  </a:cubicBezTo>
                  <a:cubicBezTo>
                    <a:pt x="3466" y="696"/>
                    <a:pt x="2622" y="1"/>
                    <a:pt x="17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8"/>
            <p:cNvSpPr/>
            <p:nvPr/>
          </p:nvSpPr>
          <p:spPr>
            <a:xfrm>
              <a:off x="6293824" y="2706617"/>
              <a:ext cx="59814" cy="57231"/>
            </a:xfrm>
            <a:custGeom>
              <a:rect b="b" l="l" r="r" t="t"/>
              <a:pathLst>
                <a:path extrusionOk="0" h="3502" w="3660">
                  <a:moveTo>
                    <a:pt x="1731" y="0"/>
                  </a:moveTo>
                  <a:cubicBezTo>
                    <a:pt x="1672" y="0"/>
                    <a:pt x="1613" y="3"/>
                    <a:pt x="1554" y="10"/>
                  </a:cubicBezTo>
                  <a:cubicBezTo>
                    <a:pt x="627" y="235"/>
                    <a:pt x="0" y="1062"/>
                    <a:pt x="101" y="1990"/>
                  </a:cubicBezTo>
                  <a:cubicBezTo>
                    <a:pt x="189" y="2834"/>
                    <a:pt x="870" y="3502"/>
                    <a:pt x="1740" y="3502"/>
                  </a:cubicBezTo>
                  <a:cubicBezTo>
                    <a:pt x="1851" y="3502"/>
                    <a:pt x="1964" y="3491"/>
                    <a:pt x="2080" y="3468"/>
                  </a:cubicBezTo>
                  <a:cubicBezTo>
                    <a:pt x="3033" y="3368"/>
                    <a:pt x="3659" y="2516"/>
                    <a:pt x="3559" y="1589"/>
                  </a:cubicBezTo>
                  <a:cubicBezTo>
                    <a:pt x="3442" y="695"/>
                    <a:pt x="2618" y="0"/>
                    <a:pt x="17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8"/>
            <p:cNvSpPr/>
            <p:nvPr/>
          </p:nvSpPr>
          <p:spPr>
            <a:xfrm>
              <a:off x="7073672" y="2011047"/>
              <a:ext cx="467771" cy="376597"/>
            </a:xfrm>
            <a:custGeom>
              <a:rect b="b" l="l" r="r" t="t"/>
              <a:pathLst>
                <a:path extrusionOk="0" h="23044" w="28623">
                  <a:moveTo>
                    <a:pt x="1756" y="1"/>
                  </a:moveTo>
                  <a:cubicBezTo>
                    <a:pt x="1660" y="1"/>
                    <a:pt x="1580" y="25"/>
                    <a:pt x="1580" y="65"/>
                  </a:cubicBezTo>
                  <a:cubicBezTo>
                    <a:pt x="1" y="4576"/>
                    <a:pt x="1" y="9689"/>
                    <a:pt x="3760" y="13023"/>
                  </a:cubicBezTo>
                  <a:cubicBezTo>
                    <a:pt x="6066" y="15003"/>
                    <a:pt x="9099" y="16055"/>
                    <a:pt x="11705" y="17409"/>
                  </a:cubicBezTo>
                  <a:cubicBezTo>
                    <a:pt x="14612" y="18987"/>
                    <a:pt x="17445" y="20742"/>
                    <a:pt x="20377" y="22221"/>
                  </a:cubicBezTo>
                  <a:cubicBezTo>
                    <a:pt x="21428" y="22742"/>
                    <a:pt x="22701" y="23043"/>
                    <a:pt x="23918" y="23043"/>
                  </a:cubicBezTo>
                  <a:cubicBezTo>
                    <a:pt x="26328" y="23043"/>
                    <a:pt x="28513" y="21860"/>
                    <a:pt x="28297" y="18862"/>
                  </a:cubicBezTo>
                  <a:cubicBezTo>
                    <a:pt x="28096" y="16155"/>
                    <a:pt x="25891" y="14601"/>
                    <a:pt x="24638" y="12396"/>
                  </a:cubicBezTo>
                  <a:cubicBezTo>
                    <a:pt x="23610" y="10416"/>
                    <a:pt x="25164" y="7910"/>
                    <a:pt x="23384" y="6231"/>
                  </a:cubicBezTo>
                  <a:cubicBezTo>
                    <a:pt x="23355" y="6201"/>
                    <a:pt x="23289" y="6189"/>
                    <a:pt x="23214" y="6189"/>
                  </a:cubicBezTo>
                  <a:cubicBezTo>
                    <a:pt x="23032" y="6189"/>
                    <a:pt x="22795" y="6260"/>
                    <a:pt x="22883" y="6331"/>
                  </a:cubicBezTo>
                  <a:cubicBezTo>
                    <a:pt x="24237" y="7584"/>
                    <a:pt x="23610" y="9464"/>
                    <a:pt x="23710" y="11143"/>
                  </a:cubicBezTo>
                  <a:cubicBezTo>
                    <a:pt x="23911" y="12922"/>
                    <a:pt x="25590" y="14276"/>
                    <a:pt x="26517" y="15629"/>
                  </a:cubicBezTo>
                  <a:cubicBezTo>
                    <a:pt x="27996" y="17609"/>
                    <a:pt x="28623" y="21168"/>
                    <a:pt x="25891" y="22421"/>
                  </a:cubicBezTo>
                  <a:cubicBezTo>
                    <a:pt x="25228" y="22755"/>
                    <a:pt x="24547" y="22896"/>
                    <a:pt x="23860" y="22896"/>
                  </a:cubicBezTo>
                  <a:cubicBezTo>
                    <a:pt x="21303" y="22896"/>
                    <a:pt x="18672" y="20939"/>
                    <a:pt x="16617" y="19714"/>
                  </a:cubicBezTo>
                  <a:cubicBezTo>
                    <a:pt x="12632" y="17409"/>
                    <a:pt x="7845" y="15855"/>
                    <a:pt x="4287" y="12922"/>
                  </a:cubicBezTo>
                  <a:cubicBezTo>
                    <a:pt x="427" y="9789"/>
                    <a:pt x="527" y="4351"/>
                    <a:pt x="2081" y="190"/>
                  </a:cubicBezTo>
                  <a:cubicBezTo>
                    <a:pt x="2081" y="55"/>
                    <a:pt x="1901" y="1"/>
                    <a:pt x="175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8"/>
            <p:cNvSpPr/>
            <p:nvPr/>
          </p:nvSpPr>
          <p:spPr>
            <a:xfrm>
              <a:off x="6920085" y="1993675"/>
              <a:ext cx="559927" cy="764306"/>
            </a:xfrm>
            <a:custGeom>
              <a:rect b="b" l="l" r="r" t="t"/>
              <a:pathLst>
                <a:path extrusionOk="0" h="46768" w="34262">
                  <a:moveTo>
                    <a:pt x="10226" y="0"/>
                  </a:moveTo>
                  <a:lnTo>
                    <a:pt x="0" y="40727"/>
                  </a:lnTo>
                  <a:lnTo>
                    <a:pt x="24010" y="46767"/>
                  </a:lnTo>
                  <a:lnTo>
                    <a:pt x="34261" y="6040"/>
                  </a:lnTo>
                  <a:lnTo>
                    <a:pt x="1022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8"/>
            <p:cNvSpPr/>
            <p:nvPr/>
          </p:nvSpPr>
          <p:spPr>
            <a:xfrm>
              <a:off x="6974555" y="2007190"/>
              <a:ext cx="450563" cy="737276"/>
            </a:xfrm>
            <a:custGeom>
              <a:rect b="b" l="l" r="r" t="t"/>
              <a:pathLst>
                <a:path extrusionOk="0" h="45114" w="27570">
                  <a:moveTo>
                    <a:pt x="10251" y="0"/>
                  </a:moveTo>
                  <a:lnTo>
                    <a:pt x="1" y="40727"/>
                  </a:lnTo>
                  <a:lnTo>
                    <a:pt x="17344" y="45113"/>
                  </a:lnTo>
                  <a:lnTo>
                    <a:pt x="27570" y="4386"/>
                  </a:lnTo>
                  <a:lnTo>
                    <a:pt x="1025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8"/>
            <p:cNvSpPr/>
            <p:nvPr/>
          </p:nvSpPr>
          <p:spPr>
            <a:xfrm>
              <a:off x="7101128" y="2014152"/>
              <a:ext cx="8612" cy="8204"/>
            </a:xfrm>
            <a:custGeom>
              <a:rect b="b" l="l" r="r" t="t"/>
              <a:pathLst>
                <a:path extrusionOk="0" h="502" w="527">
                  <a:moveTo>
                    <a:pt x="301" y="0"/>
                  </a:moveTo>
                  <a:cubicBezTo>
                    <a:pt x="100" y="0"/>
                    <a:pt x="100" y="101"/>
                    <a:pt x="0" y="201"/>
                  </a:cubicBezTo>
                  <a:cubicBezTo>
                    <a:pt x="0" y="301"/>
                    <a:pt x="100" y="502"/>
                    <a:pt x="201" y="502"/>
                  </a:cubicBezTo>
                  <a:lnTo>
                    <a:pt x="301" y="502"/>
                  </a:lnTo>
                  <a:cubicBezTo>
                    <a:pt x="401" y="502"/>
                    <a:pt x="526" y="401"/>
                    <a:pt x="526" y="301"/>
                  </a:cubicBezTo>
                  <a:cubicBezTo>
                    <a:pt x="526" y="201"/>
                    <a:pt x="401" y="101"/>
                    <a:pt x="301" y="0"/>
                  </a:cubicBezTo>
                  <a:close/>
                </a:path>
              </a:pathLst>
            </a:custGeom>
            <a:solidFill>
              <a:srgbClr val="97D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8"/>
            <p:cNvSpPr/>
            <p:nvPr/>
          </p:nvSpPr>
          <p:spPr>
            <a:xfrm>
              <a:off x="7123239" y="2019071"/>
              <a:ext cx="8612" cy="8612"/>
            </a:xfrm>
            <a:custGeom>
              <a:rect b="b" l="l" r="r" t="t"/>
              <a:pathLst>
                <a:path extrusionOk="0" h="527" w="527">
                  <a:moveTo>
                    <a:pt x="201" y="0"/>
                  </a:moveTo>
                  <a:cubicBezTo>
                    <a:pt x="101" y="0"/>
                    <a:pt x="0" y="100"/>
                    <a:pt x="0" y="201"/>
                  </a:cubicBezTo>
                  <a:cubicBezTo>
                    <a:pt x="0" y="426"/>
                    <a:pt x="0" y="526"/>
                    <a:pt x="201" y="526"/>
                  </a:cubicBezTo>
                  <a:cubicBezTo>
                    <a:pt x="301" y="526"/>
                    <a:pt x="426" y="526"/>
                    <a:pt x="527" y="326"/>
                  </a:cubicBezTo>
                  <a:cubicBezTo>
                    <a:pt x="527" y="201"/>
                    <a:pt x="426" y="100"/>
                    <a:pt x="301" y="100"/>
                  </a:cubicBezTo>
                  <a:cubicBezTo>
                    <a:pt x="301" y="0"/>
                    <a:pt x="201" y="0"/>
                    <a:pt x="201" y="0"/>
                  </a:cubicBezTo>
                  <a:close/>
                </a:path>
              </a:pathLst>
            </a:custGeom>
            <a:solidFill>
              <a:srgbClr val="97D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8"/>
            <p:cNvSpPr/>
            <p:nvPr/>
          </p:nvSpPr>
          <p:spPr>
            <a:xfrm>
              <a:off x="7143716" y="2026033"/>
              <a:ext cx="10263" cy="8612"/>
            </a:xfrm>
            <a:custGeom>
              <a:rect b="b" l="l" r="r" t="t"/>
              <a:pathLst>
                <a:path extrusionOk="0" h="527" w="628">
                  <a:moveTo>
                    <a:pt x="301" y="0"/>
                  </a:moveTo>
                  <a:cubicBezTo>
                    <a:pt x="201" y="0"/>
                    <a:pt x="101" y="0"/>
                    <a:pt x="101" y="100"/>
                  </a:cubicBezTo>
                  <a:cubicBezTo>
                    <a:pt x="1" y="301"/>
                    <a:pt x="101" y="401"/>
                    <a:pt x="201" y="401"/>
                  </a:cubicBezTo>
                  <a:cubicBezTo>
                    <a:pt x="301" y="401"/>
                    <a:pt x="301" y="527"/>
                    <a:pt x="301" y="527"/>
                  </a:cubicBezTo>
                  <a:cubicBezTo>
                    <a:pt x="427" y="527"/>
                    <a:pt x="527" y="401"/>
                    <a:pt x="527" y="301"/>
                  </a:cubicBezTo>
                  <a:cubicBezTo>
                    <a:pt x="627" y="100"/>
                    <a:pt x="527" y="0"/>
                    <a:pt x="427"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8"/>
            <p:cNvSpPr/>
            <p:nvPr/>
          </p:nvSpPr>
          <p:spPr>
            <a:xfrm>
              <a:off x="7165828" y="2030936"/>
              <a:ext cx="8629" cy="8629"/>
            </a:xfrm>
            <a:custGeom>
              <a:rect b="b" l="l" r="r" t="t"/>
              <a:pathLst>
                <a:path extrusionOk="0" h="528" w="528">
                  <a:moveTo>
                    <a:pt x="327" y="1"/>
                  </a:moveTo>
                  <a:cubicBezTo>
                    <a:pt x="201" y="1"/>
                    <a:pt x="101" y="101"/>
                    <a:pt x="1" y="227"/>
                  </a:cubicBezTo>
                  <a:cubicBezTo>
                    <a:pt x="1" y="327"/>
                    <a:pt x="101" y="427"/>
                    <a:pt x="201" y="527"/>
                  </a:cubicBezTo>
                  <a:lnTo>
                    <a:pt x="327" y="527"/>
                  </a:lnTo>
                  <a:cubicBezTo>
                    <a:pt x="427" y="527"/>
                    <a:pt x="527" y="427"/>
                    <a:pt x="527" y="327"/>
                  </a:cubicBezTo>
                  <a:cubicBezTo>
                    <a:pt x="527" y="227"/>
                    <a:pt x="527" y="1"/>
                    <a:pt x="327"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8"/>
            <p:cNvSpPr/>
            <p:nvPr/>
          </p:nvSpPr>
          <p:spPr>
            <a:xfrm>
              <a:off x="7187955" y="2036264"/>
              <a:ext cx="8612" cy="8629"/>
            </a:xfrm>
            <a:custGeom>
              <a:rect b="b" l="l" r="r" t="t"/>
              <a:pathLst>
                <a:path extrusionOk="0" h="528" w="527">
                  <a:moveTo>
                    <a:pt x="226" y="1"/>
                  </a:moveTo>
                  <a:cubicBezTo>
                    <a:pt x="101" y="1"/>
                    <a:pt x="0" y="101"/>
                    <a:pt x="0" y="201"/>
                  </a:cubicBezTo>
                  <a:cubicBezTo>
                    <a:pt x="0" y="302"/>
                    <a:pt x="0" y="402"/>
                    <a:pt x="226" y="527"/>
                  </a:cubicBezTo>
                  <a:cubicBezTo>
                    <a:pt x="326" y="527"/>
                    <a:pt x="426" y="402"/>
                    <a:pt x="527" y="302"/>
                  </a:cubicBezTo>
                  <a:cubicBezTo>
                    <a:pt x="527" y="201"/>
                    <a:pt x="426" y="1"/>
                    <a:pt x="326"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8"/>
            <p:cNvSpPr/>
            <p:nvPr/>
          </p:nvSpPr>
          <p:spPr>
            <a:xfrm>
              <a:off x="7210067" y="2041183"/>
              <a:ext cx="8629" cy="8612"/>
            </a:xfrm>
            <a:custGeom>
              <a:rect b="b" l="l" r="r" t="t"/>
              <a:pathLst>
                <a:path extrusionOk="0" h="527" w="528">
                  <a:moveTo>
                    <a:pt x="126" y="1"/>
                  </a:moveTo>
                  <a:lnTo>
                    <a:pt x="126" y="1"/>
                  </a:lnTo>
                  <a:cubicBezTo>
                    <a:pt x="1" y="101"/>
                    <a:pt x="1" y="101"/>
                    <a:pt x="1" y="226"/>
                  </a:cubicBezTo>
                  <a:lnTo>
                    <a:pt x="1" y="427"/>
                  </a:lnTo>
                  <a:lnTo>
                    <a:pt x="126" y="1"/>
                  </a:lnTo>
                  <a:close/>
                  <a:moveTo>
                    <a:pt x="226" y="1"/>
                  </a:moveTo>
                  <a:lnTo>
                    <a:pt x="126" y="527"/>
                  </a:lnTo>
                  <a:lnTo>
                    <a:pt x="226" y="527"/>
                  </a:lnTo>
                  <a:cubicBezTo>
                    <a:pt x="327" y="527"/>
                    <a:pt x="427" y="427"/>
                    <a:pt x="427" y="326"/>
                  </a:cubicBezTo>
                  <a:cubicBezTo>
                    <a:pt x="527" y="226"/>
                    <a:pt x="427" y="101"/>
                    <a:pt x="327"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8"/>
            <p:cNvSpPr/>
            <p:nvPr/>
          </p:nvSpPr>
          <p:spPr>
            <a:xfrm>
              <a:off x="7230544" y="2046510"/>
              <a:ext cx="8629" cy="8612"/>
            </a:xfrm>
            <a:custGeom>
              <a:rect b="b" l="l" r="r" t="t"/>
              <a:pathLst>
                <a:path extrusionOk="0" h="527" w="528">
                  <a:moveTo>
                    <a:pt x="327" y="0"/>
                  </a:moveTo>
                  <a:cubicBezTo>
                    <a:pt x="226" y="0"/>
                    <a:pt x="126" y="101"/>
                    <a:pt x="1" y="201"/>
                  </a:cubicBezTo>
                  <a:cubicBezTo>
                    <a:pt x="1" y="401"/>
                    <a:pt x="126" y="527"/>
                    <a:pt x="226" y="527"/>
                  </a:cubicBezTo>
                  <a:lnTo>
                    <a:pt x="327" y="527"/>
                  </a:lnTo>
                  <a:cubicBezTo>
                    <a:pt x="427" y="527"/>
                    <a:pt x="527" y="527"/>
                    <a:pt x="527" y="301"/>
                  </a:cubicBezTo>
                  <a:cubicBezTo>
                    <a:pt x="527" y="201"/>
                    <a:pt x="527" y="101"/>
                    <a:pt x="327"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8"/>
            <p:cNvSpPr/>
            <p:nvPr/>
          </p:nvSpPr>
          <p:spPr>
            <a:xfrm>
              <a:off x="7253080" y="2053064"/>
              <a:ext cx="8204" cy="6978"/>
            </a:xfrm>
            <a:custGeom>
              <a:rect b="b" l="l" r="r" t="t"/>
              <a:pathLst>
                <a:path extrusionOk="0" h="427" w="502">
                  <a:moveTo>
                    <a:pt x="201" y="0"/>
                  </a:moveTo>
                  <a:cubicBezTo>
                    <a:pt x="101" y="0"/>
                    <a:pt x="0" y="0"/>
                    <a:pt x="0" y="126"/>
                  </a:cubicBezTo>
                  <a:cubicBezTo>
                    <a:pt x="0" y="326"/>
                    <a:pt x="101" y="426"/>
                    <a:pt x="201" y="426"/>
                  </a:cubicBezTo>
                  <a:cubicBezTo>
                    <a:pt x="401" y="426"/>
                    <a:pt x="502" y="426"/>
                    <a:pt x="502" y="326"/>
                  </a:cubicBezTo>
                  <a:cubicBezTo>
                    <a:pt x="502" y="126"/>
                    <a:pt x="401" y="0"/>
                    <a:pt x="301"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8"/>
            <p:cNvSpPr/>
            <p:nvPr/>
          </p:nvSpPr>
          <p:spPr>
            <a:xfrm>
              <a:off x="7273557" y="2058391"/>
              <a:ext cx="10263" cy="8612"/>
            </a:xfrm>
            <a:custGeom>
              <a:rect b="b" l="l" r="r" t="t"/>
              <a:pathLst>
                <a:path extrusionOk="0" h="527" w="628">
                  <a:moveTo>
                    <a:pt x="301" y="0"/>
                  </a:moveTo>
                  <a:cubicBezTo>
                    <a:pt x="201" y="0"/>
                    <a:pt x="101" y="100"/>
                    <a:pt x="101" y="201"/>
                  </a:cubicBezTo>
                  <a:cubicBezTo>
                    <a:pt x="0" y="301"/>
                    <a:pt x="101" y="426"/>
                    <a:pt x="301" y="526"/>
                  </a:cubicBezTo>
                  <a:cubicBezTo>
                    <a:pt x="401" y="526"/>
                    <a:pt x="502" y="426"/>
                    <a:pt x="627" y="301"/>
                  </a:cubicBezTo>
                  <a:cubicBezTo>
                    <a:pt x="627" y="100"/>
                    <a:pt x="502" y="0"/>
                    <a:pt x="401"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8"/>
            <p:cNvSpPr/>
            <p:nvPr/>
          </p:nvSpPr>
          <p:spPr>
            <a:xfrm>
              <a:off x="7295669" y="2063294"/>
              <a:ext cx="10263" cy="8629"/>
            </a:xfrm>
            <a:custGeom>
              <a:rect b="b" l="l" r="r" t="t"/>
              <a:pathLst>
                <a:path extrusionOk="0" h="528" w="628">
                  <a:moveTo>
                    <a:pt x="302" y="1"/>
                  </a:moveTo>
                  <a:cubicBezTo>
                    <a:pt x="201" y="1"/>
                    <a:pt x="101" y="126"/>
                    <a:pt x="101" y="226"/>
                  </a:cubicBezTo>
                  <a:cubicBezTo>
                    <a:pt x="1" y="327"/>
                    <a:pt x="101" y="427"/>
                    <a:pt x="201" y="527"/>
                  </a:cubicBezTo>
                  <a:lnTo>
                    <a:pt x="302" y="527"/>
                  </a:lnTo>
                  <a:cubicBezTo>
                    <a:pt x="402" y="527"/>
                    <a:pt x="527" y="427"/>
                    <a:pt x="527" y="327"/>
                  </a:cubicBezTo>
                  <a:cubicBezTo>
                    <a:pt x="627" y="226"/>
                    <a:pt x="527" y="1"/>
                    <a:pt x="302"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8"/>
            <p:cNvSpPr/>
            <p:nvPr/>
          </p:nvSpPr>
          <p:spPr>
            <a:xfrm>
              <a:off x="7317796" y="2068622"/>
              <a:ext cx="8612" cy="8629"/>
            </a:xfrm>
            <a:custGeom>
              <a:rect b="b" l="l" r="r" t="t"/>
              <a:pathLst>
                <a:path extrusionOk="0" h="528" w="527">
                  <a:moveTo>
                    <a:pt x="301" y="1"/>
                  </a:moveTo>
                  <a:cubicBezTo>
                    <a:pt x="101" y="1"/>
                    <a:pt x="0" y="101"/>
                    <a:pt x="0" y="201"/>
                  </a:cubicBezTo>
                  <a:cubicBezTo>
                    <a:pt x="0" y="301"/>
                    <a:pt x="101" y="527"/>
                    <a:pt x="201" y="527"/>
                  </a:cubicBezTo>
                  <a:lnTo>
                    <a:pt x="301" y="527"/>
                  </a:lnTo>
                  <a:cubicBezTo>
                    <a:pt x="426" y="527"/>
                    <a:pt x="527" y="427"/>
                    <a:pt x="527" y="301"/>
                  </a:cubicBezTo>
                  <a:cubicBezTo>
                    <a:pt x="527" y="201"/>
                    <a:pt x="426" y="101"/>
                    <a:pt x="301"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8"/>
            <p:cNvSpPr/>
            <p:nvPr/>
          </p:nvSpPr>
          <p:spPr>
            <a:xfrm>
              <a:off x="7339908" y="2073541"/>
              <a:ext cx="8612" cy="8612"/>
            </a:xfrm>
            <a:custGeom>
              <a:rect b="b" l="l" r="r" t="t"/>
              <a:pathLst>
                <a:path extrusionOk="0" h="527" w="527">
                  <a:moveTo>
                    <a:pt x="201" y="0"/>
                  </a:moveTo>
                  <a:cubicBezTo>
                    <a:pt x="101" y="0"/>
                    <a:pt x="1" y="126"/>
                    <a:pt x="1" y="226"/>
                  </a:cubicBezTo>
                  <a:cubicBezTo>
                    <a:pt x="1" y="326"/>
                    <a:pt x="1" y="527"/>
                    <a:pt x="201" y="527"/>
                  </a:cubicBezTo>
                  <a:cubicBezTo>
                    <a:pt x="326" y="527"/>
                    <a:pt x="427" y="427"/>
                    <a:pt x="527" y="326"/>
                  </a:cubicBezTo>
                  <a:cubicBezTo>
                    <a:pt x="527" y="226"/>
                    <a:pt x="427" y="126"/>
                    <a:pt x="326"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8"/>
            <p:cNvSpPr/>
            <p:nvPr/>
          </p:nvSpPr>
          <p:spPr>
            <a:xfrm>
              <a:off x="7360385" y="2080503"/>
              <a:ext cx="10263" cy="6978"/>
            </a:xfrm>
            <a:custGeom>
              <a:rect b="b" l="l" r="r" t="t"/>
              <a:pathLst>
                <a:path extrusionOk="0" h="427" w="628">
                  <a:moveTo>
                    <a:pt x="327" y="1"/>
                  </a:moveTo>
                  <a:cubicBezTo>
                    <a:pt x="201" y="1"/>
                    <a:pt x="101" y="1"/>
                    <a:pt x="101" y="101"/>
                  </a:cubicBezTo>
                  <a:cubicBezTo>
                    <a:pt x="1" y="326"/>
                    <a:pt x="101" y="427"/>
                    <a:pt x="327" y="427"/>
                  </a:cubicBezTo>
                  <a:cubicBezTo>
                    <a:pt x="427" y="427"/>
                    <a:pt x="527" y="427"/>
                    <a:pt x="527" y="326"/>
                  </a:cubicBezTo>
                  <a:cubicBezTo>
                    <a:pt x="627" y="101"/>
                    <a:pt x="527" y="1"/>
                    <a:pt x="427"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8"/>
            <p:cNvSpPr/>
            <p:nvPr/>
          </p:nvSpPr>
          <p:spPr>
            <a:xfrm>
              <a:off x="7382513" y="2085830"/>
              <a:ext cx="10247" cy="8204"/>
            </a:xfrm>
            <a:custGeom>
              <a:rect b="b" l="l" r="r" t="t"/>
              <a:pathLst>
                <a:path extrusionOk="0" h="502" w="627">
                  <a:moveTo>
                    <a:pt x="326" y="0"/>
                  </a:moveTo>
                  <a:cubicBezTo>
                    <a:pt x="226" y="0"/>
                    <a:pt x="100" y="0"/>
                    <a:pt x="0" y="201"/>
                  </a:cubicBezTo>
                  <a:cubicBezTo>
                    <a:pt x="0" y="301"/>
                    <a:pt x="100" y="401"/>
                    <a:pt x="226" y="502"/>
                  </a:cubicBezTo>
                  <a:lnTo>
                    <a:pt x="326" y="502"/>
                  </a:lnTo>
                  <a:cubicBezTo>
                    <a:pt x="426" y="502"/>
                    <a:pt x="526" y="401"/>
                    <a:pt x="526" y="301"/>
                  </a:cubicBezTo>
                  <a:cubicBezTo>
                    <a:pt x="627" y="101"/>
                    <a:pt x="526" y="0"/>
                    <a:pt x="326"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18"/>
            <p:cNvSpPr/>
            <p:nvPr/>
          </p:nvSpPr>
          <p:spPr>
            <a:xfrm>
              <a:off x="7404624" y="2090749"/>
              <a:ext cx="8612" cy="8612"/>
            </a:xfrm>
            <a:custGeom>
              <a:rect b="b" l="l" r="r" t="t"/>
              <a:pathLst>
                <a:path extrusionOk="0" h="527" w="527">
                  <a:moveTo>
                    <a:pt x="326" y="0"/>
                  </a:moveTo>
                  <a:cubicBezTo>
                    <a:pt x="126" y="0"/>
                    <a:pt x="1" y="100"/>
                    <a:pt x="1" y="201"/>
                  </a:cubicBezTo>
                  <a:cubicBezTo>
                    <a:pt x="1" y="326"/>
                    <a:pt x="126" y="426"/>
                    <a:pt x="226" y="526"/>
                  </a:cubicBezTo>
                  <a:lnTo>
                    <a:pt x="326" y="526"/>
                  </a:lnTo>
                  <a:cubicBezTo>
                    <a:pt x="427" y="526"/>
                    <a:pt x="527" y="426"/>
                    <a:pt x="527" y="326"/>
                  </a:cubicBezTo>
                  <a:cubicBezTo>
                    <a:pt x="527" y="201"/>
                    <a:pt x="427" y="0"/>
                    <a:pt x="326"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8"/>
            <p:cNvSpPr/>
            <p:nvPr/>
          </p:nvSpPr>
          <p:spPr>
            <a:xfrm>
              <a:off x="7427160" y="2096061"/>
              <a:ext cx="8204" cy="8220"/>
            </a:xfrm>
            <a:custGeom>
              <a:rect b="b" l="l" r="r" t="t"/>
              <a:pathLst>
                <a:path extrusionOk="0" h="503" w="502">
                  <a:moveTo>
                    <a:pt x="201" y="1"/>
                  </a:moveTo>
                  <a:cubicBezTo>
                    <a:pt x="100" y="1"/>
                    <a:pt x="0" y="101"/>
                    <a:pt x="0" y="201"/>
                  </a:cubicBezTo>
                  <a:cubicBezTo>
                    <a:pt x="0" y="302"/>
                    <a:pt x="0" y="502"/>
                    <a:pt x="201" y="502"/>
                  </a:cubicBezTo>
                  <a:cubicBezTo>
                    <a:pt x="301" y="502"/>
                    <a:pt x="401" y="402"/>
                    <a:pt x="501" y="302"/>
                  </a:cubicBezTo>
                  <a:cubicBezTo>
                    <a:pt x="501" y="201"/>
                    <a:pt x="401" y="101"/>
                    <a:pt x="301" y="1"/>
                  </a:cubicBezTo>
                  <a:close/>
                </a:path>
              </a:pathLst>
            </a:custGeom>
            <a:solidFill>
              <a:srgbClr val="97D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8"/>
            <p:cNvSpPr/>
            <p:nvPr/>
          </p:nvSpPr>
          <p:spPr>
            <a:xfrm>
              <a:off x="7447638" y="2100980"/>
              <a:ext cx="10247" cy="8629"/>
            </a:xfrm>
            <a:custGeom>
              <a:rect b="b" l="l" r="r" t="t"/>
              <a:pathLst>
                <a:path extrusionOk="0" h="528" w="627">
                  <a:moveTo>
                    <a:pt x="301" y="1"/>
                  </a:moveTo>
                  <a:cubicBezTo>
                    <a:pt x="201" y="1"/>
                    <a:pt x="100" y="101"/>
                    <a:pt x="100" y="201"/>
                  </a:cubicBezTo>
                  <a:cubicBezTo>
                    <a:pt x="0" y="327"/>
                    <a:pt x="100" y="527"/>
                    <a:pt x="201" y="527"/>
                  </a:cubicBezTo>
                  <a:lnTo>
                    <a:pt x="301" y="527"/>
                  </a:lnTo>
                  <a:cubicBezTo>
                    <a:pt x="401" y="527"/>
                    <a:pt x="501" y="427"/>
                    <a:pt x="501" y="327"/>
                  </a:cubicBezTo>
                  <a:cubicBezTo>
                    <a:pt x="627" y="201"/>
                    <a:pt x="501" y="101"/>
                    <a:pt x="401" y="1"/>
                  </a:cubicBezTo>
                  <a:close/>
                </a:path>
              </a:pathLst>
            </a:custGeom>
            <a:solidFill>
              <a:srgbClr val="97D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8"/>
            <p:cNvSpPr/>
            <p:nvPr/>
          </p:nvSpPr>
          <p:spPr>
            <a:xfrm>
              <a:off x="7094149" y="2037914"/>
              <a:ext cx="10263" cy="8612"/>
            </a:xfrm>
            <a:custGeom>
              <a:rect b="b" l="l" r="r" t="t"/>
              <a:pathLst>
                <a:path extrusionOk="0" h="527" w="628">
                  <a:moveTo>
                    <a:pt x="327" y="0"/>
                  </a:moveTo>
                  <a:cubicBezTo>
                    <a:pt x="201" y="0"/>
                    <a:pt x="101" y="100"/>
                    <a:pt x="101" y="201"/>
                  </a:cubicBezTo>
                  <a:cubicBezTo>
                    <a:pt x="1" y="301"/>
                    <a:pt x="101" y="526"/>
                    <a:pt x="201" y="526"/>
                  </a:cubicBezTo>
                  <a:lnTo>
                    <a:pt x="327" y="526"/>
                  </a:lnTo>
                  <a:cubicBezTo>
                    <a:pt x="427" y="526"/>
                    <a:pt x="527" y="426"/>
                    <a:pt x="527" y="301"/>
                  </a:cubicBezTo>
                  <a:cubicBezTo>
                    <a:pt x="628" y="201"/>
                    <a:pt x="527" y="100"/>
                    <a:pt x="427" y="0"/>
                  </a:cubicBezTo>
                  <a:close/>
                </a:path>
              </a:pathLst>
            </a:custGeom>
            <a:solidFill>
              <a:srgbClr val="97D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8"/>
            <p:cNvSpPr/>
            <p:nvPr/>
          </p:nvSpPr>
          <p:spPr>
            <a:xfrm>
              <a:off x="7116277" y="2042817"/>
              <a:ext cx="8612" cy="8629"/>
            </a:xfrm>
            <a:custGeom>
              <a:rect b="b" l="l" r="r" t="t"/>
              <a:pathLst>
                <a:path extrusionOk="0" h="528" w="527">
                  <a:moveTo>
                    <a:pt x="326" y="1"/>
                  </a:moveTo>
                  <a:cubicBezTo>
                    <a:pt x="226" y="1"/>
                    <a:pt x="101" y="126"/>
                    <a:pt x="0" y="226"/>
                  </a:cubicBezTo>
                  <a:cubicBezTo>
                    <a:pt x="0" y="427"/>
                    <a:pt x="101" y="527"/>
                    <a:pt x="226" y="527"/>
                  </a:cubicBezTo>
                  <a:lnTo>
                    <a:pt x="326" y="527"/>
                  </a:lnTo>
                  <a:cubicBezTo>
                    <a:pt x="426" y="527"/>
                    <a:pt x="527" y="527"/>
                    <a:pt x="527" y="327"/>
                  </a:cubicBezTo>
                  <a:cubicBezTo>
                    <a:pt x="527" y="226"/>
                    <a:pt x="527" y="126"/>
                    <a:pt x="326" y="1"/>
                  </a:cubicBezTo>
                  <a:close/>
                </a:path>
              </a:pathLst>
            </a:custGeom>
            <a:solidFill>
              <a:srgbClr val="97D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8"/>
            <p:cNvSpPr/>
            <p:nvPr/>
          </p:nvSpPr>
          <p:spPr>
            <a:xfrm>
              <a:off x="7138389" y="2049779"/>
              <a:ext cx="8629" cy="6978"/>
            </a:xfrm>
            <a:custGeom>
              <a:rect b="b" l="l" r="r" t="t"/>
              <a:pathLst>
                <a:path extrusionOk="0" h="427" w="528">
                  <a:moveTo>
                    <a:pt x="226" y="1"/>
                  </a:moveTo>
                  <a:cubicBezTo>
                    <a:pt x="126" y="1"/>
                    <a:pt x="1" y="1"/>
                    <a:pt x="1" y="101"/>
                  </a:cubicBezTo>
                  <a:cubicBezTo>
                    <a:pt x="1" y="327"/>
                    <a:pt x="126" y="427"/>
                    <a:pt x="226" y="427"/>
                  </a:cubicBezTo>
                  <a:cubicBezTo>
                    <a:pt x="427" y="427"/>
                    <a:pt x="527" y="427"/>
                    <a:pt x="527" y="327"/>
                  </a:cubicBezTo>
                  <a:cubicBezTo>
                    <a:pt x="527" y="101"/>
                    <a:pt x="427" y="1"/>
                    <a:pt x="327"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8"/>
            <p:cNvSpPr/>
            <p:nvPr/>
          </p:nvSpPr>
          <p:spPr>
            <a:xfrm>
              <a:off x="7160925" y="2055106"/>
              <a:ext cx="8204" cy="8204"/>
            </a:xfrm>
            <a:custGeom>
              <a:rect b="b" l="l" r="r" t="t"/>
              <a:pathLst>
                <a:path extrusionOk="0" h="502" w="502">
                  <a:moveTo>
                    <a:pt x="201" y="1"/>
                  </a:moveTo>
                  <a:cubicBezTo>
                    <a:pt x="100" y="1"/>
                    <a:pt x="0" y="101"/>
                    <a:pt x="0" y="201"/>
                  </a:cubicBezTo>
                  <a:cubicBezTo>
                    <a:pt x="0" y="301"/>
                    <a:pt x="0" y="402"/>
                    <a:pt x="201" y="502"/>
                  </a:cubicBezTo>
                  <a:cubicBezTo>
                    <a:pt x="301" y="502"/>
                    <a:pt x="401" y="402"/>
                    <a:pt x="501" y="301"/>
                  </a:cubicBezTo>
                  <a:cubicBezTo>
                    <a:pt x="501" y="101"/>
                    <a:pt x="401" y="1"/>
                    <a:pt x="301"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8"/>
            <p:cNvSpPr/>
            <p:nvPr/>
          </p:nvSpPr>
          <p:spPr>
            <a:xfrm>
              <a:off x="7181402" y="2060026"/>
              <a:ext cx="10247" cy="8612"/>
            </a:xfrm>
            <a:custGeom>
              <a:rect b="b" l="l" r="r" t="t"/>
              <a:pathLst>
                <a:path extrusionOk="0" h="527" w="627">
                  <a:moveTo>
                    <a:pt x="301" y="0"/>
                  </a:moveTo>
                  <a:cubicBezTo>
                    <a:pt x="201" y="0"/>
                    <a:pt x="101" y="101"/>
                    <a:pt x="101" y="201"/>
                  </a:cubicBezTo>
                  <a:cubicBezTo>
                    <a:pt x="0" y="326"/>
                    <a:pt x="101" y="426"/>
                    <a:pt x="201" y="527"/>
                  </a:cubicBezTo>
                  <a:lnTo>
                    <a:pt x="301" y="527"/>
                  </a:lnTo>
                  <a:cubicBezTo>
                    <a:pt x="401" y="527"/>
                    <a:pt x="502" y="426"/>
                    <a:pt x="502" y="326"/>
                  </a:cubicBezTo>
                  <a:cubicBezTo>
                    <a:pt x="627" y="201"/>
                    <a:pt x="502" y="0"/>
                    <a:pt x="301"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8"/>
            <p:cNvSpPr/>
            <p:nvPr/>
          </p:nvSpPr>
          <p:spPr>
            <a:xfrm>
              <a:off x="7203513" y="2065353"/>
              <a:ext cx="8629" cy="8204"/>
            </a:xfrm>
            <a:custGeom>
              <a:rect b="b" l="l" r="r" t="t"/>
              <a:pathLst>
                <a:path extrusionOk="0" h="502" w="528">
                  <a:moveTo>
                    <a:pt x="101" y="0"/>
                  </a:moveTo>
                  <a:cubicBezTo>
                    <a:pt x="101" y="100"/>
                    <a:pt x="1" y="100"/>
                    <a:pt x="1" y="201"/>
                  </a:cubicBezTo>
                  <a:cubicBezTo>
                    <a:pt x="1" y="301"/>
                    <a:pt x="1" y="301"/>
                    <a:pt x="101" y="401"/>
                  </a:cubicBezTo>
                  <a:lnTo>
                    <a:pt x="101" y="0"/>
                  </a:lnTo>
                  <a:close/>
                  <a:moveTo>
                    <a:pt x="301" y="0"/>
                  </a:moveTo>
                  <a:lnTo>
                    <a:pt x="201" y="501"/>
                  </a:lnTo>
                  <a:lnTo>
                    <a:pt x="301" y="501"/>
                  </a:lnTo>
                  <a:cubicBezTo>
                    <a:pt x="402" y="501"/>
                    <a:pt x="527" y="401"/>
                    <a:pt x="527" y="301"/>
                  </a:cubicBezTo>
                  <a:cubicBezTo>
                    <a:pt x="527" y="201"/>
                    <a:pt x="402" y="100"/>
                    <a:pt x="301"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8"/>
            <p:cNvSpPr/>
            <p:nvPr/>
          </p:nvSpPr>
          <p:spPr>
            <a:xfrm>
              <a:off x="7225641" y="2070256"/>
              <a:ext cx="8612" cy="8629"/>
            </a:xfrm>
            <a:custGeom>
              <a:rect b="b" l="l" r="r" t="t"/>
              <a:pathLst>
                <a:path extrusionOk="0" h="528" w="527">
                  <a:moveTo>
                    <a:pt x="201" y="1"/>
                  </a:moveTo>
                  <a:cubicBezTo>
                    <a:pt x="100" y="1"/>
                    <a:pt x="0" y="101"/>
                    <a:pt x="0" y="201"/>
                  </a:cubicBezTo>
                  <a:cubicBezTo>
                    <a:pt x="0" y="327"/>
                    <a:pt x="0" y="527"/>
                    <a:pt x="201" y="527"/>
                  </a:cubicBezTo>
                  <a:cubicBezTo>
                    <a:pt x="301" y="527"/>
                    <a:pt x="426" y="427"/>
                    <a:pt x="526" y="327"/>
                  </a:cubicBezTo>
                  <a:cubicBezTo>
                    <a:pt x="526" y="201"/>
                    <a:pt x="426" y="101"/>
                    <a:pt x="301"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8"/>
            <p:cNvSpPr/>
            <p:nvPr/>
          </p:nvSpPr>
          <p:spPr>
            <a:xfrm>
              <a:off x="7246118" y="2077234"/>
              <a:ext cx="10247" cy="6570"/>
            </a:xfrm>
            <a:custGeom>
              <a:rect b="b" l="l" r="r" t="t"/>
              <a:pathLst>
                <a:path extrusionOk="0" h="402" w="627">
                  <a:moveTo>
                    <a:pt x="301" y="0"/>
                  </a:moveTo>
                  <a:cubicBezTo>
                    <a:pt x="201" y="0"/>
                    <a:pt x="101" y="0"/>
                    <a:pt x="101" y="100"/>
                  </a:cubicBezTo>
                  <a:cubicBezTo>
                    <a:pt x="0" y="301"/>
                    <a:pt x="101" y="401"/>
                    <a:pt x="201" y="401"/>
                  </a:cubicBezTo>
                  <a:lnTo>
                    <a:pt x="301" y="401"/>
                  </a:lnTo>
                  <a:cubicBezTo>
                    <a:pt x="426" y="401"/>
                    <a:pt x="527" y="401"/>
                    <a:pt x="527" y="301"/>
                  </a:cubicBezTo>
                  <a:cubicBezTo>
                    <a:pt x="627" y="100"/>
                    <a:pt x="527" y="0"/>
                    <a:pt x="426"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8"/>
            <p:cNvSpPr/>
            <p:nvPr/>
          </p:nvSpPr>
          <p:spPr>
            <a:xfrm>
              <a:off x="7268230" y="2082137"/>
              <a:ext cx="8612" cy="8629"/>
            </a:xfrm>
            <a:custGeom>
              <a:rect b="b" l="l" r="r" t="t"/>
              <a:pathLst>
                <a:path extrusionOk="0" h="528" w="527">
                  <a:moveTo>
                    <a:pt x="326" y="1"/>
                  </a:moveTo>
                  <a:cubicBezTo>
                    <a:pt x="201" y="1"/>
                    <a:pt x="101" y="1"/>
                    <a:pt x="1" y="226"/>
                  </a:cubicBezTo>
                  <a:cubicBezTo>
                    <a:pt x="1" y="327"/>
                    <a:pt x="101" y="427"/>
                    <a:pt x="201" y="427"/>
                  </a:cubicBezTo>
                  <a:cubicBezTo>
                    <a:pt x="201" y="527"/>
                    <a:pt x="201" y="527"/>
                    <a:pt x="326" y="527"/>
                  </a:cubicBezTo>
                  <a:cubicBezTo>
                    <a:pt x="427" y="527"/>
                    <a:pt x="527" y="427"/>
                    <a:pt x="527" y="327"/>
                  </a:cubicBezTo>
                  <a:cubicBezTo>
                    <a:pt x="527" y="101"/>
                    <a:pt x="527" y="1"/>
                    <a:pt x="326"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8"/>
            <p:cNvSpPr/>
            <p:nvPr/>
          </p:nvSpPr>
          <p:spPr>
            <a:xfrm>
              <a:off x="7290357" y="2087465"/>
              <a:ext cx="8612" cy="8612"/>
            </a:xfrm>
            <a:custGeom>
              <a:rect b="b" l="l" r="r" t="t"/>
              <a:pathLst>
                <a:path extrusionOk="0" h="527" w="527">
                  <a:moveTo>
                    <a:pt x="226" y="1"/>
                  </a:moveTo>
                  <a:cubicBezTo>
                    <a:pt x="100" y="1"/>
                    <a:pt x="0" y="101"/>
                    <a:pt x="0" y="201"/>
                  </a:cubicBezTo>
                  <a:cubicBezTo>
                    <a:pt x="0" y="301"/>
                    <a:pt x="0" y="402"/>
                    <a:pt x="226" y="527"/>
                  </a:cubicBezTo>
                  <a:cubicBezTo>
                    <a:pt x="326" y="527"/>
                    <a:pt x="426" y="402"/>
                    <a:pt x="526" y="301"/>
                  </a:cubicBezTo>
                  <a:cubicBezTo>
                    <a:pt x="526" y="201"/>
                    <a:pt x="426" y="1"/>
                    <a:pt x="326"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8"/>
            <p:cNvSpPr/>
            <p:nvPr/>
          </p:nvSpPr>
          <p:spPr>
            <a:xfrm>
              <a:off x="7310835" y="2092384"/>
              <a:ext cx="10247" cy="8612"/>
            </a:xfrm>
            <a:custGeom>
              <a:rect b="b" l="l" r="r" t="t"/>
              <a:pathLst>
                <a:path extrusionOk="0" h="527" w="627">
                  <a:moveTo>
                    <a:pt x="326" y="0"/>
                  </a:moveTo>
                  <a:cubicBezTo>
                    <a:pt x="226" y="0"/>
                    <a:pt x="100" y="101"/>
                    <a:pt x="100" y="226"/>
                  </a:cubicBezTo>
                  <a:cubicBezTo>
                    <a:pt x="0" y="326"/>
                    <a:pt x="100" y="527"/>
                    <a:pt x="226" y="527"/>
                  </a:cubicBezTo>
                  <a:lnTo>
                    <a:pt x="326" y="527"/>
                  </a:lnTo>
                  <a:cubicBezTo>
                    <a:pt x="426" y="527"/>
                    <a:pt x="527" y="426"/>
                    <a:pt x="527" y="326"/>
                  </a:cubicBezTo>
                  <a:cubicBezTo>
                    <a:pt x="627" y="226"/>
                    <a:pt x="527" y="0"/>
                    <a:pt x="426"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8"/>
            <p:cNvSpPr/>
            <p:nvPr/>
          </p:nvSpPr>
          <p:spPr>
            <a:xfrm>
              <a:off x="7332946" y="2097711"/>
              <a:ext cx="8612" cy="8612"/>
            </a:xfrm>
            <a:custGeom>
              <a:rect b="b" l="l" r="r" t="t"/>
              <a:pathLst>
                <a:path extrusionOk="0" h="527" w="527">
                  <a:moveTo>
                    <a:pt x="326" y="0"/>
                  </a:moveTo>
                  <a:cubicBezTo>
                    <a:pt x="226" y="0"/>
                    <a:pt x="126" y="100"/>
                    <a:pt x="1" y="201"/>
                  </a:cubicBezTo>
                  <a:cubicBezTo>
                    <a:pt x="1" y="301"/>
                    <a:pt x="126" y="527"/>
                    <a:pt x="226" y="527"/>
                  </a:cubicBezTo>
                  <a:lnTo>
                    <a:pt x="326" y="527"/>
                  </a:lnTo>
                  <a:cubicBezTo>
                    <a:pt x="427" y="527"/>
                    <a:pt x="527" y="401"/>
                    <a:pt x="527" y="301"/>
                  </a:cubicBezTo>
                  <a:cubicBezTo>
                    <a:pt x="527" y="201"/>
                    <a:pt x="527" y="100"/>
                    <a:pt x="326"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8"/>
            <p:cNvSpPr/>
            <p:nvPr/>
          </p:nvSpPr>
          <p:spPr>
            <a:xfrm>
              <a:off x="7355482" y="2104265"/>
              <a:ext cx="8204" cy="6978"/>
            </a:xfrm>
            <a:custGeom>
              <a:rect b="b" l="l" r="r" t="t"/>
              <a:pathLst>
                <a:path extrusionOk="0" h="427" w="502">
                  <a:moveTo>
                    <a:pt x="301" y="0"/>
                  </a:moveTo>
                  <a:cubicBezTo>
                    <a:pt x="201" y="0"/>
                    <a:pt x="100" y="0"/>
                    <a:pt x="0" y="126"/>
                  </a:cubicBezTo>
                  <a:cubicBezTo>
                    <a:pt x="0" y="326"/>
                    <a:pt x="100" y="426"/>
                    <a:pt x="201" y="426"/>
                  </a:cubicBezTo>
                  <a:lnTo>
                    <a:pt x="301" y="426"/>
                  </a:lnTo>
                  <a:cubicBezTo>
                    <a:pt x="401" y="426"/>
                    <a:pt x="501" y="426"/>
                    <a:pt x="501" y="326"/>
                  </a:cubicBezTo>
                  <a:cubicBezTo>
                    <a:pt x="501" y="126"/>
                    <a:pt x="501" y="0"/>
                    <a:pt x="301"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8"/>
            <p:cNvSpPr/>
            <p:nvPr/>
          </p:nvSpPr>
          <p:spPr>
            <a:xfrm>
              <a:off x="7377594" y="2109592"/>
              <a:ext cx="8612" cy="8612"/>
            </a:xfrm>
            <a:custGeom>
              <a:rect b="b" l="l" r="r" t="t"/>
              <a:pathLst>
                <a:path extrusionOk="0" h="527" w="527">
                  <a:moveTo>
                    <a:pt x="201" y="0"/>
                  </a:moveTo>
                  <a:cubicBezTo>
                    <a:pt x="101" y="0"/>
                    <a:pt x="0" y="0"/>
                    <a:pt x="0" y="201"/>
                  </a:cubicBezTo>
                  <a:cubicBezTo>
                    <a:pt x="0" y="301"/>
                    <a:pt x="0" y="426"/>
                    <a:pt x="201" y="426"/>
                  </a:cubicBezTo>
                  <a:lnTo>
                    <a:pt x="201" y="526"/>
                  </a:lnTo>
                  <a:cubicBezTo>
                    <a:pt x="301" y="526"/>
                    <a:pt x="401" y="426"/>
                    <a:pt x="527" y="301"/>
                  </a:cubicBezTo>
                  <a:cubicBezTo>
                    <a:pt x="527" y="100"/>
                    <a:pt x="401" y="0"/>
                    <a:pt x="301" y="0"/>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8"/>
            <p:cNvSpPr/>
            <p:nvPr/>
          </p:nvSpPr>
          <p:spPr>
            <a:xfrm>
              <a:off x="7398071" y="2114495"/>
              <a:ext cx="10263" cy="8629"/>
            </a:xfrm>
            <a:custGeom>
              <a:rect b="b" l="l" r="r" t="t"/>
              <a:pathLst>
                <a:path extrusionOk="0" h="528" w="628">
                  <a:moveTo>
                    <a:pt x="301" y="1"/>
                  </a:moveTo>
                  <a:cubicBezTo>
                    <a:pt x="201" y="1"/>
                    <a:pt x="101" y="126"/>
                    <a:pt x="101" y="226"/>
                  </a:cubicBezTo>
                  <a:cubicBezTo>
                    <a:pt x="1" y="327"/>
                    <a:pt x="101" y="427"/>
                    <a:pt x="201" y="527"/>
                  </a:cubicBezTo>
                  <a:lnTo>
                    <a:pt x="301" y="527"/>
                  </a:lnTo>
                  <a:cubicBezTo>
                    <a:pt x="402" y="527"/>
                    <a:pt x="527" y="427"/>
                    <a:pt x="527" y="327"/>
                  </a:cubicBezTo>
                  <a:cubicBezTo>
                    <a:pt x="627" y="226"/>
                    <a:pt x="527" y="1"/>
                    <a:pt x="402" y="1"/>
                  </a:cubicBezTo>
                  <a:close/>
                </a:path>
              </a:pathLst>
            </a:custGeom>
            <a:solidFill>
              <a:srgbClr val="65C5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8"/>
            <p:cNvSpPr/>
            <p:nvPr/>
          </p:nvSpPr>
          <p:spPr>
            <a:xfrm>
              <a:off x="7420182" y="2119823"/>
              <a:ext cx="8629" cy="8612"/>
            </a:xfrm>
            <a:custGeom>
              <a:rect b="b" l="l" r="r" t="t"/>
              <a:pathLst>
                <a:path extrusionOk="0" h="527" w="528">
                  <a:moveTo>
                    <a:pt x="302" y="1"/>
                  </a:moveTo>
                  <a:cubicBezTo>
                    <a:pt x="201" y="1"/>
                    <a:pt x="101" y="101"/>
                    <a:pt x="1" y="201"/>
                  </a:cubicBezTo>
                  <a:cubicBezTo>
                    <a:pt x="1" y="301"/>
                    <a:pt x="101" y="527"/>
                    <a:pt x="201" y="527"/>
                  </a:cubicBezTo>
                  <a:lnTo>
                    <a:pt x="302" y="527"/>
                  </a:lnTo>
                  <a:cubicBezTo>
                    <a:pt x="427" y="527"/>
                    <a:pt x="527" y="427"/>
                    <a:pt x="527" y="301"/>
                  </a:cubicBezTo>
                  <a:cubicBezTo>
                    <a:pt x="527" y="201"/>
                    <a:pt x="527" y="1"/>
                    <a:pt x="302" y="1"/>
                  </a:cubicBezTo>
                  <a:close/>
                </a:path>
              </a:pathLst>
            </a:custGeom>
            <a:solidFill>
              <a:srgbClr val="97D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8"/>
            <p:cNvSpPr/>
            <p:nvPr/>
          </p:nvSpPr>
          <p:spPr>
            <a:xfrm>
              <a:off x="7442310" y="2124742"/>
              <a:ext cx="8612" cy="8612"/>
            </a:xfrm>
            <a:custGeom>
              <a:rect b="b" l="l" r="r" t="t"/>
              <a:pathLst>
                <a:path extrusionOk="0" h="527" w="527">
                  <a:moveTo>
                    <a:pt x="201" y="0"/>
                  </a:moveTo>
                  <a:cubicBezTo>
                    <a:pt x="101" y="0"/>
                    <a:pt x="0" y="126"/>
                    <a:pt x="0" y="226"/>
                  </a:cubicBezTo>
                  <a:cubicBezTo>
                    <a:pt x="0" y="326"/>
                    <a:pt x="101" y="527"/>
                    <a:pt x="201" y="527"/>
                  </a:cubicBezTo>
                  <a:cubicBezTo>
                    <a:pt x="426" y="527"/>
                    <a:pt x="527" y="426"/>
                    <a:pt x="527" y="326"/>
                  </a:cubicBezTo>
                  <a:cubicBezTo>
                    <a:pt x="527" y="226"/>
                    <a:pt x="426" y="126"/>
                    <a:pt x="326" y="0"/>
                  </a:cubicBezTo>
                  <a:close/>
                </a:path>
              </a:pathLst>
            </a:custGeom>
            <a:solidFill>
              <a:srgbClr val="97D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8"/>
            <p:cNvSpPr/>
            <p:nvPr/>
          </p:nvSpPr>
          <p:spPr>
            <a:xfrm>
              <a:off x="7343193" y="2063294"/>
              <a:ext cx="20493" cy="77022"/>
            </a:xfrm>
            <a:custGeom>
              <a:rect b="b" l="l" r="r" t="t"/>
              <a:pathLst>
                <a:path extrusionOk="0" h="4713" w="1254">
                  <a:moveTo>
                    <a:pt x="1153" y="1"/>
                  </a:moveTo>
                  <a:lnTo>
                    <a:pt x="0" y="4612"/>
                  </a:lnTo>
                  <a:lnTo>
                    <a:pt x="226" y="4713"/>
                  </a:lnTo>
                  <a:lnTo>
                    <a:pt x="1253" y="1"/>
                  </a:lnTo>
                  <a:close/>
                </a:path>
              </a:pathLst>
            </a:custGeom>
            <a:solidFill>
              <a:srgbClr val="66C8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8"/>
            <p:cNvSpPr/>
            <p:nvPr/>
          </p:nvSpPr>
          <p:spPr>
            <a:xfrm>
              <a:off x="7249387" y="2044876"/>
              <a:ext cx="40987" cy="160156"/>
            </a:xfrm>
            <a:custGeom>
              <a:rect b="b" l="l" r="r" t="t"/>
              <a:pathLst>
                <a:path extrusionOk="0" h="9800" w="2508">
                  <a:moveTo>
                    <a:pt x="2407" y="0"/>
                  </a:moveTo>
                  <a:lnTo>
                    <a:pt x="1" y="9800"/>
                  </a:lnTo>
                  <a:lnTo>
                    <a:pt x="427" y="9173"/>
                  </a:lnTo>
                  <a:lnTo>
                    <a:pt x="2507" y="0"/>
                  </a:lnTo>
                  <a:close/>
                </a:path>
              </a:pathLst>
            </a:custGeom>
            <a:solidFill>
              <a:srgbClr val="66C8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8"/>
            <p:cNvSpPr/>
            <p:nvPr/>
          </p:nvSpPr>
          <p:spPr>
            <a:xfrm>
              <a:off x="7217029" y="2026033"/>
              <a:ext cx="16" cy="16"/>
            </a:xfrm>
            <a:custGeom>
              <a:rect b="b" l="l" r="r" t="t"/>
              <a:pathLst>
                <a:path extrusionOk="0" h="1" w="1">
                  <a:moveTo>
                    <a:pt x="1" y="0"/>
                  </a:moveTo>
                  <a:lnTo>
                    <a:pt x="1" y="0"/>
                  </a:lnTo>
                  <a:close/>
                </a:path>
              </a:pathLst>
            </a:custGeom>
            <a:solidFill>
              <a:srgbClr val="E7CF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8"/>
            <p:cNvSpPr/>
            <p:nvPr/>
          </p:nvSpPr>
          <p:spPr>
            <a:xfrm>
              <a:off x="7205148" y="2026033"/>
              <a:ext cx="11897" cy="39336"/>
            </a:xfrm>
            <a:custGeom>
              <a:rect b="b" l="l" r="r" t="t"/>
              <a:pathLst>
                <a:path extrusionOk="0" h="2407" w="728">
                  <a:moveTo>
                    <a:pt x="628" y="0"/>
                  </a:moveTo>
                  <a:lnTo>
                    <a:pt x="427" y="928"/>
                  </a:lnTo>
                  <a:lnTo>
                    <a:pt x="527" y="928"/>
                  </a:lnTo>
                  <a:lnTo>
                    <a:pt x="728" y="0"/>
                  </a:lnTo>
                  <a:close/>
                  <a:moveTo>
                    <a:pt x="302" y="1354"/>
                  </a:moveTo>
                  <a:lnTo>
                    <a:pt x="1" y="2406"/>
                  </a:lnTo>
                  <a:lnTo>
                    <a:pt x="201" y="2406"/>
                  </a:lnTo>
                  <a:lnTo>
                    <a:pt x="427" y="1454"/>
                  </a:lnTo>
                  <a:lnTo>
                    <a:pt x="302" y="1354"/>
                  </a:lnTo>
                  <a:close/>
                </a:path>
              </a:pathLst>
            </a:custGeom>
            <a:solidFill>
              <a:srgbClr val="66C8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8"/>
            <p:cNvSpPr/>
            <p:nvPr/>
          </p:nvSpPr>
          <p:spPr>
            <a:xfrm>
              <a:off x="7210067" y="2041183"/>
              <a:ext cx="3710" cy="8612"/>
            </a:xfrm>
            <a:custGeom>
              <a:rect b="b" l="l" r="r" t="t"/>
              <a:pathLst>
                <a:path extrusionOk="0" h="527" w="227">
                  <a:moveTo>
                    <a:pt x="126" y="1"/>
                  </a:moveTo>
                  <a:lnTo>
                    <a:pt x="1" y="427"/>
                  </a:lnTo>
                  <a:lnTo>
                    <a:pt x="126" y="527"/>
                  </a:lnTo>
                  <a:lnTo>
                    <a:pt x="226" y="1"/>
                  </a:lnTo>
                  <a:close/>
                </a:path>
              </a:pathLst>
            </a:custGeom>
            <a:solidFill>
              <a:srgbClr val="61B7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8"/>
            <p:cNvSpPr/>
            <p:nvPr/>
          </p:nvSpPr>
          <p:spPr>
            <a:xfrm>
              <a:off x="7131835" y="2071907"/>
              <a:ext cx="74979" cy="292057"/>
            </a:xfrm>
            <a:custGeom>
              <a:rect b="b" l="l" r="r" t="t"/>
              <a:pathLst>
                <a:path extrusionOk="0" h="17871" w="4588">
                  <a:moveTo>
                    <a:pt x="4487" y="0"/>
                  </a:moveTo>
                  <a:lnTo>
                    <a:pt x="1" y="17870"/>
                  </a:lnTo>
                  <a:lnTo>
                    <a:pt x="728" y="16817"/>
                  </a:lnTo>
                  <a:lnTo>
                    <a:pt x="4587" y="100"/>
                  </a:lnTo>
                  <a:cubicBezTo>
                    <a:pt x="4487" y="100"/>
                    <a:pt x="4487" y="0"/>
                    <a:pt x="4487" y="0"/>
                  </a:cubicBezTo>
                  <a:close/>
                </a:path>
              </a:pathLst>
            </a:custGeom>
            <a:solidFill>
              <a:srgbClr val="66C8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8"/>
            <p:cNvSpPr/>
            <p:nvPr/>
          </p:nvSpPr>
          <p:spPr>
            <a:xfrm>
              <a:off x="7205148" y="2065353"/>
              <a:ext cx="3301" cy="8204"/>
            </a:xfrm>
            <a:custGeom>
              <a:rect b="b" l="l" r="r" t="t"/>
              <a:pathLst>
                <a:path extrusionOk="0" h="502" w="202">
                  <a:moveTo>
                    <a:pt x="1" y="0"/>
                  </a:moveTo>
                  <a:lnTo>
                    <a:pt x="1" y="401"/>
                  </a:lnTo>
                  <a:cubicBezTo>
                    <a:pt x="1" y="401"/>
                    <a:pt x="1" y="501"/>
                    <a:pt x="101" y="501"/>
                  </a:cubicBezTo>
                  <a:lnTo>
                    <a:pt x="201" y="0"/>
                  </a:lnTo>
                  <a:close/>
                </a:path>
              </a:pathLst>
            </a:custGeom>
            <a:solidFill>
              <a:srgbClr val="61B7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8"/>
            <p:cNvSpPr/>
            <p:nvPr/>
          </p:nvSpPr>
          <p:spPr>
            <a:xfrm>
              <a:off x="7234237" y="2138224"/>
              <a:ext cx="392400" cy="493004"/>
            </a:xfrm>
            <a:custGeom>
              <a:rect b="b" l="l" r="r" t="t"/>
              <a:pathLst>
                <a:path extrusionOk="0" h="30167" w="24011">
                  <a:moveTo>
                    <a:pt x="5210" y="0"/>
                  </a:moveTo>
                  <a:cubicBezTo>
                    <a:pt x="5167" y="0"/>
                    <a:pt x="5132" y="8"/>
                    <a:pt x="5113" y="27"/>
                  </a:cubicBezTo>
                  <a:cubicBezTo>
                    <a:pt x="1980" y="3561"/>
                    <a:pt x="0" y="8273"/>
                    <a:pt x="2281" y="12759"/>
                  </a:cubicBezTo>
                  <a:cubicBezTo>
                    <a:pt x="3660" y="15466"/>
                    <a:pt x="5940" y="17672"/>
                    <a:pt x="7820" y="19852"/>
                  </a:cubicBezTo>
                  <a:cubicBezTo>
                    <a:pt x="10026" y="22358"/>
                    <a:pt x="11905" y="25090"/>
                    <a:pt x="14086" y="27597"/>
                  </a:cubicBezTo>
                  <a:cubicBezTo>
                    <a:pt x="15366" y="29044"/>
                    <a:pt x="17419" y="30167"/>
                    <a:pt x="19241" y="30167"/>
                  </a:cubicBezTo>
                  <a:cubicBezTo>
                    <a:pt x="20700" y="30167"/>
                    <a:pt x="22011" y="29447"/>
                    <a:pt x="22657" y="27597"/>
                  </a:cubicBezTo>
                  <a:cubicBezTo>
                    <a:pt x="23585" y="24990"/>
                    <a:pt x="22131" y="22684"/>
                    <a:pt x="21830" y="20178"/>
                  </a:cubicBezTo>
                  <a:cubicBezTo>
                    <a:pt x="21504" y="17972"/>
                    <a:pt x="24011" y="16218"/>
                    <a:pt x="22958" y="14013"/>
                  </a:cubicBezTo>
                  <a:cubicBezTo>
                    <a:pt x="22887" y="13942"/>
                    <a:pt x="22666" y="13871"/>
                    <a:pt x="22542" y="13871"/>
                  </a:cubicBezTo>
                  <a:cubicBezTo>
                    <a:pt x="22491" y="13871"/>
                    <a:pt x="22457" y="13883"/>
                    <a:pt x="22457" y="13912"/>
                  </a:cubicBezTo>
                  <a:cubicBezTo>
                    <a:pt x="23284" y="15591"/>
                    <a:pt x="21930" y="17145"/>
                    <a:pt x="21404" y="18724"/>
                  </a:cubicBezTo>
                  <a:cubicBezTo>
                    <a:pt x="20878" y="20378"/>
                    <a:pt x="21930" y="22258"/>
                    <a:pt x="22331" y="23837"/>
                  </a:cubicBezTo>
                  <a:cubicBezTo>
                    <a:pt x="22858" y="26343"/>
                    <a:pt x="22031" y="29777"/>
                    <a:pt x="19098" y="30003"/>
                  </a:cubicBezTo>
                  <a:cubicBezTo>
                    <a:pt x="19014" y="30007"/>
                    <a:pt x="18931" y="30010"/>
                    <a:pt x="18848" y="30010"/>
                  </a:cubicBezTo>
                  <a:cubicBezTo>
                    <a:pt x="15552" y="30010"/>
                    <a:pt x="13313" y="26187"/>
                    <a:pt x="11479" y="23937"/>
                  </a:cubicBezTo>
                  <a:cubicBezTo>
                    <a:pt x="8772" y="20178"/>
                    <a:pt x="5013" y="16945"/>
                    <a:pt x="2707" y="12860"/>
                  </a:cubicBezTo>
                  <a:cubicBezTo>
                    <a:pt x="301" y="8574"/>
                    <a:pt x="2607" y="3561"/>
                    <a:pt x="5640" y="228"/>
                  </a:cubicBezTo>
                  <a:cubicBezTo>
                    <a:pt x="5721" y="147"/>
                    <a:pt x="5392" y="0"/>
                    <a:pt x="521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8"/>
            <p:cNvSpPr/>
            <p:nvPr/>
          </p:nvSpPr>
          <p:spPr>
            <a:xfrm>
              <a:off x="6906570" y="2116554"/>
              <a:ext cx="731948" cy="791745"/>
            </a:xfrm>
            <a:custGeom>
              <a:rect b="b" l="l" r="r" t="t"/>
              <a:pathLst>
                <a:path extrusionOk="0" h="48447" w="44788">
                  <a:moveTo>
                    <a:pt x="24963" y="0"/>
                  </a:moveTo>
                  <a:lnTo>
                    <a:pt x="0" y="33710"/>
                  </a:lnTo>
                  <a:lnTo>
                    <a:pt x="19825" y="48446"/>
                  </a:lnTo>
                  <a:lnTo>
                    <a:pt x="44787" y="14712"/>
                  </a:lnTo>
                  <a:lnTo>
                    <a:pt x="2496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8"/>
            <p:cNvSpPr/>
            <p:nvPr/>
          </p:nvSpPr>
          <p:spPr>
            <a:xfrm>
              <a:off x="6950793" y="2148912"/>
              <a:ext cx="643486" cy="727029"/>
            </a:xfrm>
            <a:custGeom>
              <a:rect b="b" l="l" r="r" t="t"/>
              <a:pathLst>
                <a:path extrusionOk="0" h="44487" w="39375">
                  <a:moveTo>
                    <a:pt x="24964" y="0"/>
                  </a:moveTo>
                  <a:lnTo>
                    <a:pt x="1" y="33735"/>
                  </a:lnTo>
                  <a:lnTo>
                    <a:pt x="14412" y="44487"/>
                  </a:lnTo>
                  <a:lnTo>
                    <a:pt x="39375" y="10752"/>
                  </a:lnTo>
                  <a:lnTo>
                    <a:pt x="2496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8"/>
            <p:cNvSpPr/>
            <p:nvPr/>
          </p:nvSpPr>
          <p:spPr>
            <a:xfrm>
              <a:off x="7317796" y="2141934"/>
              <a:ext cx="8612" cy="8629"/>
            </a:xfrm>
            <a:custGeom>
              <a:rect b="b" l="l" r="r" t="t"/>
              <a:pathLst>
                <a:path extrusionOk="0" h="528" w="527">
                  <a:moveTo>
                    <a:pt x="201" y="1"/>
                  </a:moveTo>
                  <a:cubicBezTo>
                    <a:pt x="201" y="1"/>
                    <a:pt x="101" y="1"/>
                    <a:pt x="0" y="101"/>
                  </a:cubicBezTo>
                  <a:cubicBezTo>
                    <a:pt x="0" y="201"/>
                    <a:pt x="0" y="427"/>
                    <a:pt x="101" y="427"/>
                  </a:cubicBezTo>
                  <a:cubicBezTo>
                    <a:pt x="101" y="527"/>
                    <a:pt x="201" y="527"/>
                    <a:pt x="201" y="527"/>
                  </a:cubicBezTo>
                  <a:cubicBezTo>
                    <a:pt x="301" y="527"/>
                    <a:pt x="426" y="527"/>
                    <a:pt x="426" y="427"/>
                  </a:cubicBezTo>
                  <a:cubicBezTo>
                    <a:pt x="527" y="327"/>
                    <a:pt x="527" y="101"/>
                    <a:pt x="426" y="101"/>
                  </a:cubicBezTo>
                  <a:cubicBezTo>
                    <a:pt x="301" y="1"/>
                    <a:pt x="301" y="1"/>
                    <a:pt x="201" y="1"/>
                  </a:cubicBezTo>
                  <a:close/>
                </a:path>
              </a:pathLst>
            </a:custGeom>
            <a:solidFill>
              <a:srgbClr val="CB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8"/>
            <p:cNvSpPr/>
            <p:nvPr/>
          </p:nvSpPr>
          <p:spPr>
            <a:xfrm>
              <a:off x="7334989" y="2155466"/>
              <a:ext cx="10263" cy="8612"/>
            </a:xfrm>
            <a:custGeom>
              <a:rect b="b" l="l" r="r" t="t"/>
              <a:pathLst>
                <a:path extrusionOk="0" h="527" w="628">
                  <a:moveTo>
                    <a:pt x="302" y="0"/>
                  </a:moveTo>
                  <a:cubicBezTo>
                    <a:pt x="201" y="0"/>
                    <a:pt x="101" y="0"/>
                    <a:pt x="101" y="125"/>
                  </a:cubicBezTo>
                  <a:cubicBezTo>
                    <a:pt x="1" y="226"/>
                    <a:pt x="1" y="326"/>
                    <a:pt x="101" y="426"/>
                  </a:cubicBezTo>
                  <a:cubicBezTo>
                    <a:pt x="201" y="526"/>
                    <a:pt x="201" y="526"/>
                    <a:pt x="302" y="526"/>
                  </a:cubicBezTo>
                  <a:cubicBezTo>
                    <a:pt x="402" y="526"/>
                    <a:pt x="402" y="426"/>
                    <a:pt x="502" y="426"/>
                  </a:cubicBezTo>
                  <a:cubicBezTo>
                    <a:pt x="627" y="326"/>
                    <a:pt x="502" y="125"/>
                    <a:pt x="402" y="0"/>
                  </a:cubicBezTo>
                  <a:close/>
                </a:path>
              </a:pathLst>
            </a:custGeom>
            <a:solidFill>
              <a:srgbClr val="CB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8"/>
            <p:cNvSpPr/>
            <p:nvPr/>
          </p:nvSpPr>
          <p:spPr>
            <a:xfrm>
              <a:off x="7353423" y="2169390"/>
              <a:ext cx="8629" cy="8612"/>
            </a:xfrm>
            <a:custGeom>
              <a:rect b="b" l="l" r="r" t="t"/>
              <a:pathLst>
                <a:path extrusionOk="0" h="527" w="528">
                  <a:moveTo>
                    <a:pt x="226" y="0"/>
                  </a:moveTo>
                  <a:cubicBezTo>
                    <a:pt x="226" y="0"/>
                    <a:pt x="126" y="0"/>
                    <a:pt x="1" y="100"/>
                  </a:cubicBezTo>
                  <a:cubicBezTo>
                    <a:pt x="1" y="201"/>
                    <a:pt x="1" y="301"/>
                    <a:pt x="126" y="401"/>
                  </a:cubicBezTo>
                  <a:lnTo>
                    <a:pt x="226" y="527"/>
                  </a:lnTo>
                  <a:cubicBezTo>
                    <a:pt x="327" y="527"/>
                    <a:pt x="427" y="401"/>
                    <a:pt x="427" y="401"/>
                  </a:cubicBezTo>
                  <a:cubicBezTo>
                    <a:pt x="527" y="201"/>
                    <a:pt x="527" y="100"/>
                    <a:pt x="427"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8"/>
            <p:cNvSpPr/>
            <p:nvPr/>
          </p:nvSpPr>
          <p:spPr>
            <a:xfrm>
              <a:off x="7370632" y="2181271"/>
              <a:ext cx="10247" cy="8612"/>
            </a:xfrm>
            <a:custGeom>
              <a:rect b="b" l="l" r="r" t="t"/>
              <a:pathLst>
                <a:path extrusionOk="0" h="527" w="627">
                  <a:moveTo>
                    <a:pt x="326" y="0"/>
                  </a:moveTo>
                  <a:cubicBezTo>
                    <a:pt x="201" y="0"/>
                    <a:pt x="101" y="100"/>
                    <a:pt x="101" y="100"/>
                  </a:cubicBezTo>
                  <a:cubicBezTo>
                    <a:pt x="0" y="301"/>
                    <a:pt x="0" y="426"/>
                    <a:pt x="101" y="526"/>
                  </a:cubicBezTo>
                  <a:lnTo>
                    <a:pt x="326" y="526"/>
                  </a:lnTo>
                  <a:cubicBezTo>
                    <a:pt x="426" y="526"/>
                    <a:pt x="426" y="526"/>
                    <a:pt x="527" y="426"/>
                  </a:cubicBezTo>
                  <a:cubicBezTo>
                    <a:pt x="627" y="301"/>
                    <a:pt x="527" y="201"/>
                    <a:pt x="426" y="100"/>
                  </a:cubicBezTo>
                  <a:lnTo>
                    <a:pt x="326" y="0"/>
                  </a:ln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8"/>
            <p:cNvSpPr/>
            <p:nvPr/>
          </p:nvSpPr>
          <p:spPr>
            <a:xfrm>
              <a:off x="7389475" y="2194786"/>
              <a:ext cx="8612" cy="8612"/>
            </a:xfrm>
            <a:custGeom>
              <a:rect b="b" l="l" r="r" t="t"/>
              <a:pathLst>
                <a:path extrusionOk="0" h="527" w="527">
                  <a:moveTo>
                    <a:pt x="201" y="0"/>
                  </a:moveTo>
                  <a:cubicBezTo>
                    <a:pt x="201" y="0"/>
                    <a:pt x="100" y="100"/>
                    <a:pt x="0" y="100"/>
                  </a:cubicBezTo>
                  <a:cubicBezTo>
                    <a:pt x="0" y="226"/>
                    <a:pt x="0" y="426"/>
                    <a:pt x="100" y="526"/>
                  </a:cubicBezTo>
                  <a:lnTo>
                    <a:pt x="201" y="526"/>
                  </a:lnTo>
                  <a:cubicBezTo>
                    <a:pt x="301" y="526"/>
                    <a:pt x="426" y="526"/>
                    <a:pt x="426" y="426"/>
                  </a:cubicBezTo>
                  <a:cubicBezTo>
                    <a:pt x="527" y="326"/>
                    <a:pt x="527" y="226"/>
                    <a:pt x="426" y="100"/>
                  </a:cubicBezTo>
                  <a:cubicBezTo>
                    <a:pt x="301" y="0"/>
                    <a:pt x="301" y="0"/>
                    <a:pt x="201"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8"/>
            <p:cNvSpPr/>
            <p:nvPr/>
          </p:nvSpPr>
          <p:spPr>
            <a:xfrm>
              <a:off x="7406667" y="2208710"/>
              <a:ext cx="10263" cy="8204"/>
            </a:xfrm>
            <a:custGeom>
              <a:rect b="b" l="l" r="r" t="t"/>
              <a:pathLst>
                <a:path extrusionOk="0" h="502" w="628">
                  <a:moveTo>
                    <a:pt x="302" y="0"/>
                  </a:moveTo>
                  <a:cubicBezTo>
                    <a:pt x="201" y="0"/>
                    <a:pt x="101" y="0"/>
                    <a:pt x="101" y="100"/>
                  </a:cubicBezTo>
                  <a:cubicBezTo>
                    <a:pt x="101" y="201"/>
                    <a:pt x="1" y="201"/>
                    <a:pt x="1" y="301"/>
                  </a:cubicBezTo>
                  <a:lnTo>
                    <a:pt x="302" y="0"/>
                  </a:lnTo>
                  <a:close/>
                  <a:moveTo>
                    <a:pt x="402" y="0"/>
                  </a:moveTo>
                  <a:lnTo>
                    <a:pt x="101" y="401"/>
                  </a:lnTo>
                  <a:cubicBezTo>
                    <a:pt x="201" y="501"/>
                    <a:pt x="201" y="501"/>
                    <a:pt x="302" y="501"/>
                  </a:cubicBezTo>
                  <a:cubicBezTo>
                    <a:pt x="402" y="501"/>
                    <a:pt x="402" y="501"/>
                    <a:pt x="502" y="401"/>
                  </a:cubicBezTo>
                  <a:cubicBezTo>
                    <a:pt x="627" y="301"/>
                    <a:pt x="502" y="100"/>
                    <a:pt x="402" y="100"/>
                  </a:cubicBezTo>
                  <a:lnTo>
                    <a:pt x="402" y="0"/>
                  </a:ln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8"/>
            <p:cNvSpPr/>
            <p:nvPr/>
          </p:nvSpPr>
          <p:spPr>
            <a:xfrm>
              <a:off x="7425101" y="2222225"/>
              <a:ext cx="8629" cy="8612"/>
            </a:xfrm>
            <a:custGeom>
              <a:rect b="b" l="l" r="r" t="t"/>
              <a:pathLst>
                <a:path extrusionOk="0" h="527" w="528">
                  <a:moveTo>
                    <a:pt x="226" y="0"/>
                  </a:moveTo>
                  <a:cubicBezTo>
                    <a:pt x="226" y="0"/>
                    <a:pt x="126" y="0"/>
                    <a:pt x="1" y="101"/>
                  </a:cubicBezTo>
                  <a:cubicBezTo>
                    <a:pt x="1" y="201"/>
                    <a:pt x="1" y="301"/>
                    <a:pt x="126" y="426"/>
                  </a:cubicBezTo>
                  <a:cubicBezTo>
                    <a:pt x="126" y="527"/>
                    <a:pt x="226" y="527"/>
                    <a:pt x="226" y="527"/>
                  </a:cubicBezTo>
                  <a:cubicBezTo>
                    <a:pt x="327" y="527"/>
                    <a:pt x="427" y="426"/>
                    <a:pt x="427" y="426"/>
                  </a:cubicBezTo>
                  <a:cubicBezTo>
                    <a:pt x="527" y="301"/>
                    <a:pt x="527" y="101"/>
                    <a:pt x="427"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8"/>
            <p:cNvSpPr/>
            <p:nvPr/>
          </p:nvSpPr>
          <p:spPr>
            <a:xfrm>
              <a:off x="7442310" y="2235740"/>
              <a:ext cx="10247" cy="6978"/>
            </a:xfrm>
            <a:custGeom>
              <a:rect b="b" l="l" r="r" t="t"/>
              <a:pathLst>
                <a:path extrusionOk="0" h="427" w="627">
                  <a:moveTo>
                    <a:pt x="326" y="0"/>
                  </a:moveTo>
                  <a:cubicBezTo>
                    <a:pt x="201" y="0"/>
                    <a:pt x="101" y="0"/>
                    <a:pt x="101" y="101"/>
                  </a:cubicBezTo>
                  <a:cubicBezTo>
                    <a:pt x="0" y="226"/>
                    <a:pt x="0" y="326"/>
                    <a:pt x="101" y="426"/>
                  </a:cubicBezTo>
                  <a:lnTo>
                    <a:pt x="326" y="426"/>
                  </a:lnTo>
                  <a:cubicBezTo>
                    <a:pt x="426" y="426"/>
                    <a:pt x="426" y="426"/>
                    <a:pt x="527" y="326"/>
                  </a:cubicBezTo>
                  <a:cubicBezTo>
                    <a:pt x="627" y="226"/>
                    <a:pt x="527" y="101"/>
                    <a:pt x="426"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8"/>
            <p:cNvSpPr/>
            <p:nvPr/>
          </p:nvSpPr>
          <p:spPr>
            <a:xfrm>
              <a:off x="7461153" y="2247621"/>
              <a:ext cx="8612" cy="8612"/>
            </a:xfrm>
            <a:custGeom>
              <a:rect b="b" l="l" r="r" t="t"/>
              <a:pathLst>
                <a:path extrusionOk="0" h="527" w="527">
                  <a:moveTo>
                    <a:pt x="201" y="0"/>
                  </a:moveTo>
                  <a:cubicBezTo>
                    <a:pt x="201" y="0"/>
                    <a:pt x="100" y="125"/>
                    <a:pt x="0" y="125"/>
                  </a:cubicBezTo>
                  <a:cubicBezTo>
                    <a:pt x="0" y="226"/>
                    <a:pt x="0" y="426"/>
                    <a:pt x="100" y="527"/>
                  </a:cubicBezTo>
                  <a:lnTo>
                    <a:pt x="201" y="527"/>
                  </a:lnTo>
                  <a:cubicBezTo>
                    <a:pt x="301" y="527"/>
                    <a:pt x="426" y="527"/>
                    <a:pt x="426" y="426"/>
                  </a:cubicBezTo>
                  <a:cubicBezTo>
                    <a:pt x="527" y="326"/>
                    <a:pt x="527" y="226"/>
                    <a:pt x="426" y="125"/>
                  </a:cubicBezTo>
                  <a:cubicBezTo>
                    <a:pt x="301" y="125"/>
                    <a:pt x="301" y="0"/>
                    <a:pt x="201"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8"/>
            <p:cNvSpPr/>
            <p:nvPr/>
          </p:nvSpPr>
          <p:spPr>
            <a:xfrm>
              <a:off x="7478345" y="2261545"/>
              <a:ext cx="10263" cy="8612"/>
            </a:xfrm>
            <a:custGeom>
              <a:rect b="b" l="l" r="r" t="t"/>
              <a:pathLst>
                <a:path extrusionOk="0" h="527" w="628">
                  <a:moveTo>
                    <a:pt x="302" y="0"/>
                  </a:moveTo>
                  <a:cubicBezTo>
                    <a:pt x="201" y="0"/>
                    <a:pt x="101" y="101"/>
                    <a:pt x="101" y="101"/>
                  </a:cubicBezTo>
                  <a:cubicBezTo>
                    <a:pt x="1" y="201"/>
                    <a:pt x="1" y="401"/>
                    <a:pt x="201" y="527"/>
                  </a:cubicBezTo>
                  <a:lnTo>
                    <a:pt x="302" y="527"/>
                  </a:lnTo>
                  <a:cubicBezTo>
                    <a:pt x="402" y="527"/>
                    <a:pt x="402" y="527"/>
                    <a:pt x="502" y="401"/>
                  </a:cubicBezTo>
                  <a:cubicBezTo>
                    <a:pt x="627" y="301"/>
                    <a:pt x="502" y="101"/>
                    <a:pt x="402" y="101"/>
                  </a:cubicBezTo>
                  <a:cubicBezTo>
                    <a:pt x="402" y="0"/>
                    <a:pt x="302" y="0"/>
                    <a:pt x="302"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8"/>
            <p:cNvSpPr/>
            <p:nvPr/>
          </p:nvSpPr>
          <p:spPr>
            <a:xfrm>
              <a:off x="7496780" y="2275060"/>
              <a:ext cx="8612" cy="8612"/>
            </a:xfrm>
            <a:custGeom>
              <a:rect b="b" l="l" r="r" t="t"/>
              <a:pathLst>
                <a:path extrusionOk="0" h="527" w="527">
                  <a:moveTo>
                    <a:pt x="226" y="0"/>
                  </a:moveTo>
                  <a:cubicBezTo>
                    <a:pt x="226" y="0"/>
                    <a:pt x="126" y="0"/>
                    <a:pt x="126" y="101"/>
                  </a:cubicBezTo>
                  <a:cubicBezTo>
                    <a:pt x="1" y="201"/>
                    <a:pt x="1" y="426"/>
                    <a:pt x="126" y="426"/>
                  </a:cubicBezTo>
                  <a:cubicBezTo>
                    <a:pt x="126" y="527"/>
                    <a:pt x="226" y="527"/>
                    <a:pt x="226" y="527"/>
                  </a:cubicBezTo>
                  <a:cubicBezTo>
                    <a:pt x="327" y="527"/>
                    <a:pt x="427" y="527"/>
                    <a:pt x="427" y="426"/>
                  </a:cubicBezTo>
                  <a:cubicBezTo>
                    <a:pt x="527" y="326"/>
                    <a:pt x="527" y="101"/>
                    <a:pt x="427"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8"/>
            <p:cNvSpPr/>
            <p:nvPr/>
          </p:nvSpPr>
          <p:spPr>
            <a:xfrm>
              <a:off x="7513988" y="2288575"/>
              <a:ext cx="10247" cy="8612"/>
            </a:xfrm>
            <a:custGeom>
              <a:rect b="b" l="l" r="r" t="t"/>
              <a:pathLst>
                <a:path extrusionOk="0" h="527" w="627">
                  <a:moveTo>
                    <a:pt x="326" y="0"/>
                  </a:moveTo>
                  <a:cubicBezTo>
                    <a:pt x="201" y="0"/>
                    <a:pt x="201" y="0"/>
                    <a:pt x="101" y="126"/>
                  </a:cubicBezTo>
                  <a:cubicBezTo>
                    <a:pt x="0" y="226"/>
                    <a:pt x="0" y="326"/>
                    <a:pt x="201" y="427"/>
                  </a:cubicBezTo>
                  <a:cubicBezTo>
                    <a:pt x="201" y="527"/>
                    <a:pt x="201" y="527"/>
                    <a:pt x="326" y="527"/>
                  </a:cubicBezTo>
                  <a:cubicBezTo>
                    <a:pt x="426" y="527"/>
                    <a:pt x="426" y="427"/>
                    <a:pt x="527" y="427"/>
                  </a:cubicBezTo>
                  <a:cubicBezTo>
                    <a:pt x="627" y="326"/>
                    <a:pt x="627" y="126"/>
                    <a:pt x="426"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8"/>
            <p:cNvSpPr/>
            <p:nvPr/>
          </p:nvSpPr>
          <p:spPr>
            <a:xfrm>
              <a:off x="7532831" y="2302499"/>
              <a:ext cx="8612" cy="8612"/>
            </a:xfrm>
            <a:custGeom>
              <a:rect b="b" l="l" r="r" t="t"/>
              <a:pathLst>
                <a:path extrusionOk="0" h="527" w="527">
                  <a:moveTo>
                    <a:pt x="301" y="1"/>
                  </a:moveTo>
                  <a:cubicBezTo>
                    <a:pt x="201" y="1"/>
                    <a:pt x="100" y="1"/>
                    <a:pt x="100" y="101"/>
                  </a:cubicBezTo>
                  <a:cubicBezTo>
                    <a:pt x="0" y="201"/>
                    <a:pt x="0" y="301"/>
                    <a:pt x="100" y="402"/>
                  </a:cubicBezTo>
                  <a:cubicBezTo>
                    <a:pt x="201" y="402"/>
                    <a:pt x="201" y="527"/>
                    <a:pt x="301" y="527"/>
                  </a:cubicBezTo>
                  <a:cubicBezTo>
                    <a:pt x="301" y="527"/>
                    <a:pt x="426" y="402"/>
                    <a:pt x="527" y="402"/>
                  </a:cubicBezTo>
                  <a:cubicBezTo>
                    <a:pt x="527" y="201"/>
                    <a:pt x="527" y="101"/>
                    <a:pt x="426" y="1"/>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8"/>
            <p:cNvSpPr/>
            <p:nvPr/>
          </p:nvSpPr>
          <p:spPr>
            <a:xfrm>
              <a:off x="7550023" y="2314380"/>
              <a:ext cx="10263" cy="8612"/>
            </a:xfrm>
            <a:custGeom>
              <a:rect b="b" l="l" r="r" t="t"/>
              <a:pathLst>
                <a:path extrusionOk="0" h="527" w="628">
                  <a:moveTo>
                    <a:pt x="302" y="0"/>
                  </a:moveTo>
                  <a:cubicBezTo>
                    <a:pt x="201" y="0"/>
                    <a:pt x="201" y="101"/>
                    <a:pt x="101" y="101"/>
                  </a:cubicBezTo>
                  <a:cubicBezTo>
                    <a:pt x="1" y="301"/>
                    <a:pt x="101" y="426"/>
                    <a:pt x="201" y="527"/>
                  </a:cubicBezTo>
                  <a:lnTo>
                    <a:pt x="302" y="527"/>
                  </a:lnTo>
                  <a:cubicBezTo>
                    <a:pt x="402" y="527"/>
                    <a:pt x="502" y="527"/>
                    <a:pt x="502" y="426"/>
                  </a:cubicBezTo>
                  <a:cubicBezTo>
                    <a:pt x="627" y="301"/>
                    <a:pt x="627" y="201"/>
                    <a:pt x="502" y="101"/>
                  </a:cubicBezTo>
                  <a:cubicBezTo>
                    <a:pt x="402" y="101"/>
                    <a:pt x="402" y="0"/>
                    <a:pt x="302"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8"/>
            <p:cNvSpPr/>
            <p:nvPr/>
          </p:nvSpPr>
          <p:spPr>
            <a:xfrm>
              <a:off x="7568458" y="2327895"/>
              <a:ext cx="8612" cy="8612"/>
            </a:xfrm>
            <a:custGeom>
              <a:rect b="b" l="l" r="r" t="t"/>
              <a:pathLst>
                <a:path extrusionOk="0" h="527" w="527">
                  <a:moveTo>
                    <a:pt x="326" y="0"/>
                  </a:moveTo>
                  <a:cubicBezTo>
                    <a:pt x="226" y="0"/>
                    <a:pt x="126" y="101"/>
                    <a:pt x="126" y="101"/>
                  </a:cubicBezTo>
                  <a:cubicBezTo>
                    <a:pt x="1" y="226"/>
                    <a:pt x="1" y="427"/>
                    <a:pt x="126" y="527"/>
                  </a:cubicBezTo>
                  <a:lnTo>
                    <a:pt x="326" y="527"/>
                  </a:lnTo>
                  <a:cubicBezTo>
                    <a:pt x="326" y="527"/>
                    <a:pt x="427" y="527"/>
                    <a:pt x="527" y="427"/>
                  </a:cubicBezTo>
                  <a:cubicBezTo>
                    <a:pt x="527" y="326"/>
                    <a:pt x="527" y="226"/>
                    <a:pt x="427" y="101"/>
                  </a:cubicBezTo>
                  <a:cubicBezTo>
                    <a:pt x="427" y="0"/>
                    <a:pt x="326" y="0"/>
                    <a:pt x="326"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8"/>
            <p:cNvSpPr/>
            <p:nvPr/>
          </p:nvSpPr>
          <p:spPr>
            <a:xfrm>
              <a:off x="7585666" y="2341819"/>
              <a:ext cx="10247" cy="8204"/>
            </a:xfrm>
            <a:custGeom>
              <a:rect b="b" l="l" r="r" t="t"/>
              <a:pathLst>
                <a:path extrusionOk="0" h="502" w="627">
                  <a:moveTo>
                    <a:pt x="326" y="1"/>
                  </a:moveTo>
                  <a:cubicBezTo>
                    <a:pt x="201" y="1"/>
                    <a:pt x="201" y="1"/>
                    <a:pt x="101" y="101"/>
                  </a:cubicBezTo>
                  <a:cubicBezTo>
                    <a:pt x="0" y="201"/>
                    <a:pt x="101" y="402"/>
                    <a:pt x="201" y="402"/>
                  </a:cubicBezTo>
                  <a:cubicBezTo>
                    <a:pt x="201" y="502"/>
                    <a:pt x="326" y="502"/>
                    <a:pt x="326" y="502"/>
                  </a:cubicBezTo>
                  <a:cubicBezTo>
                    <a:pt x="426" y="502"/>
                    <a:pt x="527" y="502"/>
                    <a:pt x="527" y="402"/>
                  </a:cubicBezTo>
                  <a:cubicBezTo>
                    <a:pt x="627" y="301"/>
                    <a:pt x="627" y="101"/>
                    <a:pt x="527" y="101"/>
                  </a:cubicBezTo>
                  <a:cubicBezTo>
                    <a:pt x="426" y="1"/>
                    <a:pt x="426" y="1"/>
                    <a:pt x="326" y="1"/>
                  </a:cubicBezTo>
                  <a:close/>
                </a:path>
              </a:pathLst>
            </a:custGeom>
            <a:solidFill>
              <a:srgbClr val="CB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8"/>
            <p:cNvSpPr/>
            <p:nvPr/>
          </p:nvSpPr>
          <p:spPr>
            <a:xfrm>
              <a:off x="7604509" y="2355335"/>
              <a:ext cx="8612" cy="8629"/>
            </a:xfrm>
            <a:custGeom>
              <a:rect b="b" l="l" r="r" t="t"/>
              <a:pathLst>
                <a:path extrusionOk="0" h="528" w="527">
                  <a:moveTo>
                    <a:pt x="301" y="1"/>
                  </a:moveTo>
                  <a:cubicBezTo>
                    <a:pt x="201" y="1"/>
                    <a:pt x="100" y="1"/>
                    <a:pt x="100" y="101"/>
                  </a:cubicBezTo>
                  <a:cubicBezTo>
                    <a:pt x="0" y="201"/>
                    <a:pt x="0" y="301"/>
                    <a:pt x="100" y="427"/>
                  </a:cubicBezTo>
                  <a:cubicBezTo>
                    <a:pt x="201" y="527"/>
                    <a:pt x="201" y="527"/>
                    <a:pt x="301" y="527"/>
                  </a:cubicBezTo>
                  <a:cubicBezTo>
                    <a:pt x="301" y="527"/>
                    <a:pt x="426" y="427"/>
                    <a:pt x="527" y="427"/>
                  </a:cubicBezTo>
                  <a:cubicBezTo>
                    <a:pt x="527" y="301"/>
                    <a:pt x="527" y="101"/>
                    <a:pt x="426" y="1"/>
                  </a:cubicBezTo>
                  <a:close/>
                </a:path>
              </a:pathLst>
            </a:custGeom>
            <a:solidFill>
              <a:srgbClr val="CB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8"/>
            <p:cNvSpPr/>
            <p:nvPr/>
          </p:nvSpPr>
          <p:spPr>
            <a:xfrm>
              <a:off x="7302222" y="2162428"/>
              <a:ext cx="8629" cy="6978"/>
            </a:xfrm>
            <a:custGeom>
              <a:rect b="b" l="l" r="r" t="t"/>
              <a:pathLst>
                <a:path extrusionOk="0" h="427" w="528">
                  <a:moveTo>
                    <a:pt x="327" y="0"/>
                  </a:moveTo>
                  <a:cubicBezTo>
                    <a:pt x="226" y="0"/>
                    <a:pt x="126" y="0"/>
                    <a:pt x="126" y="100"/>
                  </a:cubicBezTo>
                  <a:cubicBezTo>
                    <a:pt x="1" y="201"/>
                    <a:pt x="1" y="326"/>
                    <a:pt x="126" y="426"/>
                  </a:cubicBezTo>
                  <a:lnTo>
                    <a:pt x="327" y="426"/>
                  </a:lnTo>
                  <a:cubicBezTo>
                    <a:pt x="327" y="426"/>
                    <a:pt x="427" y="426"/>
                    <a:pt x="527" y="326"/>
                  </a:cubicBezTo>
                  <a:cubicBezTo>
                    <a:pt x="527" y="201"/>
                    <a:pt x="527" y="100"/>
                    <a:pt x="427" y="0"/>
                  </a:cubicBezTo>
                  <a:close/>
                </a:path>
              </a:pathLst>
            </a:custGeom>
            <a:solidFill>
              <a:srgbClr val="CB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8"/>
            <p:cNvSpPr/>
            <p:nvPr/>
          </p:nvSpPr>
          <p:spPr>
            <a:xfrm>
              <a:off x="7319431" y="2174292"/>
              <a:ext cx="10263" cy="8629"/>
            </a:xfrm>
            <a:custGeom>
              <a:rect b="b" l="l" r="r" t="t"/>
              <a:pathLst>
                <a:path extrusionOk="0" h="528" w="628">
                  <a:moveTo>
                    <a:pt x="326" y="1"/>
                  </a:moveTo>
                  <a:cubicBezTo>
                    <a:pt x="201" y="1"/>
                    <a:pt x="201" y="101"/>
                    <a:pt x="101" y="101"/>
                  </a:cubicBezTo>
                  <a:cubicBezTo>
                    <a:pt x="1" y="227"/>
                    <a:pt x="101" y="427"/>
                    <a:pt x="201" y="527"/>
                  </a:cubicBezTo>
                  <a:lnTo>
                    <a:pt x="326" y="527"/>
                  </a:lnTo>
                  <a:cubicBezTo>
                    <a:pt x="427" y="527"/>
                    <a:pt x="527" y="527"/>
                    <a:pt x="527" y="427"/>
                  </a:cubicBezTo>
                  <a:cubicBezTo>
                    <a:pt x="627" y="327"/>
                    <a:pt x="627" y="227"/>
                    <a:pt x="527" y="101"/>
                  </a:cubicBezTo>
                  <a:cubicBezTo>
                    <a:pt x="427" y="101"/>
                    <a:pt x="427" y="1"/>
                    <a:pt x="326" y="1"/>
                  </a:cubicBezTo>
                  <a:close/>
                </a:path>
              </a:pathLst>
            </a:custGeom>
            <a:solidFill>
              <a:srgbClr val="CB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8"/>
            <p:cNvSpPr/>
            <p:nvPr/>
          </p:nvSpPr>
          <p:spPr>
            <a:xfrm>
              <a:off x="7338274" y="2188232"/>
              <a:ext cx="10247" cy="8204"/>
            </a:xfrm>
            <a:custGeom>
              <a:rect b="b" l="l" r="r" t="t"/>
              <a:pathLst>
                <a:path extrusionOk="0" h="502" w="627">
                  <a:moveTo>
                    <a:pt x="301" y="0"/>
                  </a:moveTo>
                  <a:cubicBezTo>
                    <a:pt x="201" y="0"/>
                    <a:pt x="101" y="100"/>
                    <a:pt x="101" y="100"/>
                  </a:cubicBezTo>
                  <a:cubicBezTo>
                    <a:pt x="0" y="201"/>
                    <a:pt x="0" y="401"/>
                    <a:pt x="101" y="501"/>
                  </a:cubicBezTo>
                  <a:lnTo>
                    <a:pt x="301" y="501"/>
                  </a:lnTo>
                  <a:cubicBezTo>
                    <a:pt x="301" y="501"/>
                    <a:pt x="426" y="501"/>
                    <a:pt x="527" y="401"/>
                  </a:cubicBezTo>
                  <a:cubicBezTo>
                    <a:pt x="627" y="301"/>
                    <a:pt x="527" y="100"/>
                    <a:pt x="426" y="100"/>
                  </a:cubicBezTo>
                  <a:cubicBezTo>
                    <a:pt x="426" y="0"/>
                    <a:pt x="301" y="0"/>
                    <a:pt x="301"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8"/>
            <p:cNvSpPr/>
            <p:nvPr/>
          </p:nvSpPr>
          <p:spPr>
            <a:xfrm>
              <a:off x="7357117" y="2201748"/>
              <a:ext cx="8612" cy="8612"/>
            </a:xfrm>
            <a:custGeom>
              <a:rect b="b" l="l" r="r" t="t"/>
              <a:pathLst>
                <a:path extrusionOk="0" h="527" w="527">
                  <a:moveTo>
                    <a:pt x="201" y="0"/>
                  </a:moveTo>
                  <a:cubicBezTo>
                    <a:pt x="201" y="0"/>
                    <a:pt x="101" y="0"/>
                    <a:pt x="0" y="100"/>
                  </a:cubicBezTo>
                  <a:cubicBezTo>
                    <a:pt x="0" y="201"/>
                    <a:pt x="0" y="426"/>
                    <a:pt x="101" y="426"/>
                  </a:cubicBezTo>
                  <a:cubicBezTo>
                    <a:pt x="101" y="526"/>
                    <a:pt x="201" y="526"/>
                    <a:pt x="201" y="526"/>
                  </a:cubicBezTo>
                  <a:cubicBezTo>
                    <a:pt x="301" y="526"/>
                    <a:pt x="401" y="526"/>
                    <a:pt x="401" y="426"/>
                  </a:cubicBezTo>
                  <a:cubicBezTo>
                    <a:pt x="527" y="301"/>
                    <a:pt x="527" y="100"/>
                    <a:pt x="401"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8"/>
            <p:cNvSpPr/>
            <p:nvPr/>
          </p:nvSpPr>
          <p:spPr>
            <a:xfrm>
              <a:off x="7373900" y="2215263"/>
              <a:ext cx="10263" cy="8612"/>
            </a:xfrm>
            <a:custGeom>
              <a:rect b="b" l="l" r="r" t="t"/>
              <a:pathLst>
                <a:path extrusionOk="0" h="527" w="628">
                  <a:moveTo>
                    <a:pt x="327" y="0"/>
                  </a:moveTo>
                  <a:cubicBezTo>
                    <a:pt x="226" y="0"/>
                    <a:pt x="126" y="0"/>
                    <a:pt x="126" y="100"/>
                  </a:cubicBezTo>
                  <a:cubicBezTo>
                    <a:pt x="1" y="226"/>
                    <a:pt x="1" y="326"/>
                    <a:pt x="126" y="426"/>
                  </a:cubicBezTo>
                  <a:cubicBezTo>
                    <a:pt x="226" y="426"/>
                    <a:pt x="226" y="527"/>
                    <a:pt x="327" y="527"/>
                  </a:cubicBezTo>
                  <a:cubicBezTo>
                    <a:pt x="427" y="527"/>
                    <a:pt x="427" y="426"/>
                    <a:pt x="527" y="426"/>
                  </a:cubicBezTo>
                  <a:cubicBezTo>
                    <a:pt x="627" y="326"/>
                    <a:pt x="527" y="100"/>
                    <a:pt x="427"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8"/>
            <p:cNvSpPr/>
            <p:nvPr/>
          </p:nvSpPr>
          <p:spPr>
            <a:xfrm>
              <a:off x="7392743" y="2229187"/>
              <a:ext cx="8629" cy="6570"/>
            </a:xfrm>
            <a:custGeom>
              <a:rect b="b" l="l" r="r" t="t"/>
              <a:pathLst>
                <a:path extrusionOk="0" h="402" w="528">
                  <a:moveTo>
                    <a:pt x="226" y="0"/>
                  </a:moveTo>
                  <a:cubicBezTo>
                    <a:pt x="101" y="0"/>
                    <a:pt x="101" y="0"/>
                    <a:pt x="1" y="101"/>
                  </a:cubicBezTo>
                  <a:lnTo>
                    <a:pt x="1" y="201"/>
                  </a:lnTo>
                  <a:lnTo>
                    <a:pt x="226" y="0"/>
                  </a:lnTo>
                  <a:close/>
                  <a:moveTo>
                    <a:pt x="327" y="0"/>
                  </a:moveTo>
                  <a:lnTo>
                    <a:pt x="101" y="401"/>
                  </a:lnTo>
                  <a:lnTo>
                    <a:pt x="226" y="401"/>
                  </a:lnTo>
                  <a:cubicBezTo>
                    <a:pt x="327" y="401"/>
                    <a:pt x="427" y="401"/>
                    <a:pt x="427" y="301"/>
                  </a:cubicBezTo>
                  <a:cubicBezTo>
                    <a:pt x="527" y="201"/>
                    <a:pt x="527" y="101"/>
                    <a:pt x="427"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8"/>
            <p:cNvSpPr/>
            <p:nvPr/>
          </p:nvSpPr>
          <p:spPr>
            <a:xfrm>
              <a:off x="7409952" y="2241068"/>
              <a:ext cx="10247" cy="8612"/>
            </a:xfrm>
            <a:custGeom>
              <a:rect b="b" l="l" r="r" t="t"/>
              <a:pathLst>
                <a:path extrusionOk="0" h="527" w="627">
                  <a:moveTo>
                    <a:pt x="301" y="0"/>
                  </a:moveTo>
                  <a:cubicBezTo>
                    <a:pt x="201" y="0"/>
                    <a:pt x="101" y="100"/>
                    <a:pt x="101" y="100"/>
                  </a:cubicBezTo>
                  <a:cubicBezTo>
                    <a:pt x="0" y="201"/>
                    <a:pt x="0" y="401"/>
                    <a:pt x="101" y="526"/>
                  </a:cubicBezTo>
                  <a:lnTo>
                    <a:pt x="301" y="526"/>
                  </a:lnTo>
                  <a:cubicBezTo>
                    <a:pt x="426" y="526"/>
                    <a:pt x="426" y="526"/>
                    <a:pt x="527" y="401"/>
                  </a:cubicBezTo>
                  <a:cubicBezTo>
                    <a:pt x="627" y="301"/>
                    <a:pt x="527" y="201"/>
                    <a:pt x="426" y="100"/>
                  </a:cubicBezTo>
                  <a:lnTo>
                    <a:pt x="301" y="0"/>
                  </a:ln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8"/>
            <p:cNvSpPr/>
            <p:nvPr/>
          </p:nvSpPr>
          <p:spPr>
            <a:xfrm>
              <a:off x="7428795" y="2254583"/>
              <a:ext cx="8612" cy="8612"/>
            </a:xfrm>
            <a:custGeom>
              <a:rect b="b" l="l" r="r" t="t"/>
              <a:pathLst>
                <a:path extrusionOk="0" h="527" w="527">
                  <a:moveTo>
                    <a:pt x="201" y="0"/>
                  </a:moveTo>
                  <a:cubicBezTo>
                    <a:pt x="201" y="0"/>
                    <a:pt x="101" y="101"/>
                    <a:pt x="0" y="101"/>
                  </a:cubicBezTo>
                  <a:cubicBezTo>
                    <a:pt x="0" y="201"/>
                    <a:pt x="0" y="426"/>
                    <a:pt x="101" y="527"/>
                  </a:cubicBezTo>
                  <a:lnTo>
                    <a:pt x="201" y="527"/>
                  </a:lnTo>
                  <a:cubicBezTo>
                    <a:pt x="301" y="527"/>
                    <a:pt x="401" y="527"/>
                    <a:pt x="401" y="426"/>
                  </a:cubicBezTo>
                  <a:cubicBezTo>
                    <a:pt x="527" y="326"/>
                    <a:pt x="527" y="101"/>
                    <a:pt x="401" y="101"/>
                  </a:cubicBezTo>
                  <a:cubicBezTo>
                    <a:pt x="301" y="0"/>
                    <a:pt x="301" y="0"/>
                    <a:pt x="201"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8"/>
            <p:cNvSpPr/>
            <p:nvPr/>
          </p:nvSpPr>
          <p:spPr>
            <a:xfrm>
              <a:off x="7445578" y="2268098"/>
              <a:ext cx="10263" cy="8612"/>
            </a:xfrm>
            <a:custGeom>
              <a:rect b="b" l="l" r="r" t="t"/>
              <a:pathLst>
                <a:path extrusionOk="0" h="527" w="628">
                  <a:moveTo>
                    <a:pt x="327" y="0"/>
                  </a:moveTo>
                  <a:cubicBezTo>
                    <a:pt x="226" y="0"/>
                    <a:pt x="126" y="0"/>
                    <a:pt x="126" y="126"/>
                  </a:cubicBezTo>
                  <a:cubicBezTo>
                    <a:pt x="1" y="226"/>
                    <a:pt x="1" y="426"/>
                    <a:pt x="126" y="426"/>
                  </a:cubicBezTo>
                  <a:cubicBezTo>
                    <a:pt x="226" y="527"/>
                    <a:pt x="226" y="527"/>
                    <a:pt x="327" y="527"/>
                  </a:cubicBezTo>
                  <a:cubicBezTo>
                    <a:pt x="427" y="527"/>
                    <a:pt x="427" y="426"/>
                    <a:pt x="527" y="426"/>
                  </a:cubicBezTo>
                  <a:cubicBezTo>
                    <a:pt x="627" y="326"/>
                    <a:pt x="527" y="126"/>
                    <a:pt x="427"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8"/>
            <p:cNvSpPr/>
            <p:nvPr/>
          </p:nvSpPr>
          <p:spPr>
            <a:xfrm>
              <a:off x="7464421" y="2282022"/>
              <a:ext cx="8629" cy="8612"/>
            </a:xfrm>
            <a:custGeom>
              <a:rect b="b" l="l" r="r" t="t"/>
              <a:pathLst>
                <a:path extrusionOk="0" h="527" w="528">
                  <a:moveTo>
                    <a:pt x="226" y="0"/>
                  </a:moveTo>
                  <a:cubicBezTo>
                    <a:pt x="226" y="0"/>
                    <a:pt x="101" y="0"/>
                    <a:pt x="1" y="101"/>
                  </a:cubicBezTo>
                  <a:cubicBezTo>
                    <a:pt x="1" y="201"/>
                    <a:pt x="1" y="301"/>
                    <a:pt x="101" y="401"/>
                  </a:cubicBezTo>
                  <a:lnTo>
                    <a:pt x="226" y="527"/>
                  </a:lnTo>
                  <a:cubicBezTo>
                    <a:pt x="327" y="527"/>
                    <a:pt x="427" y="401"/>
                    <a:pt x="427" y="401"/>
                  </a:cubicBezTo>
                  <a:cubicBezTo>
                    <a:pt x="527" y="301"/>
                    <a:pt x="527" y="101"/>
                    <a:pt x="427"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8"/>
            <p:cNvSpPr/>
            <p:nvPr/>
          </p:nvSpPr>
          <p:spPr>
            <a:xfrm>
              <a:off x="7481630" y="2295537"/>
              <a:ext cx="10247" cy="6978"/>
            </a:xfrm>
            <a:custGeom>
              <a:rect b="b" l="l" r="r" t="t"/>
              <a:pathLst>
                <a:path extrusionOk="0" h="427" w="627">
                  <a:moveTo>
                    <a:pt x="301" y="1"/>
                  </a:moveTo>
                  <a:cubicBezTo>
                    <a:pt x="201" y="1"/>
                    <a:pt x="101" y="1"/>
                    <a:pt x="101" y="101"/>
                  </a:cubicBezTo>
                  <a:cubicBezTo>
                    <a:pt x="0" y="201"/>
                    <a:pt x="0" y="326"/>
                    <a:pt x="101" y="427"/>
                  </a:cubicBezTo>
                  <a:lnTo>
                    <a:pt x="301" y="427"/>
                  </a:lnTo>
                  <a:cubicBezTo>
                    <a:pt x="426" y="427"/>
                    <a:pt x="426" y="427"/>
                    <a:pt x="527" y="326"/>
                  </a:cubicBezTo>
                  <a:cubicBezTo>
                    <a:pt x="627" y="201"/>
                    <a:pt x="527" y="101"/>
                    <a:pt x="426" y="1"/>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8"/>
            <p:cNvSpPr/>
            <p:nvPr/>
          </p:nvSpPr>
          <p:spPr>
            <a:xfrm>
              <a:off x="7500473" y="2307418"/>
              <a:ext cx="8612" cy="8612"/>
            </a:xfrm>
            <a:custGeom>
              <a:rect b="b" l="l" r="r" t="t"/>
              <a:pathLst>
                <a:path extrusionOk="0" h="527" w="527">
                  <a:moveTo>
                    <a:pt x="201" y="0"/>
                  </a:moveTo>
                  <a:cubicBezTo>
                    <a:pt x="201" y="0"/>
                    <a:pt x="101" y="101"/>
                    <a:pt x="0" y="101"/>
                  </a:cubicBezTo>
                  <a:cubicBezTo>
                    <a:pt x="0" y="226"/>
                    <a:pt x="0" y="426"/>
                    <a:pt x="101" y="527"/>
                  </a:cubicBezTo>
                  <a:lnTo>
                    <a:pt x="201" y="527"/>
                  </a:lnTo>
                  <a:cubicBezTo>
                    <a:pt x="301" y="527"/>
                    <a:pt x="401" y="527"/>
                    <a:pt x="401" y="426"/>
                  </a:cubicBezTo>
                  <a:cubicBezTo>
                    <a:pt x="527" y="326"/>
                    <a:pt x="527" y="226"/>
                    <a:pt x="401" y="101"/>
                  </a:cubicBezTo>
                  <a:cubicBezTo>
                    <a:pt x="301" y="101"/>
                    <a:pt x="301" y="0"/>
                    <a:pt x="201"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8"/>
            <p:cNvSpPr/>
            <p:nvPr/>
          </p:nvSpPr>
          <p:spPr>
            <a:xfrm>
              <a:off x="7517257" y="2321342"/>
              <a:ext cx="10263" cy="8204"/>
            </a:xfrm>
            <a:custGeom>
              <a:rect b="b" l="l" r="r" t="t"/>
              <a:pathLst>
                <a:path extrusionOk="0" h="502" w="628">
                  <a:moveTo>
                    <a:pt x="327" y="0"/>
                  </a:moveTo>
                  <a:cubicBezTo>
                    <a:pt x="226" y="0"/>
                    <a:pt x="226" y="101"/>
                    <a:pt x="126" y="101"/>
                  </a:cubicBezTo>
                  <a:cubicBezTo>
                    <a:pt x="1" y="201"/>
                    <a:pt x="126" y="401"/>
                    <a:pt x="226" y="502"/>
                  </a:cubicBezTo>
                  <a:lnTo>
                    <a:pt x="327" y="502"/>
                  </a:lnTo>
                  <a:cubicBezTo>
                    <a:pt x="427" y="502"/>
                    <a:pt x="527" y="502"/>
                    <a:pt x="527" y="401"/>
                  </a:cubicBezTo>
                  <a:cubicBezTo>
                    <a:pt x="627" y="301"/>
                    <a:pt x="627" y="201"/>
                    <a:pt x="527" y="101"/>
                  </a:cubicBezTo>
                  <a:cubicBezTo>
                    <a:pt x="427" y="0"/>
                    <a:pt x="427" y="0"/>
                    <a:pt x="327" y="0"/>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8"/>
            <p:cNvSpPr/>
            <p:nvPr/>
          </p:nvSpPr>
          <p:spPr>
            <a:xfrm>
              <a:off x="7536100" y="2334857"/>
              <a:ext cx="8629" cy="8612"/>
            </a:xfrm>
            <a:custGeom>
              <a:rect b="b" l="l" r="r" t="t"/>
              <a:pathLst>
                <a:path extrusionOk="0" h="527" w="528">
                  <a:moveTo>
                    <a:pt x="327" y="1"/>
                  </a:moveTo>
                  <a:cubicBezTo>
                    <a:pt x="226" y="1"/>
                    <a:pt x="101" y="1"/>
                    <a:pt x="101" y="101"/>
                  </a:cubicBezTo>
                  <a:cubicBezTo>
                    <a:pt x="1" y="201"/>
                    <a:pt x="1" y="427"/>
                    <a:pt x="101" y="427"/>
                  </a:cubicBezTo>
                  <a:cubicBezTo>
                    <a:pt x="226" y="527"/>
                    <a:pt x="226" y="527"/>
                    <a:pt x="327" y="527"/>
                  </a:cubicBezTo>
                  <a:cubicBezTo>
                    <a:pt x="327" y="527"/>
                    <a:pt x="427" y="527"/>
                    <a:pt x="527" y="427"/>
                  </a:cubicBezTo>
                  <a:cubicBezTo>
                    <a:pt x="527" y="301"/>
                    <a:pt x="527" y="101"/>
                    <a:pt x="427" y="101"/>
                  </a:cubicBezTo>
                  <a:cubicBezTo>
                    <a:pt x="427" y="1"/>
                    <a:pt x="327" y="1"/>
                    <a:pt x="327" y="1"/>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8"/>
            <p:cNvSpPr/>
            <p:nvPr/>
          </p:nvSpPr>
          <p:spPr>
            <a:xfrm>
              <a:off x="7553308" y="2348373"/>
              <a:ext cx="10247" cy="8612"/>
            </a:xfrm>
            <a:custGeom>
              <a:rect b="b" l="l" r="r" t="t"/>
              <a:pathLst>
                <a:path extrusionOk="0" h="527" w="627">
                  <a:moveTo>
                    <a:pt x="301" y="1"/>
                  </a:moveTo>
                  <a:cubicBezTo>
                    <a:pt x="201" y="1"/>
                    <a:pt x="201" y="1"/>
                    <a:pt x="101" y="101"/>
                  </a:cubicBezTo>
                  <a:cubicBezTo>
                    <a:pt x="0" y="226"/>
                    <a:pt x="101" y="326"/>
                    <a:pt x="201" y="427"/>
                  </a:cubicBezTo>
                  <a:cubicBezTo>
                    <a:pt x="201" y="527"/>
                    <a:pt x="301" y="527"/>
                    <a:pt x="301" y="527"/>
                  </a:cubicBezTo>
                  <a:cubicBezTo>
                    <a:pt x="426" y="527"/>
                    <a:pt x="527" y="427"/>
                    <a:pt x="527" y="427"/>
                  </a:cubicBezTo>
                  <a:cubicBezTo>
                    <a:pt x="627" y="326"/>
                    <a:pt x="627" y="101"/>
                    <a:pt x="527" y="1"/>
                  </a:cubicBezTo>
                  <a:close/>
                </a:path>
              </a:pathLst>
            </a:custGeom>
            <a:solidFill>
              <a:srgbClr val="8ED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8"/>
            <p:cNvSpPr/>
            <p:nvPr/>
          </p:nvSpPr>
          <p:spPr>
            <a:xfrm>
              <a:off x="7572151" y="2362296"/>
              <a:ext cx="8612" cy="6570"/>
            </a:xfrm>
            <a:custGeom>
              <a:rect b="b" l="l" r="r" t="t"/>
              <a:pathLst>
                <a:path extrusionOk="0" h="402" w="527">
                  <a:moveTo>
                    <a:pt x="301" y="1"/>
                  </a:moveTo>
                  <a:cubicBezTo>
                    <a:pt x="201" y="1"/>
                    <a:pt x="100" y="1"/>
                    <a:pt x="100" y="101"/>
                  </a:cubicBezTo>
                  <a:cubicBezTo>
                    <a:pt x="0" y="201"/>
                    <a:pt x="0" y="302"/>
                    <a:pt x="100" y="402"/>
                  </a:cubicBezTo>
                  <a:lnTo>
                    <a:pt x="301" y="402"/>
                  </a:lnTo>
                  <a:cubicBezTo>
                    <a:pt x="301" y="402"/>
                    <a:pt x="401" y="402"/>
                    <a:pt x="527" y="302"/>
                  </a:cubicBezTo>
                  <a:cubicBezTo>
                    <a:pt x="527" y="201"/>
                    <a:pt x="527" y="101"/>
                    <a:pt x="401" y="1"/>
                  </a:cubicBezTo>
                  <a:close/>
                </a:path>
              </a:pathLst>
            </a:custGeom>
            <a:solidFill>
              <a:srgbClr val="CB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8"/>
            <p:cNvSpPr/>
            <p:nvPr/>
          </p:nvSpPr>
          <p:spPr>
            <a:xfrm>
              <a:off x="7588935" y="2374177"/>
              <a:ext cx="10263" cy="8612"/>
            </a:xfrm>
            <a:custGeom>
              <a:rect b="b" l="l" r="r" t="t"/>
              <a:pathLst>
                <a:path extrusionOk="0" h="527" w="628">
                  <a:moveTo>
                    <a:pt x="327" y="1"/>
                  </a:moveTo>
                  <a:cubicBezTo>
                    <a:pt x="226" y="1"/>
                    <a:pt x="226" y="101"/>
                    <a:pt x="126" y="101"/>
                  </a:cubicBezTo>
                  <a:cubicBezTo>
                    <a:pt x="1" y="201"/>
                    <a:pt x="126" y="402"/>
                    <a:pt x="226" y="527"/>
                  </a:cubicBezTo>
                  <a:lnTo>
                    <a:pt x="327" y="527"/>
                  </a:lnTo>
                  <a:cubicBezTo>
                    <a:pt x="427" y="527"/>
                    <a:pt x="527" y="527"/>
                    <a:pt x="527" y="402"/>
                  </a:cubicBezTo>
                  <a:cubicBezTo>
                    <a:pt x="627" y="301"/>
                    <a:pt x="627" y="201"/>
                    <a:pt x="527" y="101"/>
                  </a:cubicBezTo>
                  <a:cubicBezTo>
                    <a:pt x="427" y="101"/>
                    <a:pt x="427" y="1"/>
                    <a:pt x="327" y="1"/>
                  </a:cubicBezTo>
                  <a:close/>
                </a:path>
              </a:pathLst>
            </a:custGeom>
            <a:solidFill>
              <a:srgbClr val="CB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8"/>
            <p:cNvSpPr/>
            <p:nvPr/>
          </p:nvSpPr>
          <p:spPr>
            <a:xfrm>
              <a:off x="7543062" y="2285291"/>
              <a:ext cx="16" cy="16"/>
            </a:xfrm>
            <a:custGeom>
              <a:rect b="b" l="l" r="r" t="t"/>
              <a:pathLst>
                <a:path extrusionOk="0" h="1" w="1">
                  <a:moveTo>
                    <a:pt x="1" y="1"/>
                  </a:moveTo>
                  <a:lnTo>
                    <a:pt x="1" y="1"/>
                  </a:lnTo>
                  <a:lnTo>
                    <a:pt x="1" y="1"/>
                  </a:lnTo>
                  <a:close/>
                </a:path>
              </a:pathLst>
            </a:custGeom>
            <a:solidFill>
              <a:srgbClr val="E7CF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18"/>
            <p:cNvSpPr/>
            <p:nvPr/>
          </p:nvSpPr>
          <p:spPr>
            <a:xfrm>
              <a:off x="7543062" y="2285291"/>
              <a:ext cx="16" cy="16"/>
            </a:xfrm>
            <a:custGeom>
              <a:rect b="b" l="l" r="r" t="t"/>
              <a:pathLst>
                <a:path extrusionOk="0" h="1" w="1">
                  <a:moveTo>
                    <a:pt x="1" y="1"/>
                  </a:moveTo>
                  <a:lnTo>
                    <a:pt x="1" y="1"/>
                  </a:lnTo>
                  <a:lnTo>
                    <a:pt x="1" y="1"/>
                  </a:lnTo>
                  <a:close/>
                </a:path>
              </a:pathLst>
            </a:custGeom>
            <a:solidFill>
              <a:srgbClr val="CE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8"/>
            <p:cNvSpPr/>
            <p:nvPr/>
          </p:nvSpPr>
          <p:spPr>
            <a:xfrm>
              <a:off x="7310835" y="2285291"/>
              <a:ext cx="232243" cy="315819"/>
            </a:xfrm>
            <a:custGeom>
              <a:rect b="b" l="l" r="r" t="t"/>
              <a:pathLst>
                <a:path extrusionOk="0" h="19325" w="14211">
                  <a:moveTo>
                    <a:pt x="14211" y="1"/>
                  </a:moveTo>
                  <a:lnTo>
                    <a:pt x="0" y="19124"/>
                  </a:lnTo>
                  <a:cubicBezTo>
                    <a:pt x="100" y="19124"/>
                    <a:pt x="226" y="19124"/>
                    <a:pt x="326" y="19224"/>
                  </a:cubicBezTo>
                  <a:cubicBezTo>
                    <a:pt x="326" y="19224"/>
                    <a:pt x="326" y="19324"/>
                    <a:pt x="426" y="19324"/>
                  </a:cubicBezTo>
                  <a:lnTo>
                    <a:pt x="2105" y="17119"/>
                  </a:lnTo>
                  <a:lnTo>
                    <a:pt x="14211" y="1"/>
                  </a:lnTo>
                  <a:close/>
                </a:path>
              </a:pathLst>
            </a:custGeom>
            <a:solidFill>
              <a:srgbClr val="90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8"/>
            <p:cNvSpPr/>
            <p:nvPr/>
          </p:nvSpPr>
          <p:spPr>
            <a:xfrm>
              <a:off x="7481630" y="2241068"/>
              <a:ext cx="1651" cy="16"/>
            </a:xfrm>
            <a:custGeom>
              <a:rect b="b" l="l" r="r" t="t"/>
              <a:pathLst>
                <a:path extrusionOk="0" h="1" w="101">
                  <a:moveTo>
                    <a:pt x="0" y="0"/>
                  </a:moveTo>
                  <a:lnTo>
                    <a:pt x="101" y="0"/>
                  </a:lnTo>
                  <a:lnTo>
                    <a:pt x="101" y="0"/>
                  </a:lnTo>
                  <a:close/>
                </a:path>
              </a:pathLst>
            </a:custGeom>
            <a:solidFill>
              <a:srgbClr val="E7CF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8"/>
            <p:cNvSpPr/>
            <p:nvPr/>
          </p:nvSpPr>
          <p:spPr>
            <a:xfrm>
              <a:off x="7246118" y="2241068"/>
              <a:ext cx="237162" cy="320722"/>
            </a:xfrm>
            <a:custGeom>
              <a:rect b="b" l="l" r="r" t="t"/>
              <a:pathLst>
                <a:path extrusionOk="0" h="19625" w="14512">
                  <a:moveTo>
                    <a:pt x="14411" y="0"/>
                  </a:moveTo>
                  <a:lnTo>
                    <a:pt x="0" y="19424"/>
                  </a:lnTo>
                  <a:cubicBezTo>
                    <a:pt x="101" y="19524"/>
                    <a:pt x="201" y="19524"/>
                    <a:pt x="426" y="19624"/>
                  </a:cubicBezTo>
                  <a:lnTo>
                    <a:pt x="2306" y="17118"/>
                  </a:lnTo>
                  <a:lnTo>
                    <a:pt x="14512" y="0"/>
                  </a:lnTo>
                  <a:close/>
                </a:path>
              </a:pathLst>
            </a:custGeom>
            <a:solidFill>
              <a:srgbClr val="90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8"/>
            <p:cNvSpPr/>
            <p:nvPr/>
          </p:nvSpPr>
          <p:spPr>
            <a:xfrm>
              <a:off x="7420182" y="2194786"/>
              <a:ext cx="1667" cy="1651"/>
            </a:xfrm>
            <a:custGeom>
              <a:rect b="b" l="l" r="r" t="t"/>
              <a:pathLst>
                <a:path extrusionOk="0" h="101" w="102">
                  <a:moveTo>
                    <a:pt x="1" y="0"/>
                  </a:moveTo>
                  <a:lnTo>
                    <a:pt x="1" y="0"/>
                  </a:lnTo>
                  <a:lnTo>
                    <a:pt x="101" y="100"/>
                  </a:lnTo>
                  <a:lnTo>
                    <a:pt x="101" y="100"/>
                  </a:lnTo>
                  <a:close/>
                </a:path>
              </a:pathLst>
            </a:custGeom>
            <a:solidFill>
              <a:srgbClr val="99DB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8"/>
            <p:cNvSpPr/>
            <p:nvPr/>
          </p:nvSpPr>
          <p:spPr>
            <a:xfrm>
              <a:off x="7174440" y="2194786"/>
              <a:ext cx="247409" cy="334645"/>
            </a:xfrm>
            <a:custGeom>
              <a:rect b="b" l="l" r="r" t="t"/>
              <a:pathLst>
                <a:path extrusionOk="0" h="20477" w="15139">
                  <a:moveTo>
                    <a:pt x="15038" y="0"/>
                  </a:moveTo>
                  <a:lnTo>
                    <a:pt x="14512" y="852"/>
                  </a:lnTo>
                  <a:lnTo>
                    <a:pt x="14612" y="852"/>
                  </a:lnTo>
                  <a:lnTo>
                    <a:pt x="15138" y="100"/>
                  </a:lnTo>
                  <a:lnTo>
                    <a:pt x="15038" y="0"/>
                  </a:lnTo>
                  <a:close/>
                  <a:moveTo>
                    <a:pt x="14211" y="1153"/>
                  </a:moveTo>
                  <a:lnTo>
                    <a:pt x="13584" y="2105"/>
                  </a:lnTo>
                  <a:lnTo>
                    <a:pt x="13685" y="2105"/>
                  </a:lnTo>
                  <a:lnTo>
                    <a:pt x="14311" y="1253"/>
                  </a:lnTo>
                  <a:cubicBezTo>
                    <a:pt x="14311" y="1253"/>
                    <a:pt x="14311" y="1153"/>
                    <a:pt x="14211" y="1153"/>
                  </a:cubicBezTo>
                  <a:close/>
                  <a:moveTo>
                    <a:pt x="13359" y="2306"/>
                  </a:moveTo>
                  <a:lnTo>
                    <a:pt x="0" y="20376"/>
                  </a:lnTo>
                  <a:lnTo>
                    <a:pt x="201" y="20376"/>
                  </a:lnTo>
                  <a:cubicBezTo>
                    <a:pt x="301" y="20476"/>
                    <a:pt x="426" y="20476"/>
                    <a:pt x="426" y="20476"/>
                  </a:cubicBezTo>
                  <a:lnTo>
                    <a:pt x="3033" y="17243"/>
                  </a:lnTo>
                  <a:lnTo>
                    <a:pt x="13459" y="2506"/>
                  </a:lnTo>
                  <a:cubicBezTo>
                    <a:pt x="13359" y="2406"/>
                    <a:pt x="13359" y="2406"/>
                    <a:pt x="13359" y="2306"/>
                  </a:cubicBezTo>
                  <a:close/>
                </a:path>
              </a:pathLst>
            </a:custGeom>
            <a:solidFill>
              <a:srgbClr val="90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8"/>
            <p:cNvSpPr/>
            <p:nvPr/>
          </p:nvSpPr>
          <p:spPr>
            <a:xfrm>
              <a:off x="7406667" y="2208710"/>
              <a:ext cx="6570" cy="6570"/>
            </a:xfrm>
            <a:custGeom>
              <a:rect b="b" l="l" r="r" t="t"/>
              <a:pathLst>
                <a:path extrusionOk="0" h="402" w="402">
                  <a:moveTo>
                    <a:pt x="302" y="0"/>
                  </a:moveTo>
                  <a:lnTo>
                    <a:pt x="1" y="301"/>
                  </a:lnTo>
                  <a:cubicBezTo>
                    <a:pt x="101" y="301"/>
                    <a:pt x="101" y="401"/>
                    <a:pt x="101" y="401"/>
                  </a:cubicBezTo>
                  <a:lnTo>
                    <a:pt x="402" y="0"/>
                  </a:lnTo>
                  <a:close/>
                </a:path>
              </a:pathLst>
            </a:custGeom>
            <a:solidFill>
              <a:srgbClr val="86C8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8"/>
            <p:cNvSpPr/>
            <p:nvPr/>
          </p:nvSpPr>
          <p:spPr>
            <a:xfrm>
              <a:off x="7392743" y="2229187"/>
              <a:ext cx="5344" cy="6570"/>
            </a:xfrm>
            <a:custGeom>
              <a:rect b="b" l="l" r="r" t="t"/>
              <a:pathLst>
                <a:path extrusionOk="0" h="402" w="327">
                  <a:moveTo>
                    <a:pt x="226" y="0"/>
                  </a:moveTo>
                  <a:lnTo>
                    <a:pt x="1" y="201"/>
                  </a:lnTo>
                  <a:cubicBezTo>
                    <a:pt x="1" y="301"/>
                    <a:pt x="1" y="301"/>
                    <a:pt x="101" y="401"/>
                  </a:cubicBezTo>
                  <a:lnTo>
                    <a:pt x="327" y="0"/>
                  </a:lnTo>
                  <a:close/>
                </a:path>
              </a:pathLst>
            </a:custGeom>
            <a:solidFill>
              <a:srgbClr val="86C8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8"/>
            <p:cNvSpPr/>
            <p:nvPr/>
          </p:nvSpPr>
          <p:spPr>
            <a:xfrm>
              <a:off x="5831397" y="2068180"/>
              <a:ext cx="771268" cy="2074239"/>
            </a:xfrm>
            <a:custGeom>
              <a:rect b="b" l="l" r="r" t="t"/>
              <a:pathLst>
                <a:path extrusionOk="0" h="126923" w="47194">
                  <a:moveTo>
                    <a:pt x="15390" y="0"/>
                  </a:moveTo>
                  <a:cubicBezTo>
                    <a:pt x="15099" y="0"/>
                    <a:pt x="14804" y="41"/>
                    <a:pt x="14512" y="128"/>
                  </a:cubicBezTo>
                  <a:lnTo>
                    <a:pt x="2908" y="2835"/>
                  </a:lnTo>
                  <a:cubicBezTo>
                    <a:pt x="1153" y="3261"/>
                    <a:pt x="0" y="5141"/>
                    <a:pt x="401" y="7020"/>
                  </a:cubicBezTo>
                  <a:lnTo>
                    <a:pt x="28597" y="124289"/>
                  </a:lnTo>
                  <a:cubicBezTo>
                    <a:pt x="28953" y="125860"/>
                    <a:pt x="30324" y="126923"/>
                    <a:pt x="31804" y="126923"/>
                  </a:cubicBezTo>
                  <a:cubicBezTo>
                    <a:pt x="32095" y="126923"/>
                    <a:pt x="32390" y="126882"/>
                    <a:pt x="32682" y="126795"/>
                  </a:cubicBezTo>
                  <a:lnTo>
                    <a:pt x="44261" y="124089"/>
                  </a:lnTo>
                  <a:cubicBezTo>
                    <a:pt x="46041" y="123662"/>
                    <a:pt x="47194" y="121783"/>
                    <a:pt x="46768" y="120003"/>
                  </a:cubicBezTo>
                  <a:lnTo>
                    <a:pt x="18572" y="2634"/>
                  </a:lnTo>
                  <a:cubicBezTo>
                    <a:pt x="18237" y="1064"/>
                    <a:pt x="16869" y="0"/>
                    <a:pt x="1539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8"/>
            <p:cNvSpPr/>
            <p:nvPr/>
          </p:nvSpPr>
          <p:spPr>
            <a:xfrm>
              <a:off x="5831397" y="2092384"/>
              <a:ext cx="629546" cy="2050036"/>
            </a:xfrm>
            <a:custGeom>
              <a:rect b="b" l="l" r="r" t="t"/>
              <a:pathLst>
                <a:path extrusionOk="0" h="125442" w="38522">
                  <a:moveTo>
                    <a:pt x="8672" y="0"/>
                  </a:moveTo>
                  <a:lnTo>
                    <a:pt x="2908" y="1354"/>
                  </a:lnTo>
                  <a:cubicBezTo>
                    <a:pt x="1153" y="1780"/>
                    <a:pt x="0" y="3660"/>
                    <a:pt x="401" y="5539"/>
                  </a:cubicBezTo>
                  <a:lnTo>
                    <a:pt x="28597" y="122808"/>
                  </a:lnTo>
                  <a:cubicBezTo>
                    <a:pt x="28953" y="124379"/>
                    <a:pt x="30324" y="125442"/>
                    <a:pt x="31804" y="125442"/>
                  </a:cubicBezTo>
                  <a:cubicBezTo>
                    <a:pt x="32095" y="125442"/>
                    <a:pt x="32390" y="125401"/>
                    <a:pt x="32682" y="125314"/>
                  </a:cubicBezTo>
                  <a:lnTo>
                    <a:pt x="38522" y="123961"/>
                  </a:lnTo>
                  <a:lnTo>
                    <a:pt x="8672" y="0"/>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8"/>
            <p:cNvSpPr/>
            <p:nvPr/>
          </p:nvSpPr>
          <p:spPr>
            <a:xfrm>
              <a:off x="5831397" y="2114495"/>
              <a:ext cx="196208" cy="679521"/>
            </a:xfrm>
            <a:custGeom>
              <a:rect b="b" l="l" r="r" t="t"/>
              <a:pathLst>
                <a:path extrusionOk="0" h="41580" w="12006">
                  <a:moveTo>
                    <a:pt x="2908" y="1"/>
                  </a:moveTo>
                  <a:cubicBezTo>
                    <a:pt x="1153" y="527"/>
                    <a:pt x="0" y="2307"/>
                    <a:pt x="401" y="4186"/>
                  </a:cubicBezTo>
                  <a:lnTo>
                    <a:pt x="9399" y="41580"/>
                  </a:lnTo>
                  <a:cubicBezTo>
                    <a:pt x="9499" y="41480"/>
                    <a:pt x="9499" y="41354"/>
                    <a:pt x="9599" y="41254"/>
                  </a:cubicBezTo>
                  <a:cubicBezTo>
                    <a:pt x="9700" y="41154"/>
                    <a:pt x="9800" y="40953"/>
                    <a:pt x="9800" y="40853"/>
                  </a:cubicBezTo>
                  <a:cubicBezTo>
                    <a:pt x="10025" y="40628"/>
                    <a:pt x="10126" y="40327"/>
                    <a:pt x="10326" y="40101"/>
                  </a:cubicBezTo>
                  <a:cubicBezTo>
                    <a:pt x="10426" y="39901"/>
                    <a:pt x="10552" y="39800"/>
                    <a:pt x="10652" y="39600"/>
                  </a:cubicBezTo>
                  <a:cubicBezTo>
                    <a:pt x="10752" y="39374"/>
                    <a:pt x="10953" y="39174"/>
                    <a:pt x="11178" y="38973"/>
                  </a:cubicBezTo>
                  <a:cubicBezTo>
                    <a:pt x="11279" y="38748"/>
                    <a:pt x="11379" y="38648"/>
                    <a:pt x="11479" y="38447"/>
                  </a:cubicBezTo>
                  <a:cubicBezTo>
                    <a:pt x="11579" y="38222"/>
                    <a:pt x="11805" y="38021"/>
                    <a:pt x="12005" y="37821"/>
                  </a:cubicBezTo>
                  <a:lnTo>
                    <a:pt x="12005" y="37720"/>
                  </a:lnTo>
                  <a:lnTo>
                    <a:pt x="2908" y="1"/>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8"/>
            <p:cNvSpPr/>
            <p:nvPr/>
          </p:nvSpPr>
          <p:spPr>
            <a:xfrm>
              <a:off x="6155387" y="2585519"/>
              <a:ext cx="32783" cy="18859"/>
            </a:xfrm>
            <a:custGeom>
              <a:rect b="b" l="l" r="r" t="t"/>
              <a:pathLst>
                <a:path extrusionOk="0" h="1154" w="2006">
                  <a:moveTo>
                    <a:pt x="2005" y="1"/>
                  </a:moveTo>
                  <a:lnTo>
                    <a:pt x="0" y="527"/>
                  </a:lnTo>
                  <a:lnTo>
                    <a:pt x="226" y="1154"/>
                  </a:lnTo>
                  <a:cubicBezTo>
                    <a:pt x="426" y="1054"/>
                    <a:pt x="627" y="953"/>
                    <a:pt x="752" y="853"/>
                  </a:cubicBezTo>
                  <a:cubicBezTo>
                    <a:pt x="952" y="753"/>
                    <a:pt x="1053" y="628"/>
                    <a:pt x="1253" y="527"/>
                  </a:cubicBezTo>
                  <a:cubicBezTo>
                    <a:pt x="1479" y="327"/>
                    <a:pt x="1679" y="227"/>
                    <a:pt x="200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8"/>
            <p:cNvSpPr/>
            <p:nvPr/>
          </p:nvSpPr>
          <p:spPr>
            <a:xfrm>
              <a:off x="6136953" y="2300865"/>
              <a:ext cx="45890" cy="22128"/>
            </a:xfrm>
            <a:custGeom>
              <a:rect b="b" l="l" r="r" t="t"/>
              <a:pathLst>
                <a:path extrusionOk="0" h="1354" w="2808">
                  <a:moveTo>
                    <a:pt x="2707" y="0"/>
                  </a:moveTo>
                  <a:lnTo>
                    <a:pt x="0" y="627"/>
                  </a:lnTo>
                  <a:lnTo>
                    <a:pt x="100" y="1354"/>
                  </a:lnTo>
                  <a:lnTo>
                    <a:pt x="2807" y="627"/>
                  </a:lnTo>
                  <a:lnTo>
                    <a:pt x="270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8"/>
            <p:cNvSpPr/>
            <p:nvPr/>
          </p:nvSpPr>
          <p:spPr>
            <a:xfrm>
              <a:off x="6143506" y="2145219"/>
              <a:ext cx="3693" cy="12306"/>
            </a:xfrm>
            <a:custGeom>
              <a:rect b="b" l="l" r="r" t="t"/>
              <a:pathLst>
                <a:path extrusionOk="0" h="753" w="226">
                  <a:moveTo>
                    <a:pt x="0" y="0"/>
                  </a:moveTo>
                  <a:lnTo>
                    <a:pt x="0" y="0"/>
                  </a:lnTo>
                  <a:lnTo>
                    <a:pt x="226" y="752"/>
                  </a:lnTo>
                  <a:lnTo>
                    <a:pt x="226" y="752"/>
                  </a:lnTo>
                  <a:close/>
                </a:path>
              </a:pathLst>
            </a:custGeom>
            <a:solidFill>
              <a:srgbClr val="FDEF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8"/>
            <p:cNvSpPr/>
            <p:nvPr/>
          </p:nvSpPr>
          <p:spPr>
            <a:xfrm>
              <a:off x="6099267" y="2145219"/>
              <a:ext cx="47933" cy="22536"/>
            </a:xfrm>
            <a:custGeom>
              <a:rect b="b" l="l" r="r" t="t"/>
              <a:pathLst>
                <a:path extrusionOk="0" h="1379" w="2933">
                  <a:moveTo>
                    <a:pt x="2707" y="0"/>
                  </a:moveTo>
                  <a:lnTo>
                    <a:pt x="0" y="627"/>
                  </a:lnTo>
                  <a:lnTo>
                    <a:pt x="201" y="1379"/>
                  </a:lnTo>
                  <a:lnTo>
                    <a:pt x="2933" y="752"/>
                  </a:lnTo>
                  <a:lnTo>
                    <a:pt x="270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8"/>
            <p:cNvSpPr/>
            <p:nvPr/>
          </p:nvSpPr>
          <p:spPr>
            <a:xfrm>
              <a:off x="6174214" y="2273426"/>
              <a:ext cx="16" cy="1651"/>
            </a:xfrm>
            <a:custGeom>
              <a:rect b="b" l="l" r="r" t="t"/>
              <a:pathLst>
                <a:path extrusionOk="0" h="101" w="1">
                  <a:moveTo>
                    <a:pt x="1" y="0"/>
                  </a:moveTo>
                  <a:lnTo>
                    <a:pt x="1" y="100"/>
                  </a:lnTo>
                  <a:lnTo>
                    <a:pt x="1" y="100"/>
                  </a:lnTo>
                  <a:close/>
                </a:path>
              </a:pathLst>
            </a:custGeom>
            <a:solidFill>
              <a:srgbClr val="8AD2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8"/>
            <p:cNvSpPr/>
            <p:nvPr/>
          </p:nvSpPr>
          <p:spPr>
            <a:xfrm>
              <a:off x="6082058" y="2263179"/>
              <a:ext cx="92172" cy="34009"/>
            </a:xfrm>
            <a:custGeom>
              <a:rect b="b" l="l" r="r" t="t"/>
              <a:pathLst>
                <a:path extrusionOk="0" h="2081" w="5640">
                  <a:moveTo>
                    <a:pt x="5439" y="1"/>
                  </a:moveTo>
                  <a:lnTo>
                    <a:pt x="1" y="1354"/>
                  </a:lnTo>
                  <a:lnTo>
                    <a:pt x="101" y="2081"/>
                  </a:lnTo>
                  <a:lnTo>
                    <a:pt x="5640" y="727"/>
                  </a:lnTo>
                  <a:lnTo>
                    <a:pt x="5640" y="627"/>
                  </a:lnTo>
                  <a:lnTo>
                    <a:pt x="543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8"/>
            <p:cNvSpPr/>
            <p:nvPr/>
          </p:nvSpPr>
          <p:spPr>
            <a:xfrm>
              <a:off x="6162349" y="2222225"/>
              <a:ext cx="16" cy="4935"/>
            </a:xfrm>
            <a:custGeom>
              <a:rect b="b" l="l" r="r" t="t"/>
              <a:pathLst>
                <a:path extrusionOk="0" h="302" w="1">
                  <a:moveTo>
                    <a:pt x="0" y="0"/>
                  </a:moveTo>
                  <a:lnTo>
                    <a:pt x="0" y="0"/>
                  </a:lnTo>
                  <a:lnTo>
                    <a:pt x="0" y="301"/>
                  </a:lnTo>
                  <a:close/>
                </a:path>
              </a:pathLst>
            </a:custGeom>
            <a:solidFill>
              <a:srgbClr val="FDEF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8"/>
            <p:cNvSpPr/>
            <p:nvPr/>
          </p:nvSpPr>
          <p:spPr>
            <a:xfrm>
              <a:off x="6118110" y="2222225"/>
              <a:ext cx="45890" cy="22128"/>
            </a:xfrm>
            <a:custGeom>
              <a:rect b="b" l="l" r="r" t="t"/>
              <a:pathLst>
                <a:path extrusionOk="0" h="1354" w="2808">
                  <a:moveTo>
                    <a:pt x="2707" y="0"/>
                  </a:moveTo>
                  <a:lnTo>
                    <a:pt x="0" y="727"/>
                  </a:lnTo>
                  <a:lnTo>
                    <a:pt x="201" y="1354"/>
                  </a:lnTo>
                  <a:lnTo>
                    <a:pt x="2807" y="727"/>
                  </a:lnTo>
                  <a:lnTo>
                    <a:pt x="2707" y="301"/>
                  </a:lnTo>
                  <a:lnTo>
                    <a:pt x="270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8"/>
            <p:cNvSpPr/>
            <p:nvPr/>
          </p:nvSpPr>
          <p:spPr>
            <a:xfrm>
              <a:off x="6153737" y="2186173"/>
              <a:ext cx="1667" cy="12306"/>
            </a:xfrm>
            <a:custGeom>
              <a:rect b="b" l="l" r="r" t="t"/>
              <a:pathLst>
                <a:path extrusionOk="0" h="753" w="102">
                  <a:moveTo>
                    <a:pt x="1" y="1"/>
                  </a:moveTo>
                  <a:lnTo>
                    <a:pt x="1" y="1"/>
                  </a:lnTo>
                  <a:lnTo>
                    <a:pt x="101" y="753"/>
                  </a:lnTo>
                  <a:lnTo>
                    <a:pt x="101" y="753"/>
                  </a:lnTo>
                  <a:close/>
                </a:path>
              </a:pathLst>
            </a:custGeom>
            <a:solidFill>
              <a:srgbClr val="FDEF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8"/>
            <p:cNvSpPr/>
            <p:nvPr/>
          </p:nvSpPr>
          <p:spPr>
            <a:xfrm>
              <a:off x="6063215" y="2186173"/>
              <a:ext cx="92188" cy="32783"/>
            </a:xfrm>
            <a:custGeom>
              <a:rect b="b" l="l" r="r" t="t"/>
              <a:pathLst>
                <a:path extrusionOk="0" h="2006" w="5641">
                  <a:moveTo>
                    <a:pt x="5540" y="1"/>
                  </a:moveTo>
                  <a:lnTo>
                    <a:pt x="1" y="1379"/>
                  </a:lnTo>
                  <a:lnTo>
                    <a:pt x="226" y="2006"/>
                  </a:lnTo>
                  <a:lnTo>
                    <a:pt x="5640" y="753"/>
                  </a:lnTo>
                  <a:lnTo>
                    <a:pt x="5540"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8"/>
            <p:cNvSpPr/>
            <p:nvPr/>
          </p:nvSpPr>
          <p:spPr>
            <a:xfrm>
              <a:off x="6174214" y="2454452"/>
              <a:ext cx="46315" cy="22144"/>
            </a:xfrm>
            <a:custGeom>
              <a:rect b="b" l="l" r="r" t="t"/>
              <a:pathLst>
                <a:path extrusionOk="0" h="1355" w="2834">
                  <a:moveTo>
                    <a:pt x="2607" y="1"/>
                  </a:moveTo>
                  <a:lnTo>
                    <a:pt x="1" y="627"/>
                  </a:lnTo>
                  <a:lnTo>
                    <a:pt x="101" y="1354"/>
                  </a:lnTo>
                  <a:lnTo>
                    <a:pt x="2833" y="728"/>
                  </a:lnTo>
                  <a:lnTo>
                    <a:pt x="260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8"/>
            <p:cNvSpPr/>
            <p:nvPr/>
          </p:nvSpPr>
          <p:spPr>
            <a:xfrm>
              <a:off x="6237296" y="2539645"/>
              <a:ext cx="2059" cy="3301"/>
            </a:xfrm>
            <a:custGeom>
              <a:rect b="b" l="l" r="r" t="t"/>
              <a:pathLst>
                <a:path extrusionOk="0" h="202" w="126">
                  <a:moveTo>
                    <a:pt x="1" y="1"/>
                  </a:moveTo>
                  <a:lnTo>
                    <a:pt x="126" y="201"/>
                  </a:lnTo>
                  <a:lnTo>
                    <a:pt x="126" y="201"/>
                  </a:lnTo>
                  <a:close/>
                </a:path>
              </a:pathLst>
            </a:custGeom>
            <a:solidFill>
              <a:srgbClr val="9BA9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8"/>
            <p:cNvSpPr/>
            <p:nvPr/>
          </p:nvSpPr>
          <p:spPr>
            <a:xfrm>
              <a:off x="6191422" y="2531049"/>
              <a:ext cx="47933" cy="22144"/>
            </a:xfrm>
            <a:custGeom>
              <a:rect b="b" l="l" r="r" t="t"/>
              <a:pathLst>
                <a:path extrusionOk="0" h="1355" w="2933">
                  <a:moveTo>
                    <a:pt x="2707" y="1"/>
                  </a:moveTo>
                  <a:lnTo>
                    <a:pt x="1" y="727"/>
                  </a:lnTo>
                  <a:lnTo>
                    <a:pt x="201" y="1354"/>
                  </a:lnTo>
                  <a:lnTo>
                    <a:pt x="2933" y="727"/>
                  </a:lnTo>
                  <a:lnTo>
                    <a:pt x="2808" y="527"/>
                  </a:lnTo>
                  <a:lnTo>
                    <a:pt x="270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8"/>
            <p:cNvSpPr/>
            <p:nvPr/>
          </p:nvSpPr>
          <p:spPr>
            <a:xfrm>
              <a:off x="6229108" y="2503610"/>
              <a:ext cx="1651" cy="3693"/>
            </a:xfrm>
            <a:custGeom>
              <a:rect b="b" l="l" r="r" t="t"/>
              <a:pathLst>
                <a:path extrusionOk="0" h="226" w="101">
                  <a:moveTo>
                    <a:pt x="0" y="0"/>
                  </a:moveTo>
                  <a:lnTo>
                    <a:pt x="101" y="226"/>
                  </a:lnTo>
                  <a:lnTo>
                    <a:pt x="101" y="226"/>
                  </a:lnTo>
                  <a:close/>
                </a:path>
              </a:pathLst>
            </a:custGeom>
            <a:solidFill>
              <a:srgbClr val="9BA9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8"/>
            <p:cNvSpPr/>
            <p:nvPr/>
          </p:nvSpPr>
          <p:spPr>
            <a:xfrm>
              <a:off x="6136953" y="2495422"/>
              <a:ext cx="93806" cy="32374"/>
            </a:xfrm>
            <a:custGeom>
              <a:rect b="b" l="l" r="r" t="t"/>
              <a:pathLst>
                <a:path extrusionOk="0" h="1981" w="5740">
                  <a:moveTo>
                    <a:pt x="5514" y="0"/>
                  </a:moveTo>
                  <a:lnTo>
                    <a:pt x="0" y="1354"/>
                  </a:lnTo>
                  <a:lnTo>
                    <a:pt x="201" y="1980"/>
                  </a:lnTo>
                  <a:lnTo>
                    <a:pt x="5740" y="727"/>
                  </a:lnTo>
                  <a:lnTo>
                    <a:pt x="5639" y="501"/>
                  </a:lnTo>
                  <a:lnTo>
                    <a:pt x="551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8"/>
            <p:cNvSpPr/>
            <p:nvPr/>
          </p:nvSpPr>
          <p:spPr>
            <a:xfrm>
              <a:off x="6200019" y="2377462"/>
              <a:ext cx="1667" cy="11881"/>
            </a:xfrm>
            <a:custGeom>
              <a:rect b="b" l="l" r="r" t="t"/>
              <a:pathLst>
                <a:path extrusionOk="0" h="727" w="102">
                  <a:moveTo>
                    <a:pt x="1" y="0"/>
                  </a:moveTo>
                  <a:lnTo>
                    <a:pt x="1" y="0"/>
                  </a:lnTo>
                  <a:lnTo>
                    <a:pt x="101" y="727"/>
                  </a:lnTo>
                  <a:lnTo>
                    <a:pt x="101" y="727"/>
                  </a:lnTo>
                  <a:close/>
                </a:path>
              </a:pathLst>
            </a:custGeom>
            <a:solidFill>
              <a:srgbClr val="8AD2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8"/>
            <p:cNvSpPr/>
            <p:nvPr/>
          </p:nvSpPr>
          <p:spPr>
            <a:xfrm>
              <a:off x="6155387" y="2377462"/>
              <a:ext cx="46298" cy="22128"/>
            </a:xfrm>
            <a:custGeom>
              <a:rect b="b" l="l" r="r" t="t"/>
              <a:pathLst>
                <a:path extrusionOk="0" h="1354" w="2833">
                  <a:moveTo>
                    <a:pt x="2732" y="0"/>
                  </a:moveTo>
                  <a:lnTo>
                    <a:pt x="0" y="627"/>
                  </a:lnTo>
                  <a:lnTo>
                    <a:pt x="125" y="1353"/>
                  </a:lnTo>
                  <a:lnTo>
                    <a:pt x="2832" y="727"/>
                  </a:lnTo>
                  <a:lnTo>
                    <a:pt x="273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8"/>
            <p:cNvSpPr/>
            <p:nvPr/>
          </p:nvSpPr>
          <p:spPr>
            <a:xfrm>
              <a:off x="6193057" y="2350007"/>
              <a:ext cx="16" cy="2075"/>
            </a:xfrm>
            <a:custGeom>
              <a:rect b="b" l="l" r="r" t="t"/>
              <a:pathLst>
                <a:path extrusionOk="0" h="127" w="1">
                  <a:moveTo>
                    <a:pt x="1" y="1"/>
                  </a:moveTo>
                  <a:lnTo>
                    <a:pt x="1" y="126"/>
                  </a:lnTo>
                  <a:lnTo>
                    <a:pt x="1" y="126"/>
                  </a:lnTo>
                  <a:close/>
                </a:path>
              </a:pathLst>
            </a:custGeom>
            <a:solidFill>
              <a:srgbClr val="8AD2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8"/>
            <p:cNvSpPr/>
            <p:nvPr/>
          </p:nvSpPr>
          <p:spPr>
            <a:xfrm>
              <a:off x="6100901" y="2339776"/>
              <a:ext cx="92172" cy="34417"/>
            </a:xfrm>
            <a:custGeom>
              <a:rect b="b" l="l" r="r" t="t"/>
              <a:pathLst>
                <a:path extrusionOk="0" h="2106" w="5640">
                  <a:moveTo>
                    <a:pt x="5439" y="0"/>
                  </a:moveTo>
                  <a:lnTo>
                    <a:pt x="1" y="1379"/>
                  </a:lnTo>
                  <a:lnTo>
                    <a:pt x="101" y="2106"/>
                  </a:lnTo>
                  <a:lnTo>
                    <a:pt x="5640" y="752"/>
                  </a:lnTo>
                  <a:lnTo>
                    <a:pt x="5640" y="627"/>
                  </a:lnTo>
                  <a:lnTo>
                    <a:pt x="543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8"/>
            <p:cNvSpPr/>
            <p:nvPr/>
          </p:nvSpPr>
          <p:spPr>
            <a:xfrm>
              <a:off x="6208631" y="2418417"/>
              <a:ext cx="3285" cy="10247"/>
            </a:xfrm>
            <a:custGeom>
              <a:rect b="b" l="l" r="r" t="t"/>
              <a:pathLst>
                <a:path extrusionOk="0" h="627" w="201">
                  <a:moveTo>
                    <a:pt x="0" y="0"/>
                  </a:moveTo>
                  <a:lnTo>
                    <a:pt x="0" y="0"/>
                  </a:lnTo>
                  <a:lnTo>
                    <a:pt x="201" y="627"/>
                  </a:lnTo>
                  <a:lnTo>
                    <a:pt x="201" y="627"/>
                  </a:lnTo>
                  <a:close/>
                </a:path>
              </a:pathLst>
            </a:custGeom>
            <a:solidFill>
              <a:srgbClr val="8AD2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8"/>
            <p:cNvSpPr/>
            <p:nvPr/>
          </p:nvSpPr>
          <p:spPr>
            <a:xfrm>
              <a:off x="6119744" y="2418417"/>
              <a:ext cx="92172" cy="32374"/>
            </a:xfrm>
            <a:custGeom>
              <a:rect b="b" l="l" r="r" t="t"/>
              <a:pathLst>
                <a:path extrusionOk="0" h="1981" w="5640">
                  <a:moveTo>
                    <a:pt x="5439" y="0"/>
                  </a:moveTo>
                  <a:lnTo>
                    <a:pt x="1" y="1254"/>
                  </a:lnTo>
                  <a:lnTo>
                    <a:pt x="101" y="1980"/>
                  </a:lnTo>
                  <a:lnTo>
                    <a:pt x="5640" y="627"/>
                  </a:lnTo>
                  <a:lnTo>
                    <a:pt x="543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8"/>
            <p:cNvSpPr/>
            <p:nvPr/>
          </p:nvSpPr>
          <p:spPr>
            <a:xfrm>
              <a:off x="6134894" y="2111227"/>
              <a:ext cx="2075" cy="8612"/>
            </a:xfrm>
            <a:custGeom>
              <a:rect b="b" l="l" r="r" t="t"/>
              <a:pathLst>
                <a:path extrusionOk="0" h="527" w="127">
                  <a:moveTo>
                    <a:pt x="1" y="0"/>
                  </a:moveTo>
                  <a:lnTo>
                    <a:pt x="1" y="0"/>
                  </a:lnTo>
                  <a:lnTo>
                    <a:pt x="126" y="527"/>
                  </a:lnTo>
                  <a:lnTo>
                    <a:pt x="126" y="527"/>
                  </a:lnTo>
                  <a:close/>
                </a:path>
              </a:pathLst>
            </a:custGeom>
            <a:solidFill>
              <a:srgbClr val="FDEF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8"/>
            <p:cNvSpPr/>
            <p:nvPr/>
          </p:nvSpPr>
          <p:spPr>
            <a:xfrm>
              <a:off x="6044797" y="2109592"/>
              <a:ext cx="92172" cy="32358"/>
            </a:xfrm>
            <a:custGeom>
              <a:rect b="b" l="l" r="r" t="t"/>
              <a:pathLst>
                <a:path extrusionOk="0" h="1980" w="5640">
                  <a:moveTo>
                    <a:pt x="5514" y="0"/>
                  </a:moveTo>
                  <a:lnTo>
                    <a:pt x="0" y="1253"/>
                  </a:lnTo>
                  <a:lnTo>
                    <a:pt x="201" y="1980"/>
                  </a:lnTo>
                  <a:lnTo>
                    <a:pt x="5639" y="627"/>
                  </a:lnTo>
                  <a:lnTo>
                    <a:pt x="5514" y="100"/>
                  </a:lnTo>
                  <a:lnTo>
                    <a:pt x="551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8"/>
            <p:cNvSpPr/>
            <p:nvPr/>
          </p:nvSpPr>
          <p:spPr>
            <a:xfrm>
              <a:off x="5843278" y="2457737"/>
              <a:ext cx="1814083" cy="1676283"/>
            </a:xfrm>
            <a:custGeom>
              <a:rect b="b" l="l" r="r" t="t"/>
              <a:pathLst>
                <a:path extrusionOk="0" h="102572" w="111004">
                  <a:moveTo>
                    <a:pt x="51579" y="0"/>
                  </a:moveTo>
                  <a:cubicBezTo>
                    <a:pt x="51178" y="101"/>
                    <a:pt x="50652" y="101"/>
                    <a:pt x="50126" y="101"/>
                  </a:cubicBezTo>
                  <a:lnTo>
                    <a:pt x="49299" y="101"/>
                  </a:lnTo>
                  <a:cubicBezTo>
                    <a:pt x="48873" y="201"/>
                    <a:pt x="48346" y="201"/>
                    <a:pt x="47920" y="201"/>
                  </a:cubicBezTo>
                  <a:cubicBezTo>
                    <a:pt x="47620" y="201"/>
                    <a:pt x="47419" y="301"/>
                    <a:pt x="47093" y="301"/>
                  </a:cubicBezTo>
                  <a:cubicBezTo>
                    <a:pt x="46667" y="301"/>
                    <a:pt x="46266" y="301"/>
                    <a:pt x="45840" y="426"/>
                  </a:cubicBezTo>
                  <a:lnTo>
                    <a:pt x="44913" y="426"/>
                  </a:lnTo>
                  <a:cubicBezTo>
                    <a:pt x="44587" y="527"/>
                    <a:pt x="44161" y="527"/>
                    <a:pt x="43760" y="627"/>
                  </a:cubicBezTo>
                  <a:cubicBezTo>
                    <a:pt x="43434" y="627"/>
                    <a:pt x="43234" y="627"/>
                    <a:pt x="42908" y="727"/>
                  </a:cubicBezTo>
                  <a:cubicBezTo>
                    <a:pt x="42507" y="727"/>
                    <a:pt x="42181" y="827"/>
                    <a:pt x="41780" y="827"/>
                  </a:cubicBezTo>
                  <a:cubicBezTo>
                    <a:pt x="41454" y="827"/>
                    <a:pt x="41254" y="928"/>
                    <a:pt x="40928" y="928"/>
                  </a:cubicBezTo>
                  <a:cubicBezTo>
                    <a:pt x="40527" y="1053"/>
                    <a:pt x="40201" y="1053"/>
                    <a:pt x="39775" y="1153"/>
                  </a:cubicBezTo>
                  <a:cubicBezTo>
                    <a:pt x="39574" y="1153"/>
                    <a:pt x="39274" y="1254"/>
                    <a:pt x="39048" y="1254"/>
                  </a:cubicBezTo>
                  <a:cubicBezTo>
                    <a:pt x="38647" y="1354"/>
                    <a:pt x="38321" y="1454"/>
                    <a:pt x="37895" y="1454"/>
                  </a:cubicBezTo>
                  <a:cubicBezTo>
                    <a:pt x="37695" y="1554"/>
                    <a:pt x="37394" y="1554"/>
                    <a:pt x="37168" y="1680"/>
                  </a:cubicBezTo>
                  <a:cubicBezTo>
                    <a:pt x="36767" y="1780"/>
                    <a:pt x="36441" y="1780"/>
                    <a:pt x="36015" y="1880"/>
                  </a:cubicBezTo>
                  <a:cubicBezTo>
                    <a:pt x="35815" y="1980"/>
                    <a:pt x="35614" y="1980"/>
                    <a:pt x="35389" y="2081"/>
                  </a:cubicBezTo>
                  <a:cubicBezTo>
                    <a:pt x="34988" y="2181"/>
                    <a:pt x="34562" y="2306"/>
                    <a:pt x="34136" y="2406"/>
                  </a:cubicBezTo>
                  <a:cubicBezTo>
                    <a:pt x="33935" y="2406"/>
                    <a:pt x="33835" y="2406"/>
                    <a:pt x="33634" y="2507"/>
                  </a:cubicBezTo>
                  <a:cubicBezTo>
                    <a:pt x="33108" y="2607"/>
                    <a:pt x="32482" y="2807"/>
                    <a:pt x="31955" y="2933"/>
                  </a:cubicBezTo>
                  <a:cubicBezTo>
                    <a:pt x="31855" y="3033"/>
                    <a:pt x="31855" y="3033"/>
                    <a:pt x="31755" y="3033"/>
                  </a:cubicBezTo>
                  <a:cubicBezTo>
                    <a:pt x="31329" y="3133"/>
                    <a:pt x="30802" y="3334"/>
                    <a:pt x="30276" y="3559"/>
                  </a:cubicBezTo>
                  <a:cubicBezTo>
                    <a:pt x="30176" y="3559"/>
                    <a:pt x="29975" y="3660"/>
                    <a:pt x="29875" y="3660"/>
                  </a:cubicBezTo>
                  <a:cubicBezTo>
                    <a:pt x="29449" y="3760"/>
                    <a:pt x="29123" y="3960"/>
                    <a:pt x="28722" y="4061"/>
                  </a:cubicBezTo>
                  <a:cubicBezTo>
                    <a:pt x="28497" y="4186"/>
                    <a:pt x="28396" y="4186"/>
                    <a:pt x="28196" y="4286"/>
                  </a:cubicBezTo>
                  <a:cubicBezTo>
                    <a:pt x="27870" y="4386"/>
                    <a:pt x="27569" y="4587"/>
                    <a:pt x="27243" y="4687"/>
                  </a:cubicBezTo>
                  <a:cubicBezTo>
                    <a:pt x="27043" y="4812"/>
                    <a:pt x="26842" y="4812"/>
                    <a:pt x="26617" y="4913"/>
                  </a:cubicBezTo>
                  <a:cubicBezTo>
                    <a:pt x="26316" y="5013"/>
                    <a:pt x="26116" y="5213"/>
                    <a:pt x="25790" y="5314"/>
                  </a:cubicBezTo>
                  <a:cubicBezTo>
                    <a:pt x="25589" y="5439"/>
                    <a:pt x="25364" y="5539"/>
                    <a:pt x="25163" y="5640"/>
                  </a:cubicBezTo>
                  <a:cubicBezTo>
                    <a:pt x="24862" y="5740"/>
                    <a:pt x="24637" y="5840"/>
                    <a:pt x="24336" y="6066"/>
                  </a:cubicBezTo>
                  <a:cubicBezTo>
                    <a:pt x="24111" y="6066"/>
                    <a:pt x="24010" y="6166"/>
                    <a:pt x="23810" y="6266"/>
                  </a:cubicBezTo>
                  <a:cubicBezTo>
                    <a:pt x="23484" y="6467"/>
                    <a:pt x="23284" y="6567"/>
                    <a:pt x="22983" y="6792"/>
                  </a:cubicBezTo>
                  <a:cubicBezTo>
                    <a:pt x="22757" y="6792"/>
                    <a:pt x="22657" y="6893"/>
                    <a:pt x="22456" y="6993"/>
                  </a:cubicBezTo>
                  <a:cubicBezTo>
                    <a:pt x="22131" y="7193"/>
                    <a:pt x="21930" y="7319"/>
                    <a:pt x="21604" y="7519"/>
                  </a:cubicBezTo>
                  <a:cubicBezTo>
                    <a:pt x="21504" y="7619"/>
                    <a:pt x="21304" y="7720"/>
                    <a:pt x="21103" y="7820"/>
                  </a:cubicBezTo>
                  <a:cubicBezTo>
                    <a:pt x="20878" y="7945"/>
                    <a:pt x="20577" y="8146"/>
                    <a:pt x="20351" y="8346"/>
                  </a:cubicBezTo>
                  <a:cubicBezTo>
                    <a:pt x="20151" y="8447"/>
                    <a:pt x="20050" y="8572"/>
                    <a:pt x="19850" y="8672"/>
                  </a:cubicBezTo>
                  <a:cubicBezTo>
                    <a:pt x="19624" y="8772"/>
                    <a:pt x="19324" y="8973"/>
                    <a:pt x="19098" y="9198"/>
                  </a:cubicBezTo>
                  <a:cubicBezTo>
                    <a:pt x="18998" y="9299"/>
                    <a:pt x="18797" y="9399"/>
                    <a:pt x="18697" y="9499"/>
                  </a:cubicBezTo>
                  <a:cubicBezTo>
                    <a:pt x="18371" y="9700"/>
                    <a:pt x="18070" y="9925"/>
                    <a:pt x="17745" y="10226"/>
                  </a:cubicBezTo>
                  <a:cubicBezTo>
                    <a:pt x="17644" y="10226"/>
                    <a:pt x="17644" y="10326"/>
                    <a:pt x="17544" y="10326"/>
                  </a:cubicBezTo>
                  <a:cubicBezTo>
                    <a:pt x="17118" y="10652"/>
                    <a:pt x="16817" y="10953"/>
                    <a:pt x="16391" y="11279"/>
                  </a:cubicBezTo>
                  <a:lnTo>
                    <a:pt x="16291" y="11379"/>
                  </a:lnTo>
                  <a:cubicBezTo>
                    <a:pt x="15965" y="11705"/>
                    <a:pt x="15664" y="11905"/>
                    <a:pt x="15339" y="12206"/>
                  </a:cubicBezTo>
                  <a:cubicBezTo>
                    <a:pt x="15238" y="12331"/>
                    <a:pt x="15138" y="12432"/>
                    <a:pt x="15038" y="12532"/>
                  </a:cubicBezTo>
                  <a:cubicBezTo>
                    <a:pt x="14837" y="12732"/>
                    <a:pt x="14612" y="12958"/>
                    <a:pt x="14311" y="13158"/>
                  </a:cubicBezTo>
                  <a:cubicBezTo>
                    <a:pt x="14211" y="13359"/>
                    <a:pt x="14085" y="13459"/>
                    <a:pt x="13985" y="13584"/>
                  </a:cubicBezTo>
                  <a:cubicBezTo>
                    <a:pt x="13785" y="13785"/>
                    <a:pt x="13584" y="13985"/>
                    <a:pt x="13359" y="14211"/>
                  </a:cubicBezTo>
                  <a:cubicBezTo>
                    <a:pt x="13258" y="14311"/>
                    <a:pt x="13158" y="14512"/>
                    <a:pt x="13058" y="14612"/>
                  </a:cubicBezTo>
                  <a:cubicBezTo>
                    <a:pt x="12832" y="14838"/>
                    <a:pt x="12632" y="15038"/>
                    <a:pt x="12431" y="15239"/>
                  </a:cubicBezTo>
                  <a:cubicBezTo>
                    <a:pt x="12331" y="15464"/>
                    <a:pt x="12206" y="15564"/>
                    <a:pt x="12106" y="15665"/>
                  </a:cubicBezTo>
                  <a:cubicBezTo>
                    <a:pt x="11905" y="15865"/>
                    <a:pt x="11805" y="16191"/>
                    <a:pt x="11579" y="16391"/>
                  </a:cubicBezTo>
                  <a:cubicBezTo>
                    <a:pt x="11479" y="16492"/>
                    <a:pt x="11379" y="16592"/>
                    <a:pt x="11278" y="16818"/>
                  </a:cubicBezTo>
                  <a:cubicBezTo>
                    <a:pt x="11078" y="17018"/>
                    <a:pt x="10852" y="17219"/>
                    <a:pt x="10752" y="17444"/>
                  </a:cubicBezTo>
                  <a:cubicBezTo>
                    <a:pt x="10652" y="17645"/>
                    <a:pt x="10552" y="17745"/>
                    <a:pt x="10451" y="17970"/>
                  </a:cubicBezTo>
                  <a:cubicBezTo>
                    <a:pt x="10226" y="18171"/>
                    <a:pt x="10025" y="18371"/>
                    <a:pt x="9925" y="18597"/>
                  </a:cubicBezTo>
                  <a:cubicBezTo>
                    <a:pt x="9825" y="18797"/>
                    <a:pt x="9699" y="18898"/>
                    <a:pt x="9599" y="19098"/>
                  </a:cubicBezTo>
                  <a:cubicBezTo>
                    <a:pt x="9399" y="19324"/>
                    <a:pt x="9298" y="19625"/>
                    <a:pt x="9073" y="19850"/>
                  </a:cubicBezTo>
                  <a:cubicBezTo>
                    <a:pt x="9073" y="19950"/>
                    <a:pt x="8973" y="20151"/>
                    <a:pt x="8872" y="20251"/>
                  </a:cubicBezTo>
                  <a:cubicBezTo>
                    <a:pt x="8672" y="20577"/>
                    <a:pt x="8572" y="20777"/>
                    <a:pt x="8346" y="21103"/>
                  </a:cubicBezTo>
                  <a:cubicBezTo>
                    <a:pt x="8246" y="21204"/>
                    <a:pt x="8246" y="21304"/>
                    <a:pt x="8146" y="21404"/>
                  </a:cubicBezTo>
                  <a:cubicBezTo>
                    <a:pt x="7945" y="21830"/>
                    <a:pt x="7720" y="22231"/>
                    <a:pt x="7519" y="22657"/>
                  </a:cubicBezTo>
                  <a:cubicBezTo>
                    <a:pt x="1454" y="34136"/>
                    <a:pt x="0" y="49174"/>
                    <a:pt x="201" y="65464"/>
                  </a:cubicBezTo>
                  <a:cubicBezTo>
                    <a:pt x="609" y="99776"/>
                    <a:pt x="23299" y="102571"/>
                    <a:pt x="51997" y="102571"/>
                  </a:cubicBezTo>
                  <a:cubicBezTo>
                    <a:pt x="53275" y="102571"/>
                    <a:pt x="54565" y="102566"/>
                    <a:pt x="55865" y="102557"/>
                  </a:cubicBezTo>
                  <a:cubicBezTo>
                    <a:pt x="86266" y="102232"/>
                    <a:pt x="111003" y="100352"/>
                    <a:pt x="110577" y="64537"/>
                  </a:cubicBezTo>
                  <a:cubicBezTo>
                    <a:pt x="110377" y="48773"/>
                    <a:pt x="108823" y="34462"/>
                    <a:pt x="103058" y="23384"/>
                  </a:cubicBezTo>
                  <a:cubicBezTo>
                    <a:pt x="103058" y="23284"/>
                    <a:pt x="102958" y="23284"/>
                    <a:pt x="102958" y="23284"/>
                  </a:cubicBezTo>
                  <a:cubicBezTo>
                    <a:pt x="102758" y="22858"/>
                    <a:pt x="102557" y="22457"/>
                    <a:pt x="102332" y="22131"/>
                  </a:cubicBezTo>
                  <a:cubicBezTo>
                    <a:pt x="102332" y="22031"/>
                    <a:pt x="102231" y="21930"/>
                    <a:pt x="102131" y="21830"/>
                  </a:cubicBezTo>
                  <a:cubicBezTo>
                    <a:pt x="102031" y="21504"/>
                    <a:pt x="101805" y="21204"/>
                    <a:pt x="101605" y="20878"/>
                  </a:cubicBezTo>
                  <a:cubicBezTo>
                    <a:pt x="101605" y="20677"/>
                    <a:pt x="101505" y="20577"/>
                    <a:pt x="101404" y="20477"/>
                  </a:cubicBezTo>
                  <a:cubicBezTo>
                    <a:pt x="101179" y="20151"/>
                    <a:pt x="101078" y="19950"/>
                    <a:pt x="100878" y="19625"/>
                  </a:cubicBezTo>
                  <a:cubicBezTo>
                    <a:pt x="100778" y="19524"/>
                    <a:pt x="100677" y="19324"/>
                    <a:pt x="100552" y="19224"/>
                  </a:cubicBezTo>
                  <a:cubicBezTo>
                    <a:pt x="100452" y="18998"/>
                    <a:pt x="100251" y="18697"/>
                    <a:pt x="100051" y="18472"/>
                  </a:cubicBezTo>
                  <a:cubicBezTo>
                    <a:pt x="99926" y="18371"/>
                    <a:pt x="99825" y="18171"/>
                    <a:pt x="99725" y="18071"/>
                  </a:cubicBezTo>
                  <a:cubicBezTo>
                    <a:pt x="99625" y="17745"/>
                    <a:pt x="99424" y="17544"/>
                    <a:pt x="99199" y="17344"/>
                  </a:cubicBezTo>
                  <a:cubicBezTo>
                    <a:pt x="99098" y="17219"/>
                    <a:pt x="98998" y="17018"/>
                    <a:pt x="98898" y="16918"/>
                  </a:cubicBezTo>
                  <a:cubicBezTo>
                    <a:pt x="98672" y="16717"/>
                    <a:pt x="98572" y="16391"/>
                    <a:pt x="98372" y="16191"/>
                  </a:cubicBezTo>
                  <a:cubicBezTo>
                    <a:pt x="98271" y="16091"/>
                    <a:pt x="98171" y="15865"/>
                    <a:pt x="98046" y="15765"/>
                  </a:cubicBezTo>
                  <a:cubicBezTo>
                    <a:pt x="97845" y="15564"/>
                    <a:pt x="97645" y="15239"/>
                    <a:pt x="97319" y="15038"/>
                  </a:cubicBezTo>
                  <a:cubicBezTo>
                    <a:pt x="97319" y="14938"/>
                    <a:pt x="97219" y="14838"/>
                    <a:pt x="97119" y="14712"/>
                  </a:cubicBezTo>
                  <a:cubicBezTo>
                    <a:pt x="96492" y="13985"/>
                    <a:pt x="95765" y="13359"/>
                    <a:pt x="95139" y="12632"/>
                  </a:cubicBezTo>
                  <a:cubicBezTo>
                    <a:pt x="95038" y="12532"/>
                    <a:pt x="94913" y="12532"/>
                    <a:pt x="94813" y="12432"/>
                  </a:cubicBezTo>
                  <a:cubicBezTo>
                    <a:pt x="94512" y="12206"/>
                    <a:pt x="94286" y="11905"/>
                    <a:pt x="94086" y="11705"/>
                  </a:cubicBezTo>
                  <a:cubicBezTo>
                    <a:pt x="93885" y="11579"/>
                    <a:pt x="93785" y="11479"/>
                    <a:pt x="93660" y="11379"/>
                  </a:cubicBezTo>
                  <a:cubicBezTo>
                    <a:pt x="93359" y="11178"/>
                    <a:pt x="93159" y="10953"/>
                    <a:pt x="92933" y="10752"/>
                  </a:cubicBezTo>
                  <a:cubicBezTo>
                    <a:pt x="92733" y="10652"/>
                    <a:pt x="92632" y="10552"/>
                    <a:pt x="92532" y="10452"/>
                  </a:cubicBezTo>
                  <a:cubicBezTo>
                    <a:pt x="92206" y="10226"/>
                    <a:pt x="92006" y="10026"/>
                    <a:pt x="91780" y="9825"/>
                  </a:cubicBezTo>
                  <a:cubicBezTo>
                    <a:pt x="91580" y="9700"/>
                    <a:pt x="91479" y="9599"/>
                    <a:pt x="91279" y="9499"/>
                  </a:cubicBezTo>
                  <a:cubicBezTo>
                    <a:pt x="91053" y="9299"/>
                    <a:pt x="90853" y="9198"/>
                    <a:pt x="90527" y="8973"/>
                  </a:cubicBezTo>
                  <a:cubicBezTo>
                    <a:pt x="90427" y="8873"/>
                    <a:pt x="90226" y="8772"/>
                    <a:pt x="90126" y="8672"/>
                  </a:cubicBezTo>
                  <a:cubicBezTo>
                    <a:pt x="89800" y="8447"/>
                    <a:pt x="89499" y="8346"/>
                    <a:pt x="89274" y="8146"/>
                  </a:cubicBezTo>
                  <a:cubicBezTo>
                    <a:pt x="89073" y="8046"/>
                    <a:pt x="88973" y="7945"/>
                    <a:pt x="88773" y="7820"/>
                  </a:cubicBezTo>
                  <a:cubicBezTo>
                    <a:pt x="88447" y="7619"/>
                    <a:pt x="88246" y="7519"/>
                    <a:pt x="87920" y="7319"/>
                  </a:cubicBezTo>
                  <a:cubicBezTo>
                    <a:pt x="87720" y="7193"/>
                    <a:pt x="87620" y="7093"/>
                    <a:pt x="87519" y="7093"/>
                  </a:cubicBezTo>
                  <a:cubicBezTo>
                    <a:pt x="86567" y="6567"/>
                    <a:pt x="85640" y="6066"/>
                    <a:pt x="84687" y="5640"/>
                  </a:cubicBezTo>
                  <a:cubicBezTo>
                    <a:pt x="84587" y="5539"/>
                    <a:pt x="84387" y="5539"/>
                    <a:pt x="84261" y="5439"/>
                  </a:cubicBezTo>
                  <a:cubicBezTo>
                    <a:pt x="83961" y="5213"/>
                    <a:pt x="83534" y="5113"/>
                    <a:pt x="83234" y="4913"/>
                  </a:cubicBezTo>
                  <a:cubicBezTo>
                    <a:pt x="83008" y="4913"/>
                    <a:pt x="82808" y="4812"/>
                    <a:pt x="82607" y="4687"/>
                  </a:cubicBezTo>
                  <a:cubicBezTo>
                    <a:pt x="82281" y="4587"/>
                    <a:pt x="81981" y="4487"/>
                    <a:pt x="81655" y="4286"/>
                  </a:cubicBezTo>
                  <a:cubicBezTo>
                    <a:pt x="81454" y="4286"/>
                    <a:pt x="81254" y="4186"/>
                    <a:pt x="81028" y="4061"/>
                  </a:cubicBezTo>
                  <a:cubicBezTo>
                    <a:pt x="80727" y="3960"/>
                    <a:pt x="80402" y="3860"/>
                    <a:pt x="80101" y="3760"/>
                  </a:cubicBezTo>
                  <a:cubicBezTo>
                    <a:pt x="79875" y="3660"/>
                    <a:pt x="79675" y="3559"/>
                    <a:pt x="79474" y="3559"/>
                  </a:cubicBezTo>
                  <a:cubicBezTo>
                    <a:pt x="79148" y="3434"/>
                    <a:pt x="78747" y="3334"/>
                    <a:pt x="78422" y="3233"/>
                  </a:cubicBezTo>
                  <a:cubicBezTo>
                    <a:pt x="78221" y="3133"/>
                    <a:pt x="77996" y="3033"/>
                    <a:pt x="77795" y="3033"/>
                  </a:cubicBezTo>
                  <a:cubicBezTo>
                    <a:pt x="77494" y="2933"/>
                    <a:pt x="77068" y="2807"/>
                    <a:pt x="76742" y="2707"/>
                  </a:cubicBezTo>
                  <a:cubicBezTo>
                    <a:pt x="76542" y="2607"/>
                    <a:pt x="76341" y="2507"/>
                    <a:pt x="76016" y="2507"/>
                  </a:cubicBezTo>
                  <a:cubicBezTo>
                    <a:pt x="75715" y="2406"/>
                    <a:pt x="75289" y="2306"/>
                    <a:pt x="74863" y="2181"/>
                  </a:cubicBezTo>
                  <a:cubicBezTo>
                    <a:pt x="74662" y="2181"/>
                    <a:pt x="74462" y="2081"/>
                    <a:pt x="74362" y="2081"/>
                  </a:cubicBezTo>
                  <a:cubicBezTo>
                    <a:pt x="73735" y="1880"/>
                    <a:pt x="73108" y="1780"/>
                    <a:pt x="72482" y="1680"/>
                  </a:cubicBezTo>
                  <a:cubicBezTo>
                    <a:pt x="71855" y="1554"/>
                    <a:pt x="71229" y="1354"/>
                    <a:pt x="70602" y="1254"/>
                  </a:cubicBezTo>
                  <a:cubicBezTo>
                    <a:pt x="70377" y="1254"/>
                    <a:pt x="70176" y="1254"/>
                    <a:pt x="69976" y="1153"/>
                  </a:cubicBezTo>
                  <a:cubicBezTo>
                    <a:pt x="69549" y="1153"/>
                    <a:pt x="69123" y="1053"/>
                    <a:pt x="68597" y="928"/>
                  </a:cubicBezTo>
                  <a:cubicBezTo>
                    <a:pt x="68397" y="928"/>
                    <a:pt x="68096" y="928"/>
                    <a:pt x="67870" y="827"/>
                  </a:cubicBezTo>
                  <a:cubicBezTo>
                    <a:pt x="67469" y="827"/>
                    <a:pt x="67043" y="727"/>
                    <a:pt x="66617" y="727"/>
                  </a:cubicBezTo>
                  <a:cubicBezTo>
                    <a:pt x="66316" y="627"/>
                    <a:pt x="66091" y="627"/>
                    <a:pt x="65790" y="627"/>
                  </a:cubicBezTo>
                  <a:cubicBezTo>
                    <a:pt x="65364" y="527"/>
                    <a:pt x="64963" y="527"/>
                    <a:pt x="64537" y="426"/>
                  </a:cubicBezTo>
                  <a:lnTo>
                    <a:pt x="63710" y="426"/>
                  </a:lnTo>
                  <a:cubicBezTo>
                    <a:pt x="63284" y="301"/>
                    <a:pt x="62858" y="301"/>
                    <a:pt x="62457" y="301"/>
                  </a:cubicBezTo>
                  <a:cubicBezTo>
                    <a:pt x="62131" y="301"/>
                    <a:pt x="61830" y="201"/>
                    <a:pt x="61504" y="201"/>
                  </a:cubicBezTo>
                  <a:cubicBezTo>
                    <a:pt x="61078" y="201"/>
                    <a:pt x="60677" y="201"/>
                    <a:pt x="60151" y="101"/>
                  </a:cubicBezTo>
                  <a:lnTo>
                    <a:pt x="59324" y="101"/>
                  </a:lnTo>
                  <a:cubicBezTo>
                    <a:pt x="58798" y="101"/>
                    <a:pt x="58271" y="101"/>
                    <a:pt x="57745" y="0"/>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8"/>
            <p:cNvSpPr/>
            <p:nvPr/>
          </p:nvSpPr>
          <p:spPr>
            <a:xfrm>
              <a:off x="5843278" y="2500325"/>
              <a:ext cx="1814083" cy="1676299"/>
            </a:xfrm>
            <a:custGeom>
              <a:rect b="b" l="l" r="r" t="t"/>
              <a:pathLst>
                <a:path extrusionOk="0" h="102573" w="111004">
                  <a:moveTo>
                    <a:pt x="54712" y="1"/>
                  </a:moveTo>
                  <a:cubicBezTo>
                    <a:pt x="53885" y="1"/>
                    <a:pt x="53158" y="1"/>
                    <a:pt x="52432" y="101"/>
                  </a:cubicBezTo>
                  <a:lnTo>
                    <a:pt x="50126" y="101"/>
                  </a:lnTo>
                  <a:cubicBezTo>
                    <a:pt x="49800" y="101"/>
                    <a:pt x="49599" y="201"/>
                    <a:pt x="49299" y="201"/>
                  </a:cubicBezTo>
                  <a:lnTo>
                    <a:pt x="47920" y="201"/>
                  </a:lnTo>
                  <a:cubicBezTo>
                    <a:pt x="47620" y="327"/>
                    <a:pt x="47419" y="327"/>
                    <a:pt x="47093" y="327"/>
                  </a:cubicBezTo>
                  <a:cubicBezTo>
                    <a:pt x="46667" y="327"/>
                    <a:pt x="46266" y="427"/>
                    <a:pt x="45840" y="427"/>
                  </a:cubicBezTo>
                  <a:cubicBezTo>
                    <a:pt x="45539" y="427"/>
                    <a:pt x="45213" y="427"/>
                    <a:pt x="44913" y="527"/>
                  </a:cubicBezTo>
                  <a:cubicBezTo>
                    <a:pt x="44587" y="527"/>
                    <a:pt x="44161" y="627"/>
                    <a:pt x="43760" y="627"/>
                  </a:cubicBezTo>
                  <a:cubicBezTo>
                    <a:pt x="43434" y="627"/>
                    <a:pt x="43234" y="728"/>
                    <a:pt x="42908" y="728"/>
                  </a:cubicBezTo>
                  <a:cubicBezTo>
                    <a:pt x="42507" y="728"/>
                    <a:pt x="42181" y="828"/>
                    <a:pt x="41780" y="828"/>
                  </a:cubicBezTo>
                  <a:cubicBezTo>
                    <a:pt x="41454" y="953"/>
                    <a:pt x="41254" y="953"/>
                    <a:pt x="40928" y="1054"/>
                  </a:cubicBezTo>
                  <a:cubicBezTo>
                    <a:pt x="40527" y="1054"/>
                    <a:pt x="40201" y="1154"/>
                    <a:pt x="39775" y="1154"/>
                  </a:cubicBezTo>
                  <a:cubicBezTo>
                    <a:pt x="39574" y="1254"/>
                    <a:pt x="39274" y="1254"/>
                    <a:pt x="39048" y="1354"/>
                  </a:cubicBezTo>
                  <a:cubicBezTo>
                    <a:pt x="38647" y="1354"/>
                    <a:pt x="38321" y="1455"/>
                    <a:pt x="37895" y="1580"/>
                  </a:cubicBezTo>
                  <a:cubicBezTo>
                    <a:pt x="37695" y="1580"/>
                    <a:pt x="37394" y="1680"/>
                    <a:pt x="37168" y="1680"/>
                  </a:cubicBezTo>
                  <a:cubicBezTo>
                    <a:pt x="36767" y="1780"/>
                    <a:pt x="36441" y="1881"/>
                    <a:pt x="36015" y="1881"/>
                  </a:cubicBezTo>
                  <a:cubicBezTo>
                    <a:pt x="35815" y="1981"/>
                    <a:pt x="35614" y="1981"/>
                    <a:pt x="35389" y="2081"/>
                  </a:cubicBezTo>
                  <a:cubicBezTo>
                    <a:pt x="34988" y="2206"/>
                    <a:pt x="34562" y="2307"/>
                    <a:pt x="34136" y="2407"/>
                  </a:cubicBezTo>
                  <a:cubicBezTo>
                    <a:pt x="33935" y="2407"/>
                    <a:pt x="33835" y="2507"/>
                    <a:pt x="33634" y="2507"/>
                  </a:cubicBezTo>
                  <a:cubicBezTo>
                    <a:pt x="33108" y="2708"/>
                    <a:pt x="32482" y="2833"/>
                    <a:pt x="31955" y="3034"/>
                  </a:cubicBezTo>
                  <a:lnTo>
                    <a:pt x="31755" y="3034"/>
                  </a:lnTo>
                  <a:cubicBezTo>
                    <a:pt x="31329" y="3234"/>
                    <a:pt x="30802" y="3334"/>
                    <a:pt x="30276" y="3560"/>
                  </a:cubicBezTo>
                  <a:cubicBezTo>
                    <a:pt x="30176" y="3560"/>
                    <a:pt x="29975" y="3660"/>
                    <a:pt x="29875" y="3760"/>
                  </a:cubicBezTo>
                  <a:cubicBezTo>
                    <a:pt x="29449" y="3861"/>
                    <a:pt x="29123" y="3961"/>
                    <a:pt x="28722" y="4086"/>
                  </a:cubicBezTo>
                  <a:cubicBezTo>
                    <a:pt x="28497" y="4186"/>
                    <a:pt x="28396" y="4287"/>
                    <a:pt x="28196" y="4287"/>
                  </a:cubicBezTo>
                  <a:cubicBezTo>
                    <a:pt x="27870" y="4487"/>
                    <a:pt x="27569" y="4587"/>
                    <a:pt x="27243" y="4713"/>
                  </a:cubicBezTo>
                  <a:cubicBezTo>
                    <a:pt x="27043" y="4813"/>
                    <a:pt x="26842" y="4913"/>
                    <a:pt x="26617" y="5013"/>
                  </a:cubicBezTo>
                  <a:cubicBezTo>
                    <a:pt x="26316" y="5114"/>
                    <a:pt x="26116" y="5214"/>
                    <a:pt x="25790" y="5339"/>
                  </a:cubicBezTo>
                  <a:cubicBezTo>
                    <a:pt x="25589" y="5440"/>
                    <a:pt x="25364" y="5540"/>
                    <a:pt x="25163" y="5640"/>
                  </a:cubicBezTo>
                  <a:cubicBezTo>
                    <a:pt x="24862" y="5740"/>
                    <a:pt x="24637" y="5966"/>
                    <a:pt x="24336" y="6066"/>
                  </a:cubicBezTo>
                  <a:cubicBezTo>
                    <a:pt x="24111" y="6166"/>
                    <a:pt x="24010" y="6267"/>
                    <a:pt x="23810" y="6367"/>
                  </a:cubicBezTo>
                  <a:cubicBezTo>
                    <a:pt x="23484" y="6467"/>
                    <a:pt x="23284" y="6592"/>
                    <a:pt x="22983" y="6793"/>
                  </a:cubicBezTo>
                  <a:cubicBezTo>
                    <a:pt x="22757" y="6893"/>
                    <a:pt x="22657" y="6993"/>
                    <a:pt x="22456" y="7094"/>
                  </a:cubicBezTo>
                  <a:cubicBezTo>
                    <a:pt x="22131" y="7219"/>
                    <a:pt x="21930" y="7420"/>
                    <a:pt x="21604" y="7520"/>
                  </a:cubicBezTo>
                  <a:cubicBezTo>
                    <a:pt x="21504" y="7620"/>
                    <a:pt x="21304" y="7720"/>
                    <a:pt x="21103" y="7846"/>
                  </a:cubicBezTo>
                  <a:cubicBezTo>
                    <a:pt x="20878" y="8046"/>
                    <a:pt x="20577" y="8146"/>
                    <a:pt x="20351" y="8347"/>
                  </a:cubicBezTo>
                  <a:cubicBezTo>
                    <a:pt x="20151" y="8472"/>
                    <a:pt x="20050" y="8572"/>
                    <a:pt x="19850" y="8673"/>
                  </a:cubicBezTo>
                  <a:cubicBezTo>
                    <a:pt x="19624" y="8873"/>
                    <a:pt x="19324" y="8973"/>
                    <a:pt x="19098" y="9199"/>
                  </a:cubicBezTo>
                  <a:cubicBezTo>
                    <a:pt x="18998" y="9299"/>
                    <a:pt x="18797" y="9399"/>
                    <a:pt x="18697" y="9500"/>
                  </a:cubicBezTo>
                  <a:cubicBezTo>
                    <a:pt x="18371" y="9725"/>
                    <a:pt x="18070" y="10026"/>
                    <a:pt x="17745" y="10227"/>
                  </a:cubicBezTo>
                  <a:cubicBezTo>
                    <a:pt x="17644" y="10227"/>
                    <a:pt x="17644" y="10352"/>
                    <a:pt x="17544" y="10352"/>
                  </a:cubicBezTo>
                  <a:cubicBezTo>
                    <a:pt x="17118" y="10653"/>
                    <a:pt x="16817" y="10978"/>
                    <a:pt x="16391" y="11279"/>
                  </a:cubicBezTo>
                  <a:lnTo>
                    <a:pt x="16291" y="11379"/>
                  </a:lnTo>
                  <a:cubicBezTo>
                    <a:pt x="15965" y="11705"/>
                    <a:pt x="15664" y="12006"/>
                    <a:pt x="15339" y="12232"/>
                  </a:cubicBezTo>
                  <a:cubicBezTo>
                    <a:pt x="15238" y="12332"/>
                    <a:pt x="15138" y="12432"/>
                    <a:pt x="15038" y="12532"/>
                  </a:cubicBezTo>
                  <a:cubicBezTo>
                    <a:pt x="14837" y="12733"/>
                    <a:pt x="14612" y="13059"/>
                    <a:pt x="14311" y="13259"/>
                  </a:cubicBezTo>
                  <a:cubicBezTo>
                    <a:pt x="14211" y="13359"/>
                    <a:pt x="14085" y="13485"/>
                    <a:pt x="13985" y="13585"/>
                  </a:cubicBezTo>
                  <a:cubicBezTo>
                    <a:pt x="13785" y="13785"/>
                    <a:pt x="13584" y="13986"/>
                    <a:pt x="13359" y="14312"/>
                  </a:cubicBezTo>
                  <a:lnTo>
                    <a:pt x="13058" y="14613"/>
                  </a:lnTo>
                  <a:cubicBezTo>
                    <a:pt x="12832" y="14838"/>
                    <a:pt x="12632" y="15039"/>
                    <a:pt x="12431" y="15364"/>
                  </a:cubicBezTo>
                  <a:cubicBezTo>
                    <a:pt x="12331" y="15465"/>
                    <a:pt x="12206" y="15565"/>
                    <a:pt x="12106" y="15765"/>
                  </a:cubicBezTo>
                  <a:cubicBezTo>
                    <a:pt x="11905" y="15991"/>
                    <a:pt x="11805" y="16191"/>
                    <a:pt x="11579" y="16392"/>
                  </a:cubicBezTo>
                  <a:cubicBezTo>
                    <a:pt x="11479" y="16492"/>
                    <a:pt x="11379" y="16718"/>
                    <a:pt x="11278" y="16818"/>
                  </a:cubicBezTo>
                  <a:cubicBezTo>
                    <a:pt x="11078" y="17019"/>
                    <a:pt x="10852" y="17244"/>
                    <a:pt x="10752" y="17545"/>
                  </a:cubicBezTo>
                  <a:cubicBezTo>
                    <a:pt x="10652" y="17645"/>
                    <a:pt x="10552" y="17745"/>
                    <a:pt x="10451" y="17971"/>
                  </a:cubicBezTo>
                  <a:cubicBezTo>
                    <a:pt x="10226" y="18171"/>
                    <a:pt x="10025" y="18372"/>
                    <a:pt x="9925" y="18698"/>
                  </a:cubicBezTo>
                  <a:cubicBezTo>
                    <a:pt x="9825" y="18798"/>
                    <a:pt x="9699" y="18898"/>
                    <a:pt x="9599" y="19124"/>
                  </a:cubicBezTo>
                  <a:cubicBezTo>
                    <a:pt x="9399" y="19324"/>
                    <a:pt x="9298" y="19625"/>
                    <a:pt x="9073" y="19851"/>
                  </a:cubicBezTo>
                  <a:cubicBezTo>
                    <a:pt x="9073" y="20051"/>
                    <a:pt x="8973" y="20151"/>
                    <a:pt x="8872" y="20252"/>
                  </a:cubicBezTo>
                  <a:cubicBezTo>
                    <a:pt x="8672" y="20577"/>
                    <a:pt x="8572" y="20878"/>
                    <a:pt x="8346" y="21204"/>
                  </a:cubicBezTo>
                  <a:cubicBezTo>
                    <a:pt x="8246" y="21304"/>
                    <a:pt x="8246" y="21405"/>
                    <a:pt x="8146" y="21505"/>
                  </a:cubicBezTo>
                  <a:cubicBezTo>
                    <a:pt x="7945" y="21831"/>
                    <a:pt x="7720" y="22257"/>
                    <a:pt x="7519" y="22658"/>
                  </a:cubicBezTo>
                  <a:cubicBezTo>
                    <a:pt x="1454" y="34262"/>
                    <a:pt x="0" y="49199"/>
                    <a:pt x="201" y="65490"/>
                  </a:cubicBezTo>
                  <a:cubicBezTo>
                    <a:pt x="608" y="99826"/>
                    <a:pt x="23235" y="102573"/>
                    <a:pt x="51876" y="102573"/>
                  </a:cubicBezTo>
                  <a:cubicBezTo>
                    <a:pt x="53194" y="102573"/>
                    <a:pt x="54524" y="102567"/>
                    <a:pt x="55865" y="102558"/>
                  </a:cubicBezTo>
                  <a:cubicBezTo>
                    <a:pt x="86266" y="102232"/>
                    <a:pt x="111003" y="100352"/>
                    <a:pt x="110577" y="64538"/>
                  </a:cubicBezTo>
                  <a:cubicBezTo>
                    <a:pt x="110377" y="48873"/>
                    <a:pt x="108823" y="34563"/>
                    <a:pt x="103058" y="23385"/>
                  </a:cubicBezTo>
                  <a:lnTo>
                    <a:pt x="102958" y="23284"/>
                  </a:lnTo>
                  <a:cubicBezTo>
                    <a:pt x="102758" y="22883"/>
                    <a:pt x="102557" y="22557"/>
                    <a:pt x="102332" y="22131"/>
                  </a:cubicBezTo>
                  <a:cubicBezTo>
                    <a:pt x="102332" y="22031"/>
                    <a:pt x="102231" y="21931"/>
                    <a:pt x="102131" y="21831"/>
                  </a:cubicBezTo>
                  <a:cubicBezTo>
                    <a:pt x="102031" y="21505"/>
                    <a:pt x="101805" y="21204"/>
                    <a:pt x="101605" y="20878"/>
                  </a:cubicBezTo>
                  <a:cubicBezTo>
                    <a:pt x="101605" y="20778"/>
                    <a:pt x="101505" y="20577"/>
                    <a:pt x="101404" y="20477"/>
                  </a:cubicBezTo>
                  <a:cubicBezTo>
                    <a:pt x="101179" y="20252"/>
                    <a:pt x="101078" y="19951"/>
                    <a:pt x="100878" y="19750"/>
                  </a:cubicBezTo>
                  <a:cubicBezTo>
                    <a:pt x="100778" y="19525"/>
                    <a:pt x="100677" y="19425"/>
                    <a:pt x="100552" y="19224"/>
                  </a:cubicBezTo>
                  <a:cubicBezTo>
                    <a:pt x="100452" y="18999"/>
                    <a:pt x="100251" y="18798"/>
                    <a:pt x="100051" y="18497"/>
                  </a:cubicBezTo>
                  <a:cubicBezTo>
                    <a:pt x="99926" y="18372"/>
                    <a:pt x="99825" y="18171"/>
                    <a:pt x="99725" y="18071"/>
                  </a:cubicBezTo>
                  <a:cubicBezTo>
                    <a:pt x="99625" y="17871"/>
                    <a:pt x="99424" y="17545"/>
                    <a:pt x="99199" y="17344"/>
                  </a:cubicBezTo>
                  <a:cubicBezTo>
                    <a:pt x="99098" y="17244"/>
                    <a:pt x="98998" y="17019"/>
                    <a:pt x="98898" y="16918"/>
                  </a:cubicBezTo>
                  <a:cubicBezTo>
                    <a:pt x="98672" y="16718"/>
                    <a:pt x="98572" y="16492"/>
                    <a:pt x="98372" y="16191"/>
                  </a:cubicBezTo>
                  <a:lnTo>
                    <a:pt x="98046" y="15866"/>
                  </a:lnTo>
                  <a:cubicBezTo>
                    <a:pt x="97845" y="15565"/>
                    <a:pt x="97645" y="15364"/>
                    <a:pt x="97319" y="15039"/>
                  </a:cubicBezTo>
                  <a:cubicBezTo>
                    <a:pt x="97319" y="14938"/>
                    <a:pt x="97219" y="14838"/>
                    <a:pt x="97119" y="14738"/>
                  </a:cubicBezTo>
                  <a:cubicBezTo>
                    <a:pt x="96492" y="14111"/>
                    <a:pt x="95765" y="13359"/>
                    <a:pt x="95139" y="12733"/>
                  </a:cubicBezTo>
                  <a:cubicBezTo>
                    <a:pt x="95038" y="12633"/>
                    <a:pt x="94913" y="12532"/>
                    <a:pt x="94813" y="12432"/>
                  </a:cubicBezTo>
                  <a:cubicBezTo>
                    <a:pt x="94512" y="12232"/>
                    <a:pt x="94286" y="12006"/>
                    <a:pt x="94086" y="11705"/>
                  </a:cubicBezTo>
                  <a:cubicBezTo>
                    <a:pt x="93885" y="11605"/>
                    <a:pt x="93785" y="11480"/>
                    <a:pt x="93660" y="11379"/>
                  </a:cubicBezTo>
                  <a:cubicBezTo>
                    <a:pt x="93359" y="11179"/>
                    <a:pt x="93159" y="10978"/>
                    <a:pt x="92933" y="10753"/>
                  </a:cubicBezTo>
                  <a:cubicBezTo>
                    <a:pt x="92733" y="10653"/>
                    <a:pt x="92632" y="10552"/>
                    <a:pt x="92532" y="10452"/>
                  </a:cubicBezTo>
                  <a:cubicBezTo>
                    <a:pt x="92206" y="10227"/>
                    <a:pt x="92006" y="10126"/>
                    <a:pt x="91780" y="9926"/>
                  </a:cubicBezTo>
                  <a:cubicBezTo>
                    <a:pt x="91580" y="9826"/>
                    <a:pt x="91479" y="9725"/>
                    <a:pt x="91279" y="9500"/>
                  </a:cubicBezTo>
                  <a:cubicBezTo>
                    <a:pt x="91053" y="9399"/>
                    <a:pt x="90853" y="9199"/>
                    <a:pt x="90527" y="8973"/>
                  </a:cubicBezTo>
                  <a:cubicBezTo>
                    <a:pt x="90427" y="8873"/>
                    <a:pt x="90226" y="8773"/>
                    <a:pt x="90126" y="8673"/>
                  </a:cubicBezTo>
                  <a:cubicBezTo>
                    <a:pt x="89800" y="8572"/>
                    <a:pt x="89499" y="8347"/>
                    <a:pt x="89274" y="8146"/>
                  </a:cubicBezTo>
                  <a:cubicBezTo>
                    <a:pt x="89073" y="8046"/>
                    <a:pt x="88973" y="7946"/>
                    <a:pt x="88773" y="7846"/>
                  </a:cubicBezTo>
                  <a:cubicBezTo>
                    <a:pt x="88447" y="7720"/>
                    <a:pt x="88246" y="7520"/>
                    <a:pt x="87920" y="7319"/>
                  </a:cubicBezTo>
                  <a:cubicBezTo>
                    <a:pt x="87720" y="7219"/>
                    <a:pt x="87620" y="7219"/>
                    <a:pt x="87519" y="7094"/>
                  </a:cubicBezTo>
                  <a:cubicBezTo>
                    <a:pt x="86567" y="6592"/>
                    <a:pt x="85640" y="6066"/>
                    <a:pt x="84687" y="5640"/>
                  </a:cubicBezTo>
                  <a:cubicBezTo>
                    <a:pt x="84587" y="5540"/>
                    <a:pt x="84387" y="5540"/>
                    <a:pt x="84261" y="5440"/>
                  </a:cubicBezTo>
                  <a:cubicBezTo>
                    <a:pt x="83961" y="5339"/>
                    <a:pt x="83534" y="5114"/>
                    <a:pt x="83234" y="5013"/>
                  </a:cubicBezTo>
                  <a:cubicBezTo>
                    <a:pt x="83008" y="4913"/>
                    <a:pt x="82808" y="4813"/>
                    <a:pt x="82607" y="4713"/>
                  </a:cubicBezTo>
                  <a:cubicBezTo>
                    <a:pt x="82281" y="4587"/>
                    <a:pt x="81981" y="4487"/>
                    <a:pt x="81655" y="4387"/>
                  </a:cubicBezTo>
                  <a:cubicBezTo>
                    <a:pt x="81454" y="4287"/>
                    <a:pt x="81254" y="4186"/>
                    <a:pt x="81028" y="4086"/>
                  </a:cubicBezTo>
                  <a:cubicBezTo>
                    <a:pt x="80727" y="3961"/>
                    <a:pt x="80402" y="3861"/>
                    <a:pt x="80101" y="3760"/>
                  </a:cubicBezTo>
                  <a:cubicBezTo>
                    <a:pt x="79875" y="3660"/>
                    <a:pt x="79675" y="3660"/>
                    <a:pt x="79474" y="3560"/>
                  </a:cubicBezTo>
                  <a:cubicBezTo>
                    <a:pt x="79148" y="3460"/>
                    <a:pt x="78747" y="3334"/>
                    <a:pt x="78422" y="3234"/>
                  </a:cubicBezTo>
                  <a:cubicBezTo>
                    <a:pt x="78221" y="3134"/>
                    <a:pt x="77996" y="3134"/>
                    <a:pt x="77795" y="3034"/>
                  </a:cubicBezTo>
                  <a:cubicBezTo>
                    <a:pt x="77494" y="2933"/>
                    <a:pt x="77068" y="2833"/>
                    <a:pt x="76742" y="2708"/>
                  </a:cubicBezTo>
                  <a:cubicBezTo>
                    <a:pt x="76542" y="2607"/>
                    <a:pt x="76341" y="2607"/>
                    <a:pt x="76016" y="2507"/>
                  </a:cubicBezTo>
                  <a:cubicBezTo>
                    <a:pt x="75715" y="2407"/>
                    <a:pt x="75289" y="2307"/>
                    <a:pt x="74863" y="2206"/>
                  </a:cubicBezTo>
                  <a:cubicBezTo>
                    <a:pt x="74662" y="2206"/>
                    <a:pt x="74462" y="2081"/>
                    <a:pt x="74362" y="2081"/>
                  </a:cubicBezTo>
                  <a:cubicBezTo>
                    <a:pt x="73735" y="1981"/>
                    <a:pt x="73108" y="1780"/>
                    <a:pt x="72482" y="1680"/>
                  </a:cubicBezTo>
                  <a:cubicBezTo>
                    <a:pt x="71855" y="1580"/>
                    <a:pt x="71229" y="1455"/>
                    <a:pt x="70602" y="1354"/>
                  </a:cubicBezTo>
                  <a:cubicBezTo>
                    <a:pt x="70377" y="1254"/>
                    <a:pt x="70176" y="1254"/>
                    <a:pt x="69976" y="1254"/>
                  </a:cubicBezTo>
                  <a:cubicBezTo>
                    <a:pt x="69549" y="1154"/>
                    <a:pt x="69123" y="1054"/>
                    <a:pt x="68597" y="1054"/>
                  </a:cubicBezTo>
                  <a:cubicBezTo>
                    <a:pt x="68397" y="953"/>
                    <a:pt x="68096" y="953"/>
                    <a:pt x="67870" y="953"/>
                  </a:cubicBezTo>
                  <a:cubicBezTo>
                    <a:pt x="67469" y="828"/>
                    <a:pt x="67043" y="728"/>
                    <a:pt x="66617" y="728"/>
                  </a:cubicBezTo>
                  <a:cubicBezTo>
                    <a:pt x="66316" y="728"/>
                    <a:pt x="66091" y="627"/>
                    <a:pt x="65790" y="627"/>
                  </a:cubicBezTo>
                  <a:cubicBezTo>
                    <a:pt x="65364" y="627"/>
                    <a:pt x="64963" y="527"/>
                    <a:pt x="64537" y="527"/>
                  </a:cubicBezTo>
                  <a:cubicBezTo>
                    <a:pt x="64211" y="427"/>
                    <a:pt x="64011" y="427"/>
                    <a:pt x="63710" y="427"/>
                  </a:cubicBezTo>
                  <a:cubicBezTo>
                    <a:pt x="63284" y="427"/>
                    <a:pt x="62858" y="327"/>
                    <a:pt x="62457" y="327"/>
                  </a:cubicBezTo>
                  <a:cubicBezTo>
                    <a:pt x="62131" y="327"/>
                    <a:pt x="61830" y="327"/>
                    <a:pt x="61504" y="201"/>
                  </a:cubicBezTo>
                  <a:lnTo>
                    <a:pt x="60151" y="201"/>
                  </a:lnTo>
                  <a:cubicBezTo>
                    <a:pt x="59825" y="201"/>
                    <a:pt x="59625" y="101"/>
                    <a:pt x="59324" y="101"/>
                  </a:cubicBezTo>
                  <a:lnTo>
                    <a:pt x="57018" y="101"/>
                  </a:lnTo>
                  <a:cubicBezTo>
                    <a:pt x="56291" y="1"/>
                    <a:pt x="55439" y="1"/>
                    <a:pt x="547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8"/>
            <p:cNvSpPr/>
            <p:nvPr/>
          </p:nvSpPr>
          <p:spPr>
            <a:xfrm>
              <a:off x="7537734" y="3519394"/>
              <a:ext cx="153620" cy="402630"/>
            </a:xfrm>
            <a:custGeom>
              <a:rect b="b" l="l" r="r" t="t"/>
              <a:pathLst>
                <a:path extrusionOk="0" h="24637" w="9400">
                  <a:moveTo>
                    <a:pt x="4387" y="0"/>
                  </a:moveTo>
                  <a:lnTo>
                    <a:pt x="4387" y="2181"/>
                  </a:lnTo>
                  <a:lnTo>
                    <a:pt x="4387" y="5514"/>
                  </a:lnTo>
                  <a:lnTo>
                    <a:pt x="9299" y="5639"/>
                  </a:lnTo>
                  <a:cubicBezTo>
                    <a:pt x="9400" y="4486"/>
                    <a:pt x="9400" y="3334"/>
                    <a:pt x="9400" y="2181"/>
                  </a:cubicBezTo>
                  <a:cubicBezTo>
                    <a:pt x="9400" y="1454"/>
                    <a:pt x="9400" y="727"/>
                    <a:pt x="9299" y="0"/>
                  </a:cubicBezTo>
                  <a:close/>
                  <a:moveTo>
                    <a:pt x="2833" y="16391"/>
                  </a:moveTo>
                  <a:cubicBezTo>
                    <a:pt x="2106" y="18897"/>
                    <a:pt x="1154" y="21078"/>
                    <a:pt x="1" y="23058"/>
                  </a:cubicBezTo>
                  <a:lnTo>
                    <a:pt x="4913" y="24637"/>
                  </a:lnTo>
                  <a:cubicBezTo>
                    <a:pt x="6066" y="22431"/>
                    <a:pt x="7019" y="20050"/>
                    <a:pt x="7745" y="17319"/>
                  </a:cubicBezTo>
                  <a:lnTo>
                    <a:pt x="2833" y="1639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8"/>
            <p:cNvSpPr/>
            <p:nvPr/>
          </p:nvSpPr>
          <p:spPr>
            <a:xfrm>
              <a:off x="5805592" y="3519394"/>
              <a:ext cx="153603" cy="402630"/>
            </a:xfrm>
            <a:custGeom>
              <a:rect b="b" l="l" r="r" t="t"/>
              <a:pathLst>
                <a:path extrusionOk="0" h="24637" w="9399">
                  <a:moveTo>
                    <a:pt x="101" y="0"/>
                  </a:moveTo>
                  <a:cubicBezTo>
                    <a:pt x="101" y="727"/>
                    <a:pt x="0" y="1454"/>
                    <a:pt x="0" y="2181"/>
                  </a:cubicBezTo>
                  <a:cubicBezTo>
                    <a:pt x="0" y="3334"/>
                    <a:pt x="0" y="4486"/>
                    <a:pt x="101" y="5639"/>
                  </a:cubicBezTo>
                  <a:lnTo>
                    <a:pt x="5013" y="5514"/>
                  </a:lnTo>
                  <a:lnTo>
                    <a:pt x="5013" y="2181"/>
                  </a:lnTo>
                  <a:lnTo>
                    <a:pt x="5013" y="0"/>
                  </a:lnTo>
                  <a:close/>
                  <a:moveTo>
                    <a:pt x="6592" y="16391"/>
                  </a:moveTo>
                  <a:lnTo>
                    <a:pt x="1780" y="17319"/>
                  </a:lnTo>
                  <a:cubicBezTo>
                    <a:pt x="2406" y="20050"/>
                    <a:pt x="3359" y="22431"/>
                    <a:pt x="4612" y="24637"/>
                  </a:cubicBezTo>
                  <a:lnTo>
                    <a:pt x="9399" y="23058"/>
                  </a:lnTo>
                  <a:cubicBezTo>
                    <a:pt x="8246" y="21078"/>
                    <a:pt x="7319" y="18897"/>
                    <a:pt x="6592" y="1639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8"/>
            <p:cNvSpPr/>
            <p:nvPr/>
          </p:nvSpPr>
          <p:spPr>
            <a:xfrm>
              <a:off x="6092305" y="3290436"/>
              <a:ext cx="1316029" cy="728663"/>
            </a:xfrm>
            <a:custGeom>
              <a:rect b="b" l="l" r="r" t="t"/>
              <a:pathLst>
                <a:path extrusionOk="0" h="44587" w="80528">
                  <a:moveTo>
                    <a:pt x="11604" y="0"/>
                  </a:moveTo>
                  <a:cubicBezTo>
                    <a:pt x="5238" y="0"/>
                    <a:pt x="0" y="5113"/>
                    <a:pt x="0" y="11604"/>
                  </a:cubicBezTo>
                  <a:lnTo>
                    <a:pt x="0" y="33008"/>
                  </a:lnTo>
                  <a:cubicBezTo>
                    <a:pt x="0" y="39474"/>
                    <a:pt x="5238" y="44587"/>
                    <a:pt x="11604" y="44587"/>
                  </a:cubicBezTo>
                  <a:lnTo>
                    <a:pt x="68923" y="44587"/>
                  </a:lnTo>
                  <a:cubicBezTo>
                    <a:pt x="75414" y="44587"/>
                    <a:pt x="80527" y="39474"/>
                    <a:pt x="80527" y="33008"/>
                  </a:cubicBezTo>
                  <a:lnTo>
                    <a:pt x="80527" y="11604"/>
                  </a:lnTo>
                  <a:cubicBezTo>
                    <a:pt x="80527" y="5113"/>
                    <a:pt x="75414" y="0"/>
                    <a:pt x="68923"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8"/>
            <p:cNvSpPr/>
            <p:nvPr/>
          </p:nvSpPr>
          <p:spPr>
            <a:xfrm>
              <a:off x="6349928" y="3007400"/>
              <a:ext cx="66792" cy="47524"/>
            </a:xfrm>
            <a:custGeom>
              <a:rect b="b" l="l" r="r" t="t"/>
              <a:pathLst>
                <a:path extrusionOk="0" h="2908" w="4087">
                  <a:moveTo>
                    <a:pt x="126" y="1"/>
                  </a:moveTo>
                  <a:cubicBezTo>
                    <a:pt x="1" y="1"/>
                    <a:pt x="1" y="1"/>
                    <a:pt x="1" y="101"/>
                  </a:cubicBezTo>
                  <a:lnTo>
                    <a:pt x="1" y="2808"/>
                  </a:lnTo>
                  <a:cubicBezTo>
                    <a:pt x="1" y="2808"/>
                    <a:pt x="1" y="2908"/>
                    <a:pt x="126" y="2908"/>
                  </a:cubicBezTo>
                  <a:lnTo>
                    <a:pt x="3886" y="2908"/>
                  </a:lnTo>
                  <a:cubicBezTo>
                    <a:pt x="3986" y="2908"/>
                    <a:pt x="4086" y="2808"/>
                    <a:pt x="4086" y="2808"/>
                  </a:cubicBezTo>
                  <a:lnTo>
                    <a:pt x="4086" y="101"/>
                  </a:lnTo>
                  <a:cubicBezTo>
                    <a:pt x="4086" y="1"/>
                    <a:pt x="3986" y="1"/>
                    <a:pt x="3886" y="1"/>
                  </a:cubicBezTo>
                  <a:close/>
                </a:path>
              </a:pathLst>
            </a:custGeom>
            <a:solidFill>
              <a:srgbClr val="00C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8"/>
            <p:cNvSpPr/>
            <p:nvPr/>
          </p:nvSpPr>
          <p:spPr>
            <a:xfrm>
              <a:off x="6346660" y="3038124"/>
              <a:ext cx="73329" cy="78248"/>
            </a:xfrm>
            <a:custGeom>
              <a:rect b="b" l="l" r="r" t="t"/>
              <a:pathLst>
                <a:path extrusionOk="0" h="4788" w="4487">
                  <a:moveTo>
                    <a:pt x="101" y="0"/>
                  </a:moveTo>
                  <a:cubicBezTo>
                    <a:pt x="0" y="0"/>
                    <a:pt x="0" y="0"/>
                    <a:pt x="0" y="101"/>
                  </a:cubicBezTo>
                  <a:lnTo>
                    <a:pt x="0" y="4587"/>
                  </a:lnTo>
                  <a:cubicBezTo>
                    <a:pt x="0" y="4687"/>
                    <a:pt x="0" y="4787"/>
                    <a:pt x="101" y="4787"/>
                  </a:cubicBezTo>
                  <a:lnTo>
                    <a:pt x="4286" y="4787"/>
                  </a:lnTo>
                  <a:cubicBezTo>
                    <a:pt x="4386" y="4787"/>
                    <a:pt x="4487" y="4687"/>
                    <a:pt x="4487" y="4587"/>
                  </a:cubicBezTo>
                  <a:lnTo>
                    <a:pt x="4487" y="101"/>
                  </a:lnTo>
                  <a:cubicBezTo>
                    <a:pt x="4487" y="0"/>
                    <a:pt x="4386" y="0"/>
                    <a:pt x="4286"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8"/>
            <p:cNvSpPr/>
            <p:nvPr/>
          </p:nvSpPr>
          <p:spPr>
            <a:xfrm>
              <a:off x="6327817" y="3022550"/>
              <a:ext cx="109380" cy="29106"/>
            </a:xfrm>
            <a:custGeom>
              <a:rect b="b" l="l" r="r" t="t"/>
              <a:pathLst>
                <a:path extrusionOk="0" h="1781" w="6693">
                  <a:moveTo>
                    <a:pt x="853" y="1"/>
                  </a:moveTo>
                  <a:cubicBezTo>
                    <a:pt x="427" y="1"/>
                    <a:pt x="0" y="427"/>
                    <a:pt x="0" y="953"/>
                  </a:cubicBezTo>
                  <a:cubicBezTo>
                    <a:pt x="0" y="1354"/>
                    <a:pt x="427" y="1780"/>
                    <a:pt x="853" y="1780"/>
                  </a:cubicBezTo>
                  <a:lnTo>
                    <a:pt x="5865" y="1780"/>
                  </a:lnTo>
                  <a:cubicBezTo>
                    <a:pt x="6266" y="1780"/>
                    <a:pt x="6692" y="1354"/>
                    <a:pt x="6692" y="953"/>
                  </a:cubicBezTo>
                  <a:cubicBezTo>
                    <a:pt x="6692" y="427"/>
                    <a:pt x="6266" y="1"/>
                    <a:pt x="586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8"/>
            <p:cNvSpPr/>
            <p:nvPr/>
          </p:nvSpPr>
          <p:spPr>
            <a:xfrm>
              <a:off x="6327817" y="3051639"/>
              <a:ext cx="109380" cy="27455"/>
            </a:xfrm>
            <a:custGeom>
              <a:rect b="b" l="l" r="r" t="t"/>
              <a:pathLst>
                <a:path extrusionOk="0" h="1680" w="6693">
                  <a:moveTo>
                    <a:pt x="853" y="0"/>
                  </a:moveTo>
                  <a:cubicBezTo>
                    <a:pt x="427" y="0"/>
                    <a:pt x="0" y="301"/>
                    <a:pt x="0" y="828"/>
                  </a:cubicBezTo>
                  <a:cubicBezTo>
                    <a:pt x="0" y="1254"/>
                    <a:pt x="427" y="1680"/>
                    <a:pt x="853" y="1680"/>
                  </a:cubicBezTo>
                  <a:lnTo>
                    <a:pt x="5865" y="1680"/>
                  </a:lnTo>
                  <a:cubicBezTo>
                    <a:pt x="6266" y="1680"/>
                    <a:pt x="6692" y="1254"/>
                    <a:pt x="6692" y="828"/>
                  </a:cubicBezTo>
                  <a:cubicBezTo>
                    <a:pt x="6692" y="301"/>
                    <a:pt x="6266" y="0"/>
                    <a:pt x="5865"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8"/>
            <p:cNvSpPr/>
            <p:nvPr/>
          </p:nvSpPr>
          <p:spPr>
            <a:xfrm>
              <a:off x="6311017" y="2969714"/>
              <a:ext cx="143373" cy="112665"/>
            </a:xfrm>
            <a:custGeom>
              <a:rect b="b" l="l" r="r" t="t"/>
              <a:pathLst>
                <a:path extrusionOk="0" h="6894" w="8773">
                  <a:moveTo>
                    <a:pt x="4262" y="1"/>
                  </a:moveTo>
                  <a:cubicBezTo>
                    <a:pt x="1881" y="1"/>
                    <a:pt x="1" y="1981"/>
                    <a:pt x="1" y="4287"/>
                  </a:cubicBezTo>
                  <a:lnTo>
                    <a:pt x="1" y="6893"/>
                  </a:lnTo>
                  <a:lnTo>
                    <a:pt x="2181" y="6893"/>
                  </a:lnTo>
                  <a:lnTo>
                    <a:pt x="2181" y="6693"/>
                  </a:lnTo>
                  <a:lnTo>
                    <a:pt x="1881" y="6693"/>
                  </a:lnTo>
                  <a:cubicBezTo>
                    <a:pt x="1455" y="6693"/>
                    <a:pt x="1028" y="6267"/>
                    <a:pt x="1028" y="5841"/>
                  </a:cubicBezTo>
                  <a:cubicBezTo>
                    <a:pt x="1028" y="5314"/>
                    <a:pt x="1455" y="5013"/>
                    <a:pt x="1881" y="5013"/>
                  </a:cubicBezTo>
                  <a:cubicBezTo>
                    <a:pt x="1455" y="5013"/>
                    <a:pt x="1028" y="4587"/>
                    <a:pt x="1028" y="4186"/>
                  </a:cubicBezTo>
                  <a:cubicBezTo>
                    <a:pt x="1028" y="3660"/>
                    <a:pt x="1455" y="3234"/>
                    <a:pt x="1881" y="3234"/>
                  </a:cubicBezTo>
                  <a:lnTo>
                    <a:pt x="2382" y="3234"/>
                  </a:lnTo>
                  <a:lnTo>
                    <a:pt x="2382" y="2407"/>
                  </a:lnTo>
                  <a:cubicBezTo>
                    <a:pt x="2382" y="2307"/>
                    <a:pt x="2382" y="2307"/>
                    <a:pt x="2507" y="2307"/>
                  </a:cubicBezTo>
                  <a:lnTo>
                    <a:pt x="6267" y="2307"/>
                  </a:lnTo>
                  <a:cubicBezTo>
                    <a:pt x="6367" y="2307"/>
                    <a:pt x="6467" y="2307"/>
                    <a:pt x="6467" y="2407"/>
                  </a:cubicBezTo>
                  <a:lnTo>
                    <a:pt x="6467" y="3234"/>
                  </a:lnTo>
                  <a:lnTo>
                    <a:pt x="6893" y="3234"/>
                  </a:lnTo>
                  <a:cubicBezTo>
                    <a:pt x="7294" y="3234"/>
                    <a:pt x="7720" y="3660"/>
                    <a:pt x="7720" y="4186"/>
                  </a:cubicBezTo>
                  <a:cubicBezTo>
                    <a:pt x="7720" y="4587"/>
                    <a:pt x="7294" y="5013"/>
                    <a:pt x="6893" y="5013"/>
                  </a:cubicBezTo>
                  <a:cubicBezTo>
                    <a:pt x="7294" y="5013"/>
                    <a:pt x="7720" y="5314"/>
                    <a:pt x="7720" y="5841"/>
                  </a:cubicBezTo>
                  <a:cubicBezTo>
                    <a:pt x="7720" y="6267"/>
                    <a:pt x="7294" y="6693"/>
                    <a:pt x="6893" y="6693"/>
                  </a:cubicBezTo>
                  <a:lnTo>
                    <a:pt x="6668" y="6693"/>
                  </a:lnTo>
                  <a:lnTo>
                    <a:pt x="6668" y="6893"/>
                  </a:lnTo>
                  <a:lnTo>
                    <a:pt x="8773" y="6893"/>
                  </a:lnTo>
                  <a:lnTo>
                    <a:pt x="8773" y="4287"/>
                  </a:lnTo>
                  <a:cubicBezTo>
                    <a:pt x="8773" y="1981"/>
                    <a:pt x="6893" y="1"/>
                    <a:pt x="458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8"/>
            <p:cNvSpPr/>
            <p:nvPr/>
          </p:nvSpPr>
          <p:spPr>
            <a:xfrm>
              <a:off x="6349928" y="3007400"/>
              <a:ext cx="66792" cy="15166"/>
            </a:xfrm>
            <a:custGeom>
              <a:rect b="b" l="l" r="r" t="t"/>
              <a:pathLst>
                <a:path extrusionOk="0" h="928" w="4087">
                  <a:moveTo>
                    <a:pt x="126" y="1"/>
                  </a:moveTo>
                  <a:cubicBezTo>
                    <a:pt x="1" y="1"/>
                    <a:pt x="1" y="1"/>
                    <a:pt x="1" y="101"/>
                  </a:cubicBezTo>
                  <a:lnTo>
                    <a:pt x="1" y="928"/>
                  </a:lnTo>
                  <a:lnTo>
                    <a:pt x="4086" y="928"/>
                  </a:lnTo>
                  <a:lnTo>
                    <a:pt x="4086" y="101"/>
                  </a:lnTo>
                  <a:cubicBezTo>
                    <a:pt x="4086" y="1"/>
                    <a:pt x="3986" y="1"/>
                    <a:pt x="38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8"/>
            <p:cNvSpPr/>
            <p:nvPr/>
          </p:nvSpPr>
          <p:spPr>
            <a:xfrm>
              <a:off x="6346660" y="3079078"/>
              <a:ext cx="73329" cy="3301"/>
            </a:xfrm>
            <a:custGeom>
              <a:rect b="b" l="l" r="r" t="t"/>
              <a:pathLst>
                <a:path extrusionOk="0" h="202" w="4487">
                  <a:moveTo>
                    <a:pt x="0" y="1"/>
                  </a:moveTo>
                  <a:lnTo>
                    <a:pt x="0" y="201"/>
                  </a:lnTo>
                  <a:lnTo>
                    <a:pt x="4487" y="201"/>
                  </a:lnTo>
                  <a:lnTo>
                    <a:pt x="4487" y="1"/>
                  </a:lnTo>
                  <a:close/>
                </a:path>
              </a:pathLst>
            </a:custGeom>
            <a:solidFill>
              <a:srgbClr val="ACE9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8"/>
            <p:cNvSpPr/>
            <p:nvPr/>
          </p:nvSpPr>
          <p:spPr>
            <a:xfrm>
              <a:off x="6327817" y="3022550"/>
              <a:ext cx="109380" cy="29106"/>
            </a:xfrm>
            <a:custGeom>
              <a:rect b="b" l="l" r="r" t="t"/>
              <a:pathLst>
                <a:path extrusionOk="0" h="1781" w="6693">
                  <a:moveTo>
                    <a:pt x="853" y="1"/>
                  </a:moveTo>
                  <a:cubicBezTo>
                    <a:pt x="427" y="1"/>
                    <a:pt x="0" y="427"/>
                    <a:pt x="0" y="953"/>
                  </a:cubicBezTo>
                  <a:cubicBezTo>
                    <a:pt x="0" y="1354"/>
                    <a:pt x="427" y="1780"/>
                    <a:pt x="853" y="1780"/>
                  </a:cubicBezTo>
                  <a:lnTo>
                    <a:pt x="5865" y="1780"/>
                  </a:lnTo>
                  <a:cubicBezTo>
                    <a:pt x="6266" y="1780"/>
                    <a:pt x="6692" y="1354"/>
                    <a:pt x="6692" y="953"/>
                  </a:cubicBezTo>
                  <a:cubicBezTo>
                    <a:pt x="6692" y="427"/>
                    <a:pt x="6266" y="1"/>
                    <a:pt x="58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8"/>
            <p:cNvSpPr/>
            <p:nvPr/>
          </p:nvSpPr>
          <p:spPr>
            <a:xfrm>
              <a:off x="6327817" y="3051639"/>
              <a:ext cx="109380" cy="27455"/>
            </a:xfrm>
            <a:custGeom>
              <a:rect b="b" l="l" r="r" t="t"/>
              <a:pathLst>
                <a:path extrusionOk="0" h="1680" w="6693">
                  <a:moveTo>
                    <a:pt x="853" y="0"/>
                  </a:moveTo>
                  <a:cubicBezTo>
                    <a:pt x="427" y="0"/>
                    <a:pt x="0" y="301"/>
                    <a:pt x="0" y="828"/>
                  </a:cubicBezTo>
                  <a:cubicBezTo>
                    <a:pt x="0" y="1254"/>
                    <a:pt x="427" y="1680"/>
                    <a:pt x="853" y="1680"/>
                  </a:cubicBezTo>
                  <a:lnTo>
                    <a:pt x="5865" y="1680"/>
                  </a:lnTo>
                  <a:cubicBezTo>
                    <a:pt x="6266" y="1680"/>
                    <a:pt x="6692" y="1254"/>
                    <a:pt x="6692" y="828"/>
                  </a:cubicBezTo>
                  <a:cubicBezTo>
                    <a:pt x="6692" y="301"/>
                    <a:pt x="6266" y="0"/>
                    <a:pt x="58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8"/>
            <p:cNvSpPr/>
            <p:nvPr/>
          </p:nvSpPr>
          <p:spPr>
            <a:xfrm>
              <a:off x="6283578" y="3082363"/>
              <a:ext cx="197859" cy="153603"/>
            </a:xfrm>
            <a:custGeom>
              <a:rect b="b" l="l" r="r" t="t"/>
              <a:pathLst>
                <a:path extrusionOk="0" h="9399" w="12107">
                  <a:moveTo>
                    <a:pt x="427" y="0"/>
                  </a:moveTo>
                  <a:cubicBezTo>
                    <a:pt x="201" y="0"/>
                    <a:pt x="1" y="201"/>
                    <a:pt x="1" y="426"/>
                  </a:cubicBezTo>
                  <a:lnTo>
                    <a:pt x="1" y="8973"/>
                  </a:lnTo>
                  <a:cubicBezTo>
                    <a:pt x="1" y="9298"/>
                    <a:pt x="201" y="9399"/>
                    <a:pt x="427" y="9399"/>
                  </a:cubicBezTo>
                  <a:lnTo>
                    <a:pt x="11705" y="9399"/>
                  </a:lnTo>
                  <a:cubicBezTo>
                    <a:pt x="12006" y="9399"/>
                    <a:pt x="12106" y="9298"/>
                    <a:pt x="12106" y="8973"/>
                  </a:cubicBezTo>
                  <a:lnTo>
                    <a:pt x="12106" y="426"/>
                  </a:lnTo>
                  <a:cubicBezTo>
                    <a:pt x="12106" y="201"/>
                    <a:pt x="12006" y="0"/>
                    <a:pt x="11705"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8"/>
            <p:cNvSpPr/>
            <p:nvPr/>
          </p:nvSpPr>
          <p:spPr>
            <a:xfrm>
              <a:off x="6133259" y="3145429"/>
              <a:ext cx="498495" cy="638158"/>
            </a:xfrm>
            <a:custGeom>
              <a:rect b="b" l="l" r="r" t="t"/>
              <a:pathLst>
                <a:path extrusionOk="0" h="39049" w="30503">
                  <a:moveTo>
                    <a:pt x="1254" y="1"/>
                  </a:moveTo>
                  <a:cubicBezTo>
                    <a:pt x="527" y="1"/>
                    <a:pt x="1" y="527"/>
                    <a:pt x="1" y="1254"/>
                  </a:cubicBezTo>
                  <a:lnTo>
                    <a:pt x="1" y="37921"/>
                  </a:lnTo>
                  <a:cubicBezTo>
                    <a:pt x="1" y="38547"/>
                    <a:pt x="527" y="39049"/>
                    <a:pt x="1254" y="39049"/>
                  </a:cubicBezTo>
                  <a:lnTo>
                    <a:pt x="29249" y="39049"/>
                  </a:lnTo>
                  <a:cubicBezTo>
                    <a:pt x="29976" y="39049"/>
                    <a:pt x="30502" y="38547"/>
                    <a:pt x="30502" y="37921"/>
                  </a:cubicBezTo>
                  <a:lnTo>
                    <a:pt x="30502" y="1254"/>
                  </a:lnTo>
                  <a:cubicBezTo>
                    <a:pt x="30502" y="527"/>
                    <a:pt x="29976" y="1"/>
                    <a:pt x="29249" y="1"/>
                  </a:cubicBezTo>
                  <a:close/>
                </a:path>
              </a:pathLst>
            </a:custGeom>
            <a:solidFill>
              <a:srgbClr val="D1C6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8"/>
            <p:cNvSpPr/>
            <p:nvPr/>
          </p:nvSpPr>
          <p:spPr>
            <a:xfrm>
              <a:off x="6133259" y="3228988"/>
              <a:ext cx="498495" cy="455890"/>
            </a:xfrm>
            <a:custGeom>
              <a:rect b="b" l="l" r="r" t="t"/>
              <a:pathLst>
                <a:path extrusionOk="0" h="27896" w="30503">
                  <a:moveTo>
                    <a:pt x="1" y="1"/>
                  </a:moveTo>
                  <a:lnTo>
                    <a:pt x="1" y="27896"/>
                  </a:lnTo>
                  <a:lnTo>
                    <a:pt x="30502" y="27896"/>
                  </a:lnTo>
                  <a:lnTo>
                    <a:pt x="3050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8"/>
            <p:cNvSpPr/>
            <p:nvPr/>
          </p:nvSpPr>
          <p:spPr>
            <a:xfrm>
              <a:off x="6133259" y="3290436"/>
              <a:ext cx="498495" cy="331361"/>
            </a:xfrm>
            <a:custGeom>
              <a:rect b="b" l="l" r="r" t="t"/>
              <a:pathLst>
                <a:path extrusionOk="0" h="20276" w="30503">
                  <a:moveTo>
                    <a:pt x="1" y="0"/>
                  </a:moveTo>
                  <a:lnTo>
                    <a:pt x="1" y="20276"/>
                  </a:lnTo>
                  <a:lnTo>
                    <a:pt x="30502" y="20276"/>
                  </a:lnTo>
                  <a:lnTo>
                    <a:pt x="305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8"/>
            <p:cNvSpPr/>
            <p:nvPr/>
          </p:nvSpPr>
          <p:spPr>
            <a:xfrm>
              <a:off x="6257773" y="3331390"/>
              <a:ext cx="249452" cy="249452"/>
            </a:xfrm>
            <a:custGeom>
              <a:rect b="b" l="l" r="r" t="t"/>
              <a:pathLst>
                <a:path extrusionOk="0" h="15264" w="15264">
                  <a:moveTo>
                    <a:pt x="7645" y="0"/>
                  </a:moveTo>
                  <a:cubicBezTo>
                    <a:pt x="3459" y="0"/>
                    <a:pt x="1" y="3459"/>
                    <a:pt x="1" y="7619"/>
                  </a:cubicBezTo>
                  <a:cubicBezTo>
                    <a:pt x="1" y="11905"/>
                    <a:pt x="3459" y="15264"/>
                    <a:pt x="7645" y="15264"/>
                  </a:cubicBezTo>
                  <a:cubicBezTo>
                    <a:pt x="11906" y="15264"/>
                    <a:pt x="15264" y="11905"/>
                    <a:pt x="15264" y="7619"/>
                  </a:cubicBezTo>
                  <a:cubicBezTo>
                    <a:pt x="15264" y="3459"/>
                    <a:pt x="11906" y="0"/>
                    <a:pt x="76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8"/>
            <p:cNvSpPr/>
            <p:nvPr/>
          </p:nvSpPr>
          <p:spPr>
            <a:xfrm>
              <a:off x="6315936" y="3389553"/>
              <a:ext cx="133142" cy="134760"/>
            </a:xfrm>
            <a:custGeom>
              <a:rect b="b" l="l" r="r" t="t"/>
              <a:pathLst>
                <a:path extrusionOk="0" h="8246" w="8147">
                  <a:moveTo>
                    <a:pt x="3560" y="0"/>
                  </a:moveTo>
                  <a:cubicBezTo>
                    <a:pt x="3033" y="0"/>
                    <a:pt x="2607" y="426"/>
                    <a:pt x="2607" y="827"/>
                  </a:cubicBezTo>
                  <a:lnTo>
                    <a:pt x="2607" y="2607"/>
                  </a:lnTo>
                  <a:lnTo>
                    <a:pt x="828" y="2607"/>
                  </a:lnTo>
                  <a:cubicBezTo>
                    <a:pt x="427" y="2607"/>
                    <a:pt x="1" y="3033"/>
                    <a:pt x="1" y="3559"/>
                  </a:cubicBezTo>
                  <a:lnTo>
                    <a:pt x="1" y="4687"/>
                  </a:lnTo>
                  <a:cubicBezTo>
                    <a:pt x="1" y="5113"/>
                    <a:pt x="427" y="5539"/>
                    <a:pt x="828" y="5539"/>
                  </a:cubicBezTo>
                  <a:lnTo>
                    <a:pt x="2607" y="5539"/>
                  </a:lnTo>
                  <a:lnTo>
                    <a:pt x="2607" y="7319"/>
                  </a:lnTo>
                  <a:cubicBezTo>
                    <a:pt x="2607" y="7820"/>
                    <a:pt x="3033" y="8246"/>
                    <a:pt x="3560" y="8246"/>
                  </a:cubicBezTo>
                  <a:lnTo>
                    <a:pt x="4587" y="8246"/>
                  </a:lnTo>
                  <a:cubicBezTo>
                    <a:pt x="5113" y="8246"/>
                    <a:pt x="5540" y="7820"/>
                    <a:pt x="5540" y="7319"/>
                  </a:cubicBezTo>
                  <a:lnTo>
                    <a:pt x="5540" y="5539"/>
                  </a:lnTo>
                  <a:lnTo>
                    <a:pt x="7319" y="5539"/>
                  </a:lnTo>
                  <a:cubicBezTo>
                    <a:pt x="7845" y="5539"/>
                    <a:pt x="8146" y="5113"/>
                    <a:pt x="8146" y="4687"/>
                  </a:cubicBezTo>
                  <a:lnTo>
                    <a:pt x="8146" y="3559"/>
                  </a:lnTo>
                  <a:cubicBezTo>
                    <a:pt x="8146" y="3033"/>
                    <a:pt x="7845" y="2607"/>
                    <a:pt x="7319" y="2607"/>
                  </a:cubicBezTo>
                  <a:lnTo>
                    <a:pt x="5540" y="2607"/>
                  </a:lnTo>
                  <a:lnTo>
                    <a:pt x="5540" y="827"/>
                  </a:lnTo>
                  <a:cubicBezTo>
                    <a:pt x="5540" y="426"/>
                    <a:pt x="5113" y="0"/>
                    <a:pt x="45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8"/>
            <p:cNvSpPr/>
            <p:nvPr/>
          </p:nvSpPr>
          <p:spPr>
            <a:xfrm>
              <a:off x="6170945" y="3145429"/>
              <a:ext cx="160581" cy="83576"/>
            </a:xfrm>
            <a:custGeom>
              <a:rect b="b" l="l" r="r" t="t"/>
              <a:pathLst>
                <a:path extrusionOk="0" h="5114" w="9826">
                  <a:moveTo>
                    <a:pt x="0" y="1"/>
                  </a:moveTo>
                  <a:lnTo>
                    <a:pt x="0" y="5114"/>
                  </a:lnTo>
                  <a:lnTo>
                    <a:pt x="9825" y="5114"/>
                  </a:lnTo>
                  <a:lnTo>
                    <a:pt x="9825" y="1"/>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8"/>
            <p:cNvSpPr/>
            <p:nvPr/>
          </p:nvSpPr>
          <p:spPr>
            <a:xfrm>
              <a:off x="6170945" y="3228988"/>
              <a:ext cx="160581" cy="61464"/>
            </a:xfrm>
            <a:custGeom>
              <a:rect b="b" l="l" r="r" t="t"/>
              <a:pathLst>
                <a:path extrusionOk="0" h="3761" w="9826">
                  <a:moveTo>
                    <a:pt x="0" y="1"/>
                  </a:moveTo>
                  <a:lnTo>
                    <a:pt x="0" y="3760"/>
                  </a:lnTo>
                  <a:lnTo>
                    <a:pt x="9825" y="3760"/>
                  </a:lnTo>
                  <a:lnTo>
                    <a:pt x="9825" y="1"/>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8"/>
            <p:cNvSpPr/>
            <p:nvPr/>
          </p:nvSpPr>
          <p:spPr>
            <a:xfrm>
              <a:off x="6170945" y="3290436"/>
              <a:ext cx="160581" cy="240839"/>
            </a:xfrm>
            <a:custGeom>
              <a:rect b="b" l="l" r="r" t="t"/>
              <a:pathLst>
                <a:path extrusionOk="0" h="14737" w="9826">
                  <a:moveTo>
                    <a:pt x="0" y="0"/>
                  </a:moveTo>
                  <a:lnTo>
                    <a:pt x="0" y="14737"/>
                  </a:lnTo>
                  <a:lnTo>
                    <a:pt x="6792" y="14737"/>
                  </a:lnTo>
                  <a:cubicBezTo>
                    <a:pt x="5840" y="13484"/>
                    <a:pt x="5314" y="11905"/>
                    <a:pt x="5314" y="10125"/>
                  </a:cubicBezTo>
                  <a:cubicBezTo>
                    <a:pt x="5314" y="7118"/>
                    <a:pt x="7093" y="4386"/>
                    <a:pt x="9825" y="3133"/>
                  </a:cubicBezTo>
                  <a:lnTo>
                    <a:pt x="9825" y="0"/>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8"/>
            <p:cNvSpPr/>
            <p:nvPr/>
          </p:nvSpPr>
          <p:spPr>
            <a:xfrm>
              <a:off x="6257773" y="3341621"/>
              <a:ext cx="73754" cy="189655"/>
            </a:xfrm>
            <a:custGeom>
              <a:rect b="b" l="l" r="r" t="t"/>
              <a:pathLst>
                <a:path extrusionOk="0" h="11605" w="4513">
                  <a:moveTo>
                    <a:pt x="4512" y="1"/>
                  </a:moveTo>
                  <a:cubicBezTo>
                    <a:pt x="1780" y="1254"/>
                    <a:pt x="1" y="3986"/>
                    <a:pt x="1" y="6993"/>
                  </a:cubicBezTo>
                  <a:cubicBezTo>
                    <a:pt x="1" y="8773"/>
                    <a:pt x="527" y="10352"/>
                    <a:pt x="1479" y="11605"/>
                  </a:cubicBezTo>
                  <a:lnTo>
                    <a:pt x="4512" y="11605"/>
                  </a:lnTo>
                  <a:lnTo>
                    <a:pt x="4512" y="8472"/>
                  </a:lnTo>
                  <a:lnTo>
                    <a:pt x="4387" y="8472"/>
                  </a:lnTo>
                  <a:cubicBezTo>
                    <a:pt x="3986" y="8472"/>
                    <a:pt x="3560" y="8046"/>
                    <a:pt x="3560" y="7620"/>
                  </a:cubicBezTo>
                  <a:lnTo>
                    <a:pt x="3560" y="6492"/>
                  </a:lnTo>
                  <a:cubicBezTo>
                    <a:pt x="3560" y="5966"/>
                    <a:pt x="3986" y="5540"/>
                    <a:pt x="4387" y="5540"/>
                  </a:cubicBezTo>
                  <a:lnTo>
                    <a:pt x="4512" y="5540"/>
                  </a:lnTo>
                  <a:lnTo>
                    <a:pt x="4512" y="1"/>
                  </a:ln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8"/>
            <p:cNvSpPr/>
            <p:nvPr/>
          </p:nvSpPr>
          <p:spPr>
            <a:xfrm>
              <a:off x="6315936" y="3432142"/>
              <a:ext cx="15591" cy="47949"/>
            </a:xfrm>
            <a:custGeom>
              <a:rect b="b" l="l" r="r" t="t"/>
              <a:pathLst>
                <a:path extrusionOk="0" h="2934" w="954">
                  <a:moveTo>
                    <a:pt x="828" y="1"/>
                  </a:moveTo>
                  <a:cubicBezTo>
                    <a:pt x="427" y="1"/>
                    <a:pt x="1" y="427"/>
                    <a:pt x="1" y="953"/>
                  </a:cubicBezTo>
                  <a:lnTo>
                    <a:pt x="1" y="2081"/>
                  </a:lnTo>
                  <a:cubicBezTo>
                    <a:pt x="1" y="2507"/>
                    <a:pt x="427" y="2933"/>
                    <a:pt x="828" y="2933"/>
                  </a:cubicBezTo>
                  <a:lnTo>
                    <a:pt x="953" y="2933"/>
                  </a:lnTo>
                  <a:lnTo>
                    <a:pt x="95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8"/>
            <p:cNvSpPr/>
            <p:nvPr/>
          </p:nvSpPr>
          <p:spPr>
            <a:xfrm>
              <a:off x="6573575" y="3065155"/>
              <a:ext cx="290406" cy="938795"/>
            </a:xfrm>
            <a:custGeom>
              <a:rect b="b" l="l" r="r" t="t"/>
              <a:pathLst>
                <a:path extrusionOk="0" h="57445" w="17770">
                  <a:moveTo>
                    <a:pt x="4712" y="1"/>
                  </a:moveTo>
                  <a:lnTo>
                    <a:pt x="0" y="1053"/>
                  </a:lnTo>
                  <a:lnTo>
                    <a:pt x="13058" y="57444"/>
                  </a:lnTo>
                  <a:lnTo>
                    <a:pt x="17770" y="56392"/>
                  </a:lnTo>
                  <a:lnTo>
                    <a:pt x="471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8"/>
            <p:cNvSpPr/>
            <p:nvPr/>
          </p:nvSpPr>
          <p:spPr>
            <a:xfrm>
              <a:off x="6624776" y="3065155"/>
              <a:ext cx="239205" cy="926914"/>
            </a:xfrm>
            <a:custGeom>
              <a:rect b="b" l="l" r="r" t="t"/>
              <a:pathLst>
                <a:path extrusionOk="0" h="56718" w="14637">
                  <a:moveTo>
                    <a:pt x="1579" y="1"/>
                  </a:moveTo>
                  <a:lnTo>
                    <a:pt x="0" y="326"/>
                  </a:lnTo>
                  <a:lnTo>
                    <a:pt x="13058" y="56718"/>
                  </a:lnTo>
                  <a:lnTo>
                    <a:pt x="14637" y="56392"/>
                  </a:lnTo>
                  <a:lnTo>
                    <a:pt x="1579" y="1"/>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8"/>
            <p:cNvSpPr/>
            <p:nvPr/>
          </p:nvSpPr>
          <p:spPr>
            <a:xfrm>
              <a:off x="6612895" y="3070482"/>
              <a:ext cx="11881" cy="3285"/>
            </a:xfrm>
            <a:custGeom>
              <a:rect b="b" l="l" r="r" t="t"/>
              <a:pathLst>
                <a:path extrusionOk="0" h="201" w="727">
                  <a:moveTo>
                    <a:pt x="727" y="0"/>
                  </a:moveTo>
                  <a:lnTo>
                    <a:pt x="0" y="201"/>
                  </a:lnTo>
                  <a:close/>
                </a:path>
              </a:pathLst>
            </a:custGeom>
            <a:solidFill>
              <a:srgbClr val="33D4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8"/>
            <p:cNvSpPr/>
            <p:nvPr/>
          </p:nvSpPr>
          <p:spPr>
            <a:xfrm>
              <a:off x="6599380" y="3070482"/>
              <a:ext cx="131492" cy="460793"/>
            </a:xfrm>
            <a:custGeom>
              <a:rect b="b" l="l" r="r" t="t"/>
              <a:pathLst>
                <a:path extrusionOk="0" h="28196" w="8046">
                  <a:moveTo>
                    <a:pt x="1554" y="0"/>
                  </a:moveTo>
                  <a:lnTo>
                    <a:pt x="827" y="201"/>
                  </a:lnTo>
                  <a:lnTo>
                    <a:pt x="0" y="401"/>
                  </a:lnTo>
                  <a:lnTo>
                    <a:pt x="6466" y="28196"/>
                  </a:lnTo>
                  <a:lnTo>
                    <a:pt x="8045" y="28196"/>
                  </a:lnTo>
                  <a:lnTo>
                    <a:pt x="1554" y="0"/>
                  </a:ln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8"/>
            <p:cNvSpPr/>
            <p:nvPr/>
          </p:nvSpPr>
          <p:spPr>
            <a:xfrm>
              <a:off x="6573575" y="2988557"/>
              <a:ext cx="77006" cy="93822"/>
            </a:xfrm>
            <a:custGeom>
              <a:rect b="b" l="l" r="r" t="t"/>
              <a:pathLst>
                <a:path extrusionOk="0" h="5741" w="4712">
                  <a:moveTo>
                    <a:pt x="1153" y="1"/>
                  </a:moveTo>
                  <a:lnTo>
                    <a:pt x="0" y="5740"/>
                  </a:lnTo>
                  <a:lnTo>
                    <a:pt x="4712" y="4688"/>
                  </a:lnTo>
                  <a:lnTo>
                    <a:pt x="115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8"/>
            <p:cNvSpPr/>
            <p:nvPr/>
          </p:nvSpPr>
          <p:spPr>
            <a:xfrm>
              <a:off x="6587499" y="2988557"/>
              <a:ext cx="20493" cy="25413"/>
            </a:xfrm>
            <a:custGeom>
              <a:rect b="b" l="l" r="r" t="t"/>
              <a:pathLst>
                <a:path extrusionOk="0" h="1555" w="1254">
                  <a:moveTo>
                    <a:pt x="301" y="1"/>
                  </a:moveTo>
                  <a:lnTo>
                    <a:pt x="0" y="1555"/>
                  </a:lnTo>
                  <a:lnTo>
                    <a:pt x="0" y="1555"/>
                  </a:lnTo>
                  <a:lnTo>
                    <a:pt x="1253" y="1254"/>
                  </a:lnTo>
                  <a:lnTo>
                    <a:pt x="30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8"/>
            <p:cNvSpPr/>
            <p:nvPr/>
          </p:nvSpPr>
          <p:spPr>
            <a:xfrm>
              <a:off x="6573575" y="3065155"/>
              <a:ext cx="77006" cy="27455"/>
            </a:xfrm>
            <a:custGeom>
              <a:rect b="b" l="l" r="r" t="t"/>
              <a:pathLst>
                <a:path extrusionOk="0" h="1680" w="4712">
                  <a:moveTo>
                    <a:pt x="3133" y="326"/>
                  </a:moveTo>
                  <a:lnTo>
                    <a:pt x="3114" y="358"/>
                  </a:lnTo>
                  <a:lnTo>
                    <a:pt x="3114" y="358"/>
                  </a:lnTo>
                  <a:lnTo>
                    <a:pt x="3160" y="347"/>
                  </a:lnTo>
                  <a:lnTo>
                    <a:pt x="3160" y="347"/>
                  </a:lnTo>
                  <a:lnTo>
                    <a:pt x="3133" y="326"/>
                  </a:lnTo>
                  <a:close/>
                  <a:moveTo>
                    <a:pt x="4712" y="1"/>
                  </a:moveTo>
                  <a:lnTo>
                    <a:pt x="3160" y="347"/>
                  </a:lnTo>
                  <a:lnTo>
                    <a:pt x="3160" y="347"/>
                  </a:lnTo>
                  <a:lnTo>
                    <a:pt x="4085" y="1053"/>
                  </a:lnTo>
                  <a:lnTo>
                    <a:pt x="4712" y="1"/>
                  </a:lnTo>
                  <a:close/>
                  <a:moveTo>
                    <a:pt x="3114" y="358"/>
                  </a:moveTo>
                  <a:lnTo>
                    <a:pt x="0" y="1053"/>
                  </a:lnTo>
                  <a:lnTo>
                    <a:pt x="953" y="1680"/>
                  </a:lnTo>
                  <a:lnTo>
                    <a:pt x="1579" y="727"/>
                  </a:lnTo>
                  <a:lnTo>
                    <a:pt x="2506" y="1354"/>
                  </a:lnTo>
                  <a:lnTo>
                    <a:pt x="3114" y="358"/>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8"/>
            <p:cNvSpPr/>
            <p:nvPr/>
          </p:nvSpPr>
          <p:spPr>
            <a:xfrm>
              <a:off x="6741086" y="3002073"/>
              <a:ext cx="112665" cy="947407"/>
            </a:xfrm>
            <a:custGeom>
              <a:rect b="b" l="l" r="r" t="t"/>
              <a:pathLst>
                <a:path extrusionOk="0" h="57972" w="6894">
                  <a:moveTo>
                    <a:pt x="2081" y="1"/>
                  </a:moveTo>
                  <a:lnTo>
                    <a:pt x="1" y="57846"/>
                  </a:lnTo>
                  <a:lnTo>
                    <a:pt x="4788" y="57971"/>
                  </a:lnTo>
                  <a:lnTo>
                    <a:pt x="6893" y="201"/>
                  </a:lnTo>
                  <a:lnTo>
                    <a:pt x="208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8"/>
            <p:cNvSpPr/>
            <p:nvPr/>
          </p:nvSpPr>
          <p:spPr>
            <a:xfrm>
              <a:off x="6793921" y="3003723"/>
              <a:ext cx="59830" cy="945757"/>
            </a:xfrm>
            <a:custGeom>
              <a:rect b="b" l="l" r="r" t="t"/>
              <a:pathLst>
                <a:path extrusionOk="0" h="57871" w="3661">
                  <a:moveTo>
                    <a:pt x="2081" y="0"/>
                  </a:moveTo>
                  <a:lnTo>
                    <a:pt x="1" y="57870"/>
                  </a:lnTo>
                  <a:lnTo>
                    <a:pt x="1555" y="57870"/>
                  </a:lnTo>
                  <a:lnTo>
                    <a:pt x="3660" y="100"/>
                  </a:lnTo>
                  <a:lnTo>
                    <a:pt x="208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8"/>
            <p:cNvSpPr/>
            <p:nvPr/>
          </p:nvSpPr>
          <p:spPr>
            <a:xfrm>
              <a:off x="6790244" y="3002073"/>
              <a:ext cx="37702" cy="448928"/>
            </a:xfrm>
            <a:custGeom>
              <a:rect b="b" l="l" r="r" t="t"/>
              <a:pathLst>
                <a:path extrusionOk="0" h="27470" w="2307">
                  <a:moveTo>
                    <a:pt x="627" y="1"/>
                  </a:moveTo>
                  <a:lnTo>
                    <a:pt x="0" y="20151"/>
                  </a:lnTo>
                  <a:lnTo>
                    <a:pt x="1254" y="27470"/>
                  </a:lnTo>
                  <a:lnTo>
                    <a:pt x="2306" y="101"/>
                  </a:lnTo>
                  <a:lnTo>
                    <a:pt x="1680" y="101"/>
                  </a:lnTo>
                  <a:lnTo>
                    <a:pt x="627" y="1"/>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8"/>
            <p:cNvSpPr/>
            <p:nvPr/>
          </p:nvSpPr>
          <p:spPr>
            <a:xfrm>
              <a:off x="6775095" y="2916879"/>
              <a:ext cx="78656" cy="88495"/>
            </a:xfrm>
            <a:custGeom>
              <a:rect b="b" l="l" r="r" t="t"/>
              <a:pathLst>
                <a:path extrusionOk="0" h="5415" w="4813">
                  <a:moveTo>
                    <a:pt x="2607" y="1"/>
                  </a:moveTo>
                  <a:lnTo>
                    <a:pt x="0" y="5214"/>
                  </a:lnTo>
                  <a:lnTo>
                    <a:pt x="4812" y="5414"/>
                  </a:lnTo>
                  <a:lnTo>
                    <a:pt x="4812" y="5414"/>
                  </a:lnTo>
                  <a:lnTo>
                    <a:pt x="260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8"/>
            <p:cNvSpPr/>
            <p:nvPr/>
          </p:nvSpPr>
          <p:spPr>
            <a:xfrm>
              <a:off x="6805802" y="2916879"/>
              <a:ext cx="20493" cy="23778"/>
            </a:xfrm>
            <a:custGeom>
              <a:rect b="b" l="l" r="r" t="t"/>
              <a:pathLst>
                <a:path extrusionOk="0" h="1455" w="1254">
                  <a:moveTo>
                    <a:pt x="728" y="1"/>
                  </a:moveTo>
                  <a:lnTo>
                    <a:pt x="1" y="1354"/>
                  </a:lnTo>
                  <a:lnTo>
                    <a:pt x="1254" y="1454"/>
                  </a:lnTo>
                  <a:lnTo>
                    <a:pt x="72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8"/>
            <p:cNvSpPr/>
            <p:nvPr/>
          </p:nvSpPr>
          <p:spPr>
            <a:xfrm>
              <a:off x="6775095" y="3002073"/>
              <a:ext cx="78656" cy="15591"/>
            </a:xfrm>
            <a:custGeom>
              <a:rect b="b" l="l" r="r" t="t"/>
              <a:pathLst>
                <a:path extrusionOk="0" h="954" w="4813">
                  <a:moveTo>
                    <a:pt x="1554" y="1"/>
                  </a:moveTo>
                  <a:lnTo>
                    <a:pt x="1492" y="63"/>
                  </a:lnTo>
                  <a:lnTo>
                    <a:pt x="1492" y="63"/>
                  </a:lnTo>
                  <a:lnTo>
                    <a:pt x="1614" y="68"/>
                  </a:lnTo>
                  <a:lnTo>
                    <a:pt x="1614" y="68"/>
                  </a:lnTo>
                  <a:lnTo>
                    <a:pt x="1554" y="1"/>
                  </a:lnTo>
                  <a:close/>
                  <a:moveTo>
                    <a:pt x="3233" y="101"/>
                  </a:moveTo>
                  <a:lnTo>
                    <a:pt x="3201" y="134"/>
                  </a:lnTo>
                  <a:lnTo>
                    <a:pt x="3201" y="134"/>
                  </a:lnTo>
                  <a:lnTo>
                    <a:pt x="3264" y="137"/>
                  </a:lnTo>
                  <a:lnTo>
                    <a:pt x="3264" y="137"/>
                  </a:lnTo>
                  <a:lnTo>
                    <a:pt x="3233" y="101"/>
                  </a:lnTo>
                  <a:close/>
                  <a:moveTo>
                    <a:pt x="0" y="1"/>
                  </a:moveTo>
                  <a:lnTo>
                    <a:pt x="727" y="828"/>
                  </a:lnTo>
                  <a:lnTo>
                    <a:pt x="1492" y="63"/>
                  </a:lnTo>
                  <a:lnTo>
                    <a:pt x="1492" y="63"/>
                  </a:lnTo>
                  <a:lnTo>
                    <a:pt x="0" y="1"/>
                  </a:lnTo>
                  <a:close/>
                  <a:moveTo>
                    <a:pt x="1614" y="68"/>
                  </a:moveTo>
                  <a:lnTo>
                    <a:pt x="2406" y="953"/>
                  </a:lnTo>
                  <a:lnTo>
                    <a:pt x="3201" y="134"/>
                  </a:lnTo>
                  <a:lnTo>
                    <a:pt x="3201" y="134"/>
                  </a:lnTo>
                  <a:lnTo>
                    <a:pt x="1614" y="68"/>
                  </a:lnTo>
                  <a:close/>
                  <a:moveTo>
                    <a:pt x="3264" y="137"/>
                  </a:moveTo>
                  <a:lnTo>
                    <a:pt x="3960" y="953"/>
                  </a:lnTo>
                  <a:lnTo>
                    <a:pt x="4812" y="201"/>
                  </a:lnTo>
                  <a:lnTo>
                    <a:pt x="3264" y="137"/>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8"/>
            <p:cNvSpPr/>
            <p:nvPr/>
          </p:nvSpPr>
          <p:spPr>
            <a:xfrm>
              <a:off x="6648931" y="2978327"/>
              <a:ext cx="245775" cy="943698"/>
            </a:xfrm>
            <a:custGeom>
              <a:rect b="b" l="l" r="r" t="t"/>
              <a:pathLst>
                <a:path extrusionOk="0" h="57745" w="15039">
                  <a:moveTo>
                    <a:pt x="4687" y="0"/>
                  </a:moveTo>
                  <a:lnTo>
                    <a:pt x="1" y="827"/>
                  </a:lnTo>
                  <a:lnTo>
                    <a:pt x="10327" y="57745"/>
                  </a:lnTo>
                  <a:lnTo>
                    <a:pt x="15038" y="56918"/>
                  </a:lnTo>
                  <a:lnTo>
                    <a:pt x="468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8"/>
            <p:cNvSpPr/>
            <p:nvPr/>
          </p:nvSpPr>
          <p:spPr>
            <a:xfrm>
              <a:off x="6700132" y="2978327"/>
              <a:ext cx="194574" cy="935102"/>
            </a:xfrm>
            <a:custGeom>
              <a:rect b="b" l="l" r="r" t="t"/>
              <a:pathLst>
                <a:path extrusionOk="0" h="57219" w="11906">
                  <a:moveTo>
                    <a:pt x="1554" y="0"/>
                  </a:moveTo>
                  <a:lnTo>
                    <a:pt x="1" y="301"/>
                  </a:lnTo>
                  <a:lnTo>
                    <a:pt x="10326" y="57219"/>
                  </a:lnTo>
                  <a:lnTo>
                    <a:pt x="11905" y="56918"/>
                  </a:lnTo>
                  <a:lnTo>
                    <a:pt x="155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8"/>
            <p:cNvSpPr/>
            <p:nvPr/>
          </p:nvSpPr>
          <p:spPr>
            <a:xfrm>
              <a:off x="6674327" y="2983230"/>
              <a:ext cx="124530" cy="548046"/>
            </a:xfrm>
            <a:custGeom>
              <a:rect b="b" l="l" r="r" t="t"/>
              <a:pathLst>
                <a:path extrusionOk="0" h="33535" w="7620">
                  <a:moveTo>
                    <a:pt x="1580" y="1"/>
                  </a:moveTo>
                  <a:lnTo>
                    <a:pt x="1" y="227"/>
                  </a:lnTo>
                  <a:lnTo>
                    <a:pt x="6066" y="33535"/>
                  </a:lnTo>
                  <a:lnTo>
                    <a:pt x="7620" y="33535"/>
                  </a:lnTo>
                  <a:lnTo>
                    <a:pt x="158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8"/>
            <p:cNvSpPr/>
            <p:nvPr/>
          </p:nvSpPr>
          <p:spPr>
            <a:xfrm>
              <a:off x="6648931" y="2899687"/>
              <a:ext cx="76614" cy="92172"/>
            </a:xfrm>
            <a:custGeom>
              <a:rect b="b" l="l" r="r" t="t"/>
              <a:pathLst>
                <a:path extrusionOk="0" h="5640" w="4688">
                  <a:moveTo>
                    <a:pt x="1454" y="0"/>
                  </a:moveTo>
                  <a:lnTo>
                    <a:pt x="1" y="5639"/>
                  </a:lnTo>
                  <a:lnTo>
                    <a:pt x="1" y="5639"/>
                  </a:lnTo>
                  <a:lnTo>
                    <a:pt x="4687" y="4812"/>
                  </a:lnTo>
                  <a:lnTo>
                    <a:pt x="145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8"/>
            <p:cNvSpPr/>
            <p:nvPr/>
          </p:nvSpPr>
          <p:spPr>
            <a:xfrm>
              <a:off x="6665731" y="2899687"/>
              <a:ext cx="20493" cy="23762"/>
            </a:xfrm>
            <a:custGeom>
              <a:rect b="b" l="l" r="r" t="t"/>
              <a:pathLst>
                <a:path extrusionOk="0" h="1454" w="1254">
                  <a:moveTo>
                    <a:pt x="426" y="0"/>
                  </a:moveTo>
                  <a:lnTo>
                    <a:pt x="0" y="1454"/>
                  </a:lnTo>
                  <a:lnTo>
                    <a:pt x="0" y="1454"/>
                  </a:lnTo>
                  <a:lnTo>
                    <a:pt x="1253" y="1253"/>
                  </a:lnTo>
                  <a:lnTo>
                    <a:pt x="42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8"/>
            <p:cNvSpPr/>
            <p:nvPr/>
          </p:nvSpPr>
          <p:spPr>
            <a:xfrm>
              <a:off x="6648931" y="2978327"/>
              <a:ext cx="76614" cy="25413"/>
            </a:xfrm>
            <a:custGeom>
              <a:rect b="b" l="l" r="r" t="t"/>
              <a:pathLst>
                <a:path extrusionOk="0" h="1555" w="4688">
                  <a:moveTo>
                    <a:pt x="1555" y="527"/>
                  </a:moveTo>
                  <a:lnTo>
                    <a:pt x="1536" y="556"/>
                  </a:lnTo>
                  <a:lnTo>
                    <a:pt x="1536" y="556"/>
                  </a:lnTo>
                  <a:lnTo>
                    <a:pt x="1583" y="548"/>
                  </a:lnTo>
                  <a:lnTo>
                    <a:pt x="1583" y="548"/>
                  </a:lnTo>
                  <a:lnTo>
                    <a:pt x="1555" y="527"/>
                  </a:lnTo>
                  <a:close/>
                  <a:moveTo>
                    <a:pt x="4687" y="0"/>
                  </a:moveTo>
                  <a:lnTo>
                    <a:pt x="1583" y="548"/>
                  </a:lnTo>
                  <a:lnTo>
                    <a:pt x="1583" y="548"/>
                  </a:lnTo>
                  <a:lnTo>
                    <a:pt x="2507" y="1253"/>
                  </a:lnTo>
                  <a:lnTo>
                    <a:pt x="3134" y="301"/>
                  </a:lnTo>
                  <a:lnTo>
                    <a:pt x="4061" y="928"/>
                  </a:lnTo>
                  <a:lnTo>
                    <a:pt x="4687" y="0"/>
                  </a:lnTo>
                  <a:close/>
                  <a:moveTo>
                    <a:pt x="1536" y="556"/>
                  </a:moveTo>
                  <a:lnTo>
                    <a:pt x="1" y="827"/>
                  </a:lnTo>
                  <a:lnTo>
                    <a:pt x="928" y="1554"/>
                  </a:lnTo>
                  <a:lnTo>
                    <a:pt x="1536" y="556"/>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8"/>
            <p:cNvSpPr/>
            <p:nvPr/>
          </p:nvSpPr>
          <p:spPr>
            <a:xfrm>
              <a:off x="7012241" y="3024200"/>
              <a:ext cx="341199" cy="930182"/>
            </a:xfrm>
            <a:custGeom>
              <a:rect b="b" l="l" r="r" t="t"/>
              <a:pathLst>
                <a:path extrusionOk="0" h="56918" w="20878">
                  <a:moveTo>
                    <a:pt x="16291" y="0"/>
                  </a:moveTo>
                  <a:lnTo>
                    <a:pt x="0" y="55564"/>
                  </a:lnTo>
                  <a:lnTo>
                    <a:pt x="4587" y="56918"/>
                  </a:lnTo>
                  <a:lnTo>
                    <a:pt x="20878" y="1354"/>
                  </a:lnTo>
                  <a:lnTo>
                    <a:pt x="1629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8"/>
            <p:cNvSpPr/>
            <p:nvPr/>
          </p:nvSpPr>
          <p:spPr>
            <a:xfrm>
              <a:off x="7012241" y="3024200"/>
              <a:ext cx="292057" cy="915033"/>
            </a:xfrm>
            <a:custGeom>
              <a:rect b="b" l="l" r="r" t="t"/>
              <a:pathLst>
                <a:path extrusionOk="0" h="55991" w="17871">
                  <a:moveTo>
                    <a:pt x="16291" y="0"/>
                  </a:moveTo>
                  <a:lnTo>
                    <a:pt x="0" y="55564"/>
                  </a:lnTo>
                  <a:lnTo>
                    <a:pt x="1579" y="55991"/>
                  </a:lnTo>
                  <a:lnTo>
                    <a:pt x="17870" y="426"/>
                  </a:lnTo>
                  <a:lnTo>
                    <a:pt x="16291" y="0"/>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8"/>
            <p:cNvSpPr/>
            <p:nvPr/>
          </p:nvSpPr>
          <p:spPr>
            <a:xfrm>
              <a:off x="7316146" y="3034431"/>
              <a:ext cx="11897" cy="3710"/>
            </a:xfrm>
            <a:custGeom>
              <a:rect b="b" l="l" r="r" t="t"/>
              <a:pathLst>
                <a:path extrusionOk="0" h="227" w="728">
                  <a:moveTo>
                    <a:pt x="1" y="1"/>
                  </a:moveTo>
                  <a:lnTo>
                    <a:pt x="728" y="226"/>
                  </a:lnTo>
                  <a:lnTo>
                    <a:pt x="728" y="226"/>
                  </a:lnTo>
                  <a:close/>
                </a:path>
              </a:pathLst>
            </a:custGeom>
            <a:solidFill>
              <a:srgbClr val="33D4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8"/>
            <p:cNvSpPr/>
            <p:nvPr/>
          </p:nvSpPr>
          <p:spPr>
            <a:xfrm>
              <a:off x="7172806" y="3031162"/>
              <a:ext cx="155237" cy="465712"/>
            </a:xfrm>
            <a:custGeom>
              <a:rect b="b" l="l" r="r" t="t"/>
              <a:pathLst>
                <a:path extrusionOk="0" h="28497" w="9499">
                  <a:moveTo>
                    <a:pt x="8045" y="0"/>
                  </a:moveTo>
                  <a:lnTo>
                    <a:pt x="4587" y="11579"/>
                  </a:lnTo>
                  <a:lnTo>
                    <a:pt x="4687" y="16817"/>
                  </a:lnTo>
                  <a:lnTo>
                    <a:pt x="9499" y="426"/>
                  </a:lnTo>
                  <a:lnTo>
                    <a:pt x="8772" y="201"/>
                  </a:lnTo>
                  <a:lnTo>
                    <a:pt x="8045" y="0"/>
                  </a:lnTo>
                  <a:close/>
                  <a:moveTo>
                    <a:pt x="201" y="26617"/>
                  </a:moveTo>
                  <a:lnTo>
                    <a:pt x="0" y="27244"/>
                  </a:lnTo>
                  <a:lnTo>
                    <a:pt x="0" y="28497"/>
                  </a:lnTo>
                  <a:lnTo>
                    <a:pt x="201" y="28196"/>
                  </a:lnTo>
                  <a:lnTo>
                    <a:pt x="201" y="26617"/>
                  </a:ln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8"/>
            <p:cNvSpPr/>
            <p:nvPr/>
          </p:nvSpPr>
          <p:spPr>
            <a:xfrm>
              <a:off x="7256349" y="3024200"/>
              <a:ext cx="97091" cy="100768"/>
            </a:xfrm>
            <a:custGeom>
              <a:rect b="b" l="l" r="r" t="t"/>
              <a:pathLst>
                <a:path extrusionOk="0" h="6166" w="5941">
                  <a:moveTo>
                    <a:pt x="1354" y="0"/>
                  </a:moveTo>
                  <a:lnTo>
                    <a:pt x="928" y="1479"/>
                  </a:lnTo>
                  <a:lnTo>
                    <a:pt x="1" y="4812"/>
                  </a:lnTo>
                  <a:lnTo>
                    <a:pt x="4587" y="6166"/>
                  </a:lnTo>
                  <a:lnTo>
                    <a:pt x="5941" y="1354"/>
                  </a:lnTo>
                  <a:lnTo>
                    <a:pt x="1354"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8"/>
            <p:cNvSpPr/>
            <p:nvPr/>
          </p:nvSpPr>
          <p:spPr>
            <a:xfrm>
              <a:off x="7263311" y="3024200"/>
              <a:ext cx="90129" cy="75372"/>
            </a:xfrm>
            <a:custGeom>
              <a:rect b="b" l="l" r="r" t="t"/>
              <a:pathLst>
                <a:path extrusionOk="0" h="4612" w="5515">
                  <a:moveTo>
                    <a:pt x="928" y="0"/>
                  </a:moveTo>
                  <a:lnTo>
                    <a:pt x="502" y="1479"/>
                  </a:lnTo>
                  <a:lnTo>
                    <a:pt x="1" y="3233"/>
                  </a:lnTo>
                  <a:lnTo>
                    <a:pt x="4587" y="4612"/>
                  </a:lnTo>
                  <a:lnTo>
                    <a:pt x="5515" y="1354"/>
                  </a:lnTo>
                  <a:lnTo>
                    <a:pt x="92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8"/>
            <p:cNvSpPr/>
            <p:nvPr/>
          </p:nvSpPr>
          <p:spPr>
            <a:xfrm>
              <a:off x="7012241" y="3932255"/>
              <a:ext cx="74963" cy="93806"/>
            </a:xfrm>
            <a:custGeom>
              <a:rect b="b" l="l" r="r" t="t"/>
              <a:pathLst>
                <a:path extrusionOk="0" h="5740" w="4587">
                  <a:moveTo>
                    <a:pt x="0" y="0"/>
                  </a:moveTo>
                  <a:lnTo>
                    <a:pt x="827" y="5740"/>
                  </a:lnTo>
                  <a:lnTo>
                    <a:pt x="4587" y="1354"/>
                  </a:lnTo>
                  <a:lnTo>
                    <a:pt x="0" y="0"/>
                  </a:lnTo>
                  <a:close/>
                </a:path>
              </a:pathLst>
            </a:custGeom>
            <a:solidFill>
              <a:srgbClr val="FED9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8"/>
            <p:cNvSpPr/>
            <p:nvPr/>
          </p:nvSpPr>
          <p:spPr>
            <a:xfrm>
              <a:off x="7022471" y="4000648"/>
              <a:ext cx="20510" cy="25413"/>
            </a:xfrm>
            <a:custGeom>
              <a:rect b="b" l="l" r="r" t="t"/>
              <a:pathLst>
                <a:path extrusionOk="0" h="1555" w="1255">
                  <a:moveTo>
                    <a:pt x="1" y="1"/>
                  </a:moveTo>
                  <a:lnTo>
                    <a:pt x="201" y="1555"/>
                  </a:lnTo>
                  <a:lnTo>
                    <a:pt x="1254" y="402"/>
                  </a:lnTo>
                  <a:lnTo>
                    <a:pt x="1" y="1"/>
                  </a:lnTo>
                  <a:close/>
                </a:path>
              </a:pathLst>
            </a:custGeom>
            <a:solidFill>
              <a:srgbClr val="8B5A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8"/>
            <p:cNvSpPr/>
            <p:nvPr/>
          </p:nvSpPr>
          <p:spPr>
            <a:xfrm>
              <a:off x="7012241" y="3922008"/>
              <a:ext cx="74963" cy="32374"/>
            </a:xfrm>
            <a:custGeom>
              <a:rect b="b" l="l" r="r" t="t"/>
              <a:pathLst>
                <a:path extrusionOk="0" h="1981" w="4587">
                  <a:moveTo>
                    <a:pt x="1053" y="1"/>
                  </a:moveTo>
                  <a:lnTo>
                    <a:pt x="0" y="627"/>
                  </a:lnTo>
                  <a:lnTo>
                    <a:pt x="4587" y="1981"/>
                  </a:lnTo>
                  <a:lnTo>
                    <a:pt x="4086" y="928"/>
                  </a:lnTo>
                  <a:lnTo>
                    <a:pt x="3133" y="1455"/>
                  </a:lnTo>
                  <a:lnTo>
                    <a:pt x="2607" y="427"/>
                  </a:lnTo>
                  <a:lnTo>
                    <a:pt x="1579" y="1054"/>
                  </a:lnTo>
                  <a:lnTo>
                    <a:pt x="1053" y="1"/>
                  </a:lnTo>
                  <a:close/>
                </a:path>
              </a:pathLst>
            </a:custGeom>
            <a:solidFill>
              <a:srgbClr val="FED9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8"/>
            <p:cNvSpPr/>
            <p:nvPr/>
          </p:nvSpPr>
          <p:spPr>
            <a:xfrm>
              <a:off x="7164193" y="3000438"/>
              <a:ext cx="102418" cy="946983"/>
            </a:xfrm>
            <a:custGeom>
              <a:rect b="b" l="l" r="r" t="t"/>
              <a:pathLst>
                <a:path extrusionOk="0" h="57946" w="6267">
                  <a:moveTo>
                    <a:pt x="4813" y="1"/>
                  </a:moveTo>
                  <a:lnTo>
                    <a:pt x="1" y="101"/>
                  </a:lnTo>
                  <a:lnTo>
                    <a:pt x="1454" y="57946"/>
                  </a:lnTo>
                  <a:lnTo>
                    <a:pt x="6266" y="57846"/>
                  </a:lnTo>
                  <a:lnTo>
                    <a:pt x="481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8"/>
            <p:cNvSpPr/>
            <p:nvPr/>
          </p:nvSpPr>
          <p:spPr>
            <a:xfrm>
              <a:off x="7217029" y="3000438"/>
              <a:ext cx="49583" cy="945348"/>
            </a:xfrm>
            <a:custGeom>
              <a:rect b="b" l="l" r="r" t="t"/>
              <a:pathLst>
                <a:path extrusionOk="0" h="57846" w="3034">
                  <a:moveTo>
                    <a:pt x="1" y="1"/>
                  </a:moveTo>
                  <a:lnTo>
                    <a:pt x="1354" y="57846"/>
                  </a:lnTo>
                  <a:lnTo>
                    <a:pt x="3033" y="57846"/>
                  </a:lnTo>
                  <a:lnTo>
                    <a:pt x="1580" y="1"/>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8"/>
            <p:cNvSpPr/>
            <p:nvPr/>
          </p:nvSpPr>
          <p:spPr>
            <a:xfrm>
              <a:off x="7191632" y="3000438"/>
              <a:ext cx="25413" cy="16"/>
            </a:xfrm>
            <a:custGeom>
              <a:rect b="b" l="l" r="r" t="t"/>
              <a:pathLst>
                <a:path extrusionOk="0" h="1" w="1555">
                  <a:moveTo>
                    <a:pt x="1555" y="1"/>
                  </a:moveTo>
                  <a:lnTo>
                    <a:pt x="1" y="1"/>
                  </a:lnTo>
                  <a:close/>
                </a:path>
              </a:pathLst>
            </a:custGeom>
            <a:solidFill>
              <a:srgbClr val="4DD9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8"/>
            <p:cNvSpPr/>
            <p:nvPr/>
          </p:nvSpPr>
          <p:spPr>
            <a:xfrm>
              <a:off x="7191632" y="3000438"/>
              <a:ext cx="38928" cy="530837"/>
            </a:xfrm>
            <a:custGeom>
              <a:rect b="b" l="l" r="r" t="t"/>
              <a:pathLst>
                <a:path extrusionOk="0" h="32482" w="2382">
                  <a:moveTo>
                    <a:pt x="1" y="1"/>
                  </a:moveTo>
                  <a:lnTo>
                    <a:pt x="627" y="27870"/>
                  </a:lnTo>
                  <a:lnTo>
                    <a:pt x="2181" y="25690"/>
                  </a:lnTo>
                  <a:lnTo>
                    <a:pt x="1555" y="1"/>
                  </a:lnTo>
                  <a:close/>
                  <a:moveTo>
                    <a:pt x="2282" y="30903"/>
                  </a:moveTo>
                  <a:lnTo>
                    <a:pt x="1254" y="32482"/>
                  </a:lnTo>
                  <a:lnTo>
                    <a:pt x="2382" y="32482"/>
                  </a:lnTo>
                  <a:lnTo>
                    <a:pt x="2282" y="30903"/>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8"/>
            <p:cNvSpPr/>
            <p:nvPr/>
          </p:nvSpPr>
          <p:spPr>
            <a:xfrm>
              <a:off x="7164193" y="2913202"/>
              <a:ext cx="78656" cy="88887"/>
            </a:xfrm>
            <a:custGeom>
              <a:rect b="b" l="l" r="r" t="t"/>
              <a:pathLst>
                <a:path extrusionOk="0" h="5439" w="4813">
                  <a:moveTo>
                    <a:pt x="2306" y="0"/>
                  </a:moveTo>
                  <a:lnTo>
                    <a:pt x="1" y="5439"/>
                  </a:lnTo>
                  <a:lnTo>
                    <a:pt x="1" y="5439"/>
                  </a:lnTo>
                  <a:lnTo>
                    <a:pt x="4813" y="5339"/>
                  </a:lnTo>
                  <a:lnTo>
                    <a:pt x="230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8"/>
            <p:cNvSpPr/>
            <p:nvPr/>
          </p:nvSpPr>
          <p:spPr>
            <a:xfrm>
              <a:off x="7191632" y="2913202"/>
              <a:ext cx="22144" cy="24171"/>
            </a:xfrm>
            <a:custGeom>
              <a:rect b="b" l="l" r="r" t="t"/>
              <a:pathLst>
                <a:path extrusionOk="0" h="1479" w="1355">
                  <a:moveTo>
                    <a:pt x="627" y="0"/>
                  </a:moveTo>
                  <a:lnTo>
                    <a:pt x="1" y="1479"/>
                  </a:lnTo>
                  <a:lnTo>
                    <a:pt x="1354" y="1479"/>
                  </a:lnTo>
                  <a:lnTo>
                    <a:pt x="62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8"/>
            <p:cNvSpPr/>
            <p:nvPr/>
          </p:nvSpPr>
          <p:spPr>
            <a:xfrm>
              <a:off x="7164193" y="3000438"/>
              <a:ext cx="78656" cy="15166"/>
            </a:xfrm>
            <a:custGeom>
              <a:rect b="b" l="l" r="r" t="t"/>
              <a:pathLst>
                <a:path extrusionOk="0" h="928" w="4813">
                  <a:moveTo>
                    <a:pt x="3234" y="1"/>
                  </a:moveTo>
                  <a:lnTo>
                    <a:pt x="3204" y="34"/>
                  </a:lnTo>
                  <a:lnTo>
                    <a:pt x="3204" y="34"/>
                  </a:lnTo>
                  <a:lnTo>
                    <a:pt x="3266" y="33"/>
                  </a:lnTo>
                  <a:lnTo>
                    <a:pt x="3266" y="33"/>
                  </a:lnTo>
                  <a:lnTo>
                    <a:pt x="3234" y="1"/>
                  </a:lnTo>
                  <a:close/>
                  <a:moveTo>
                    <a:pt x="1680" y="1"/>
                  </a:moveTo>
                  <a:lnTo>
                    <a:pt x="1619" y="67"/>
                  </a:lnTo>
                  <a:lnTo>
                    <a:pt x="1619" y="67"/>
                  </a:lnTo>
                  <a:lnTo>
                    <a:pt x="1744" y="65"/>
                  </a:lnTo>
                  <a:lnTo>
                    <a:pt x="1744" y="65"/>
                  </a:lnTo>
                  <a:lnTo>
                    <a:pt x="1680" y="1"/>
                  </a:lnTo>
                  <a:close/>
                  <a:moveTo>
                    <a:pt x="3204" y="34"/>
                  </a:moveTo>
                  <a:lnTo>
                    <a:pt x="1744" y="65"/>
                  </a:lnTo>
                  <a:lnTo>
                    <a:pt x="1744" y="65"/>
                  </a:lnTo>
                  <a:lnTo>
                    <a:pt x="2507" y="828"/>
                  </a:lnTo>
                  <a:lnTo>
                    <a:pt x="3204" y="34"/>
                  </a:lnTo>
                  <a:close/>
                  <a:moveTo>
                    <a:pt x="4813" y="1"/>
                  </a:moveTo>
                  <a:lnTo>
                    <a:pt x="3266" y="33"/>
                  </a:lnTo>
                  <a:lnTo>
                    <a:pt x="3266" y="33"/>
                  </a:lnTo>
                  <a:lnTo>
                    <a:pt x="4061" y="828"/>
                  </a:lnTo>
                  <a:lnTo>
                    <a:pt x="4813" y="1"/>
                  </a:lnTo>
                  <a:close/>
                  <a:moveTo>
                    <a:pt x="1619" y="67"/>
                  </a:moveTo>
                  <a:lnTo>
                    <a:pt x="1" y="101"/>
                  </a:lnTo>
                  <a:lnTo>
                    <a:pt x="828" y="928"/>
                  </a:lnTo>
                  <a:lnTo>
                    <a:pt x="1619" y="67"/>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8"/>
            <p:cNvSpPr/>
            <p:nvPr/>
          </p:nvSpPr>
          <p:spPr>
            <a:xfrm>
              <a:off x="7237506" y="2976676"/>
              <a:ext cx="220379" cy="626277"/>
            </a:xfrm>
            <a:custGeom>
              <a:rect b="b" l="l" r="r" t="t"/>
              <a:pathLst>
                <a:path extrusionOk="0" h="38322" w="13485">
                  <a:moveTo>
                    <a:pt x="13485" y="1"/>
                  </a:moveTo>
                  <a:lnTo>
                    <a:pt x="11279" y="402"/>
                  </a:lnTo>
                  <a:lnTo>
                    <a:pt x="1" y="26192"/>
                  </a:lnTo>
                  <a:lnTo>
                    <a:pt x="1881" y="32056"/>
                  </a:lnTo>
                  <a:lnTo>
                    <a:pt x="427" y="37595"/>
                  </a:lnTo>
                  <a:lnTo>
                    <a:pt x="3334" y="38322"/>
                  </a:lnTo>
                  <a:lnTo>
                    <a:pt x="1348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8"/>
            <p:cNvSpPr/>
            <p:nvPr/>
          </p:nvSpPr>
          <p:spPr>
            <a:xfrm>
              <a:off x="7414871" y="2976676"/>
              <a:ext cx="43013" cy="161807"/>
            </a:xfrm>
            <a:custGeom>
              <a:rect b="b" l="l" r="r" t="t"/>
              <a:pathLst>
                <a:path extrusionOk="0" h="9901" w="2632">
                  <a:moveTo>
                    <a:pt x="2632" y="1"/>
                  </a:moveTo>
                  <a:lnTo>
                    <a:pt x="0" y="9901"/>
                  </a:lnTo>
                  <a:lnTo>
                    <a:pt x="0" y="9901"/>
                  </a:lnTo>
                  <a:close/>
                </a:path>
              </a:pathLst>
            </a:custGeom>
            <a:solidFill>
              <a:srgbClr val="32B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8"/>
            <p:cNvSpPr/>
            <p:nvPr/>
          </p:nvSpPr>
          <p:spPr>
            <a:xfrm>
              <a:off x="7382513" y="2976676"/>
              <a:ext cx="75372" cy="209740"/>
            </a:xfrm>
            <a:custGeom>
              <a:rect b="b" l="l" r="r" t="t"/>
              <a:pathLst>
                <a:path extrusionOk="0" h="12834" w="4612">
                  <a:moveTo>
                    <a:pt x="4612" y="1"/>
                  </a:moveTo>
                  <a:lnTo>
                    <a:pt x="3359" y="201"/>
                  </a:lnTo>
                  <a:lnTo>
                    <a:pt x="0" y="12833"/>
                  </a:lnTo>
                  <a:lnTo>
                    <a:pt x="1980" y="9901"/>
                  </a:lnTo>
                  <a:lnTo>
                    <a:pt x="4612" y="1"/>
                  </a:lnTo>
                  <a:close/>
                </a:path>
              </a:pathLst>
            </a:custGeom>
            <a:solidFill>
              <a:srgbClr val="DBDC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8"/>
            <p:cNvSpPr/>
            <p:nvPr/>
          </p:nvSpPr>
          <p:spPr>
            <a:xfrm>
              <a:off x="7310835" y="3447716"/>
              <a:ext cx="22128" cy="83559"/>
            </a:xfrm>
            <a:custGeom>
              <a:rect b="b" l="l" r="r" t="t"/>
              <a:pathLst>
                <a:path extrusionOk="0" h="5113" w="1354">
                  <a:moveTo>
                    <a:pt x="1354" y="0"/>
                  </a:moveTo>
                  <a:lnTo>
                    <a:pt x="1354" y="0"/>
                  </a:lnTo>
                  <a:lnTo>
                    <a:pt x="0" y="5113"/>
                  </a:lnTo>
                  <a:lnTo>
                    <a:pt x="0" y="5113"/>
                  </a:lnTo>
                  <a:close/>
                </a:path>
              </a:pathLst>
            </a:custGeom>
            <a:solidFill>
              <a:srgbClr val="586D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8"/>
            <p:cNvSpPr/>
            <p:nvPr/>
          </p:nvSpPr>
          <p:spPr>
            <a:xfrm>
              <a:off x="7290357" y="3447716"/>
              <a:ext cx="42605" cy="83559"/>
            </a:xfrm>
            <a:custGeom>
              <a:rect b="b" l="l" r="r" t="t"/>
              <a:pathLst>
                <a:path extrusionOk="0" h="5113" w="2607">
                  <a:moveTo>
                    <a:pt x="2607" y="0"/>
                  </a:moveTo>
                  <a:lnTo>
                    <a:pt x="1153" y="627"/>
                  </a:lnTo>
                  <a:lnTo>
                    <a:pt x="0" y="5113"/>
                  </a:lnTo>
                  <a:lnTo>
                    <a:pt x="1253" y="5113"/>
                  </a:lnTo>
                  <a:lnTo>
                    <a:pt x="2607" y="0"/>
                  </a:lnTo>
                  <a:close/>
                </a:path>
              </a:pathLst>
            </a:custGeom>
            <a:solidFill>
              <a:srgbClr val="DBDC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8"/>
            <p:cNvSpPr/>
            <p:nvPr/>
          </p:nvSpPr>
          <p:spPr>
            <a:xfrm>
              <a:off x="7196551" y="3514067"/>
              <a:ext cx="121261" cy="245759"/>
            </a:xfrm>
            <a:custGeom>
              <a:rect b="b" l="l" r="r" t="t"/>
              <a:pathLst>
                <a:path extrusionOk="0" h="15038" w="7420">
                  <a:moveTo>
                    <a:pt x="7419" y="0"/>
                  </a:moveTo>
                  <a:lnTo>
                    <a:pt x="2933" y="4086"/>
                  </a:lnTo>
                  <a:lnTo>
                    <a:pt x="1" y="15038"/>
                  </a:lnTo>
                  <a:lnTo>
                    <a:pt x="4286" y="11479"/>
                  </a:lnTo>
                  <a:lnTo>
                    <a:pt x="7419" y="0"/>
                  </a:lnTo>
                  <a:close/>
                </a:path>
              </a:pathLst>
            </a:custGeom>
            <a:solidFill>
              <a:srgbClr val="E535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8"/>
            <p:cNvSpPr/>
            <p:nvPr/>
          </p:nvSpPr>
          <p:spPr>
            <a:xfrm>
              <a:off x="7176074" y="3652847"/>
              <a:ext cx="245775" cy="273753"/>
            </a:xfrm>
            <a:custGeom>
              <a:rect b="b" l="l" r="r" t="t"/>
              <a:pathLst>
                <a:path extrusionOk="0" h="16751" w="15039">
                  <a:moveTo>
                    <a:pt x="8104" y="4077"/>
                  </a:moveTo>
                  <a:cubicBezTo>
                    <a:pt x="8294" y="4077"/>
                    <a:pt x="8484" y="4097"/>
                    <a:pt x="8672" y="4140"/>
                  </a:cubicBezTo>
                  <a:cubicBezTo>
                    <a:pt x="10351" y="4566"/>
                    <a:pt x="11179" y="6872"/>
                    <a:pt x="10652" y="9253"/>
                  </a:cubicBezTo>
                  <a:cubicBezTo>
                    <a:pt x="10107" y="11257"/>
                    <a:pt x="8615" y="12713"/>
                    <a:pt x="7066" y="12713"/>
                  </a:cubicBezTo>
                  <a:cubicBezTo>
                    <a:pt x="6833" y="12713"/>
                    <a:pt x="6599" y="12680"/>
                    <a:pt x="6366" y="12611"/>
                  </a:cubicBezTo>
                  <a:cubicBezTo>
                    <a:pt x="4712" y="12185"/>
                    <a:pt x="3760" y="9879"/>
                    <a:pt x="4387" y="7599"/>
                  </a:cubicBezTo>
                  <a:cubicBezTo>
                    <a:pt x="4947" y="5537"/>
                    <a:pt x="6508" y="4077"/>
                    <a:pt x="8104" y="4077"/>
                  </a:cubicBezTo>
                  <a:close/>
                  <a:moveTo>
                    <a:pt x="8362" y="1"/>
                  </a:moveTo>
                  <a:cubicBezTo>
                    <a:pt x="5250" y="1"/>
                    <a:pt x="2247" y="2744"/>
                    <a:pt x="1153" y="6747"/>
                  </a:cubicBezTo>
                  <a:cubicBezTo>
                    <a:pt x="1" y="11258"/>
                    <a:pt x="1880" y="15744"/>
                    <a:pt x="5339" y="16571"/>
                  </a:cubicBezTo>
                  <a:cubicBezTo>
                    <a:pt x="5789" y="16693"/>
                    <a:pt x="6243" y="16751"/>
                    <a:pt x="6695" y="16751"/>
                  </a:cubicBezTo>
                  <a:cubicBezTo>
                    <a:pt x="9789" y="16751"/>
                    <a:pt x="12779" y="14019"/>
                    <a:pt x="13785" y="10105"/>
                  </a:cubicBezTo>
                  <a:cubicBezTo>
                    <a:pt x="15038" y="5493"/>
                    <a:pt x="13158" y="1107"/>
                    <a:pt x="9725" y="180"/>
                  </a:cubicBezTo>
                  <a:cubicBezTo>
                    <a:pt x="9272" y="59"/>
                    <a:pt x="8816" y="1"/>
                    <a:pt x="8362" y="1"/>
                  </a:cubicBezTo>
                  <a:close/>
                </a:path>
              </a:pathLst>
            </a:custGeom>
            <a:solidFill>
              <a:srgbClr val="E535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8"/>
            <p:cNvSpPr/>
            <p:nvPr/>
          </p:nvSpPr>
          <p:spPr>
            <a:xfrm>
              <a:off x="7147001" y="2998804"/>
              <a:ext cx="377234" cy="568114"/>
            </a:xfrm>
            <a:custGeom>
              <a:rect b="b" l="l" r="r" t="t"/>
              <a:pathLst>
                <a:path extrusionOk="0" h="34763" w="23083">
                  <a:moveTo>
                    <a:pt x="22030" y="0"/>
                  </a:moveTo>
                  <a:lnTo>
                    <a:pt x="0" y="33108"/>
                  </a:lnTo>
                  <a:lnTo>
                    <a:pt x="2506" y="34762"/>
                  </a:lnTo>
                  <a:lnTo>
                    <a:pt x="5739" y="29975"/>
                  </a:lnTo>
                  <a:lnTo>
                    <a:pt x="11379" y="27469"/>
                  </a:lnTo>
                  <a:lnTo>
                    <a:pt x="23083" y="1980"/>
                  </a:lnTo>
                  <a:lnTo>
                    <a:pt x="2203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8"/>
            <p:cNvSpPr/>
            <p:nvPr/>
          </p:nvSpPr>
          <p:spPr>
            <a:xfrm>
              <a:off x="7196551" y="2998804"/>
              <a:ext cx="320722" cy="501764"/>
            </a:xfrm>
            <a:custGeom>
              <a:rect b="b" l="l" r="r" t="t"/>
              <a:pathLst>
                <a:path extrusionOk="0" h="30703" w="19625">
                  <a:moveTo>
                    <a:pt x="18998" y="0"/>
                  </a:moveTo>
                  <a:lnTo>
                    <a:pt x="101" y="28497"/>
                  </a:lnTo>
                  <a:lnTo>
                    <a:pt x="1" y="30702"/>
                  </a:lnTo>
                  <a:lnTo>
                    <a:pt x="19625" y="1028"/>
                  </a:lnTo>
                  <a:lnTo>
                    <a:pt x="18998" y="0"/>
                  </a:lnTo>
                  <a:close/>
                </a:path>
              </a:pathLst>
            </a:custGeom>
            <a:solidFill>
              <a:srgbClr val="DBDC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8"/>
            <p:cNvSpPr/>
            <p:nvPr/>
          </p:nvSpPr>
          <p:spPr>
            <a:xfrm>
              <a:off x="7089247" y="3461231"/>
              <a:ext cx="108955" cy="252720"/>
            </a:xfrm>
            <a:custGeom>
              <a:rect b="b" l="l" r="r" t="t"/>
              <a:pathLst>
                <a:path extrusionOk="0" h="15464" w="6667">
                  <a:moveTo>
                    <a:pt x="6667" y="0"/>
                  </a:moveTo>
                  <a:lnTo>
                    <a:pt x="0" y="9825"/>
                  </a:lnTo>
                  <a:lnTo>
                    <a:pt x="301" y="15464"/>
                  </a:lnTo>
                  <a:lnTo>
                    <a:pt x="6567" y="5940"/>
                  </a:lnTo>
                  <a:lnTo>
                    <a:pt x="6667" y="0"/>
                  </a:lnTo>
                  <a:close/>
                </a:path>
              </a:pathLst>
            </a:custGeom>
            <a:solidFill>
              <a:srgbClr val="E535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8"/>
            <p:cNvSpPr/>
            <p:nvPr/>
          </p:nvSpPr>
          <p:spPr>
            <a:xfrm>
              <a:off x="6872153" y="3527435"/>
              <a:ext cx="262984" cy="260124"/>
            </a:xfrm>
            <a:custGeom>
              <a:rect b="b" l="l" r="r" t="t"/>
              <a:pathLst>
                <a:path extrusionOk="0" h="15917" w="16092">
                  <a:moveTo>
                    <a:pt x="9065" y="3872"/>
                  </a:moveTo>
                  <a:cubicBezTo>
                    <a:pt x="9568" y="3872"/>
                    <a:pt x="10044" y="4006"/>
                    <a:pt x="10452" y="4295"/>
                  </a:cubicBezTo>
                  <a:cubicBezTo>
                    <a:pt x="11906" y="5248"/>
                    <a:pt x="12031" y="7654"/>
                    <a:pt x="10653" y="9734"/>
                  </a:cubicBezTo>
                  <a:cubicBezTo>
                    <a:pt x="9675" y="11164"/>
                    <a:pt x="8213" y="11993"/>
                    <a:pt x="6919" y="11993"/>
                  </a:cubicBezTo>
                  <a:cubicBezTo>
                    <a:pt x="6422" y="11993"/>
                    <a:pt x="5950" y="11871"/>
                    <a:pt x="5540" y="11613"/>
                  </a:cubicBezTo>
                  <a:cubicBezTo>
                    <a:pt x="4086" y="10561"/>
                    <a:pt x="3986" y="8155"/>
                    <a:pt x="5339" y="6175"/>
                  </a:cubicBezTo>
                  <a:cubicBezTo>
                    <a:pt x="6312" y="4751"/>
                    <a:pt x="7778" y="3872"/>
                    <a:pt x="9065" y="3872"/>
                  </a:cubicBezTo>
                  <a:close/>
                  <a:moveTo>
                    <a:pt x="9758" y="0"/>
                  </a:moveTo>
                  <a:cubicBezTo>
                    <a:pt x="7198" y="0"/>
                    <a:pt x="4399" y="1575"/>
                    <a:pt x="2633" y="4295"/>
                  </a:cubicBezTo>
                  <a:cubicBezTo>
                    <a:pt x="1" y="8280"/>
                    <a:pt x="327" y="12967"/>
                    <a:pt x="3359" y="15047"/>
                  </a:cubicBezTo>
                  <a:cubicBezTo>
                    <a:pt x="4215" y="15637"/>
                    <a:pt x="5218" y="15917"/>
                    <a:pt x="6274" y="15917"/>
                  </a:cubicBezTo>
                  <a:cubicBezTo>
                    <a:pt x="8807" y="15917"/>
                    <a:pt x="11645" y="14308"/>
                    <a:pt x="13485" y="11513"/>
                  </a:cubicBezTo>
                  <a:cubicBezTo>
                    <a:pt x="16091" y="7654"/>
                    <a:pt x="15665" y="2842"/>
                    <a:pt x="12758" y="862"/>
                  </a:cubicBezTo>
                  <a:cubicBezTo>
                    <a:pt x="11862" y="277"/>
                    <a:pt x="10831" y="0"/>
                    <a:pt x="9758" y="0"/>
                  </a:cubicBezTo>
                  <a:close/>
                </a:path>
              </a:pathLst>
            </a:custGeom>
            <a:solidFill>
              <a:srgbClr val="E535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18"/>
            <p:cNvSpPr/>
            <p:nvPr/>
          </p:nvSpPr>
          <p:spPr>
            <a:xfrm>
              <a:off x="7261268" y="3392577"/>
              <a:ext cx="54894" cy="48439"/>
            </a:xfrm>
            <a:custGeom>
              <a:rect b="b" l="l" r="r" t="t"/>
              <a:pathLst>
                <a:path extrusionOk="0" h="2964" w="3359">
                  <a:moveTo>
                    <a:pt x="1713" y="1"/>
                  </a:moveTo>
                  <a:cubicBezTo>
                    <a:pt x="1131" y="1"/>
                    <a:pt x="549" y="310"/>
                    <a:pt x="326" y="868"/>
                  </a:cubicBezTo>
                  <a:cubicBezTo>
                    <a:pt x="1" y="1595"/>
                    <a:pt x="326" y="2522"/>
                    <a:pt x="1053" y="2848"/>
                  </a:cubicBezTo>
                  <a:cubicBezTo>
                    <a:pt x="1268" y="2926"/>
                    <a:pt x="1485" y="2964"/>
                    <a:pt x="1693" y="2964"/>
                  </a:cubicBezTo>
                  <a:cubicBezTo>
                    <a:pt x="2286" y="2964"/>
                    <a:pt x="2811" y="2659"/>
                    <a:pt x="3033" y="2121"/>
                  </a:cubicBezTo>
                  <a:cubicBezTo>
                    <a:pt x="3359" y="1369"/>
                    <a:pt x="3033" y="442"/>
                    <a:pt x="2306" y="116"/>
                  </a:cubicBezTo>
                  <a:cubicBezTo>
                    <a:pt x="2119" y="38"/>
                    <a:pt x="1916" y="1"/>
                    <a:pt x="1713" y="1"/>
                  </a:cubicBezTo>
                  <a:close/>
                </a:path>
              </a:pathLst>
            </a:custGeom>
            <a:solidFill>
              <a:srgbClr val="E6E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8"/>
            <p:cNvSpPr/>
            <p:nvPr/>
          </p:nvSpPr>
          <p:spPr>
            <a:xfrm>
              <a:off x="7269864" y="3400176"/>
              <a:ext cx="39336" cy="33241"/>
            </a:xfrm>
            <a:custGeom>
              <a:rect b="b" l="l" r="r" t="t"/>
              <a:pathLst>
                <a:path extrusionOk="0" h="2034" w="2407">
                  <a:moveTo>
                    <a:pt x="1165" y="1"/>
                  </a:moveTo>
                  <a:cubicBezTo>
                    <a:pt x="761" y="1"/>
                    <a:pt x="376" y="212"/>
                    <a:pt x="226" y="603"/>
                  </a:cubicBezTo>
                  <a:cubicBezTo>
                    <a:pt x="1" y="1130"/>
                    <a:pt x="226" y="1756"/>
                    <a:pt x="728" y="1957"/>
                  </a:cubicBezTo>
                  <a:cubicBezTo>
                    <a:pt x="863" y="2008"/>
                    <a:pt x="1004" y="2033"/>
                    <a:pt x="1143" y="2033"/>
                  </a:cubicBezTo>
                  <a:cubicBezTo>
                    <a:pt x="1549" y="2033"/>
                    <a:pt x="1938" y="1822"/>
                    <a:pt x="2106" y="1430"/>
                  </a:cubicBezTo>
                  <a:cubicBezTo>
                    <a:pt x="2407" y="904"/>
                    <a:pt x="2106" y="278"/>
                    <a:pt x="1580" y="77"/>
                  </a:cubicBezTo>
                  <a:cubicBezTo>
                    <a:pt x="1445" y="26"/>
                    <a:pt x="1304" y="1"/>
                    <a:pt x="116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8"/>
            <p:cNvSpPr/>
            <p:nvPr/>
          </p:nvSpPr>
          <p:spPr>
            <a:xfrm>
              <a:off x="6998726" y="2981595"/>
              <a:ext cx="15166" cy="756118"/>
            </a:xfrm>
            <a:custGeom>
              <a:rect b="b" l="l" r="r" t="t"/>
              <a:pathLst>
                <a:path extrusionOk="0" h="46267" w="928">
                  <a:moveTo>
                    <a:pt x="0" y="1"/>
                  </a:moveTo>
                  <a:lnTo>
                    <a:pt x="0" y="46267"/>
                  </a:lnTo>
                  <a:lnTo>
                    <a:pt x="928" y="46267"/>
                  </a:lnTo>
                  <a:lnTo>
                    <a:pt x="92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8"/>
            <p:cNvSpPr/>
            <p:nvPr/>
          </p:nvSpPr>
          <p:spPr>
            <a:xfrm>
              <a:off x="6978248" y="2962753"/>
              <a:ext cx="108955" cy="37702"/>
            </a:xfrm>
            <a:custGeom>
              <a:rect b="b" l="l" r="r" t="t"/>
              <a:pathLst>
                <a:path extrusionOk="0" h="2307" w="6667">
                  <a:moveTo>
                    <a:pt x="100" y="1"/>
                  </a:moveTo>
                  <a:cubicBezTo>
                    <a:pt x="0" y="1"/>
                    <a:pt x="0" y="101"/>
                    <a:pt x="0" y="226"/>
                  </a:cubicBezTo>
                  <a:lnTo>
                    <a:pt x="0" y="2206"/>
                  </a:lnTo>
                  <a:cubicBezTo>
                    <a:pt x="0" y="2206"/>
                    <a:pt x="0" y="2307"/>
                    <a:pt x="100" y="2307"/>
                  </a:cubicBezTo>
                  <a:lnTo>
                    <a:pt x="3334" y="2307"/>
                  </a:lnTo>
                  <a:cubicBezTo>
                    <a:pt x="3434" y="2307"/>
                    <a:pt x="3434" y="2206"/>
                    <a:pt x="3434" y="2206"/>
                  </a:cubicBezTo>
                  <a:lnTo>
                    <a:pt x="3434" y="1680"/>
                  </a:lnTo>
                  <a:lnTo>
                    <a:pt x="6667" y="1680"/>
                  </a:lnTo>
                  <a:lnTo>
                    <a:pt x="6667" y="1580"/>
                  </a:lnTo>
                  <a:lnTo>
                    <a:pt x="6667" y="728"/>
                  </a:lnTo>
                  <a:lnTo>
                    <a:pt x="6667" y="627"/>
                  </a:lnTo>
                  <a:lnTo>
                    <a:pt x="3434" y="627"/>
                  </a:lnTo>
                  <a:lnTo>
                    <a:pt x="3434" y="226"/>
                  </a:lnTo>
                  <a:cubicBezTo>
                    <a:pt x="3434" y="101"/>
                    <a:pt x="3434" y="1"/>
                    <a:pt x="33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8"/>
            <p:cNvSpPr/>
            <p:nvPr/>
          </p:nvSpPr>
          <p:spPr>
            <a:xfrm>
              <a:off x="6942197" y="3036081"/>
              <a:ext cx="128223" cy="56529"/>
            </a:xfrm>
            <a:custGeom>
              <a:rect b="b" l="l" r="r" t="t"/>
              <a:pathLst>
                <a:path extrusionOk="0" h="3459" w="7846">
                  <a:moveTo>
                    <a:pt x="326" y="0"/>
                  </a:moveTo>
                  <a:cubicBezTo>
                    <a:pt x="101" y="0"/>
                    <a:pt x="1" y="226"/>
                    <a:pt x="1" y="326"/>
                  </a:cubicBezTo>
                  <a:lnTo>
                    <a:pt x="1" y="3459"/>
                  </a:lnTo>
                  <a:lnTo>
                    <a:pt x="3459" y="3459"/>
                  </a:lnTo>
                  <a:lnTo>
                    <a:pt x="3459" y="0"/>
                  </a:lnTo>
                  <a:close/>
                  <a:moveTo>
                    <a:pt x="4387" y="0"/>
                  </a:moveTo>
                  <a:lnTo>
                    <a:pt x="4387" y="3459"/>
                  </a:lnTo>
                  <a:lnTo>
                    <a:pt x="7845" y="3459"/>
                  </a:lnTo>
                  <a:lnTo>
                    <a:pt x="7845" y="326"/>
                  </a:lnTo>
                  <a:cubicBezTo>
                    <a:pt x="7845" y="226"/>
                    <a:pt x="7745" y="0"/>
                    <a:pt x="75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8"/>
            <p:cNvSpPr/>
            <p:nvPr/>
          </p:nvSpPr>
          <p:spPr>
            <a:xfrm>
              <a:off x="6998726" y="3036081"/>
              <a:ext cx="15166" cy="56529"/>
            </a:xfrm>
            <a:custGeom>
              <a:rect b="b" l="l" r="r" t="t"/>
              <a:pathLst>
                <a:path extrusionOk="0" h="3459" w="928">
                  <a:moveTo>
                    <a:pt x="0" y="0"/>
                  </a:moveTo>
                  <a:lnTo>
                    <a:pt x="0" y="3459"/>
                  </a:lnTo>
                  <a:lnTo>
                    <a:pt x="928" y="3459"/>
                  </a:lnTo>
                  <a:lnTo>
                    <a:pt x="92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8"/>
            <p:cNvSpPr/>
            <p:nvPr/>
          </p:nvSpPr>
          <p:spPr>
            <a:xfrm>
              <a:off x="7013875" y="3092594"/>
              <a:ext cx="157297" cy="143373"/>
            </a:xfrm>
            <a:custGeom>
              <a:rect b="b" l="l" r="r" t="t"/>
              <a:pathLst>
                <a:path extrusionOk="0" h="8773" w="9625">
                  <a:moveTo>
                    <a:pt x="1" y="1"/>
                  </a:moveTo>
                  <a:lnTo>
                    <a:pt x="1" y="8773"/>
                  </a:lnTo>
                  <a:lnTo>
                    <a:pt x="9625" y="8773"/>
                  </a:lnTo>
                  <a:lnTo>
                    <a:pt x="9399" y="1880"/>
                  </a:lnTo>
                  <a:cubicBezTo>
                    <a:pt x="8873" y="828"/>
                    <a:pt x="7745" y="1"/>
                    <a:pt x="649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8"/>
            <p:cNvSpPr/>
            <p:nvPr/>
          </p:nvSpPr>
          <p:spPr>
            <a:xfrm>
              <a:off x="7167478" y="3123318"/>
              <a:ext cx="5344" cy="112649"/>
            </a:xfrm>
            <a:custGeom>
              <a:rect b="b" l="l" r="r" t="t"/>
              <a:pathLst>
                <a:path extrusionOk="0" h="6893" w="327">
                  <a:moveTo>
                    <a:pt x="0" y="0"/>
                  </a:moveTo>
                  <a:lnTo>
                    <a:pt x="226" y="6893"/>
                  </a:lnTo>
                  <a:lnTo>
                    <a:pt x="326" y="6893"/>
                  </a:lnTo>
                  <a:lnTo>
                    <a:pt x="326" y="1454"/>
                  </a:lnTo>
                  <a:cubicBezTo>
                    <a:pt x="326" y="928"/>
                    <a:pt x="226" y="427"/>
                    <a:pt x="0" y="0"/>
                  </a:cubicBezTo>
                  <a:close/>
                </a:path>
              </a:pathLst>
            </a:custGeom>
            <a:solidFill>
              <a:srgbClr val="A3E9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8"/>
            <p:cNvSpPr/>
            <p:nvPr/>
          </p:nvSpPr>
          <p:spPr>
            <a:xfrm>
              <a:off x="6845122" y="3092594"/>
              <a:ext cx="153620" cy="143373"/>
            </a:xfrm>
            <a:custGeom>
              <a:rect b="b" l="l" r="r" t="t"/>
              <a:pathLst>
                <a:path extrusionOk="0" h="8773" w="9400">
                  <a:moveTo>
                    <a:pt x="2808" y="1"/>
                  </a:moveTo>
                  <a:lnTo>
                    <a:pt x="2808" y="3"/>
                  </a:lnTo>
                  <a:lnTo>
                    <a:pt x="2808" y="3"/>
                  </a:lnTo>
                  <a:cubicBezTo>
                    <a:pt x="2841" y="1"/>
                    <a:pt x="2875" y="1"/>
                    <a:pt x="2908" y="1"/>
                  </a:cubicBezTo>
                  <a:close/>
                  <a:moveTo>
                    <a:pt x="2808" y="3"/>
                  </a:moveTo>
                  <a:lnTo>
                    <a:pt x="2808" y="3"/>
                  </a:lnTo>
                  <a:cubicBezTo>
                    <a:pt x="1813" y="42"/>
                    <a:pt x="807" y="654"/>
                    <a:pt x="201" y="1454"/>
                  </a:cubicBezTo>
                  <a:lnTo>
                    <a:pt x="1" y="8773"/>
                  </a:lnTo>
                  <a:lnTo>
                    <a:pt x="2808" y="8773"/>
                  </a:lnTo>
                  <a:lnTo>
                    <a:pt x="2808" y="3"/>
                  </a:lnTo>
                  <a:close/>
                  <a:moveTo>
                    <a:pt x="9174" y="1"/>
                  </a:moveTo>
                  <a:lnTo>
                    <a:pt x="9174" y="8773"/>
                  </a:lnTo>
                  <a:lnTo>
                    <a:pt x="9399" y="8773"/>
                  </a:lnTo>
                  <a:lnTo>
                    <a:pt x="939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8"/>
            <p:cNvSpPr/>
            <p:nvPr/>
          </p:nvSpPr>
          <p:spPr>
            <a:xfrm>
              <a:off x="6839795" y="3116356"/>
              <a:ext cx="8629" cy="119611"/>
            </a:xfrm>
            <a:custGeom>
              <a:rect b="b" l="l" r="r" t="t"/>
              <a:pathLst>
                <a:path extrusionOk="0" h="7319" w="528">
                  <a:moveTo>
                    <a:pt x="527" y="0"/>
                  </a:moveTo>
                  <a:lnTo>
                    <a:pt x="527" y="0"/>
                  </a:lnTo>
                  <a:cubicBezTo>
                    <a:pt x="227" y="527"/>
                    <a:pt x="1" y="1153"/>
                    <a:pt x="1" y="1880"/>
                  </a:cubicBezTo>
                  <a:lnTo>
                    <a:pt x="1" y="7319"/>
                  </a:lnTo>
                  <a:lnTo>
                    <a:pt x="327" y="7319"/>
                  </a:lnTo>
                  <a:lnTo>
                    <a:pt x="527"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8"/>
            <p:cNvSpPr/>
            <p:nvPr/>
          </p:nvSpPr>
          <p:spPr>
            <a:xfrm>
              <a:off x="6998726" y="3092594"/>
              <a:ext cx="15166" cy="143373"/>
            </a:xfrm>
            <a:custGeom>
              <a:rect b="b" l="l" r="r" t="t"/>
              <a:pathLst>
                <a:path extrusionOk="0" h="8773" w="928">
                  <a:moveTo>
                    <a:pt x="0" y="1"/>
                  </a:moveTo>
                  <a:lnTo>
                    <a:pt x="0" y="8773"/>
                  </a:lnTo>
                  <a:lnTo>
                    <a:pt x="928" y="8773"/>
                  </a:lnTo>
                  <a:lnTo>
                    <a:pt x="92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8"/>
            <p:cNvSpPr/>
            <p:nvPr/>
          </p:nvSpPr>
          <p:spPr>
            <a:xfrm>
              <a:off x="6839795" y="3235950"/>
              <a:ext cx="333027" cy="414528"/>
            </a:xfrm>
            <a:custGeom>
              <a:rect b="b" l="l" r="r" t="t"/>
              <a:pathLst>
                <a:path extrusionOk="0" h="25365" w="20378">
                  <a:moveTo>
                    <a:pt x="1" y="1"/>
                  </a:moveTo>
                  <a:lnTo>
                    <a:pt x="1" y="25364"/>
                  </a:lnTo>
                  <a:lnTo>
                    <a:pt x="20377" y="25364"/>
                  </a:lnTo>
                  <a:lnTo>
                    <a:pt x="2037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8"/>
            <p:cNvSpPr/>
            <p:nvPr/>
          </p:nvSpPr>
          <p:spPr>
            <a:xfrm>
              <a:off x="6870519" y="3275270"/>
              <a:ext cx="71695" cy="322372"/>
            </a:xfrm>
            <a:custGeom>
              <a:rect b="b" l="l" r="r" t="t"/>
              <a:pathLst>
                <a:path extrusionOk="0" h="19726" w="4387">
                  <a:moveTo>
                    <a:pt x="1" y="1"/>
                  </a:moveTo>
                  <a:lnTo>
                    <a:pt x="1" y="19725"/>
                  </a:lnTo>
                  <a:lnTo>
                    <a:pt x="4387" y="19725"/>
                  </a:lnTo>
                  <a:lnTo>
                    <a:pt x="4387" y="1"/>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8"/>
            <p:cNvSpPr/>
            <p:nvPr/>
          </p:nvSpPr>
          <p:spPr>
            <a:xfrm>
              <a:off x="6954078" y="3275270"/>
              <a:ext cx="189655" cy="145007"/>
            </a:xfrm>
            <a:custGeom>
              <a:rect b="b" l="l" r="r" t="t"/>
              <a:pathLst>
                <a:path extrusionOk="0" h="8873" w="11605">
                  <a:moveTo>
                    <a:pt x="0" y="1"/>
                  </a:moveTo>
                  <a:lnTo>
                    <a:pt x="0" y="8873"/>
                  </a:lnTo>
                  <a:lnTo>
                    <a:pt x="11605" y="8873"/>
                  </a:lnTo>
                  <a:lnTo>
                    <a:pt x="11605" y="1"/>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8"/>
            <p:cNvSpPr/>
            <p:nvPr/>
          </p:nvSpPr>
          <p:spPr>
            <a:xfrm>
              <a:off x="6954078" y="3442389"/>
              <a:ext cx="189655" cy="155254"/>
            </a:xfrm>
            <a:custGeom>
              <a:rect b="b" l="l" r="r" t="t"/>
              <a:pathLst>
                <a:path extrusionOk="0" h="9500" w="11605">
                  <a:moveTo>
                    <a:pt x="0" y="0"/>
                  </a:moveTo>
                  <a:lnTo>
                    <a:pt x="0" y="9499"/>
                  </a:lnTo>
                  <a:lnTo>
                    <a:pt x="11605" y="9499"/>
                  </a:lnTo>
                  <a:lnTo>
                    <a:pt x="11605" y="0"/>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8"/>
            <p:cNvSpPr/>
            <p:nvPr/>
          </p:nvSpPr>
          <p:spPr>
            <a:xfrm>
              <a:off x="6890996" y="3092594"/>
              <a:ext cx="104053" cy="143373"/>
            </a:xfrm>
            <a:custGeom>
              <a:rect b="b" l="l" r="r" t="t"/>
              <a:pathLst>
                <a:path extrusionOk="0" h="8773" w="6367">
                  <a:moveTo>
                    <a:pt x="1" y="1"/>
                  </a:moveTo>
                  <a:lnTo>
                    <a:pt x="1" y="8773"/>
                  </a:lnTo>
                  <a:lnTo>
                    <a:pt x="6367" y="8773"/>
                  </a:lnTo>
                  <a:lnTo>
                    <a:pt x="6367" y="1"/>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8"/>
            <p:cNvSpPr/>
            <p:nvPr/>
          </p:nvSpPr>
          <p:spPr>
            <a:xfrm>
              <a:off x="6890996" y="3235950"/>
              <a:ext cx="104053" cy="295325"/>
            </a:xfrm>
            <a:custGeom>
              <a:rect b="b" l="l" r="r" t="t"/>
              <a:pathLst>
                <a:path extrusionOk="0" h="18071" w="6367">
                  <a:moveTo>
                    <a:pt x="1" y="1"/>
                  </a:moveTo>
                  <a:lnTo>
                    <a:pt x="1" y="2407"/>
                  </a:lnTo>
                  <a:lnTo>
                    <a:pt x="3134" y="2407"/>
                  </a:lnTo>
                  <a:lnTo>
                    <a:pt x="3134" y="18071"/>
                  </a:lnTo>
                  <a:lnTo>
                    <a:pt x="3860" y="18071"/>
                  </a:lnTo>
                  <a:lnTo>
                    <a:pt x="3860" y="12632"/>
                  </a:lnTo>
                  <a:lnTo>
                    <a:pt x="6367" y="12632"/>
                  </a:lnTo>
                  <a:lnTo>
                    <a:pt x="6367" y="11279"/>
                  </a:lnTo>
                  <a:lnTo>
                    <a:pt x="3860" y="11279"/>
                  </a:lnTo>
                  <a:lnTo>
                    <a:pt x="3860" y="2407"/>
                  </a:lnTo>
                  <a:lnTo>
                    <a:pt x="6367" y="2407"/>
                  </a:lnTo>
                  <a:lnTo>
                    <a:pt x="636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8"/>
            <p:cNvSpPr/>
            <p:nvPr/>
          </p:nvSpPr>
          <p:spPr>
            <a:xfrm>
              <a:off x="6890996" y="3275270"/>
              <a:ext cx="51217" cy="256005"/>
            </a:xfrm>
            <a:custGeom>
              <a:rect b="b" l="l" r="r" t="t"/>
              <a:pathLst>
                <a:path extrusionOk="0" h="15665" w="3134">
                  <a:moveTo>
                    <a:pt x="1" y="1"/>
                  </a:moveTo>
                  <a:lnTo>
                    <a:pt x="1" y="15665"/>
                  </a:lnTo>
                  <a:lnTo>
                    <a:pt x="3134" y="15665"/>
                  </a:lnTo>
                  <a:lnTo>
                    <a:pt x="313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8"/>
            <p:cNvSpPr/>
            <p:nvPr/>
          </p:nvSpPr>
          <p:spPr>
            <a:xfrm>
              <a:off x="6954078" y="3275270"/>
              <a:ext cx="40971" cy="145007"/>
            </a:xfrm>
            <a:custGeom>
              <a:rect b="b" l="l" r="r" t="t"/>
              <a:pathLst>
                <a:path extrusionOk="0" h="8873" w="2507">
                  <a:moveTo>
                    <a:pt x="0" y="1"/>
                  </a:moveTo>
                  <a:lnTo>
                    <a:pt x="0" y="8873"/>
                  </a:lnTo>
                  <a:lnTo>
                    <a:pt x="2507" y="8873"/>
                  </a:lnTo>
                  <a:lnTo>
                    <a:pt x="250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8"/>
            <p:cNvSpPr/>
            <p:nvPr/>
          </p:nvSpPr>
          <p:spPr>
            <a:xfrm>
              <a:off x="6954078" y="3442389"/>
              <a:ext cx="40971" cy="88887"/>
            </a:xfrm>
            <a:custGeom>
              <a:rect b="b" l="l" r="r" t="t"/>
              <a:pathLst>
                <a:path extrusionOk="0" h="5439" w="2507">
                  <a:moveTo>
                    <a:pt x="0" y="0"/>
                  </a:moveTo>
                  <a:lnTo>
                    <a:pt x="0" y="5439"/>
                  </a:lnTo>
                  <a:lnTo>
                    <a:pt x="2507" y="5439"/>
                  </a:lnTo>
                  <a:lnTo>
                    <a:pt x="250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8"/>
            <p:cNvSpPr/>
            <p:nvPr/>
          </p:nvSpPr>
          <p:spPr>
            <a:xfrm>
              <a:off x="6092305" y="3531259"/>
              <a:ext cx="1316029" cy="541084"/>
            </a:xfrm>
            <a:custGeom>
              <a:rect b="b" l="l" r="r" t="t"/>
              <a:pathLst>
                <a:path extrusionOk="0" h="33109" w="80528">
                  <a:moveTo>
                    <a:pt x="0" y="1"/>
                  </a:moveTo>
                  <a:lnTo>
                    <a:pt x="0" y="21405"/>
                  </a:lnTo>
                  <a:cubicBezTo>
                    <a:pt x="0" y="27871"/>
                    <a:pt x="5238" y="33109"/>
                    <a:pt x="11604" y="33109"/>
                  </a:cubicBezTo>
                  <a:lnTo>
                    <a:pt x="68923" y="33109"/>
                  </a:lnTo>
                  <a:cubicBezTo>
                    <a:pt x="75414" y="33109"/>
                    <a:pt x="80527" y="27871"/>
                    <a:pt x="80527" y="21405"/>
                  </a:cubicBezTo>
                  <a:lnTo>
                    <a:pt x="8052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8"/>
            <p:cNvSpPr/>
            <p:nvPr/>
          </p:nvSpPr>
          <p:spPr>
            <a:xfrm>
              <a:off x="6271697" y="4070284"/>
              <a:ext cx="957229" cy="2059"/>
            </a:xfrm>
            <a:custGeom>
              <a:rect b="b" l="l" r="r" t="t"/>
              <a:pathLst>
                <a:path extrusionOk="0" h="126" w="58573">
                  <a:moveTo>
                    <a:pt x="57946" y="126"/>
                  </a:moveTo>
                  <a:lnTo>
                    <a:pt x="57946" y="126"/>
                  </a:lnTo>
                  <a:lnTo>
                    <a:pt x="57946" y="126"/>
                  </a:lnTo>
                  <a:close/>
                  <a:moveTo>
                    <a:pt x="627" y="126"/>
                  </a:moveTo>
                  <a:lnTo>
                    <a:pt x="627" y="126"/>
                  </a:lnTo>
                  <a:lnTo>
                    <a:pt x="627" y="126"/>
                  </a:lnTo>
                  <a:close/>
                  <a:moveTo>
                    <a:pt x="57946" y="126"/>
                  </a:moveTo>
                  <a:lnTo>
                    <a:pt x="57946" y="126"/>
                  </a:lnTo>
                  <a:lnTo>
                    <a:pt x="57946" y="126"/>
                  </a:lnTo>
                  <a:close/>
                  <a:moveTo>
                    <a:pt x="627" y="126"/>
                  </a:moveTo>
                  <a:lnTo>
                    <a:pt x="627" y="126"/>
                  </a:lnTo>
                  <a:lnTo>
                    <a:pt x="627" y="126"/>
                  </a:lnTo>
                  <a:close/>
                  <a:moveTo>
                    <a:pt x="58046" y="126"/>
                  </a:moveTo>
                  <a:lnTo>
                    <a:pt x="58046" y="126"/>
                  </a:lnTo>
                  <a:lnTo>
                    <a:pt x="58046" y="126"/>
                  </a:lnTo>
                  <a:close/>
                  <a:moveTo>
                    <a:pt x="527" y="126"/>
                  </a:moveTo>
                  <a:lnTo>
                    <a:pt x="627" y="126"/>
                  </a:lnTo>
                  <a:lnTo>
                    <a:pt x="527" y="126"/>
                  </a:lnTo>
                  <a:close/>
                  <a:moveTo>
                    <a:pt x="58046" y="126"/>
                  </a:moveTo>
                  <a:lnTo>
                    <a:pt x="58046" y="126"/>
                  </a:lnTo>
                  <a:lnTo>
                    <a:pt x="58046" y="126"/>
                  </a:lnTo>
                  <a:close/>
                  <a:moveTo>
                    <a:pt x="527" y="126"/>
                  </a:moveTo>
                  <a:lnTo>
                    <a:pt x="527" y="126"/>
                  </a:lnTo>
                  <a:lnTo>
                    <a:pt x="527" y="126"/>
                  </a:lnTo>
                  <a:close/>
                  <a:moveTo>
                    <a:pt x="58046" y="126"/>
                  </a:moveTo>
                  <a:lnTo>
                    <a:pt x="58046" y="126"/>
                  </a:lnTo>
                  <a:lnTo>
                    <a:pt x="58046" y="126"/>
                  </a:lnTo>
                  <a:close/>
                  <a:moveTo>
                    <a:pt x="527" y="126"/>
                  </a:moveTo>
                  <a:lnTo>
                    <a:pt x="527" y="126"/>
                  </a:lnTo>
                  <a:lnTo>
                    <a:pt x="527" y="126"/>
                  </a:lnTo>
                  <a:close/>
                  <a:moveTo>
                    <a:pt x="58046" y="126"/>
                  </a:moveTo>
                  <a:lnTo>
                    <a:pt x="58046" y="126"/>
                  </a:lnTo>
                  <a:lnTo>
                    <a:pt x="58046" y="126"/>
                  </a:lnTo>
                  <a:close/>
                  <a:moveTo>
                    <a:pt x="527" y="126"/>
                  </a:moveTo>
                  <a:lnTo>
                    <a:pt x="527" y="126"/>
                  </a:lnTo>
                  <a:lnTo>
                    <a:pt x="527" y="126"/>
                  </a:lnTo>
                  <a:close/>
                  <a:moveTo>
                    <a:pt x="58046" y="126"/>
                  </a:moveTo>
                  <a:lnTo>
                    <a:pt x="58046" y="126"/>
                  </a:lnTo>
                  <a:lnTo>
                    <a:pt x="58046" y="126"/>
                  </a:lnTo>
                  <a:close/>
                  <a:moveTo>
                    <a:pt x="527" y="126"/>
                  </a:moveTo>
                  <a:lnTo>
                    <a:pt x="527" y="126"/>
                  </a:lnTo>
                  <a:lnTo>
                    <a:pt x="527" y="126"/>
                  </a:lnTo>
                  <a:close/>
                  <a:moveTo>
                    <a:pt x="58172" y="126"/>
                  </a:moveTo>
                  <a:lnTo>
                    <a:pt x="58046" y="126"/>
                  </a:lnTo>
                  <a:lnTo>
                    <a:pt x="58172" y="126"/>
                  </a:lnTo>
                  <a:close/>
                  <a:moveTo>
                    <a:pt x="527" y="126"/>
                  </a:moveTo>
                  <a:lnTo>
                    <a:pt x="527" y="126"/>
                  </a:lnTo>
                  <a:lnTo>
                    <a:pt x="527" y="126"/>
                  </a:lnTo>
                  <a:close/>
                  <a:moveTo>
                    <a:pt x="58172" y="126"/>
                  </a:moveTo>
                  <a:lnTo>
                    <a:pt x="58172" y="126"/>
                  </a:lnTo>
                  <a:lnTo>
                    <a:pt x="58172" y="126"/>
                  </a:lnTo>
                  <a:close/>
                  <a:moveTo>
                    <a:pt x="402" y="126"/>
                  </a:moveTo>
                  <a:lnTo>
                    <a:pt x="402" y="126"/>
                  </a:lnTo>
                  <a:lnTo>
                    <a:pt x="402" y="126"/>
                  </a:lnTo>
                  <a:close/>
                  <a:moveTo>
                    <a:pt x="58172" y="126"/>
                  </a:moveTo>
                  <a:lnTo>
                    <a:pt x="58172" y="126"/>
                  </a:lnTo>
                  <a:lnTo>
                    <a:pt x="58172" y="126"/>
                  </a:lnTo>
                  <a:close/>
                  <a:moveTo>
                    <a:pt x="402" y="126"/>
                  </a:moveTo>
                  <a:lnTo>
                    <a:pt x="402" y="126"/>
                  </a:lnTo>
                  <a:lnTo>
                    <a:pt x="402" y="126"/>
                  </a:lnTo>
                  <a:close/>
                  <a:moveTo>
                    <a:pt x="58172" y="126"/>
                  </a:moveTo>
                  <a:lnTo>
                    <a:pt x="58172" y="126"/>
                  </a:lnTo>
                  <a:lnTo>
                    <a:pt x="58172" y="126"/>
                  </a:lnTo>
                  <a:close/>
                  <a:moveTo>
                    <a:pt x="402" y="126"/>
                  </a:moveTo>
                  <a:lnTo>
                    <a:pt x="402" y="126"/>
                  </a:lnTo>
                  <a:lnTo>
                    <a:pt x="402" y="126"/>
                  </a:lnTo>
                  <a:close/>
                  <a:moveTo>
                    <a:pt x="58172" y="126"/>
                  </a:moveTo>
                  <a:lnTo>
                    <a:pt x="58172" y="126"/>
                  </a:lnTo>
                  <a:lnTo>
                    <a:pt x="58172" y="126"/>
                  </a:lnTo>
                  <a:close/>
                  <a:moveTo>
                    <a:pt x="402" y="126"/>
                  </a:moveTo>
                  <a:lnTo>
                    <a:pt x="402" y="126"/>
                  </a:lnTo>
                  <a:lnTo>
                    <a:pt x="402" y="126"/>
                  </a:lnTo>
                  <a:close/>
                  <a:moveTo>
                    <a:pt x="58172" y="126"/>
                  </a:moveTo>
                  <a:lnTo>
                    <a:pt x="58172" y="126"/>
                  </a:lnTo>
                  <a:lnTo>
                    <a:pt x="58172" y="126"/>
                  </a:lnTo>
                  <a:close/>
                  <a:moveTo>
                    <a:pt x="402" y="126"/>
                  </a:moveTo>
                  <a:lnTo>
                    <a:pt x="402" y="126"/>
                  </a:lnTo>
                  <a:lnTo>
                    <a:pt x="402" y="126"/>
                  </a:lnTo>
                  <a:close/>
                  <a:moveTo>
                    <a:pt x="58272" y="126"/>
                  </a:moveTo>
                  <a:lnTo>
                    <a:pt x="58272" y="126"/>
                  </a:lnTo>
                  <a:lnTo>
                    <a:pt x="58272" y="126"/>
                  </a:lnTo>
                  <a:close/>
                  <a:moveTo>
                    <a:pt x="302" y="126"/>
                  </a:moveTo>
                  <a:lnTo>
                    <a:pt x="402" y="126"/>
                  </a:lnTo>
                  <a:lnTo>
                    <a:pt x="302" y="126"/>
                  </a:lnTo>
                  <a:close/>
                  <a:moveTo>
                    <a:pt x="58272" y="126"/>
                  </a:moveTo>
                  <a:lnTo>
                    <a:pt x="58272" y="126"/>
                  </a:lnTo>
                  <a:lnTo>
                    <a:pt x="58272" y="126"/>
                  </a:lnTo>
                  <a:close/>
                  <a:moveTo>
                    <a:pt x="302" y="126"/>
                  </a:moveTo>
                  <a:lnTo>
                    <a:pt x="302" y="126"/>
                  </a:lnTo>
                  <a:lnTo>
                    <a:pt x="302" y="126"/>
                  </a:lnTo>
                  <a:close/>
                  <a:moveTo>
                    <a:pt x="58272" y="126"/>
                  </a:moveTo>
                  <a:lnTo>
                    <a:pt x="58272" y="126"/>
                  </a:lnTo>
                  <a:lnTo>
                    <a:pt x="58272" y="126"/>
                  </a:lnTo>
                  <a:close/>
                  <a:moveTo>
                    <a:pt x="302" y="126"/>
                  </a:moveTo>
                  <a:lnTo>
                    <a:pt x="302" y="126"/>
                  </a:lnTo>
                  <a:lnTo>
                    <a:pt x="302" y="126"/>
                  </a:lnTo>
                  <a:close/>
                  <a:moveTo>
                    <a:pt x="58272" y="126"/>
                  </a:moveTo>
                  <a:lnTo>
                    <a:pt x="58272" y="126"/>
                  </a:lnTo>
                  <a:lnTo>
                    <a:pt x="58272" y="126"/>
                  </a:lnTo>
                  <a:close/>
                  <a:moveTo>
                    <a:pt x="302" y="126"/>
                  </a:moveTo>
                  <a:lnTo>
                    <a:pt x="302" y="126"/>
                  </a:lnTo>
                  <a:lnTo>
                    <a:pt x="302" y="126"/>
                  </a:lnTo>
                  <a:close/>
                  <a:moveTo>
                    <a:pt x="58272" y="126"/>
                  </a:moveTo>
                  <a:lnTo>
                    <a:pt x="58272" y="126"/>
                  </a:lnTo>
                  <a:lnTo>
                    <a:pt x="58272" y="126"/>
                  </a:lnTo>
                  <a:close/>
                  <a:moveTo>
                    <a:pt x="302" y="126"/>
                  </a:moveTo>
                  <a:lnTo>
                    <a:pt x="302" y="126"/>
                  </a:lnTo>
                  <a:lnTo>
                    <a:pt x="302" y="126"/>
                  </a:lnTo>
                  <a:close/>
                  <a:moveTo>
                    <a:pt x="58372" y="126"/>
                  </a:moveTo>
                  <a:lnTo>
                    <a:pt x="58272" y="126"/>
                  </a:lnTo>
                  <a:lnTo>
                    <a:pt x="58372" y="126"/>
                  </a:lnTo>
                  <a:close/>
                  <a:moveTo>
                    <a:pt x="302" y="126"/>
                  </a:moveTo>
                  <a:lnTo>
                    <a:pt x="302" y="126"/>
                  </a:lnTo>
                  <a:lnTo>
                    <a:pt x="302" y="126"/>
                  </a:lnTo>
                  <a:close/>
                  <a:moveTo>
                    <a:pt x="58372" y="1"/>
                  </a:moveTo>
                  <a:lnTo>
                    <a:pt x="58372" y="1"/>
                  </a:lnTo>
                  <a:lnTo>
                    <a:pt x="58372" y="1"/>
                  </a:lnTo>
                  <a:close/>
                  <a:moveTo>
                    <a:pt x="201" y="1"/>
                  </a:moveTo>
                  <a:lnTo>
                    <a:pt x="302" y="1"/>
                  </a:lnTo>
                  <a:lnTo>
                    <a:pt x="201" y="1"/>
                  </a:lnTo>
                  <a:close/>
                  <a:moveTo>
                    <a:pt x="58372" y="1"/>
                  </a:moveTo>
                  <a:lnTo>
                    <a:pt x="58372" y="1"/>
                  </a:lnTo>
                  <a:lnTo>
                    <a:pt x="58372" y="1"/>
                  </a:lnTo>
                  <a:close/>
                  <a:moveTo>
                    <a:pt x="201" y="1"/>
                  </a:moveTo>
                  <a:lnTo>
                    <a:pt x="201" y="1"/>
                  </a:lnTo>
                  <a:lnTo>
                    <a:pt x="201" y="1"/>
                  </a:lnTo>
                  <a:close/>
                  <a:moveTo>
                    <a:pt x="58372" y="1"/>
                  </a:moveTo>
                  <a:lnTo>
                    <a:pt x="58372" y="1"/>
                  </a:lnTo>
                  <a:lnTo>
                    <a:pt x="58372" y="1"/>
                  </a:lnTo>
                  <a:close/>
                  <a:moveTo>
                    <a:pt x="201" y="1"/>
                  </a:moveTo>
                  <a:lnTo>
                    <a:pt x="201" y="1"/>
                  </a:lnTo>
                  <a:lnTo>
                    <a:pt x="201" y="1"/>
                  </a:lnTo>
                  <a:close/>
                  <a:moveTo>
                    <a:pt x="58372" y="1"/>
                  </a:moveTo>
                  <a:lnTo>
                    <a:pt x="58372" y="1"/>
                  </a:lnTo>
                  <a:lnTo>
                    <a:pt x="58372" y="1"/>
                  </a:lnTo>
                  <a:close/>
                  <a:moveTo>
                    <a:pt x="201" y="1"/>
                  </a:moveTo>
                  <a:lnTo>
                    <a:pt x="201" y="1"/>
                  </a:lnTo>
                  <a:lnTo>
                    <a:pt x="201" y="1"/>
                  </a:lnTo>
                  <a:close/>
                  <a:moveTo>
                    <a:pt x="58472" y="1"/>
                  </a:moveTo>
                  <a:lnTo>
                    <a:pt x="58472" y="1"/>
                  </a:lnTo>
                  <a:lnTo>
                    <a:pt x="58472" y="1"/>
                  </a:lnTo>
                  <a:close/>
                  <a:moveTo>
                    <a:pt x="201" y="1"/>
                  </a:moveTo>
                  <a:lnTo>
                    <a:pt x="201" y="1"/>
                  </a:lnTo>
                  <a:lnTo>
                    <a:pt x="201" y="1"/>
                  </a:lnTo>
                  <a:close/>
                  <a:moveTo>
                    <a:pt x="58472" y="1"/>
                  </a:moveTo>
                  <a:lnTo>
                    <a:pt x="58472" y="1"/>
                  </a:lnTo>
                  <a:lnTo>
                    <a:pt x="58472" y="1"/>
                  </a:lnTo>
                  <a:close/>
                  <a:moveTo>
                    <a:pt x="101" y="1"/>
                  </a:moveTo>
                  <a:lnTo>
                    <a:pt x="101" y="1"/>
                  </a:lnTo>
                  <a:lnTo>
                    <a:pt x="101" y="1"/>
                  </a:lnTo>
                  <a:close/>
                  <a:moveTo>
                    <a:pt x="58472" y="1"/>
                  </a:moveTo>
                  <a:lnTo>
                    <a:pt x="58472" y="1"/>
                  </a:lnTo>
                  <a:lnTo>
                    <a:pt x="58472" y="1"/>
                  </a:lnTo>
                  <a:close/>
                  <a:moveTo>
                    <a:pt x="101" y="1"/>
                  </a:moveTo>
                  <a:lnTo>
                    <a:pt x="101" y="1"/>
                  </a:lnTo>
                  <a:lnTo>
                    <a:pt x="101" y="1"/>
                  </a:lnTo>
                  <a:close/>
                  <a:moveTo>
                    <a:pt x="58472" y="1"/>
                  </a:moveTo>
                  <a:lnTo>
                    <a:pt x="58472" y="1"/>
                  </a:lnTo>
                  <a:lnTo>
                    <a:pt x="58472" y="1"/>
                  </a:lnTo>
                  <a:close/>
                  <a:moveTo>
                    <a:pt x="101" y="1"/>
                  </a:moveTo>
                  <a:lnTo>
                    <a:pt x="101" y="1"/>
                  </a:lnTo>
                  <a:lnTo>
                    <a:pt x="101" y="1"/>
                  </a:lnTo>
                  <a:close/>
                  <a:moveTo>
                    <a:pt x="101" y="1"/>
                  </a:moveTo>
                  <a:lnTo>
                    <a:pt x="101" y="1"/>
                  </a:lnTo>
                  <a:lnTo>
                    <a:pt x="101" y="1"/>
                  </a:lnTo>
                  <a:close/>
                  <a:moveTo>
                    <a:pt x="58573" y="1"/>
                  </a:moveTo>
                  <a:lnTo>
                    <a:pt x="58573" y="1"/>
                  </a:lnTo>
                  <a:lnTo>
                    <a:pt x="58573" y="1"/>
                  </a:lnTo>
                  <a:close/>
                  <a:moveTo>
                    <a:pt x="1" y="1"/>
                  </a:moveTo>
                  <a:lnTo>
                    <a:pt x="101" y="1"/>
                  </a:lnTo>
                  <a:lnTo>
                    <a:pt x="1" y="1"/>
                  </a:lnTo>
                  <a:close/>
                  <a:moveTo>
                    <a:pt x="1" y="1"/>
                  </a:moveTo>
                  <a:lnTo>
                    <a:pt x="1" y="1"/>
                  </a:lnTo>
                  <a:close/>
                </a:path>
              </a:pathLst>
            </a:custGeom>
            <a:solidFill>
              <a:srgbClr val="4DD9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8"/>
            <p:cNvSpPr/>
            <p:nvPr/>
          </p:nvSpPr>
          <p:spPr>
            <a:xfrm>
              <a:off x="6129991" y="3926927"/>
              <a:ext cx="1273015" cy="145416"/>
            </a:xfrm>
            <a:custGeom>
              <a:rect b="b" l="l" r="r" t="t"/>
              <a:pathLst>
                <a:path extrusionOk="0" h="8898" w="77896">
                  <a:moveTo>
                    <a:pt x="1554" y="1"/>
                  </a:moveTo>
                  <a:cubicBezTo>
                    <a:pt x="1153" y="1479"/>
                    <a:pt x="627" y="2833"/>
                    <a:pt x="0" y="4186"/>
                  </a:cubicBezTo>
                  <a:cubicBezTo>
                    <a:pt x="1980" y="6793"/>
                    <a:pt x="5113" y="8672"/>
                    <a:pt x="8672" y="8773"/>
                  </a:cubicBezTo>
                  <a:lnTo>
                    <a:pt x="8973" y="8773"/>
                  </a:lnTo>
                  <a:lnTo>
                    <a:pt x="8973" y="8898"/>
                  </a:lnTo>
                  <a:lnTo>
                    <a:pt x="67043" y="8898"/>
                  </a:lnTo>
                  <a:lnTo>
                    <a:pt x="67043" y="8773"/>
                  </a:lnTo>
                  <a:lnTo>
                    <a:pt x="67244" y="8773"/>
                  </a:lnTo>
                  <a:cubicBezTo>
                    <a:pt x="72356" y="8572"/>
                    <a:pt x="76642" y="4913"/>
                    <a:pt x="77895"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8"/>
            <p:cNvSpPr/>
            <p:nvPr/>
          </p:nvSpPr>
          <p:spPr>
            <a:xfrm>
              <a:off x="6165618" y="3619737"/>
              <a:ext cx="114708" cy="114708"/>
            </a:xfrm>
            <a:custGeom>
              <a:rect b="b" l="l" r="r" t="t"/>
              <a:pathLst>
                <a:path extrusionOk="0" h="7019" w="7019">
                  <a:moveTo>
                    <a:pt x="3560" y="1"/>
                  </a:moveTo>
                  <a:cubicBezTo>
                    <a:pt x="1580" y="1"/>
                    <a:pt x="1" y="1579"/>
                    <a:pt x="1" y="3559"/>
                  </a:cubicBezTo>
                  <a:cubicBezTo>
                    <a:pt x="1" y="5439"/>
                    <a:pt x="1580" y="7018"/>
                    <a:pt x="3560" y="7018"/>
                  </a:cubicBezTo>
                  <a:cubicBezTo>
                    <a:pt x="5439" y="7018"/>
                    <a:pt x="7018" y="5439"/>
                    <a:pt x="7018" y="3559"/>
                  </a:cubicBezTo>
                  <a:cubicBezTo>
                    <a:pt x="7018" y="1579"/>
                    <a:pt x="5439" y="1"/>
                    <a:pt x="356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8"/>
            <p:cNvSpPr/>
            <p:nvPr/>
          </p:nvSpPr>
          <p:spPr>
            <a:xfrm>
              <a:off x="7220313" y="3619737"/>
              <a:ext cx="114692" cy="114708"/>
            </a:xfrm>
            <a:custGeom>
              <a:rect b="b" l="l" r="r" t="t"/>
              <a:pathLst>
                <a:path extrusionOk="0" h="7019" w="7018">
                  <a:moveTo>
                    <a:pt x="3559" y="1"/>
                  </a:moveTo>
                  <a:cubicBezTo>
                    <a:pt x="1579" y="1"/>
                    <a:pt x="0" y="1579"/>
                    <a:pt x="0" y="3559"/>
                  </a:cubicBezTo>
                  <a:cubicBezTo>
                    <a:pt x="0" y="5439"/>
                    <a:pt x="1579" y="7018"/>
                    <a:pt x="3559" y="7018"/>
                  </a:cubicBezTo>
                  <a:cubicBezTo>
                    <a:pt x="5439" y="7018"/>
                    <a:pt x="7018" y="5439"/>
                    <a:pt x="7018" y="3559"/>
                  </a:cubicBezTo>
                  <a:cubicBezTo>
                    <a:pt x="7018" y="1579"/>
                    <a:pt x="5439" y="1"/>
                    <a:pt x="355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8"/>
            <p:cNvSpPr/>
            <p:nvPr/>
          </p:nvSpPr>
          <p:spPr>
            <a:xfrm>
              <a:off x="6239339" y="2763292"/>
              <a:ext cx="1021946" cy="22128"/>
            </a:xfrm>
            <a:custGeom>
              <a:rect b="b" l="l" r="r" t="t"/>
              <a:pathLst>
                <a:path extrusionOk="0" h="1354" w="62533">
                  <a:moveTo>
                    <a:pt x="1" y="0"/>
                  </a:moveTo>
                  <a:lnTo>
                    <a:pt x="1" y="1354"/>
                  </a:lnTo>
                  <a:lnTo>
                    <a:pt x="62533" y="1354"/>
                  </a:lnTo>
                  <a:lnTo>
                    <a:pt x="6253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8"/>
            <p:cNvSpPr/>
            <p:nvPr/>
          </p:nvSpPr>
          <p:spPr>
            <a:xfrm>
              <a:off x="6239339" y="2746084"/>
              <a:ext cx="1021946" cy="22128"/>
            </a:xfrm>
            <a:custGeom>
              <a:rect b="b" l="l" r="r" t="t"/>
              <a:pathLst>
                <a:path extrusionOk="0" h="1354" w="62533">
                  <a:moveTo>
                    <a:pt x="1" y="1"/>
                  </a:moveTo>
                  <a:lnTo>
                    <a:pt x="1" y="1354"/>
                  </a:lnTo>
                  <a:lnTo>
                    <a:pt x="62533" y="1354"/>
                  </a:lnTo>
                  <a:lnTo>
                    <a:pt x="62533" y="1"/>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8"/>
            <p:cNvSpPr/>
            <p:nvPr/>
          </p:nvSpPr>
          <p:spPr>
            <a:xfrm>
              <a:off x="6263101" y="2754680"/>
              <a:ext cx="64733" cy="111015"/>
            </a:xfrm>
            <a:custGeom>
              <a:rect b="b" l="l" r="r" t="t"/>
              <a:pathLst>
                <a:path extrusionOk="0" h="6793" w="3961">
                  <a:moveTo>
                    <a:pt x="3334" y="4813"/>
                  </a:moveTo>
                  <a:lnTo>
                    <a:pt x="3334" y="5941"/>
                  </a:lnTo>
                  <a:lnTo>
                    <a:pt x="627" y="5941"/>
                  </a:lnTo>
                  <a:lnTo>
                    <a:pt x="627" y="4813"/>
                  </a:lnTo>
                  <a:close/>
                  <a:moveTo>
                    <a:pt x="1" y="1"/>
                  </a:moveTo>
                  <a:lnTo>
                    <a:pt x="1" y="6793"/>
                  </a:lnTo>
                  <a:lnTo>
                    <a:pt x="3960" y="6793"/>
                  </a:lnTo>
                  <a:lnTo>
                    <a:pt x="3960" y="1"/>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8"/>
            <p:cNvSpPr/>
            <p:nvPr/>
          </p:nvSpPr>
          <p:spPr>
            <a:xfrm>
              <a:off x="6085752" y="3778652"/>
              <a:ext cx="1651" cy="10263"/>
            </a:xfrm>
            <a:custGeom>
              <a:rect b="b" l="l" r="r" t="t"/>
              <a:pathLst>
                <a:path extrusionOk="0" h="628" w="101">
                  <a:moveTo>
                    <a:pt x="101" y="627"/>
                  </a:moveTo>
                  <a:lnTo>
                    <a:pt x="101" y="627"/>
                  </a:lnTo>
                  <a:lnTo>
                    <a:pt x="101" y="627"/>
                  </a:lnTo>
                  <a:close/>
                  <a:moveTo>
                    <a:pt x="101" y="627"/>
                  </a:moveTo>
                  <a:lnTo>
                    <a:pt x="101" y="627"/>
                  </a:lnTo>
                  <a:lnTo>
                    <a:pt x="101" y="627"/>
                  </a:lnTo>
                  <a:close/>
                  <a:moveTo>
                    <a:pt x="101" y="527"/>
                  </a:moveTo>
                  <a:lnTo>
                    <a:pt x="101" y="527"/>
                  </a:lnTo>
                  <a:lnTo>
                    <a:pt x="101" y="527"/>
                  </a:lnTo>
                  <a:close/>
                  <a:moveTo>
                    <a:pt x="101" y="527"/>
                  </a:moveTo>
                  <a:lnTo>
                    <a:pt x="101" y="527"/>
                  </a:lnTo>
                  <a:lnTo>
                    <a:pt x="101" y="527"/>
                  </a:lnTo>
                  <a:close/>
                  <a:moveTo>
                    <a:pt x="0" y="427"/>
                  </a:moveTo>
                  <a:lnTo>
                    <a:pt x="0" y="427"/>
                  </a:lnTo>
                  <a:lnTo>
                    <a:pt x="0" y="427"/>
                  </a:lnTo>
                  <a:close/>
                  <a:moveTo>
                    <a:pt x="0" y="427"/>
                  </a:moveTo>
                  <a:lnTo>
                    <a:pt x="0" y="427"/>
                  </a:lnTo>
                  <a:lnTo>
                    <a:pt x="0" y="427"/>
                  </a:lnTo>
                  <a:close/>
                  <a:moveTo>
                    <a:pt x="0" y="427"/>
                  </a:moveTo>
                  <a:lnTo>
                    <a:pt x="0" y="427"/>
                  </a:lnTo>
                  <a:lnTo>
                    <a:pt x="0" y="427"/>
                  </a:lnTo>
                  <a:close/>
                  <a:moveTo>
                    <a:pt x="0" y="302"/>
                  </a:moveTo>
                  <a:lnTo>
                    <a:pt x="0" y="302"/>
                  </a:lnTo>
                  <a:lnTo>
                    <a:pt x="0" y="302"/>
                  </a:lnTo>
                  <a:close/>
                  <a:moveTo>
                    <a:pt x="0" y="302"/>
                  </a:moveTo>
                  <a:lnTo>
                    <a:pt x="0" y="302"/>
                  </a:lnTo>
                  <a:lnTo>
                    <a:pt x="0" y="302"/>
                  </a:lnTo>
                  <a:close/>
                  <a:moveTo>
                    <a:pt x="0" y="201"/>
                  </a:moveTo>
                  <a:lnTo>
                    <a:pt x="0" y="201"/>
                  </a:lnTo>
                  <a:lnTo>
                    <a:pt x="0" y="201"/>
                  </a:lnTo>
                  <a:close/>
                  <a:moveTo>
                    <a:pt x="0" y="201"/>
                  </a:moveTo>
                  <a:lnTo>
                    <a:pt x="0" y="201"/>
                  </a:lnTo>
                  <a:lnTo>
                    <a:pt x="0" y="201"/>
                  </a:lnTo>
                  <a:close/>
                  <a:moveTo>
                    <a:pt x="0" y="201"/>
                  </a:moveTo>
                  <a:lnTo>
                    <a:pt x="0" y="201"/>
                  </a:lnTo>
                  <a:lnTo>
                    <a:pt x="0" y="201"/>
                  </a:lnTo>
                  <a:close/>
                  <a:moveTo>
                    <a:pt x="0" y="101"/>
                  </a:moveTo>
                  <a:lnTo>
                    <a:pt x="0" y="101"/>
                  </a:lnTo>
                  <a:lnTo>
                    <a:pt x="0" y="101"/>
                  </a:lnTo>
                  <a:close/>
                  <a:moveTo>
                    <a:pt x="0" y="101"/>
                  </a:moveTo>
                  <a:lnTo>
                    <a:pt x="0" y="101"/>
                  </a:lnTo>
                  <a:lnTo>
                    <a:pt x="0" y="101"/>
                  </a:lnTo>
                  <a:close/>
                  <a:moveTo>
                    <a:pt x="0" y="1"/>
                  </a:moveTo>
                  <a:lnTo>
                    <a:pt x="0" y="1"/>
                  </a:lnTo>
                  <a:close/>
                </a:path>
              </a:pathLst>
            </a:custGeom>
            <a:solidFill>
              <a:srgbClr val="E845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8"/>
            <p:cNvSpPr/>
            <p:nvPr/>
          </p:nvSpPr>
          <p:spPr>
            <a:xfrm>
              <a:off x="5754391" y="3578538"/>
              <a:ext cx="39336" cy="36542"/>
            </a:xfrm>
            <a:custGeom>
              <a:rect b="b" l="l" r="r" t="t"/>
              <a:pathLst>
                <a:path extrusionOk="0" h="2236" w="2407">
                  <a:moveTo>
                    <a:pt x="1235" y="1"/>
                  </a:moveTo>
                  <a:cubicBezTo>
                    <a:pt x="1175" y="1"/>
                    <a:pt x="1115" y="5"/>
                    <a:pt x="1053" y="15"/>
                  </a:cubicBezTo>
                  <a:cubicBezTo>
                    <a:pt x="427" y="141"/>
                    <a:pt x="1" y="767"/>
                    <a:pt x="101" y="1268"/>
                  </a:cubicBezTo>
                  <a:cubicBezTo>
                    <a:pt x="214" y="1833"/>
                    <a:pt x="734" y="2235"/>
                    <a:pt x="1203" y="2235"/>
                  </a:cubicBezTo>
                  <a:cubicBezTo>
                    <a:pt x="1254" y="2235"/>
                    <a:pt x="1305" y="2231"/>
                    <a:pt x="1354" y="2221"/>
                  </a:cubicBezTo>
                  <a:cubicBezTo>
                    <a:pt x="1981" y="2121"/>
                    <a:pt x="2407" y="1494"/>
                    <a:pt x="2306" y="968"/>
                  </a:cubicBezTo>
                  <a:cubicBezTo>
                    <a:pt x="2216" y="403"/>
                    <a:pt x="1779" y="1"/>
                    <a:pt x="1235" y="1"/>
                  </a:cubicBezTo>
                  <a:close/>
                </a:path>
              </a:pathLst>
            </a:custGeom>
            <a:solidFill>
              <a:srgbClr val="3653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8"/>
            <p:cNvSpPr/>
            <p:nvPr/>
          </p:nvSpPr>
          <p:spPr>
            <a:xfrm>
              <a:off x="5837950" y="4053239"/>
              <a:ext cx="39336" cy="36150"/>
            </a:xfrm>
            <a:custGeom>
              <a:rect b="b" l="l" r="r" t="t"/>
              <a:pathLst>
                <a:path extrusionOk="0" h="2212" w="2407">
                  <a:moveTo>
                    <a:pt x="1218" y="1"/>
                  </a:moveTo>
                  <a:cubicBezTo>
                    <a:pt x="1162" y="1"/>
                    <a:pt x="1107" y="6"/>
                    <a:pt x="1053" y="16"/>
                  </a:cubicBezTo>
                  <a:cubicBezTo>
                    <a:pt x="426" y="116"/>
                    <a:pt x="0" y="743"/>
                    <a:pt x="126" y="1269"/>
                  </a:cubicBezTo>
                  <a:cubicBezTo>
                    <a:pt x="216" y="1831"/>
                    <a:pt x="648" y="2212"/>
                    <a:pt x="1189" y="2212"/>
                  </a:cubicBezTo>
                  <a:cubicBezTo>
                    <a:pt x="1251" y="2212"/>
                    <a:pt x="1314" y="2207"/>
                    <a:pt x="1379" y="2196"/>
                  </a:cubicBezTo>
                  <a:cubicBezTo>
                    <a:pt x="2005" y="2096"/>
                    <a:pt x="2406" y="1470"/>
                    <a:pt x="2306" y="943"/>
                  </a:cubicBezTo>
                  <a:cubicBezTo>
                    <a:pt x="2216" y="381"/>
                    <a:pt x="1703" y="1"/>
                    <a:pt x="1218" y="1"/>
                  </a:cubicBezTo>
                  <a:close/>
                </a:path>
              </a:pathLst>
            </a:custGeom>
            <a:solidFill>
              <a:srgbClr val="3653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8"/>
            <p:cNvSpPr/>
            <p:nvPr/>
          </p:nvSpPr>
          <p:spPr>
            <a:xfrm>
              <a:off x="6034551" y="3775024"/>
              <a:ext cx="37294" cy="34679"/>
            </a:xfrm>
            <a:custGeom>
              <a:rect b="b" l="l" r="r" t="t"/>
              <a:pathLst>
                <a:path extrusionOk="0" h="2122" w="2282">
                  <a:moveTo>
                    <a:pt x="1148" y="0"/>
                  </a:moveTo>
                  <a:cubicBezTo>
                    <a:pt x="1076" y="0"/>
                    <a:pt x="1003" y="7"/>
                    <a:pt x="928" y="22"/>
                  </a:cubicBezTo>
                  <a:cubicBezTo>
                    <a:pt x="301" y="123"/>
                    <a:pt x="1" y="649"/>
                    <a:pt x="101" y="1276"/>
                  </a:cubicBezTo>
                  <a:cubicBezTo>
                    <a:pt x="188" y="1823"/>
                    <a:pt x="601" y="2122"/>
                    <a:pt x="1122" y="2122"/>
                  </a:cubicBezTo>
                  <a:cubicBezTo>
                    <a:pt x="1197" y="2122"/>
                    <a:pt x="1275" y="2115"/>
                    <a:pt x="1354" y="2103"/>
                  </a:cubicBezTo>
                  <a:cubicBezTo>
                    <a:pt x="1880" y="2002"/>
                    <a:pt x="2281" y="1476"/>
                    <a:pt x="2181" y="849"/>
                  </a:cubicBezTo>
                  <a:cubicBezTo>
                    <a:pt x="2093" y="386"/>
                    <a:pt x="1674" y="0"/>
                    <a:pt x="1148" y="0"/>
                  </a:cubicBezTo>
                  <a:close/>
                </a:path>
              </a:pathLst>
            </a:custGeom>
            <a:solidFill>
              <a:srgbClr val="3653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8"/>
            <p:cNvSpPr/>
            <p:nvPr/>
          </p:nvSpPr>
          <p:spPr>
            <a:xfrm>
              <a:off x="5559834" y="3858632"/>
              <a:ext cx="37702" cy="34564"/>
            </a:xfrm>
            <a:custGeom>
              <a:rect b="b" l="l" r="r" t="t"/>
              <a:pathLst>
                <a:path extrusionOk="0" h="2115" w="2307">
                  <a:moveTo>
                    <a:pt x="1185" y="0"/>
                  </a:moveTo>
                  <a:cubicBezTo>
                    <a:pt x="1110" y="0"/>
                    <a:pt x="1032" y="7"/>
                    <a:pt x="953" y="19"/>
                  </a:cubicBezTo>
                  <a:cubicBezTo>
                    <a:pt x="427" y="119"/>
                    <a:pt x="1" y="646"/>
                    <a:pt x="101" y="1272"/>
                  </a:cubicBezTo>
                  <a:cubicBezTo>
                    <a:pt x="213" y="1744"/>
                    <a:pt x="627" y="2115"/>
                    <a:pt x="1163" y="2115"/>
                  </a:cubicBezTo>
                  <a:cubicBezTo>
                    <a:pt x="1225" y="2115"/>
                    <a:pt x="1289" y="2110"/>
                    <a:pt x="1354" y="2099"/>
                  </a:cubicBezTo>
                  <a:cubicBezTo>
                    <a:pt x="1981" y="1999"/>
                    <a:pt x="2307" y="1473"/>
                    <a:pt x="2206" y="846"/>
                  </a:cubicBezTo>
                  <a:cubicBezTo>
                    <a:pt x="2119" y="299"/>
                    <a:pt x="1706" y="0"/>
                    <a:pt x="1185" y="0"/>
                  </a:cubicBezTo>
                  <a:close/>
                </a:path>
              </a:pathLst>
            </a:custGeom>
            <a:solidFill>
              <a:srgbClr val="3653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5" name="Google Shape;1395;p18"/>
          <p:cNvGrpSpPr/>
          <p:nvPr/>
        </p:nvGrpSpPr>
        <p:grpSpPr>
          <a:xfrm>
            <a:off x="5627615" y="3858866"/>
            <a:ext cx="680173" cy="748913"/>
            <a:chOff x="5436955" y="3386268"/>
            <a:chExt cx="757769" cy="834350"/>
          </a:xfrm>
        </p:grpSpPr>
        <p:sp>
          <p:nvSpPr>
            <p:cNvPr id="1396" name="Google Shape;1396;p18"/>
            <p:cNvSpPr/>
            <p:nvPr/>
          </p:nvSpPr>
          <p:spPr>
            <a:xfrm>
              <a:off x="5923552" y="3428873"/>
              <a:ext cx="95457" cy="133126"/>
            </a:xfrm>
            <a:custGeom>
              <a:rect b="b" l="l" r="r" t="t"/>
              <a:pathLst>
                <a:path extrusionOk="0" h="8146" w="5841">
                  <a:moveTo>
                    <a:pt x="3033" y="0"/>
                  </a:moveTo>
                  <a:lnTo>
                    <a:pt x="1" y="6993"/>
                  </a:lnTo>
                  <a:lnTo>
                    <a:pt x="2808" y="8146"/>
                  </a:lnTo>
                  <a:lnTo>
                    <a:pt x="5840" y="1253"/>
                  </a:lnTo>
                  <a:lnTo>
                    <a:pt x="303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8"/>
            <p:cNvSpPr/>
            <p:nvPr/>
          </p:nvSpPr>
          <p:spPr>
            <a:xfrm>
              <a:off x="5882598" y="3411681"/>
              <a:ext cx="189246" cy="128207"/>
            </a:xfrm>
            <a:custGeom>
              <a:rect b="b" l="l" r="r" t="t"/>
              <a:pathLst>
                <a:path extrusionOk="0" h="7845" w="11580">
                  <a:moveTo>
                    <a:pt x="5250" y="1"/>
                  </a:moveTo>
                  <a:cubicBezTo>
                    <a:pt x="3056" y="1"/>
                    <a:pt x="941" y="1256"/>
                    <a:pt x="0" y="3458"/>
                  </a:cubicBezTo>
                  <a:lnTo>
                    <a:pt x="10326" y="7844"/>
                  </a:lnTo>
                  <a:cubicBezTo>
                    <a:pt x="11579" y="5012"/>
                    <a:pt x="10226" y="1679"/>
                    <a:pt x="7419" y="426"/>
                  </a:cubicBezTo>
                  <a:cubicBezTo>
                    <a:pt x="6714" y="139"/>
                    <a:pt x="5978" y="1"/>
                    <a:pt x="52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8"/>
            <p:cNvSpPr/>
            <p:nvPr/>
          </p:nvSpPr>
          <p:spPr>
            <a:xfrm>
              <a:off x="5484887" y="3507105"/>
              <a:ext cx="121245" cy="124938"/>
            </a:xfrm>
            <a:custGeom>
              <a:rect b="b" l="l" r="r" t="t"/>
              <a:pathLst>
                <a:path extrusionOk="0" h="7645" w="7419">
                  <a:moveTo>
                    <a:pt x="2306" y="0"/>
                  </a:moveTo>
                  <a:lnTo>
                    <a:pt x="0" y="2106"/>
                  </a:lnTo>
                  <a:lnTo>
                    <a:pt x="5213" y="7644"/>
                  </a:lnTo>
                  <a:lnTo>
                    <a:pt x="7419" y="5639"/>
                  </a:lnTo>
                  <a:lnTo>
                    <a:pt x="230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8"/>
            <p:cNvSpPr/>
            <p:nvPr/>
          </p:nvSpPr>
          <p:spPr>
            <a:xfrm>
              <a:off x="5450895" y="3484520"/>
              <a:ext cx="168753" cy="155711"/>
            </a:xfrm>
            <a:custGeom>
              <a:rect b="b" l="l" r="r" t="t"/>
              <a:pathLst>
                <a:path extrusionOk="0" h="9528" w="10326">
                  <a:moveTo>
                    <a:pt x="6167" y="0"/>
                  </a:moveTo>
                  <a:cubicBezTo>
                    <a:pt x="4795" y="0"/>
                    <a:pt x="3434" y="503"/>
                    <a:pt x="2381" y="1508"/>
                  </a:cubicBezTo>
                  <a:cubicBezTo>
                    <a:pt x="100" y="3688"/>
                    <a:pt x="0" y="7247"/>
                    <a:pt x="2080" y="9528"/>
                  </a:cubicBezTo>
                  <a:lnTo>
                    <a:pt x="10326" y="1808"/>
                  </a:lnTo>
                  <a:cubicBezTo>
                    <a:pt x="9186" y="603"/>
                    <a:pt x="7670" y="0"/>
                    <a:pt x="61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8"/>
            <p:cNvSpPr/>
            <p:nvPr/>
          </p:nvSpPr>
          <p:spPr>
            <a:xfrm>
              <a:off x="5706884" y="3408396"/>
              <a:ext cx="92172" cy="131492"/>
            </a:xfrm>
            <a:custGeom>
              <a:rect b="b" l="l" r="r" t="t"/>
              <a:pathLst>
                <a:path extrusionOk="0" h="8046" w="5640">
                  <a:moveTo>
                    <a:pt x="4261" y="0"/>
                  </a:moveTo>
                  <a:lnTo>
                    <a:pt x="0" y="727"/>
                  </a:lnTo>
                  <a:lnTo>
                    <a:pt x="1354" y="8045"/>
                  </a:lnTo>
                  <a:lnTo>
                    <a:pt x="5639" y="7293"/>
                  </a:lnTo>
                  <a:lnTo>
                    <a:pt x="426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8"/>
            <p:cNvSpPr/>
            <p:nvPr/>
          </p:nvSpPr>
          <p:spPr>
            <a:xfrm>
              <a:off x="5677794" y="3386268"/>
              <a:ext cx="131492" cy="90129"/>
            </a:xfrm>
            <a:custGeom>
              <a:rect b="b" l="l" r="r" t="t"/>
              <a:pathLst>
                <a:path extrusionOk="0" h="5515" w="8046">
                  <a:moveTo>
                    <a:pt x="7294" y="1"/>
                  </a:moveTo>
                  <a:lnTo>
                    <a:pt x="1" y="1254"/>
                  </a:lnTo>
                  <a:lnTo>
                    <a:pt x="728" y="5515"/>
                  </a:lnTo>
                  <a:lnTo>
                    <a:pt x="8046" y="4261"/>
                  </a:lnTo>
                  <a:lnTo>
                    <a:pt x="729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8"/>
            <p:cNvSpPr/>
            <p:nvPr/>
          </p:nvSpPr>
          <p:spPr>
            <a:xfrm>
              <a:off x="5551238" y="3966247"/>
              <a:ext cx="217094" cy="254371"/>
            </a:xfrm>
            <a:custGeom>
              <a:rect b="b" l="l" r="r" t="t"/>
              <a:pathLst>
                <a:path extrusionOk="0" h="15565" w="13284">
                  <a:moveTo>
                    <a:pt x="8572" y="1"/>
                  </a:moveTo>
                  <a:lnTo>
                    <a:pt x="0" y="12231"/>
                  </a:lnTo>
                  <a:lnTo>
                    <a:pt x="4712" y="15565"/>
                  </a:lnTo>
                  <a:lnTo>
                    <a:pt x="13284" y="3359"/>
                  </a:lnTo>
                  <a:lnTo>
                    <a:pt x="857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8"/>
            <p:cNvSpPr/>
            <p:nvPr/>
          </p:nvSpPr>
          <p:spPr>
            <a:xfrm>
              <a:off x="5935433" y="3925293"/>
              <a:ext cx="242490" cy="208498"/>
            </a:xfrm>
            <a:custGeom>
              <a:rect b="b" l="l" r="r" t="t"/>
              <a:pathLst>
                <a:path extrusionOk="0" h="12758" w="14838">
                  <a:moveTo>
                    <a:pt x="3334" y="0"/>
                  </a:moveTo>
                  <a:lnTo>
                    <a:pt x="0" y="4612"/>
                  </a:lnTo>
                  <a:lnTo>
                    <a:pt x="11579" y="12757"/>
                  </a:lnTo>
                  <a:lnTo>
                    <a:pt x="14837" y="8046"/>
                  </a:lnTo>
                  <a:lnTo>
                    <a:pt x="333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8"/>
            <p:cNvSpPr/>
            <p:nvPr/>
          </p:nvSpPr>
          <p:spPr>
            <a:xfrm>
              <a:off x="5436955" y="3486464"/>
              <a:ext cx="757769" cy="700423"/>
            </a:xfrm>
            <a:custGeom>
              <a:rect b="b" l="l" r="r" t="t"/>
              <a:pathLst>
                <a:path extrusionOk="0" h="42859" w="46368">
                  <a:moveTo>
                    <a:pt x="23307" y="1"/>
                  </a:moveTo>
                  <a:cubicBezTo>
                    <a:pt x="22061" y="1"/>
                    <a:pt x="20796" y="110"/>
                    <a:pt x="19525" y="336"/>
                  </a:cubicBezTo>
                  <a:cubicBezTo>
                    <a:pt x="7846" y="2316"/>
                    <a:pt x="1" y="13494"/>
                    <a:pt x="2106" y="25073"/>
                  </a:cubicBezTo>
                  <a:cubicBezTo>
                    <a:pt x="3869" y="35496"/>
                    <a:pt x="12927" y="42858"/>
                    <a:pt x="23138" y="42858"/>
                  </a:cubicBezTo>
                  <a:cubicBezTo>
                    <a:pt x="24393" y="42858"/>
                    <a:pt x="25665" y="42747"/>
                    <a:pt x="26943" y="42517"/>
                  </a:cubicBezTo>
                  <a:cubicBezTo>
                    <a:pt x="38648" y="40537"/>
                    <a:pt x="46367" y="29359"/>
                    <a:pt x="44387" y="17780"/>
                  </a:cubicBezTo>
                  <a:cubicBezTo>
                    <a:pt x="42533" y="7347"/>
                    <a:pt x="33530" y="1"/>
                    <a:pt x="233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8"/>
            <p:cNvSpPr/>
            <p:nvPr/>
          </p:nvSpPr>
          <p:spPr>
            <a:xfrm>
              <a:off x="5518879" y="3561329"/>
              <a:ext cx="593919" cy="550693"/>
            </a:xfrm>
            <a:custGeom>
              <a:rect b="b" l="l" r="r" t="t"/>
              <a:pathLst>
                <a:path extrusionOk="0" h="33697" w="36342">
                  <a:moveTo>
                    <a:pt x="18111" y="1"/>
                  </a:moveTo>
                  <a:cubicBezTo>
                    <a:pt x="17172" y="1"/>
                    <a:pt x="16221" y="79"/>
                    <a:pt x="15264" y="241"/>
                  </a:cubicBezTo>
                  <a:cubicBezTo>
                    <a:pt x="6166" y="1920"/>
                    <a:pt x="0" y="10592"/>
                    <a:pt x="1680" y="19765"/>
                  </a:cubicBezTo>
                  <a:cubicBezTo>
                    <a:pt x="3070" y="27904"/>
                    <a:pt x="10156" y="33696"/>
                    <a:pt x="18220" y="33696"/>
                  </a:cubicBezTo>
                  <a:cubicBezTo>
                    <a:pt x="19170" y="33696"/>
                    <a:pt x="20134" y="33616"/>
                    <a:pt x="21103" y="33449"/>
                  </a:cubicBezTo>
                  <a:cubicBezTo>
                    <a:pt x="30301" y="31770"/>
                    <a:pt x="36342" y="23124"/>
                    <a:pt x="34788" y="13925"/>
                  </a:cubicBezTo>
                  <a:cubicBezTo>
                    <a:pt x="33284" y="5777"/>
                    <a:pt x="26170" y="1"/>
                    <a:pt x="1811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8"/>
            <p:cNvSpPr/>
            <p:nvPr/>
          </p:nvSpPr>
          <p:spPr>
            <a:xfrm>
              <a:off x="5622916" y="3585745"/>
              <a:ext cx="467771" cy="525509"/>
            </a:xfrm>
            <a:custGeom>
              <a:rect b="b" l="l" r="r" t="t"/>
              <a:pathLst>
                <a:path extrusionOk="0" h="32156" w="28623">
                  <a:moveTo>
                    <a:pt x="18697" y="0"/>
                  </a:moveTo>
                  <a:cubicBezTo>
                    <a:pt x="21103" y="2406"/>
                    <a:pt x="22782" y="5439"/>
                    <a:pt x="23409" y="8973"/>
                  </a:cubicBezTo>
                  <a:cubicBezTo>
                    <a:pt x="24963" y="18171"/>
                    <a:pt x="18923" y="26843"/>
                    <a:pt x="9725" y="28522"/>
                  </a:cubicBezTo>
                  <a:cubicBezTo>
                    <a:pt x="8772" y="28622"/>
                    <a:pt x="7845" y="28722"/>
                    <a:pt x="6792" y="28722"/>
                  </a:cubicBezTo>
                  <a:cubicBezTo>
                    <a:pt x="4386" y="28722"/>
                    <a:pt x="2106" y="28196"/>
                    <a:pt x="0" y="27269"/>
                  </a:cubicBezTo>
                  <a:lnTo>
                    <a:pt x="0" y="27269"/>
                  </a:lnTo>
                  <a:cubicBezTo>
                    <a:pt x="3033" y="30276"/>
                    <a:pt x="7319" y="32156"/>
                    <a:pt x="11805" y="32156"/>
                  </a:cubicBezTo>
                  <a:cubicBezTo>
                    <a:pt x="12757" y="32156"/>
                    <a:pt x="13785" y="32056"/>
                    <a:pt x="14737" y="31955"/>
                  </a:cubicBezTo>
                  <a:cubicBezTo>
                    <a:pt x="22883" y="30502"/>
                    <a:pt x="28622" y="23384"/>
                    <a:pt x="28622" y="15364"/>
                  </a:cubicBezTo>
                  <a:cubicBezTo>
                    <a:pt x="28622" y="14411"/>
                    <a:pt x="28522" y="13484"/>
                    <a:pt x="28422" y="12431"/>
                  </a:cubicBezTo>
                  <a:lnTo>
                    <a:pt x="28422" y="12331"/>
                  </a:lnTo>
                  <a:cubicBezTo>
                    <a:pt x="28422" y="12331"/>
                    <a:pt x="28321" y="12331"/>
                    <a:pt x="28321" y="12231"/>
                  </a:cubicBezTo>
                  <a:lnTo>
                    <a:pt x="28321" y="12106"/>
                  </a:lnTo>
                  <a:lnTo>
                    <a:pt x="28321" y="12005"/>
                  </a:lnTo>
                  <a:lnTo>
                    <a:pt x="28321" y="11905"/>
                  </a:lnTo>
                  <a:lnTo>
                    <a:pt x="28321" y="11805"/>
                  </a:lnTo>
                  <a:cubicBezTo>
                    <a:pt x="27168" y="6366"/>
                    <a:pt x="23409" y="2081"/>
                    <a:pt x="186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8"/>
            <p:cNvSpPr/>
            <p:nvPr/>
          </p:nvSpPr>
          <p:spPr>
            <a:xfrm>
              <a:off x="5745795" y="3770611"/>
              <a:ext cx="141722" cy="132129"/>
            </a:xfrm>
            <a:custGeom>
              <a:rect b="b" l="l" r="r" t="t"/>
              <a:pathLst>
                <a:path extrusionOk="0" h="8085" w="8672">
                  <a:moveTo>
                    <a:pt x="4393" y="0"/>
                  </a:moveTo>
                  <a:cubicBezTo>
                    <a:pt x="4152" y="0"/>
                    <a:pt x="3906" y="22"/>
                    <a:pt x="3659" y="67"/>
                  </a:cubicBezTo>
                  <a:cubicBezTo>
                    <a:pt x="1479" y="493"/>
                    <a:pt x="0" y="2573"/>
                    <a:pt x="326" y="4779"/>
                  </a:cubicBezTo>
                  <a:cubicBezTo>
                    <a:pt x="703" y="6706"/>
                    <a:pt x="2372" y="8085"/>
                    <a:pt x="4260" y="8085"/>
                  </a:cubicBezTo>
                  <a:cubicBezTo>
                    <a:pt x="4508" y="8085"/>
                    <a:pt x="4760" y="8061"/>
                    <a:pt x="5013" y="8012"/>
                  </a:cubicBezTo>
                  <a:cubicBezTo>
                    <a:pt x="7218" y="7586"/>
                    <a:pt x="8672" y="5505"/>
                    <a:pt x="8271" y="3300"/>
                  </a:cubicBezTo>
                  <a:cubicBezTo>
                    <a:pt x="7982" y="1364"/>
                    <a:pt x="6309" y="0"/>
                    <a:pt x="439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8"/>
            <p:cNvSpPr/>
            <p:nvPr/>
          </p:nvSpPr>
          <p:spPr>
            <a:xfrm>
              <a:off x="5773234" y="3670938"/>
              <a:ext cx="58179" cy="167543"/>
            </a:xfrm>
            <a:custGeom>
              <a:rect b="b" l="l" r="r" t="t"/>
              <a:pathLst>
                <a:path extrusionOk="0" h="10252" w="3560">
                  <a:moveTo>
                    <a:pt x="1780" y="0"/>
                  </a:moveTo>
                  <a:lnTo>
                    <a:pt x="0" y="326"/>
                  </a:lnTo>
                  <a:lnTo>
                    <a:pt x="1780" y="10251"/>
                  </a:lnTo>
                  <a:lnTo>
                    <a:pt x="3559" y="10026"/>
                  </a:lnTo>
                  <a:lnTo>
                    <a:pt x="178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8"/>
            <p:cNvSpPr/>
            <p:nvPr/>
          </p:nvSpPr>
          <p:spPr>
            <a:xfrm>
              <a:off x="5807227" y="3819623"/>
              <a:ext cx="136819" cy="93806"/>
            </a:xfrm>
            <a:custGeom>
              <a:rect b="b" l="l" r="r" t="t"/>
              <a:pathLst>
                <a:path extrusionOk="0" h="5740" w="8372">
                  <a:moveTo>
                    <a:pt x="853" y="0"/>
                  </a:moveTo>
                  <a:lnTo>
                    <a:pt x="1" y="1554"/>
                  </a:lnTo>
                  <a:lnTo>
                    <a:pt x="7520" y="5740"/>
                  </a:lnTo>
                  <a:lnTo>
                    <a:pt x="8372" y="4286"/>
                  </a:lnTo>
                  <a:lnTo>
                    <a:pt x="853"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8"/>
            <p:cNvSpPr/>
            <p:nvPr/>
          </p:nvSpPr>
          <p:spPr>
            <a:xfrm>
              <a:off x="5559834" y="3578538"/>
              <a:ext cx="512011" cy="510850"/>
            </a:xfrm>
            <a:custGeom>
              <a:rect b="b" l="l" r="r" t="t"/>
              <a:pathLst>
                <a:path extrusionOk="0" h="31259" w="31330">
                  <a:moveTo>
                    <a:pt x="13140" y="1"/>
                  </a:moveTo>
                  <a:cubicBezTo>
                    <a:pt x="13080" y="1"/>
                    <a:pt x="13020" y="5"/>
                    <a:pt x="12958" y="15"/>
                  </a:cubicBezTo>
                  <a:cubicBezTo>
                    <a:pt x="12332" y="141"/>
                    <a:pt x="11906" y="767"/>
                    <a:pt x="12006" y="1268"/>
                  </a:cubicBezTo>
                  <a:cubicBezTo>
                    <a:pt x="12119" y="1833"/>
                    <a:pt x="12639" y="2235"/>
                    <a:pt x="13108" y="2235"/>
                  </a:cubicBezTo>
                  <a:cubicBezTo>
                    <a:pt x="13159" y="2235"/>
                    <a:pt x="13210" y="2231"/>
                    <a:pt x="13259" y="2221"/>
                  </a:cubicBezTo>
                  <a:cubicBezTo>
                    <a:pt x="13886" y="2121"/>
                    <a:pt x="14312" y="1494"/>
                    <a:pt x="14211" y="968"/>
                  </a:cubicBezTo>
                  <a:cubicBezTo>
                    <a:pt x="14121" y="403"/>
                    <a:pt x="13684" y="1"/>
                    <a:pt x="13140" y="1"/>
                  </a:cubicBezTo>
                  <a:close/>
                  <a:moveTo>
                    <a:pt x="30196" y="12023"/>
                  </a:moveTo>
                  <a:cubicBezTo>
                    <a:pt x="30124" y="12023"/>
                    <a:pt x="30051" y="12030"/>
                    <a:pt x="29976" y="12045"/>
                  </a:cubicBezTo>
                  <a:cubicBezTo>
                    <a:pt x="29349" y="12146"/>
                    <a:pt x="29049" y="12672"/>
                    <a:pt x="29149" y="13299"/>
                  </a:cubicBezTo>
                  <a:cubicBezTo>
                    <a:pt x="29236" y="13846"/>
                    <a:pt x="29649" y="14145"/>
                    <a:pt x="30170" y="14145"/>
                  </a:cubicBezTo>
                  <a:cubicBezTo>
                    <a:pt x="30245" y="14145"/>
                    <a:pt x="30323" y="14138"/>
                    <a:pt x="30402" y="14126"/>
                  </a:cubicBezTo>
                  <a:cubicBezTo>
                    <a:pt x="30928" y="14025"/>
                    <a:pt x="31329" y="13499"/>
                    <a:pt x="31229" y="12872"/>
                  </a:cubicBezTo>
                  <a:cubicBezTo>
                    <a:pt x="31141" y="12409"/>
                    <a:pt x="30722" y="12023"/>
                    <a:pt x="30196" y="12023"/>
                  </a:cubicBezTo>
                  <a:close/>
                  <a:moveTo>
                    <a:pt x="1185" y="17139"/>
                  </a:moveTo>
                  <a:cubicBezTo>
                    <a:pt x="1110" y="17139"/>
                    <a:pt x="1032" y="17146"/>
                    <a:pt x="953" y="17158"/>
                  </a:cubicBezTo>
                  <a:cubicBezTo>
                    <a:pt x="427" y="17258"/>
                    <a:pt x="1" y="17785"/>
                    <a:pt x="101" y="18411"/>
                  </a:cubicBezTo>
                  <a:cubicBezTo>
                    <a:pt x="213" y="18883"/>
                    <a:pt x="627" y="19254"/>
                    <a:pt x="1163" y="19254"/>
                  </a:cubicBezTo>
                  <a:cubicBezTo>
                    <a:pt x="1225" y="19254"/>
                    <a:pt x="1289" y="19249"/>
                    <a:pt x="1354" y="19238"/>
                  </a:cubicBezTo>
                  <a:cubicBezTo>
                    <a:pt x="1981" y="19138"/>
                    <a:pt x="2307" y="18612"/>
                    <a:pt x="2206" y="17985"/>
                  </a:cubicBezTo>
                  <a:cubicBezTo>
                    <a:pt x="2119" y="17438"/>
                    <a:pt x="1706" y="17139"/>
                    <a:pt x="1185" y="17139"/>
                  </a:cubicBezTo>
                  <a:close/>
                  <a:moveTo>
                    <a:pt x="18236" y="29048"/>
                  </a:moveTo>
                  <a:cubicBezTo>
                    <a:pt x="18180" y="29048"/>
                    <a:pt x="18125" y="29053"/>
                    <a:pt x="18071" y="29063"/>
                  </a:cubicBezTo>
                  <a:cubicBezTo>
                    <a:pt x="17444" y="29163"/>
                    <a:pt x="17018" y="29790"/>
                    <a:pt x="17144" y="30316"/>
                  </a:cubicBezTo>
                  <a:cubicBezTo>
                    <a:pt x="17234" y="30878"/>
                    <a:pt x="17666" y="31259"/>
                    <a:pt x="18207" y="31259"/>
                  </a:cubicBezTo>
                  <a:cubicBezTo>
                    <a:pt x="18269" y="31259"/>
                    <a:pt x="18332" y="31254"/>
                    <a:pt x="18397" y="31243"/>
                  </a:cubicBezTo>
                  <a:cubicBezTo>
                    <a:pt x="19023" y="31143"/>
                    <a:pt x="19424" y="30517"/>
                    <a:pt x="19324" y="29990"/>
                  </a:cubicBezTo>
                  <a:cubicBezTo>
                    <a:pt x="19234" y="29428"/>
                    <a:pt x="18721" y="29048"/>
                    <a:pt x="18236" y="2904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1" name="Google Shape;1411;p18"/>
          <p:cNvGrpSpPr/>
          <p:nvPr/>
        </p:nvGrpSpPr>
        <p:grpSpPr>
          <a:xfrm>
            <a:off x="7518276" y="4136070"/>
            <a:ext cx="491926" cy="490092"/>
            <a:chOff x="7493511" y="3693458"/>
            <a:chExt cx="548046" cy="546003"/>
          </a:xfrm>
        </p:grpSpPr>
        <p:sp>
          <p:nvSpPr>
            <p:cNvPr id="1412" name="Google Shape;1412;p18"/>
            <p:cNvSpPr/>
            <p:nvPr/>
          </p:nvSpPr>
          <p:spPr>
            <a:xfrm>
              <a:off x="7493511" y="3693458"/>
              <a:ext cx="274848" cy="272805"/>
            </a:xfrm>
            <a:custGeom>
              <a:rect b="b" l="l" r="r" t="t"/>
              <a:pathLst>
                <a:path extrusionOk="0" h="16693" w="16818">
                  <a:moveTo>
                    <a:pt x="5339" y="1"/>
                  </a:moveTo>
                  <a:cubicBezTo>
                    <a:pt x="2406" y="1"/>
                    <a:pt x="0" y="2382"/>
                    <a:pt x="0" y="5314"/>
                  </a:cubicBezTo>
                  <a:lnTo>
                    <a:pt x="0" y="11480"/>
                  </a:lnTo>
                  <a:cubicBezTo>
                    <a:pt x="0" y="14412"/>
                    <a:pt x="2406" y="16693"/>
                    <a:pt x="5339" y="16693"/>
                  </a:cubicBezTo>
                  <a:lnTo>
                    <a:pt x="11479" y="16693"/>
                  </a:lnTo>
                  <a:cubicBezTo>
                    <a:pt x="14411" y="16693"/>
                    <a:pt x="16817" y="14412"/>
                    <a:pt x="16817" y="11480"/>
                  </a:cubicBezTo>
                  <a:lnTo>
                    <a:pt x="16817" y="5314"/>
                  </a:lnTo>
                  <a:cubicBezTo>
                    <a:pt x="16817" y="2382"/>
                    <a:pt x="14411" y="1"/>
                    <a:pt x="114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8"/>
            <p:cNvSpPr/>
            <p:nvPr/>
          </p:nvSpPr>
          <p:spPr>
            <a:xfrm>
              <a:off x="7550023" y="3749579"/>
              <a:ext cx="161807" cy="160581"/>
            </a:xfrm>
            <a:custGeom>
              <a:rect b="b" l="l" r="r" t="t"/>
              <a:pathLst>
                <a:path extrusionOk="0" h="9826" w="9901">
                  <a:moveTo>
                    <a:pt x="4888" y="0"/>
                  </a:moveTo>
                  <a:cubicBezTo>
                    <a:pt x="4061" y="0"/>
                    <a:pt x="3334" y="727"/>
                    <a:pt x="3334" y="1680"/>
                  </a:cubicBezTo>
                  <a:lnTo>
                    <a:pt x="3334" y="3334"/>
                  </a:lnTo>
                  <a:lnTo>
                    <a:pt x="1655" y="3334"/>
                  </a:lnTo>
                  <a:cubicBezTo>
                    <a:pt x="728" y="3334"/>
                    <a:pt x="1" y="4086"/>
                    <a:pt x="1" y="4913"/>
                  </a:cubicBezTo>
                  <a:cubicBezTo>
                    <a:pt x="1" y="5840"/>
                    <a:pt x="728" y="6592"/>
                    <a:pt x="1655" y="6592"/>
                  </a:cubicBezTo>
                  <a:lnTo>
                    <a:pt x="3334" y="6592"/>
                  </a:lnTo>
                  <a:lnTo>
                    <a:pt x="3334" y="8246"/>
                  </a:lnTo>
                  <a:cubicBezTo>
                    <a:pt x="3334" y="9098"/>
                    <a:pt x="4061" y="9825"/>
                    <a:pt x="4888" y="9825"/>
                  </a:cubicBezTo>
                  <a:cubicBezTo>
                    <a:pt x="5840" y="9825"/>
                    <a:pt x="6567" y="9098"/>
                    <a:pt x="6567" y="8246"/>
                  </a:cubicBezTo>
                  <a:lnTo>
                    <a:pt x="6567" y="6592"/>
                  </a:lnTo>
                  <a:lnTo>
                    <a:pt x="8247" y="6592"/>
                  </a:lnTo>
                  <a:cubicBezTo>
                    <a:pt x="9174" y="6592"/>
                    <a:pt x="9901" y="5840"/>
                    <a:pt x="9901" y="4913"/>
                  </a:cubicBezTo>
                  <a:cubicBezTo>
                    <a:pt x="9901" y="4086"/>
                    <a:pt x="9174" y="3334"/>
                    <a:pt x="8247" y="3334"/>
                  </a:cubicBezTo>
                  <a:lnTo>
                    <a:pt x="6567" y="3334"/>
                  </a:lnTo>
                  <a:lnTo>
                    <a:pt x="6567" y="1680"/>
                  </a:lnTo>
                  <a:cubicBezTo>
                    <a:pt x="6567" y="727"/>
                    <a:pt x="5840" y="0"/>
                    <a:pt x="488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8"/>
            <p:cNvSpPr/>
            <p:nvPr/>
          </p:nvSpPr>
          <p:spPr>
            <a:xfrm>
              <a:off x="7768343" y="3693458"/>
              <a:ext cx="273214" cy="272805"/>
            </a:xfrm>
            <a:custGeom>
              <a:rect b="b" l="l" r="r" t="t"/>
              <a:pathLst>
                <a:path extrusionOk="0" h="16693" w="16718">
                  <a:moveTo>
                    <a:pt x="5213" y="1"/>
                  </a:moveTo>
                  <a:cubicBezTo>
                    <a:pt x="2306" y="1"/>
                    <a:pt x="0" y="2382"/>
                    <a:pt x="0" y="5314"/>
                  </a:cubicBezTo>
                  <a:lnTo>
                    <a:pt x="0" y="11480"/>
                  </a:lnTo>
                  <a:cubicBezTo>
                    <a:pt x="0" y="14412"/>
                    <a:pt x="2306" y="16693"/>
                    <a:pt x="5213" y="16693"/>
                  </a:cubicBezTo>
                  <a:lnTo>
                    <a:pt x="11379" y="16693"/>
                  </a:lnTo>
                  <a:cubicBezTo>
                    <a:pt x="14311" y="16693"/>
                    <a:pt x="16717" y="14412"/>
                    <a:pt x="16717" y="11480"/>
                  </a:cubicBezTo>
                  <a:lnTo>
                    <a:pt x="16717" y="5314"/>
                  </a:lnTo>
                  <a:cubicBezTo>
                    <a:pt x="16717" y="2382"/>
                    <a:pt x="14311" y="1"/>
                    <a:pt x="1137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8"/>
            <p:cNvSpPr/>
            <p:nvPr/>
          </p:nvSpPr>
          <p:spPr>
            <a:xfrm>
              <a:off x="7834693" y="3763143"/>
              <a:ext cx="140088" cy="134008"/>
            </a:xfrm>
            <a:custGeom>
              <a:rect b="b" l="l" r="r" t="t"/>
              <a:pathLst>
                <a:path extrusionOk="0" h="8200" w="8572">
                  <a:moveTo>
                    <a:pt x="2080" y="1"/>
                  </a:moveTo>
                  <a:cubicBezTo>
                    <a:pt x="1691" y="1"/>
                    <a:pt x="1287" y="135"/>
                    <a:pt x="953" y="424"/>
                  </a:cubicBezTo>
                  <a:cubicBezTo>
                    <a:pt x="326" y="1050"/>
                    <a:pt x="226" y="2103"/>
                    <a:pt x="853" y="2729"/>
                  </a:cubicBezTo>
                  <a:lnTo>
                    <a:pt x="2006" y="3982"/>
                  </a:lnTo>
                  <a:lnTo>
                    <a:pt x="752" y="5135"/>
                  </a:lnTo>
                  <a:cubicBezTo>
                    <a:pt x="0" y="5637"/>
                    <a:pt x="0" y="6689"/>
                    <a:pt x="627" y="7416"/>
                  </a:cubicBezTo>
                  <a:cubicBezTo>
                    <a:pt x="911" y="7754"/>
                    <a:pt x="1349" y="7939"/>
                    <a:pt x="1805" y="7939"/>
                  </a:cubicBezTo>
                  <a:cubicBezTo>
                    <a:pt x="2195" y="7939"/>
                    <a:pt x="2598" y="7805"/>
                    <a:pt x="2933" y="7516"/>
                  </a:cubicBezTo>
                  <a:lnTo>
                    <a:pt x="4086" y="6389"/>
                  </a:lnTo>
                  <a:lnTo>
                    <a:pt x="5239" y="7642"/>
                  </a:lnTo>
                  <a:cubicBezTo>
                    <a:pt x="5564" y="8019"/>
                    <a:pt x="5996" y="8200"/>
                    <a:pt x="6425" y="8200"/>
                  </a:cubicBezTo>
                  <a:cubicBezTo>
                    <a:pt x="6823" y="8200"/>
                    <a:pt x="7218" y="8044"/>
                    <a:pt x="7519" y="7742"/>
                  </a:cubicBezTo>
                  <a:cubicBezTo>
                    <a:pt x="8271" y="7216"/>
                    <a:pt x="8271" y="6163"/>
                    <a:pt x="7645" y="5436"/>
                  </a:cubicBezTo>
                  <a:lnTo>
                    <a:pt x="6592" y="4183"/>
                  </a:lnTo>
                  <a:lnTo>
                    <a:pt x="7845" y="3130"/>
                  </a:lnTo>
                  <a:cubicBezTo>
                    <a:pt x="8472" y="2504"/>
                    <a:pt x="8572" y="1476"/>
                    <a:pt x="7945" y="850"/>
                  </a:cubicBezTo>
                  <a:cubicBezTo>
                    <a:pt x="7603" y="453"/>
                    <a:pt x="7134" y="272"/>
                    <a:pt x="6676" y="272"/>
                  </a:cubicBezTo>
                  <a:cubicBezTo>
                    <a:pt x="6296" y="272"/>
                    <a:pt x="5924" y="397"/>
                    <a:pt x="5640" y="624"/>
                  </a:cubicBezTo>
                  <a:lnTo>
                    <a:pt x="4386" y="1777"/>
                  </a:lnTo>
                  <a:lnTo>
                    <a:pt x="3259" y="524"/>
                  </a:lnTo>
                  <a:cubicBezTo>
                    <a:pt x="2975" y="186"/>
                    <a:pt x="2537" y="1"/>
                    <a:pt x="208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8"/>
            <p:cNvSpPr/>
            <p:nvPr/>
          </p:nvSpPr>
          <p:spPr>
            <a:xfrm>
              <a:off x="7493511" y="3966247"/>
              <a:ext cx="274848" cy="273214"/>
            </a:xfrm>
            <a:custGeom>
              <a:rect b="b" l="l" r="r" t="t"/>
              <a:pathLst>
                <a:path extrusionOk="0" h="16718" w="16818">
                  <a:moveTo>
                    <a:pt x="5339" y="1"/>
                  </a:moveTo>
                  <a:cubicBezTo>
                    <a:pt x="2406" y="1"/>
                    <a:pt x="0" y="2407"/>
                    <a:pt x="0" y="5339"/>
                  </a:cubicBezTo>
                  <a:lnTo>
                    <a:pt x="0" y="11504"/>
                  </a:lnTo>
                  <a:cubicBezTo>
                    <a:pt x="0" y="14412"/>
                    <a:pt x="2406" y="16718"/>
                    <a:pt x="5339" y="16718"/>
                  </a:cubicBezTo>
                  <a:lnTo>
                    <a:pt x="11479" y="16718"/>
                  </a:lnTo>
                  <a:cubicBezTo>
                    <a:pt x="14411" y="16718"/>
                    <a:pt x="16817" y="14412"/>
                    <a:pt x="16817" y="11504"/>
                  </a:cubicBezTo>
                  <a:lnTo>
                    <a:pt x="16817" y="5339"/>
                  </a:lnTo>
                  <a:cubicBezTo>
                    <a:pt x="16817" y="2407"/>
                    <a:pt x="14411" y="1"/>
                    <a:pt x="114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8"/>
            <p:cNvSpPr/>
            <p:nvPr/>
          </p:nvSpPr>
          <p:spPr>
            <a:xfrm>
              <a:off x="7550023" y="4082573"/>
              <a:ext cx="161807" cy="51217"/>
            </a:xfrm>
            <a:custGeom>
              <a:rect b="b" l="l" r="r" t="t"/>
              <a:pathLst>
                <a:path extrusionOk="0" h="3134" w="9901">
                  <a:moveTo>
                    <a:pt x="1655" y="0"/>
                  </a:moveTo>
                  <a:cubicBezTo>
                    <a:pt x="728" y="0"/>
                    <a:pt x="1" y="727"/>
                    <a:pt x="1" y="1554"/>
                  </a:cubicBezTo>
                  <a:cubicBezTo>
                    <a:pt x="1" y="2381"/>
                    <a:pt x="728" y="3133"/>
                    <a:pt x="1655" y="3133"/>
                  </a:cubicBezTo>
                  <a:lnTo>
                    <a:pt x="8247" y="3133"/>
                  </a:lnTo>
                  <a:cubicBezTo>
                    <a:pt x="9174" y="3133"/>
                    <a:pt x="9901" y="2381"/>
                    <a:pt x="9901" y="1554"/>
                  </a:cubicBezTo>
                  <a:cubicBezTo>
                    <a:pt x="9901" y="727"/>
                    <a:pt x="9174" y="0"/>
                    <a:pt x="824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8"/>
            <p:cNvSpPr/>
            <p:nvPr/>
          </p:nvSpPr>
          <p:spPr>
            <a:xfrm>
              <a:off x="7768343" y="3966247"/>
              <a:ext cx="273214" cy="273214"/>
            </a:xfrm>
            <a:custGeom>
              <a:rect b="b" l="l" r="r" t="t"/>
              <a:pathLst>
                <a:path extrusionOk="0" h="16718" w="16718">
                  <a:moveTo>
                    <a:pt x="5213" y="1"/>
                  </a:moveTo>
                  <a:cubicBezTo>
                    <a:pt x="2306" y="1"/>
                    <a:pt x="0" y="2407"/>
                    <a:pt x="0" y="5339"/>
                  </a:cubicBezTo>
                  <a:lnTo>
                    <a:pt x="0" y="11504"/>
                  </a:lnTo>
                  <a:cubicBezTo>
                    <a:pt x="0" y="14412"/>
                    <a:pt x="2306" y="16718"/>
                    <a:pt x="5213" y="16718"/>
                  </a:cubicBezTo>
                  <a:lnTo>
                    <a:pt x="11379" y="16718"/>
                  </a:lnTo>
                  <a:cubicBezTo>
                    <a:pt x="14311" y="16718"/>
                    <a:pt x="16717" y="14412"/>
                    <a:pt x="16717" y="11504"/>
                  </a:cubicBezTo>
                  <a:lnTo>
                    <a:pt x="16717" y="5339"/>
                  </a:lnTo>
                  <a:cubicBezTo>
                    <a:pt x="16717" y="2407"/>
                    <a:pt x="14311" y="1"/>
                    <a:pt x="1137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8"/>
            <p:cNvSpPr/>
            <p:nvPr/>
          </p:nvSpPr>
          <p:spPr>
            <a:xfrm>
              <a:off x="7836736" y="4044168"/>
              <a:ext cx="134777" cy="128011"/>
            </a:xfrm>
            <a:custGeom>
              <a:rect b="b" l="l" r="r" t="t"/>
              <a:pathLst>
                <a:path extrusionOk="0" h="7833" w="8247">
                  <a:moveTo>
                    <a:pt x="6467" y="1"/>
                  </a:moveTo>
                  <a:cubicBezTo>
                    <a:pt x="6047" y="1"/>
                    <a:pt x="5627" y="157"/>
                    <a:pt x="5314" y="471"/>
                  </a:cubicBezTo>
                  <a:lnTo>
                    <a:pt x="627" y="5158"/>
                  </a:lnTo>
                  <a:cubicBezTo>
                    <a:pt x="1" y="5784"/>
                    <a:pt x="1" y="6736"/>
                    <a:pt x="627" y="7363"/>
                  </a:cubicBezTo>
                  <a:cubicBezTo>
                    <a:pt x="941" y="7676"/>
                    <a:pt x="1354" y="7833"/>
                    <a:pt x="1768" y="7833"/>
                  </a:cubicBezTo>
                  <a:cubicBezTo>
                    <a:pt x="2181" y="7833"/>
                    <a:pt x="2595" y="7676"/>
                    <a:pt x="2908" y="7363"/>
                  </a:cubicBezTo>
                  <a:lnTo>
                    <a:pt x="7620" y="2651"/>
                  </a:lnTo>
                  <a:cubicBezTo>
                    <a:pt x="8246" y="2025"/>
                    <a:pt x="8246" y="1097"/>
                    <a:pt x="7620" y="471"/>
                  </a:cubicBezTo>
                  <a:cubicBezTo>
                    <a:pt x="7307" y="157"/>
                    <a:pt x="6887" y="1"/>
                    <a:pt x="64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0" name="Google Shape;1420;p18"/>
          <p:cNvGrpSpPr/>
          <p:nvPr/>
        </p:nvGrpSpPr>
        <p:grpSpPr>
          <a:xfrm>
            <a:off x="1795077" y="2149086"/>
            <a:ext cx="729353" cy="827467"/>
            <a:chOff x="1633538" y="1762400"/>
            <a:chExt cx="729353" cy="827467"/>
          </a:xfrm>
        </p:grpSpPr>
        <p:sp>
          <p:nvSpPr>
            <p:cNvPr id="1421" name="Google Shape;1421;p18"/>
            <p:cNvSpPr/>
            <p:nvPr/>
          </p:nvSpPr>
          <p:spPr>
            <a:xfrm>
              <a:off x="1748857" y="1762400"/>
              <a:ext cx="614034" cy="827467"/>
            </a:xfrm>
            <a:custGeom>
              <a:rect b="b" l="l" r="r" t="t"/>
              <a:pathLst>
                <a:path extrusionOk="0" h="56014" w="41566">
                  <a:moveTo>
                    <a:pt x="1895" y="1"/>
                  </a:moveTo>
                  <a:cubicBezTo>
                    <a:pt x="868" y="92"/>
                    <a:pt x="0" y="959"/>
                    <a:pt x="0" y="2009"/>
                  </a:cubicBezTo>
                  <a:lnTo>
                    <a:pt x="0" y="30632"/>
                  </a:lnTo>
                  <a:lnTo>
                    <a:pt x="0" y="51357"/>
                  </a:lnTo>
                  <a:lnTo>
                    <a:pt x="0" y="54028"/>
                  </a:lnTo>
                  <a:cubicBezTo>
                    <a:pt x="0" y="55078"/>
                    <a:pt x="868" y="56014"/>
                    <a:pt x="2009" y="56014"/>
                  </a:cubicBezTo>
                  <a:lnTo>
                    <a:pt x="39465" y="56014"/>
                  </a:lnTo>
                  <a:cubicBezTo>
                    <a:pt x="40607" y="56014"/>
                    <a:pt x="41565" y="55169"/>
                    <a:pt x="41565" y="54028"/>
                  </a:cubicBezTo>
                  <a:lnTo>
                    <a:pt x="41565" y="52795"/>
                  </a:lnTo>
                  <a:lnTo>
                    <a:pt x="41474" y="2009"/>
                  </a:lnTo>
                  <a:cubicBezTo>
                    <a:pt x="41565" y="959"/>
                    <a:pt x="40607" y="1"/>
                    <a:pt x="39465" y="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8"/>
            <p:cNvSpPr/>
            <p:nvPr/>
          </p:nvSpPr>
          <p:spPr>
            <a:xfrm>
              <a:off x="1761665" y="1787691"/>
              <a:ext cx="577280" cy="776886"/>
            </a:xfrm>
            <a:custGeom>
              <a:rect b="b" l="l" r="r" t="t"/>
              <a:pathLst>
                <a:path extrusionOk="0" h="52590" w="39078">
                  <a:moveTo>
                    <a:pt x="1895" y="0"/>
                  </a:moveTo>
                  <a:cubicBezTo>
                    <a:pt x="845" y="0"/>
                    <a:pt x="1" y="868"/>
                    <a:pt x="1" y="1895"/>
                  </a:cubicBezTo>
                  <a:lnTo>
                    <a:pt x="1" y="50787"/>
                  </a:lnTo>
                  <a:cubicBezTo>
                    <a:pt x="1" y="51745"/>
                    <a:pt x="845" y="52590"/>
                    <a:pt x="1895" y="52590"/>
                  </a:cubicBezTo>
                  <a:lnTo>
                    <a:pt x="37183" y="52590"/>
                  </a:lnTo>
                  <a:cubicBezTo>
                    <a:pt x="38233" y="52590"/>
                    <a:pt x="39078" y="51745"/>
                    <a:pt x="39078" y="50787"/>
                  </a:cubicBezTo>
                  <a:lnTo>
                    <a:pt x="39078" y="1895"/>
                  </a:lnTo>
                  <a:cubicBezTo>
                    <a:pt x="39078" y="868"/>
                    <a:pt x="38233" y="0"/>
                    <a:pt x="3718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8"/>
            <p:cNvSpPr/>
            <p:nvPr/>
          </p:nvSpPr>
          <p:spPr>
            <a:xfrm>
              <a:off x="1754589" y="1787691"/>
              <a:ext cx="575935" cy="776886"/>
            </a:xfrm>
            <a:custGeom>
              <a:rect b="b" l="l" r="r" t="t"/>
              <a:pathLst>
                <a:path extrusionOk="0" h="52590" w="38987">
                  <a:moveTo>
                    <a:pt x="1895" y="0"/>
                  </a:moveTo>
                  <a:cubicBezTo>
                    <a:pt x="845" y="0"/>
                    <a:pt x="1" y="868"/>
                    <a:pt x="1" y="1895"/>
                  </a:cubicBezTo>
                  <a:lnTo>
                    <a:pt x="1" y="50787"/>
                  </a:lnTo>
                  <a:cubicBezTo>
                    <a:pt x="1" y="51745"/>
                    <a:pt x="845" y="52590"/>
                    <a:pt x="1895" y="52590"/>
                  </a:cubicBezTo>
                  <a:lnTo>
                    <a:pt x="37092" y="52590"/>
                  </a:lnTo>
                  <a:cubicBezTo>
                    <a:pt x="38142" y="52590"/>
                    <a:pt x="38986" y="51745"/>
                    <a:pt x="38986" y="50787"/>
                  </a:cubicBezTo>
                  <a:lnTo>
                    <a:pt x="38986" y="1895"/>
                  </a:lnTo>
                  <a:cubicBezTo>
                    <a:pt x="38986" y="868"/>
                    <a:pt x="38142" y="0"/>
                    <a:pt x="37092"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8"/>
            <p:cNvSpPr/>
            <p:nvPr/>
          </p:nvSpPr>
          <p:spPr>
            <a:xfrm>
              <a:off x="1746153" y="1787691"/>
              <a:ext cx="577280" cy="776886"/>
            </a:xfrm>
            <a:custGeom>
              <a:rect b="b" l="l" r="r" t="t"/>
              <a:pathLst>
                <a:path extrusionOk="0" h="52590" w="39078">
                  <a:moveTo>
                    <a:pt x="1895" y="0"/>
                  </a:moveTo>
                  <a:cubicBezTo>
                    <a:pt x="845" y="0"/>
                    <a:pt x="1" y="868"/>
                    <a:pt x="1" y="1895"/>
                  </a:cubicBezTo>
                  <a:lnTo>
                    <a:pt x="1" y="50787"/>
                  </a:lnTo>
                  <a:cubicBezTo>
                    <a:pt x="1" y="51745"/>
                    <a:pt x="845" y="52590"/>
                    <a:pt x="1895" y="52590"/>
                  </a:cubicBezTo>
                  <a:lnTo>
                    <a:pt x="37183" y="52590"/>
                  </a:lnTo>
                  <a:cubicBezTo>
                    <a:pt x="38233" y="52590"/>
                    <a:pt x="39078" y="51745"/>
                    <a:pt x="39078" y="50787"/>
                  </a:cubicBezTo>
                  <a:lnTo>
                    <a:pt x="39078" y="1895"/>
                  </a:lnTo>
                  <a:cubicBezTo>
                    <a:pt x="39078" y="868"/>
                    <a:pt x="38233" y="0"/>
                    <a:pt x="37183" y="0"/>
                  </a:cubicBez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8"/>
            <p:cNvSpPr/>
            <p:nvPr/>
          </p:nvSpPr>
          <p:spPr>
            <a:xfrm>
              <a:off x="1739077" y="1787691"/>
              <a:ext cx="575935" cy="776886"/>
            </a:xfrm>
            <a:custGeom>
              <a:rect b="b" l="l" r="r" t="t"/>
              <a:pathLst>
                <a:path extrusionOk="0" h="52590" w="38987">
                  <a:moveTo>
                    <a:pt x="1895" y="0"/>
                  </a:moveTo>
                  <a:cubicBezTo>
                    <a:pt x="845" y="0"/>
                    <a:pt x="1" y="868"/>
                    <a:pt x="1" y="1895"/>
                  </a:cubicBezTo>
                  <a:lnTo>
                    <a:pt x="1" y="50787"/>
                  </a:lnTo>
                  <a:cubicBezTo>
                    <a:pt x="1" y="51745"/>
                    <a:pt x="845" y="52590"/>
                    <a:pt x="1895" y="52590"/>
                  </a:cubicBezTo>
                  <a:lnTo>
                    <a:pt x="37092" y="52590"/>
                  </a:lnTo>
                  <a:cubicBezTo>
                    <a:pt x="38142" y="52590"/>
                    <a:pt x="38986" y="51745"/>
                    <a:pt x="38986" y="50787"/>
                  </a:cubicBezTo>
                  <a:lnTo>
                    <a:pt x="38986" y="1895"/>
                  </a:lnTo>
                  <a:cubicBezTo>
                    <a:pt x="38986" y="868"/>
                    <a:pt x="38142" y="0"/>
                    <a:pt x="37092" y="0"/>
                  </a:cubicBezTo>
                  <a:close/>
                </a:path>
              </a:pathLst>
            </a:custGeom>
            <a:solidFill>
              <a:srgbClr val="DBDB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8"/>
            <p:cNvSpPr/>
            <p:nvPr/>
          </p:nvSpPr>
          <p:spPr>
            <a:xfrm>
              <a:off x="1715130" y="1787691"/>
              <a:ext cx="577620" cy="776886"/>
            </a:xfrm>
            <a:custGeom>
              <a:rect b="b" l="l" r="r" t="t"/>
              <a:pathLst>
                <a:path extrusionOk="0" h="52590" w="39101">
                  <a:moveTo>
                    <a:pt x="1895" y="0"/>
                  </a:moveTo>
                  <a:cubicBezTo>
                    <a:pt x="868" y="0"/>
                    <a:pt x="1" y="868"/>
                    <a:pt x="1" y="1895"/>
                  </a:cubicBezTo>
                  <a:lnTo>
                    <a:pt x="1" y="50787"/>
                  </a:lnTo>
                  <a:cubicBezTo>
                    <a:pt x="1" y="51745"/>
                    <a:pt x="868" y="52590"/>
                    <a:pt x="1895" y="52590"/>
                  </a:cubicBezTo>
                  <a:lnTo>
                    <a:pt x="37183" y="52590"/>
                  </a:lnTo>
                  <a:cubicBezTo>
                    <a:pt x="38233" y="52590"/>
                    <a:pt x="39101" y="51745"/>
                    <a:pt x="39101" y="50787"/>
                  </a:cubicBezTo>
                  <a:lnTo>
                    <a:pt x="39101" y="1895"/>
                  </a:lnTo>
                  <a:cubicBezTo>
                    <a:pt x="39101" y="868"/>
                    <a:pt x="38233" y="0"/>
                    <a:pt x="37183"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8"/>
            <p:cNvSpPr/>
            <p:nvPr/>
          </p:nvSpPr>
          <p:spPr>
            <a:xfrm>
              <a:off x="1670293" y="1762400"/>
              <a:ext cx="614034" cy="827467"/>
            </a:xfrm>
            <a:custGeom>
              <a:rect b="b" l="l" r="r" t="t"/>
              <a:pathLst>
                <a:path extrusionOk="0" h="56014" w="41566">
                  <a:moveTo>
                    <a:pt x="2077" y="1"/>
                  </a:moveTo>
                  <a:cubicBezTo>
                    <a:pt x="936" y="1"/>
                    <a:pt x="0" y="959"/>
                    <a:pt x="0" y="2009"/>
                  </a:cubicBezTo>
                  <a:lnTo>
                    <a:pt x="0" y="27870"/>
                  </a:lnTo>
                  <a:lnTo>
                    <a:pt x="0" y="46039"/>
                  </a:lnTo>
                  <a:lnTo>
                    <a:pt x="0" y="54028"/>
                  </a:lnTo>
                  <a:cubicBezTo>
                    <a:pt x="0" y="55169"/>
                    <a:pt x="936" y="56014"/>
                    <a:pt x="2077" y="56014"/>
                  </a:cubicBezTo>
                  <a:lnTo>
                    <a:pt x="39556" y="56014"/>
                  </a:lnTo>
                  <a:cubicBezTo>
                    <a:pt x="40606" y="56014"/>
                    <a:pt x="41565" y="55169"/>
                    <a:pt x="41565" y="54028"/>
                  </a:cubicBezTo>
                  <a:lnTo>
                    <a:pt x="41565" y="49942"/>
                  </a:lnTo>
                  <a:lnTo>
                    <a:pt x="41565" y="2009"/>
                  </a:lnTo>
                  <a:cubicBezTo>
                    <a:pt x="41565" y="959"/>
                    <a:pt x="40698" y="92"/>
                    <a:pt x="395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8"/>
            <p:cNvSpPr/>
            <p:nvPr/>
          </p:nvSpPr>
          <p:spPr>
            <a:xfrm>
              <a:off x="1670293" y="1762400"/>
              <a:ext cx="91383" cy="827467"/>
            </a:xfrm>
            <a:custGeom>
              <a:rect b="b" l="l" r="r" t="t"/>
              <a:pathLst>
                <a:path extrusionOk="0" h="56014" w="6186">
                  <a:moveTo>
                    <a:pt x="2077" y="1"/>
                  </a:moveTo>
                  <a:cubicBezTo>
                    <a:pt x="936" y="1"/>
                    <a:pt x="0" y="959"/>
                    <a:pt x="0" y="2009"/>
                  </a:cubicBezTo>
                  <a:lnTo>
                    <a:pt x="0" y="54028"/>
                  </a:lnTo>
                  <a:cubicBezTo>
                    <a:pt x="0" y="55169"/>
                    <a:pt x="936" y="56014"/>
                    <a:pt x="2077" y="56014"/>
                  </a:cubicBezTo>
                  <a:lnTo>
                    <a:pt x="6186" y="56014"/>
                  </a:lnTo>
                  <a:lnTo>
                    <a:pt x="6186" y="1"/>
                  </a:ln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8"/>
            <p:cNvSpPr/>
            <p:nvPr/>
          </p:nvSpPr>
          <p:spPr>
            <a:xfrm>
              <a:off x="1694226" y="2462082"/>
              <a:ext cx="36429" cy="36444"/>
            </a:xfrm>
            <a:custGeom>
              <a:rect b="b" l="l" r="r" t="t"/>
              <a:pathLst>
                <a:path extrusionOk="0" h="2467" w="2466">
                  <a:moveTo>
                    <a:pt x="1233" y="1"/>
                  </a:moveTo>
                  <a:cubicBezTo>
                    <a:pt x="571" y="1"/>
                    <a:pt x="1" y="572"/>
                    <a:pt x="1" y="1234"/>
                  </a:cubicBezTo>
                  <a:cubicBezTo>
                    <a:pt x="1" y="1895"/>
                    <a:pt x="571" y="2466"/>
                    <a:pt x="1233" y="2466"/>
                  </a:cubicBezTo>
                  <a:cubicBezTo>
                    <a:pt x="1987" y="2466"/>
                    <a:pt x="2466" y="1895"/>
                    <a:pt x="2466" y="1234"/>
                  </a:cubicBezTo>
                  <a:cubicBezTo>
                    <a:pt x="2466" y="572"/>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8"/>
            <p:cNvSpPr/>
            <p:nvPr/>
          </p:nvSpPr>
          <p:spPr>
            <a:xfrm>
              <a:off x="1694226" y="2509977"/>
              <a:ext cx="36429" cy="35070"/>
            </a:xfrm>
            <a:custGeom>
              <a:rect b="b" l="l" r="r" t="t"/>
              <a:pathLst>
                <a:path extrusionOk="0" h="2374" w="2466">
                  <a:moveTo>
                    <a:pt x="1233" y="0"/>
                  </a:moveTo>
                  <a:cubicBezTo>
                    <a:pt x="571" y="0"/>
                    <a:pt x="1" y="479"/>
                    <a:pt x="1" y="1233"/>
                  </a:cubicBezTo>
                  <a:cubicBezTo>
                    <a:pt x="1" y="1895"/>
                    <a:pt x="571" y="2374"/>
                    <a:pt x="1233" y="2374"/>
                  </a:cubicBezTo>
                  <a:cubicBezTo>
                    <a:pt x="1987" y="2374"/>
                    <a:pt x="2466" y="1895"/>
                    <a:pt x="2466" y="1233"/>
                  </a:cubicBezTo>
                  <a:cubicBezTo>
                    <a:pt x="2466" y="479"/>
                    <a:pt x="1987" y="0"/>
                    <a:pt x="123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8"/>
            <p:cNvSpPr/>
            <p:nvPr/>
          </p:nvSpPr>
          <p:spPr>
            <a:xfrm>
              <a:off x="1694226" y="1808935"/>
              <a:ext cx="36429" cy="36429"/>
            </a:xfrm>
            <a:custGeom>
              <a:rect b="b" l="l" r="r" t="t"/>
              <a:pathLst>
                <a:path extrusionOk="0" h="2466" w="2466">
                  <a:moveTo>
                    <a:pt x="1233" y="0"/>
                  </a:moveTo>
                  <a:cubicBezTo>
                    <a:pt x="571" y="0"/>
                    <a:pt x="1" y="457"/>
                    <a:pt x="1" y="1233"/>
                  </a:cubicBezTo>
                  <a:cubicBezTo>
                    <a:pt x="1" y="1895"/>
                    <a:pt x="571" y="2466"/>
                    <a:pt x="1233" y="2466"/>
                  </a:cubicBezTo>
                  <a:cubicBezTo>
                    <a:pt x="1987" y="2466"/>
                    <a:pt x="2466" y="1895"/>
                    <a:pt x="2466" y="1233"/>
                  </a:cubicBezTo>
                  <a:cubicBezTo>
                    <a:pt x="2466" y="457"/>
                    <a:pt x="1987" y="0"/>
                    <a:pt x="123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8"/>
            <p:cNvSpPr/>
            <p:nvPr/>
          </p:nvSpPr>
          <p:spPr>
            <a:xfrm>
              <a:off x="1694226" y="1855130"/>
              <a:ext cx="36429" cy="36429"/>
            </a:xfrm>
            <a:custGeom>
              <a:rect b="b" l="l" r="r" t="t"/>
              <a:pathLst>
                <a:path extrusionOk="0" h="2466" w="2466">
                  <a:moveTo>
                    <a:pt x="1233" y="0"/>
                  </a:moveTo>
                  <a:cubicBezTo>
                    <a:pt x="571" y="0"/>
                    <a:pt x="1" y="571"/>
                    <a:pt x="1" y="1233"/>
                  </a:cubicBezTo>
                  <a:cubicBezTo>
                    <a:pt x="1" y="1895"/>
                    <a:pt x="571" y="2466"/>
                    <a:pt x="1233" y="2466"/>
                  </a:cubicBezTo>
                  <a:cubicBezTo>
                    <a:pt x="1987" y="2466"/>
                    <a:pt x="2466" y="1895"/>
                    <a:pt x="2466" y="1233"/>
                  </a:cubicBezTo>
                  <a:cubicBezTo>
                    <a:pt x="2466" y="571"/>
                    <a:pt x="1987" y="0"/>
                    <a:pt x="123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8"/>
            <p:cNvSpPr/>
            <p:nvPr/>
          </p:nvSpPr>
          <p:spPr>
            <a:xfrm>
              <a:off x="1694226" y="1901666"/>
              <a:ext cx="36429" cy="36429"/>
            </a:xfrm>
            <a:custGeom>
              <a:rect b="b" l="l" r="r" t="t"/>
              <a:pathLst>
                <a:path extrusionOk="0" h="2466" w="2466">
                  <a:moveTo>
                    <a:pt x="1233" y="0"/>
                  </a:moveTo>
                  <a:cubicBezTo>
                    <a:pt x="571" y="0"/>
                    <a:pt x="1" y="571"/>
                    <a:pt x="1" y="1233"/>
                  </a:cubicBezTo>
                  <a:cubicBezTo>
                    <a:pt x="1" y="1895"/>
                    <a:pt x="571" y="2465"/>
                    <a:pt x="1233" y="2465"/>
                  </a:cubicBezTo>
                  <a:cubicBezTo>
                    <a:pt x="1987" y="2465"/>
                    <a:pt x="2466" y="1895"/>
                    <a:pt x="2466" y="1233"/>
                  </a:cubicBezTo>
                  <a:cubicBezTo>
                    <a:pt x="2466" y="571"/>
                    <a:pt x="1987" y="0"/>
                    <a:pt x="123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8"/>
            <p:cNvSpPr/>
            <p:nvPr/>
          </p:nvSpPr>
          <p:spPr>
            <a:xfrm>
              <a:off x="1694226" y="1947861"/>
              <a:ext cx="36429" cy="36429"/>
            </a:xfrm>
            <a:custGeom>
              <a:rect b="b" l="l" r="r" t="t"/>
              <a:pathLst>
                <a:path extrusionOk="0" h="2466" w="2466">
                  <a:moveTo>
                    <a:pt x="1233" y="0"/>
                  </a:moveTo>
                  <a:cubicBezTo>
                    <a:pt x="571" y="0"/>
                    <a:pt x="1" y="571"/>
                    <a:pt x="1" y="1233"/>
                  </a:cubicBezTo>
                  <a:cubicBezTo>
                    <a:pt x="1" y="2009"/>
                    <a:pt x="571" y="2466"/>
                    <a:pt x="1233" y="2466"/>
                  </a:cubicBezTo>
                  <a:cubicBezTo>
                    <a:pt x="1987" y="2466"/>
                    <a:pt x="2466" y="2009"/>
                    <a:pt x="2466" y="1233"/>
                  </a:cubicBezTo>
                  <a:cubicBezTo>
                    <a:pt x="2466" y="571"/>
                    <a:pt x="1987" y="0"/>
                    <a:pt x="123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8"/>
            <p:cNvSpPr/>
            <p:nvPr/>
          </p:nvSpPr>
          <p:spPr>
            <a:xfrm>
              <a:off x="1694226" y="1995741"/>
              <a:ext cx="36429" cy="36429"/>
            </a:xfrm>
            <a:custGeom>
              <a:rect b="b" l="l" r="r" t="t"/>
              <a:pathLst>
                <a:path extrusionOk="0" h="2466" w="2466">
                  <a:moveTo>
                    <a:pt x="1233" y="1"/>
                  </a:moveTo>
                  <a:cubicBezTo>
                    <a:pt x="571" y="1"/>
                    <a:pt x="1" y="571"/>
                    <a:pt x="1" y="1233"/>
                  </a:cubicBezTo>
                  <a:cubicBezTo>
                    <a:pt x="1" y="1895"/>
                    <a:pt x="571" y="2466"/>
                    <a:pt x="1233" y="2466"/>
                  </a:cubicBezTo>
                  <a:cubicBezTo>
                    <a:pt x="1987" y="2466"/>
                    <a:pt x="2466" y="1895"/>
                    <a:pt x="2466" y="1233"/>
                  </a:cubicBezTo>
                  <a:cubicBezTo>
                    <a:pt x="2466" y="571"/>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8"/>
            <p:cNvSpPr/>
            <p:nvPr/>
          </p:nvSpPr>
          <p:spPr>
            <a:xfrm>
              <a:off x="1694226" y="2041936"/>
              <a:ext cx="36429" cy="36769"/>
            </a:xfrm>
            <a:custGeom>
              <a:rect b="b" l="l" r="r" t="t"/>
              <a:pathLst>
                <a:path extrusionOk="0" h="2489" w="2466">
                  <a:moveTo>
                    <a:pt x="1233" y="1"/>
                  </a:moveTo>
                  <a:cubicBezTo>
                    <a:pt x="571" y="1"/>
                    <a:pt x="1" y="571"/>
                    <a:pt x="1" y="1233"/>
                  </a:cubicBezTo>
                  <a:cubicBezTo>
                    <a:pt x="1" y="1918"/>
                    <a:pt x="571" y="2489"/>
                    <a:pt x="1233" y="2489"/>
                  </a:cubicBezTo>
                  <a:cubicBezTo>
                    <a:pt x="1987" y="2489"/>
                    <a:pt x="2466" y="1918"/>
                    <a:pt x="2466" y="1233"/>
                  </a:cubicBezTo>
                  <a:cubicBezTo>
                    <a:pt x="2466" y="571"/>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8"/>
            <p:cNvSpPr/>
            <p:nvPr/>
          </p:nvSpPr>
          <p:spPr>
            <a:xfrm>
              <a:off x="1694226" y="2088471"/>
              <a:ext cx="36429" cy="36429"/>
            </a:xfrm>
            <a:custGeom>
              <a:rect b="b" l="l" r="r" t="t"/>
              <a:pathLst>
                <a:path extrusionOk="0" h="2466" w="2466">
                  <a:moveTo>
                    <a:pt x="1233" y="1"/>
                  </a:moveTo>
                  <a:cubicBezTo>
                    <a:pt x="571" y="1"/>
                    <a:pt x="1" y="571"/>
                    <a:pt x="1" y="1233"/>
                  </a:cubicBezTo>
                  <a:cubicBezTo>
                    <a:pt x="1" y="1895"/>
                    <a:pt x="571" y="2466"/>
                    <a:pt x="1233" y="2466"/>
                  </a:cubicBezTo>
                  <a:cubicBezTo>
                    <a:pt x="1987" y="2466"/>
                    <a:pt x="2466" y="1895"/>
                    <a:pt x="2466" y="1233"/>
                  </a:cubicBezTo>
                  <a:cubicBezTo>
                    <a:pt x="2466" y="571"/>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8"/>
            <p:cNvSpPr/>
            <p:nvPr/>
          </p:nvSpPr>
          <p:spPr>
            <a:xfrm>
              <a:off x="1694226" y="2136011"/>
              <a:ext cx="36429" cy="35424"/>
            </a:xfrm>
            <a:custGeom>
              <a:rect b="b" l="l" r="r" t="t"/>
              <a:pathLst>
                <a:path extrusionOk="0" h="2398" w="2466">
                  <a:moveTo>
                    <a:pt x="1233" y="1"/>
                  </a:moveTo>
                  <a:cubicBezTo>
                    <a:pt x="571" y="1"/>
                    <a:pt x="1" y="480"/>
                    <a:pt x="1" y="1142"/>
                  </a:cubicBezTo>
                  <a:cubicBezTo>
                    <a:pt x="1" y="1918"/>
                    <a:pt x="571" y="2398"/>
                    <a:pt x="1233" y="2398"/>
                  </a:cubicBezTo>
                  <a:cubicBezTo>
                    <a:pt x="1987" y="2398"/>
                    <a:pt x="2466" y="1918"/>
                    <a:pt x="2466" y="1142"/>
                  </a:cubicBezTo>
                  <a:cubicBezTo>
                    <a:pt x="2466" y="480"/>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8"/>
            <p:cNvSpPr/>
            <p:nvPr/>
          </p:nvSpPr>
          <p:spPr>
            <a:xfrm>
              <a:off x="1694226" y="2182546"/>
              <a:ext cx="36429" cy="36429"/>
            </a:xfrm>
            <a:custGeom>
              <a:rect b="b" l="l" r="r" t="t"/>
              <a:pathLst>
                <a:path extrusionOk="0" h="2466" w="2466">
                  <a:moveTo>
                    <a:pt x="1233" y="1"/>
                  </a:moveTo>
                  <a:cubicBezTo>
                    <a:pt x="571" y="1"/>
                    <a:pt x="1" y="571"/>
                    <a:pt x="1" y="1233"/>
                  </a:cubicBezTo>
                  <a:cubicBezTo>
                    <a:pt x="1" y="1895"/>
                    <a:pt x="571" y="2466"/>
                    <a:pt x="1233" y="2466"/>
                  </a:cubicBezTo>
                  <a:cubicBezTo>
                    <a:pt x="1987" y="2466"/>
                    <a:pt x="2466" y="1895"/>
                    <a:pt x="2466" y="1233"/>
                  </a:cubicBezTo>
                  <a:cubicBezTo>
                    <a:pt x="2466" y="571"/>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8"/>
            <p:cNvSpPr/>
            <p:nvPr/>
          </p:nvSpPr>
          <p:spPr>
            <a:xfrm>
              <a:off x="1694226" y="2228742"/>
              <a:ext cx="36429" cy="36769"/>
            </a:xfrm>
            <a:custGeom>
              <a:rect b="b" l="l" r="r" t="t"/>
              <a:pathLst>
                <a:path extrusionOk="0" h="2489" w="2466">
                  <a:moveTo>
                    <a:pt x="1233" y="1"/>
                  </a:moveTo>
                  <a:cubicBezTo>
                    <a:pt x="571" y="1"/>
                    <a:pt x="1" y="571"/>
                    <a:pt x="1" y="1256"/>
                  </a:cubicBezTo>
                  <a:cubicBezTo>
                    <a:pt x="1" y="1918"/>
                    <a:pt x="571" y="2489"/>
                    <a:pt x="1233" y="2489"/>
                  </a:cubicBezTo>
                  <a:cubicBezTo>
                    <a:pt x="1987" y="2489"/>
                    <a:pt x="2466" y="1918"/>
                    <a:pt x="2466" y="1256"/>
                  </a:cubicBezTo>
                  <a:cubicBezTo>
                    <a:pt x="2466" y="571"/>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8"/>
            <p:cNvSpPr/>
            <p:nvPr/>
          </p:nvSpPr>
          <p:spPr>
            <a:xfrm>
              <a:off x="1694226" y="2275277"/>
              <a:ext cx="36429" cy="36429"/>
            </a:xfrm>
            <a:custGeom>
              <a:rect b="b" l="l" r="r" t="t"/>
              <a:pathLst>
                <a:path extrusionOk="0" h="2466" w="2466">
                  <a:moveTo>
                    <a:pt x="1233" y="1"/>
                  </a:moveTo>
                  <a:cubicBezTo>
                    <a:pt x="571" y="1"/>
                    <a:pt x="1" y="571"/>
                    <a:pt x="1" y="1233"/>
                  </a:cubicBezTo>
                  <a:cubicBezTo>
                    <a:pt x="1" y="1895"/>
                    <a:pt x="571" y="2466"/>
                    <a:pt x="1233" y="2466"/>
                  </a:cubicBezTo>
                  <a:cubicBezTo>
                    <a:pt x="1987" y="2466"/>
                    <a:pt x="2466" y="1895"/>
                    <a:pt x="2466" y="1233"/>
                  </a:cubicBezTo>
                  <a:cubicBezTo>
                    <a:pt x="2466" y="571"/>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8"/>
            <p:cNvSpPr/>
            <p:nvPr/>
          </p:nvSpPr>
          <p:spPr>
            <a:xfrm>
              <a:off x="1694226" y="2323156"/>
              <a:ext cx="36429" cy="35085"/>
            </a:xfrm>
            <a:custGeom>
              <a:rect b="b" l="l" r="r" t="t"/>
              <a:pathLst>
                <a:path extrusionOk="0" h="2375" w="2466">
                  <a:moveTo>
                    <a:pt x="1233" y="1"/>
                  </a:moveTo>
                  <a:cubicBezTo>
                    <a:pt x="571" y="1"/>
                    <a:pt x="1" y="457"/>
                    <a:pt x="1" y="1142"/>
                  </a:cubicBezTo>
                  <a:cubicBezTo>
                    <a:pt x="1" y="1895"/>
                    <a:pt x="571" y="2375"/>
                    <a:pt x="1233" y="2375"/>
                  </a:cubicBezTo>
                  <a:cubicBezTo>
                    <a:pt x="1987" y="2375"/>
                    <a:pt x="2466" y="1895"/>
                    <a:pt x="2466" y="1142"/>
                  </a:cubicBezTo>
                  <a:cubicBezTo>
                    <a:pt x="2466" y="457"/>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8"/>
            <p:cNvSpPr/>
            <p:nvPr/>
          </p:nvSpPr>
          <p:spPr>
            <a:xfrm>
              <a:off x="1694226" y="2369352"/>
              <a:ext cx="36429" cy="36444"/>
            </a:xfrm>
            <a:custGeom>
              <a:rect b="b" l="l" r="r" t="t"/>
              <a:pathLst>
                <a:path extrusionOk="0" h="2467" w="2466">
                  <a:moveTo>
                    <a:pt x="1233" y="1"/>
                  </a:moveTo>
                  <a:cubicBezTo>
                    <a:pt x="571" y="1"/>
                    <a:pt x="1" y="572"/>
                    <a:pt x="1" y="1234"/>
                  </a:cubicBezTo>
                  <a:cubicBezTo>
                    <a:pt x="1" y="1895"/>
                    <a:pt x="571" y="2466"/>
                    <a:pt x="1233" y="2466"/>
                  </a:cubicBezTo>
                  <a:cubicBezTo>
                    <a:pt x="1987" y="2466"/>
                    <a:pt x="2466" y="1895"/>
                    <a:pt x="2466" y="1234"/>
                  </a:cubicBezTo>
                  <a:cubicBezTo>
                    <a:pt x="2466" y="572"/>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8"/>
            <p:cNvSpPr/>
            <p:nvPr/>
          </p:nvSpPr>
          <p:spPr>
            <a:xfrm>
              <a:off x="1694226" y="2415887"/>
              <a:ext cx="36429" cy="36444"/>
            </a:xfrm>
            <a:custGeom>
              <a:rect b="b" l="l" r="r" t="t"/>
              <a:pathLst>
                <a:path extrusionOk="0" h="2467" w="2466">
                  <a:moveTo>
                    <a:pt x="1233" y="1"/>
                  </a:moveTo>
                  <a:cubicBezTo>
                    <a:pt x="571" y="1"/>
                    <a:pt x="1" y="572"/>
                    <a:pt x="1" y="1233"/>
                  </a:cubicBezTo>
                  <a:cubicBezTo>
                    <a:pt x="1" y="1895"/>
                    <a:pt x="571" y="2466"/>
                    <a:pt x="1233" y="2466"/>
                  </a:cubicBezTo>
                  <a:cubicBezTo>
                    <a:pt x="1987" y="2466"/>
                    <a:pt x="2466" y="1895"/>
                    <a:pt x="2466" y="1233"/>
                  </a:cubicBezTo>
                  <a:cubicBezTo>
                    <a:pt x="2466" y="572"/>
                    <a:pt x="1987" y="1"/>
                    <a:pt x="123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8"/>
            <p:cNvSpPr/>
            <p:nvPr/>
          </p:nvSpPr>
          <p:spPr>
            <a:xfrm>
              <a:off x="1633538" y="2470518"/>
              <a:ext cx="90038" cy="21258"/>
            </a:xfrm>
            <a:custGeom>
              <a:rect b="b" l="l" r="r" t="t"/>
              <a:pathLst>
                <a:path extrusionOk="0" h="1439" w="6095">
                  <a:moveTo>
                    <a:pt x="685" y="1"/>
                  </a:moveTo>
                  <a:cubicBezTo>
                    <a:pt x="297" y="1"/>
                    <a:pt x="0" y="297"/>
                    <a:pt x="0" y="663"/>
                  </a:cubicBezTo>
                  <a:cubicBezTo>
                    <a:pt x="0" y="1051"/>
                    <a:pt x="297" y="1439"/>
                    <a:pt x="685" y="1439"/>
                  </a:cubicBezTo>
                  <a:lnTo>
                    <a:pt x="5341" y="1439"/>
                  </a:lnTo>
                  <a:cubicBezTo>
                    <a:pt x="5821" y="1439"/>
                    <a:pt x="6095" y="1051"/>
                    <a:pt x="6095" y="663"/>
                  </a:cubicBezTo>
                  <a:cubicBezTo>
                    <a:pt x="6095" y="297"/>
                    <a:pt x="5821" y="1"/>
                    <a:pt x="534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8"/>
            <p:cNvSpPr/>
            <p:nvPr/>
          </p:nvSpPr>
          <p:spPr>
            <a:xfrm>
              <a:off x="1633538" y="2517053"/>
              <a:ext cx="90038" cy="20918"/>
            </a:xfrm>
            <a:custGeom>
              <a:rect b="b" l="l" r="r" t="t"/>
              <a:pathLst>
                <a:path extrusionOk="0" h="1416" w="6095">
                  <a:moveTo>
                    <a:pt x="685" y="0"/>
                  </a:moveTo>
                  <a:cubicBezTo>
                    <a:pt x="297" y="0"/>
                    <a:pt x="0" y="274"/>
                    <a:pt x="0" y="754"/>
                  </a:cubicBezTo>
                  <a:cubicBezTo>
                    <a:pt x="0" y="1142"/>
                    <a:pt x="297" y="1416"/>
                    <a:pt x="685" y="1416"/>
                  </a:cubicBezTo>
                  <a:lnTo>
                    <a:pt x="5341" y="1416"/>
                  </a:lnTo>
                  <a:cubicBezTo>
                    <a:pt x="5821" y="1416"/>
                    <a:pt x="6095" y="1142"/>
                    <a:pt x="6095" y="754"/>
                  </a:cubicBezTo>
                  <a:cubicBezTo>
                    <a:pt x="6095" y="274"/>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8"/>
            <p:cNvSpPr/>
            <p:nvPr/>
          </p:nvSpPr>
          <p:spPr>
            <a:xfrm>
              <a:off x="1633538" y="1815672"/>
              <a:ext cx="90038" cy="21258"/>
            </a:xfrm>
            <a:custGeom>
              <a:rect b="b" l="l" r="r" t="t"/>
              <a:pathLst>
                <a:path extrusionOk="0" h="1439" w="6095">
                  <a:moveTo>
                    <a:pt x="685" y="1"/>
                  </a:moveTo>
                  <a:cubicBezTo>
                    <a:pt x="297" y="1"/>
                    <a:pt x="0" y="389"/>
                    <a:pt x="0" y="777"/>
                  </a:cubicBezTo>
                  <a:cubicBezTo>
                    <a:pt x="0" y="1142"/>
                    <a:pt x="297" y="1439"/>
                    <a:pt x="685" y="1439"/>
                  </a:cubicBezTo>
                  <a:lnTo>
                    <a:pt x="5341" y="1439"/>
                  </a:lnTo>
                  <a:cubicBezTo>
                    <a:pt x="5821" y="1439"/>
                    <a:pt x="6095" y="1142"/>
                    <a:pt x="6095" y="777"/>
                  </a:cubicBezTo>
                  <a:cubicBezTo>
                    <a:pt x="6095" y="389"/>
                    <a:pt x="5821" y="1"/>
                    <a:pt x="534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8"/>
            <p:cNvSpPr/>
            <p:nvPr/>
          </p:nvSpPr>
          <p:spPr>
            <a:xfrm>
              <a:off x="1633538" y="1862207"/>
              <a:ext cx="90038" cy="20918"/>
            </a:xfrm>
            <a:custGeom>
              <a:rect b="b" l="l" r="r" t="t"/>
              <a:pathLst>
                <a:path extrusionOk="0" h="1416" w="6095">
                  <a:moveTo>
                    <a:pt x="685" y="1"/>
                  </a:moveTo>
                  <a:cubicBezTo>
                    <a:pt x="297" y="1"/>
                    <a:pt x="0" y="389"/>
                    <a:pt x="0" y="754"/>
                  </a:cubicBezTo>
                  <a:cubicBezTo>
                    <a:pt x="0" y="1142"/>
                    <a:pt x="297" y="1416"/>
                    <a:pt x="685" y="1416"/>
                  </a:cubicBezTo>
                  <a:lnTo>
                    <a:pt x="5341" y="1416"/>
                  </a:lnTo>
                  <a:cubicBezTo>
                    <a:pt x="5821" y="1416"/>
                    <a:pt x="6095" y="1142"/>
                    <a:pt x="6095" y="754"/>
                  </a:cubicBezTo>
                  <a:cubicBezTo>
                    <a:pt x="6095" y="389"/>
                    <a:pt x="5821" y="1"/>
                    <a:pt x="534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8"/>
            <p:cNvSpPr/>
            <p:nvPr/>
          </p:nvSpPr>
          <p:spPr>
            <a:xfrm>
              <a:off x="1633538" y="1910086"/>
              <a:ext cx="90038" cy="20933"/>
            </a:xfrm>
            <a:custGeom>
              <a:rect b="b" l="l" r="r" t="t"/>
              <a:pathLst>
                <a:path extrusionOk="0" h="1417" w="6095">
                  <a:moveTo>
                    <a:pt x="685" y="1"/>
                  </a:moveTo>
                  <a:cubicBezTo>
                    <a:pt x="297" y="1"/>
                    <a:pt x="0" y="275"/>
                    <a:pt x="0" y="663"/>
                  </a:cubicBezTo>
                  <a:cubicBezTo>
                    <a:pt x="0" y="1028"/>
                    <a:pt x="297" y="1416"/>
                    <a:pt x="685" y="1416"/>
                  </a:cubicBezTo>
                  <a:lnTo>
                    <a:pt x="5341" y="1416"/>
                  </a:lnTo>
                  <a:cubicBezTo>
                    <a:pt x="5821" y="1416"/>
                    <a:pt x="6095" y="1028"/>
                    <a:pt x="6095" y="663"/>
                  </a:cubicBezTo>
                  <a:cubicBezTo>
                    <a:pt x="6095" y="275"/>
                    <a:pt x="5821" y="1"/>
                    <a:pt x="534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8"/>
            <p:cNvSpPr/>
            <p:nvPr/>
          </p:nvSpPr>
          <p:spPr>
            <a:xfrm>
              <a:off x="1633538" y="1956297"/>
              <a:ext cx="90038" cy="21258"/>
            </a:xfrm>
            <a:custGeom>
              <a:rect b="b" l="l" r="r" t="t"/>
              <a:pathLst>
                <a:path extrusionOk="0" h="1439" w="6095">
                  <a:moveTo>
                    <a:pt x="685" y="0"/>
                  </a:moveTo>
                  <a:cubicBezTo>
                    <a:pt x="297" y="0"/>
                    <a:pt x="0" y="297"/>
                    <a:pt x="0" y="662"/>
                  </a:cubicBezTo>
                  <a:cubicBezTo>
                    <a:pt x="0" y="1141"/>
                    <a:pt x="297" y="1438"/>
                    <a:pt x="685" y="1438"/>
                  </a:cubicBezTo>
                  <a:lnTo>
                    <a:pt x="5341" y="1438"/>
                  </a:lnTo>
                  <a:cubicBezTo>
                    <a:pt x="5821" y="1438"/>
                    <a:pt x="6095" y="1141"/>
                    <a:pt x="6095" y="662"/>
                  </a:cubicBezTo>
                  <a:cubicBezTo>
                    <a:pt x="6095" y="297"/>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8"/>
            <p:cNvSpPr/>
            <p:nvPr/>
          </p:nvSpPr>
          <p:spPr>
            <a:xfrm>
              <a:off x="1633538" y="2002817"/>
              <a:ext cx="90038" cy="20933"/>
            </a:xfrm>
            <a:custGeom>
              <a:rect b="b" l="l" r="r" t="t"/>
              <a:pathLst>
                <a:path extrusionOk="0" h="1417" w="6095">
                  <a:moveTo>
                    <a:pt x="685" y="1"/>
                  </a:moveTo>
                  <a:cubicBezTo>
                    <a:pt x="297" y="1"/>
                    <a:pt x="0" y="366"/>
                    <a:pt x="0" y="754"/>
                  </a:cubicBezTo>
                  <a:cubicBezTo>
                    <a:pt x="0" y="1142"/>
                    <a:pt x="297" y="1416"/>
                    <a:pt x="685" y="1416"/>
                  </a:cubicBezTo>
                  <a:lnTo>
                    <a:pt x="5341" y="1416"/>
                  </a:lnTo>
                  <a:cubicBezTo>
                    <a:pt x="5821" y="1416"/>
                    <a:pt x="6095" y="1142"/>
                    <a:pt x="6095" y="754"/>
                  </a:cubicBezTo>
                  <a:cubicBezTo>
                    <a:pt x="6095" y="366"/>
                    <a:pt x="5821" y="1"/>
                    <a:pt x="534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8"/>
            <p:cNvSpPr/>
            <p:nvPr/>
          </p:nvSpPr>
          <p:spPr>
            <a:xfrm>
              <a:off x="1633538" y="2050371"/>
              <a:ext cx="90038" cy="19899"/>
            </a:xfrm>
            <a:custGeom>
              <a:rect b="b" l="l" r="r" t="t"/>
              <a:pathLst>
                <a:path extrusionOk="0" h="1347" w="6095">
                  <a:moveTo>
                    <a:pt x="685" y="0"/>
                  </a:moveTo>
                  <a:cubicBezTo>
                    <a:pt x="297" y="0"/>
                    <a:pt x="0" y="297"/>
                    <a:pt x="0" y="662"/>
                  </a:cubicBezTo>
                  <a:cubicBezTo>
                    <a:pt x="0" y="1050"/>
                    <a:pt x="297" y="1347"/>
                    <a:pt x="685" y="1347"/>
                  </a:cubicBezTo>
                  <a:lnTo>
                    <a:pt x="5341" y="1347"/>
                  </a:lnTo>
                  <a:cubicBezTo>
                    <a:pt x="5821" y="1347"/>
                    <a:pt x="6095" y="1050"/>
                    <a:pt x="6095" y="662"/>
                  </a:cubicBezTo>
                  <a:cubicBezTo>
                    <a:pt x="6095" y="297"/>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8"/>
            <p:cNvSpPr/>
            <p:nvPr/>
          </p:nvSpPr>
          <p:spPr>
            <a:xfrm>
              <a:off x="1633538" y="2096907"/>
              <a:ext cx="90038" cy="20918"/>
            </a:xfrm>
            <a:custGeom>
              <a:rect b="b" l="l" r="r" t="t"/>
              <a:pathLst>
                <a:path extrusionOk="0" h="1416" w="6095">
                  <a:moveTo>
                    <a:pt x="685" y="0"/>
                  </a:moveTo>
                  <a:cubicBezTo>
                    <a:pt x="297" y="0"/>
                    <a:pt x="0" y="274"/>
                    <a:pt x="0" y="662"/>
                  </a:cubicBezTo>
                  <a:cubicBezTo>
                    <a:pt x="0" y="1050"/>
                    <a:pt x="297" y="1415"/>
                    <a:pt x="685" y="1415"/>
                  </a:cubicBezTo>
                  <a:lnTo>
                    <a:pt x="5341" y="1415"/>
                  </a:lnTo>
                  <a:cubicBezTo>
                    <a:pt x="5821" y="1415"/>
                    <a:pt x="6095" y="1050"/>
                    <a:pt x="6095" y="662"/>
                  </a:cubicBezTo>
                  <a:cubicBezTo>
                    <a:pt x="6095" y="274"/>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8"/>
            <p:cNvSpPr/>
            <p:nvPr/>
          </p:nvSpPr>
          <p:spPr>
            <a:xfrm>
              <a:off x="1633538" y="2143102"/>
              <a:ext cx="90038" cy="21258"/>
            </a:xfrm>
            <a:custGeom>
              <a:rect b="b" l="l" r="r" t="t"/>
              <a:pathLst>
                <a:path extrusionOk="0" h="1439" w="6095">
                  <a:moveTo>
                    <a:pt x="685" y="0"/>
                  </a:moveTo>
                  <a:cubicBezTo>
                    <a:pt x="297" y="0"/>
                    <a:pt x="0" y="297"/>
                    <a:pt x="0" y="662"/>
                  </a:cubicBezTo>
                  <a:cubicBezTo>
                    <a:pt x="0" y="1142"/>
                    <a:pt x="297" y="1438"/>
                    <a:pt x="685" y="1438"/>
                  </a:cubicBezTo>
                  <a:lnTo>
                    <a:pt x="5341" y="1438"/>
                  </a:lnTo>
                  <a:cubicBezTo>
                    <a:pt x="5821" y="1438"/>
                    <a:pt x="6095" y="1142"/>
                    <a:pt x="6095" y="662"/>
                  </a:cubicBezTo>
                  <a:cubicBezTo>
                    <a:pt x="6095" y="297"/>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8"/>
            <p:cNvSpPr/>
            <p:nvPr/>
          </p:nvSpPr>
          <p:spPr>
            <a:xfrm>
              <a:off x="1633538" y="2189637"/>
              <a:ext cx="90038" cy="20918"/>
            </a:xfrm>
            <a:custGeom>
              <a:rect b="b" l="l" r="r" t="t"/>
              <a:pathLst>
                <a:path extrusionOk="0" h="1416" w="6095">
                  <a:moveTo>
                    <a:pt x="685" y="0"/>
                  </a:moveTo>
                  <a:cubicBezTo>
                    <a:pt x="297" y="0"/>
                    <a:pt x="0" y="365"/>
                    <a:pt x="0" y="753"/>
                  </a:cubicBezTo>
                  <a:cubicBezTo>
                    <a:pt x="0" y="1141"/>
                    <a:pt x="297" y="1415"/>
                    <a:pt x="685" y="1415"/>
                  </a:cubicBezTo>
                  <a:lnTo>
                    <a:pt x="5341" y="1415"/>
                  </a:lnTo>
                  <a:cubicBezTo>
                    <a:pt x="5821" y="1415"/>
                    <a:pt x="6095" y="1141"/>
                    <a:pt x="6095" y="753"/>
                  </a:cubicBezTo>
                  <a:cubicBezTo>
                    <a:pt x="6095" y="365"/>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8"/>
            <p:cNvSpPr/>
            <p:nvPr/>
          </p:nvSpPr>
          <p:spPr>
            <a:xfrm>
              <a:off x="1633538" y="2237177"/>
              <a:ext cx="90038" cy="19913"/>
            </a:xfrm>
            <a:custGeom>
              <a:rect b="b" l="l" r="r" t="t"/>
              <a:pathLst>
                <a:path extrusionOk="0" h="1348" w="6095">
                  <a:moveTo>
                    <a:pt x="685" y="0"/>
                  </a:moveTo>
                  <a:cubicBezTo>
                    <a:pt x="297" y="0"/>
                    <a:pt x="0" y="297"/>
                    <a:pt x="0" y="685"/>
                  </a:cubicBezTo>
                  <a:cubicBezTo>
                    <a:pt x="0" y="1050"/>
                    <a:pt x="297" y="1347"/>
                    <a:pt x="685" y="1347"/>
                  </a:cubicBezTo>
                  <a:lnTo>
                    <a:pt x="5341" y="1347"/>
                  </a:lnTo>
                  <a:cubicBezTo>
                    <a:pt x="5821" y="1347"/>
                    <a:pt x="6095" y="1050"/>
                    <a:pt x="6095" y="685"/>
                  </a:cubicBezTo>
                  <a:cubicBezTo>
                    <a:pt x="6095" y="297"/>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8"/>
            <p:cNvSpPr/>
            <p:nvPr/>
          </p:nvSpPr>
          <p:spPr>
            <a:xfrm>
              <a:off x="1633538" y="2283712"/>
              <a:ext cx="90038" cy="20918"/>
            </a:xfrm>
            <a:custGeom>
              <a:rect b="b" l="l" r="r" t="t"/>
              <a:pathLst>
                <a:path extrusionOk="0" h="1416" w="6095">
                  <a:moveTo>
                    <a:pt x="685" y="0"/>
                  </a:moveTo>
                  <a:cubicBezTo>
                    <a:pt x="297" y="0"/>
                    <a:pt x="0" y="274"/>
                    <a:pt x="0" y="662"/>
                  </a:cubicBezTo>
                  <a:cubicBezTo>
                    <a:pt x="0" y="1050"/>
                    <a:pt x="297" y="1416"/>
                    <a:pt x="685" y="1416"/>
                  </a:cubicBezTo>
                  <a:lnTo>
                    <a:pt x="5341" y="1416"/>
                  </a:lnTo>
                  <a:cubicBezTo>
                    <a:pt x="5821" y="1416"/>
                    <a:pt x="6095" y="1050"/>
                    <a:pt x="6095" y="662"/>
                  </a:cubicBezTo>
                  <a:cubicBezTo>
                    <a:pt x="6095" y="274"/>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8"/>
            <p:cNvSpPr/>
            <p:nvPr/>
          </p:nvSpPr>
          <p:spPr>
            <a:xfrm>
              <a:off x="1633538" y="2329908"/>
              <a:ext cx="90038" cy="21258"/>
            </a:xfrm>
            <a:custGeom>
              <a:rect b="b" l="l" r="r" t="t"/>
              <a:pathLst>
                <a:path extrusionOk="0" h="1439" w="6095">
                  <a:moveTo>
                    <a:pt x="685" y="0"/>
                  </a:moveTo>
                  <a:cubicBezTo>
                    <a:pt x="297" y="0"/>
                    <a:pt x="0" y="297"/>
                    <a:pt x="0" y="777"/>
                  </a:cubicBezTo>
                  <a:cubicBezTo>
                    <a:pt x="0" y="1142"/>
                    <a:pt x="297" y="1438"/>
                    <a:pt x="685" y="1438"/>
                  </a:cubicBezTo>
                  <a:lnTo>
                    <a:pt x="5341" y="1438"/>
                  </a:lnTo>
                  <a:cubicBezTo>
                    <a:pt x="5821" y="1438"/>
                    <a:pt x="6095" y="1142"/>
                    <a:pt x="6095" y="685"/>
                  </a:cubicBezTo>
                  <a:cubicBezTo>
                    <a:pt x="6095" y="297"/>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8"/>
            <p:cNvSpPr/>
            <p:nvPr/>
          </p:nvSpPr>
          <p:spPr>
            <a:xfrm>
              <a:off x="1633538" y="2376443"/>
              <a:ext cx="90038" cy="20918"/>
            </a:xfrm>
            <a:custGeom>
              <a:rect b="b" l="l" r="r" t="t"/>
              <a:pathLst>
                <a:path extrusionOk="0" h="1416" w="6095">
                  <a:moveTo>
                    <a:pt x="685" y="0"/>
                  </a:moveTo>
                  <a:cubicBezTo>
                    <a:pt x="297" y="0"/>
                    <a:pt x="0" y="388"/>
                    <a:pt x="0" y="754"/>
                  </a:cubicBezTo>
                  <a:cubicBezTo>
                    <a:pt x="0" y="1142"/>
                    <a:pt x="297" y="1415"/>
                    <a:pt x="685" y="1415"/>
                  </a:cubicBezTo>
                  <a:lnTo>
                    <a:pt x="5341" y="1415"/>
                  </a:lnTo>
                  <a:cubicBezTo>
                    <a:pt x="5821" y="1415"/>
                    <a:pt x="6095" y="1142"/>
                    <a:pt x="6095" y="754"/>
                  </a:cubicBezTo>
                  <a:cubicBezTo>
                    <a:pt x="6095" y="388"/>
                    <a:pt x="5821" y="0"/>
                    <a:pt x="5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8"/>
            <p:cNvSpPr/>
            <p:nvPr/>
          </p:nvSpPr>
          <p:spPr>
            <a:xfrm>
              <a:off x="1633538" y="2424322"/>
              <a:ext cx="90038" cy="19574"/>
            </a:xfrm>
            <a:custGeom>
              <a:rect b="b" l="l" r="r" t="t"/>
              <a:pathLst>
                <a:path extrusionOk="0" h="1325" w="6095">
                  <a:moveTo>
                    <a:pt x="685" y="1"/>
                  </a:moveTo>
                  <a:cubicBezTo>
                    <a:pt x="297" y="1"/>
                    <a:pt x="0" y="274"/>
                    <a:pt x="0" y="662"/>
                  </a:cubicBezTo>
                  <a:cubicBezTo>
                    <a:pt x="0" y="1028"/>
                    <a:pt x="297" y="1324"/>
                    <a:pt x="685" y="1324"/>
                  </a:cubicBezTo>
                  <a:lnTo>
                    <a:pt x="5341" y="1324"/>
                  </a:lnTo>
                  <a:cubicBezTo>
                    <a:pt x="5821" y="1324"/>
                    <a:pt x="6095" y="1028"/>
                    <a:pt x="6095" y="662"/>
                  </a:cubicBezTo>
                  <a:cubicBezTo>
                    <a:pt x="6095" y="274"/>
                    <a:pt x="5821" y="1"/>
                    <a:pt x="534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8"/>
            <p:cNvSpPr/>
            <p:nvPr/>
          </p:nvSpPr>
          <p:spPr>
            <a:xfrm>
              <a:off x="1805172" y="1863566"/>
              <a:ext cx="428580" cy="168599"/>
            </a:xfrm>
            <a:custGeom>
              <a:rect b="b" l="l" r="r" t="t"/>
              <a:pathLst>
                <a:path extrusionOk="0" h="11413" w="29012">
                  <a:moveTo>
                    <a:pt x="1142" y="0"/>
                  </a:moveTo>
                  <a:cubicBezTo>
                    <a:pt x="480" y="0"/>
                    <a:pt x="0" y="571"/>
                    <a:pt x="0" y="1233"/>
                  </a:cubicBezTo>
                  <a:lnTo>
                    <a:pt x="0" y="10180"/>
                  </a:lnTo>
                  <a:cubicBezTo>
                    <a:pt x="0" y="10842"/>
                    <a:pt x="480" y="11413"/>
                    <a:pt x="1142" y="11413"/>
                  </a:cubicBezTo>
                  <a:lnTo>
                    <a:pt x="27870" y="11413"/>
                  </a:lnTo>
                  <a:cubicBezTo>
                    <a:pt x="28532" y="11413"/>
                    <a:pt x="29011" y="10842"/>
                    <a:pt x="29011" y="10180"/>
                  </a:cubicBezTo>
                  <a:lnTo>
                    <a:pt x="29011" y="1233"/>
                  </a:lnTo>
                  <a:cubicBezTo>
                    <a:pt x="29011" y="571"/>
                    <a:pt x="28532" y="0"/>
                    <a:pt x="278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2" name="Google Shape;1462;p18"/>
          <p:cNvGrpSpPr/>
          <p:nvPr/>
        </p:nvGrpSpPr>
        <p:grpSpPr>
          <a:xfrm>
            <a:off x="1476420" y="2158866"/>
            <a:ext cx="77233" cy="1088833"/>
            <a:chOff x="1314881" y="1772180"/>
            <a:chExt cx="77233" cy="1088833"/>
          </a:xfrm>
        </p:grpSpPr>
        <p:sp>
          <p:nvSpPr>
            <p:cNvPr id="1463" name="Google Shape;1463;p18"/>
            <p:cNvSpPr/>
            <p:nvPr/>
          </p:nvSpPr>
          <p:spPr>
            <a:xfrm>
              <a:off x="1314881" y="1886154"/>
              <a:ext cx="77231" cy="889172"/>
            </a:xfrm>
            <a:custGeom>
              <a:rect b="b" l="l" r="r" t="t"/>
              <a:pathLst>
                <a:path extrusionOk="0" h="60191" w="5228">
                  <a:moveTo>
                    <a:pt x="0" y="0"/>
                  </a:moveTo>
                  <a:lnTo>
                    <a:pt x="0" y="60191"/>
                  </a:lnTo>
                  <a:lnTo>
                    <a:pt x="5227" y="60191"/>
                  </a:lnTo>
                  <a:lnTo>
                    <a:pt x="522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8"/>
            <p:cNvSpPr/>
            <p:nvPr/>
          </p:nvSpPr>
          <p:spPr>
            <a:xfrm>
              <a:off x="1314881" y="2775345"/>
              <a:ext cx="77231" cy="12823"/>
            </a:xfrm>
            <a:custGeom>
              <a:rect b="b" l="l" r="r" t="t"/>
              <a:pathLst>
                <a:path extrusionOk="0" h="868" w="5228">
                  <a:moveTo>
                    <a:pt x="0" y="1"/>
                  </a:moveTo>
                  <a:lnTo>
                    <a:pt x="0" y="868"/>
                  </a:lnTo>
                  <a:lnTo>
                    <a:pt x="5227" y="868"/>
                  </a:lnTo>
                  <a:lnTo>
                    <a:pt x="5227" y="1"/>
                  </a:lnTo>
                  <a:close/>
                </a:path>
              </a:pathLst>
            </a:custGeom>
            <a:solidFill>
              <a:srgbClr val="D6D6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8"/>
            <p:cNvSpPr/>
            <p:nvPr/>
          </p:nvSpPr>
          <p:spPr>
            <a:xfrm>
              <a:off x="1314881" y="2799293"/>
              <a:ext cx="77231" cy="11138"/>
            </a:xfrm>
            <a:custGeom>
              <a:rect b="b" l="l" r="r" t="t"/>
              <a:pathLst>
                <a:path extrusionOk="0" h="754" w="5228">
                  <a:moveTo>
                    <a:pt x="0" y="0"/>
                  </a:moveTo>
                  <a:lnTo>
                    <a:pt x="0" y="753"/>
                  </a:lnTo>
                  <a:lnTo>
                    <a:pt x="5227" y="753"/>
                  </a:lnTo>
                  <a:lnTo>
                    <a:pt x="5227" y="0"/>
                  </a:lnTo>
                  <a:close/>
                </a:path>
              </a:pathLst>
            </a:custGeom>
            <a:solidFill>
              <a:srgbClr val="D6D6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8"/>
            <p:cNvSpPr/>
            <p:nvPr/>
          </p:nvSpPr>
          <p:spPr>
            <a:xfrm>
              <a:off x="1314881" y="2788154"/>
              <a:ext cx="77231" cy="11153"/>
            </a:xfrm>
            <a:custGeom>
              <a:rect b="b" l="l" r="r" t="t"/>
              <a:pathLst>
                <a:path extrusionOk="0" h="755" w="5228">
                  <a:moveTo>
                    <a:pt x="0" y="1"/>
                  </a:moveTo>
                  <a:lnTo>
                    <a:pt x="0" y="754"/>
                  </a:lnTo>
                  <a:lnTo>
                    <a:pt x="5227" y="754"/>
                  </a:lnTo>
                  <a:lnTo>
                    <a:pt x="5227" y="1"/>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8"/>
            <p:cNvSpPr/>
            <p:nvPr/>
          </p:nvSpPr>
          <p:spPr>
            <a:xfrm>
              <a:off x="1314881" y="2775345"/>
              <a:ext cx="54629" cy="12823"/>
            </a:xfrm>
            <a:custGeom>
              <a:rect b="b" l="l" r="r" t="t"/>
              <a:pathLst>
                <a:path extrusionOk="0" h="868" w="3698">
                  <a:moveTo>
                    <a:pt x="0" y="1"/>
                  </a:moveTo>
                  <a:lnTo>
                    <a:pt x="0" y="868"/>
                  </a:lnTo>
                  <a:lnTo>
                    <a:pt x="3698" y="868"/>
                  </a:lnTo>
                  <a:lnTo>
                    <a:pt x="3698" y="1"/>
                  </a:lnTo>
                  <a:close/>
                </a:path>
              </a:pathLst>
            </a:custGeom>
            <a:solidFill>
              <a:srgbClr val="C6C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8"/>
            <p:cNvSpPr/>
            <p:nvPr/>
          </p:nvSpPr>
          <p:spPr>
            <a:xfrm>
              <a:off x="1314881" y="2799293"/>
              <a:ext cx="54629" cy="11138"/>
            </a:xfrm>
            <a:custGeom>
              <a:rect b="b" l="l" r="r" t="t"/>
              <a:pathLst>
                <a:path extrusionOk="0" h="754" w="3698">
                  <a:moveTo>
                    <a:pt x="0" y="0"/>
                  </a:moveTo>
                  <a:lnTo>
                    <a:pt x="0" y="753"/>
                  </a:lnTo>
                  <a:lnTo>
                    <a:pt x="3698" y="753"/>
                  </a:lnTo>
                  <a:lnTo>
                    <a:pt x="3698" y="0"/>
                  </a:lnTo>
                  <a:close/>
                </a:path>
              </a:pathLst>
            </a:custGeom>
            <a:solidFill>
              <a:srgbClr val="C6C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8"/>
            <p:cNvSpPr/>
            <p:nvPr/>
          </p:nvSpPr>
          <p:spPr>
            <a:xfrm>
              <a:off x="1314881" y="2788154"/>
              <a:ext cx="54629" cy="11153"/>
            </a:xfrm>
            <a:custGeom>
              <a:rect b="b" l="l" r="r" t="t"/>
              <a:pathLst>
                <a:path extrusionOk="0" h="755" w="3698">
                  <a:moveTo>
                    <a:pt x="0" y="1"/>
                  </a:moveTo>
                  <a:lnTo>
                    <a:pt x="0" y="754"/>
                  </a:lnTo>
                  <a:lnTo>
                    <a:pt x="3698" y="754"/>
                  </a:lnTo>
                  <a:lnTo>
                    <a:pt x="3698" y="1"/>
                  </a:lnTo>
                  <a:close/>
                </a:path>
              </a:pathLst>
            </a:custGeom>
            <a:solidFill>
              <a:srgbClr val="A8A8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8"/>
            <p:cNvSpPr/>
            <p:nvPr/>
          </p:nvSpPr>
          <p:spPr>
            <a:xfrm>
              <a:off x="1314881" y="2775345"/>
              <a:ext cx="22262" cy="12823"/>
            </a:xfrm>
            <a:custGeom>
              <a:rect b="b" l="l" r="r" t="t"/>
              <a:pathLst>
                <a:path extrusionOk="0" h="868" w="1507">
                  <a:moveTo>
                    <a:pt x="0" y="1"/>
                  </a:moveTo>
                  <a:lnTo>
                    <a:pt x="0" y="868"/>
                  </a:lnTo>
                  <a:lnTo>
                    <a:pt x="1507" y="868"/>
                  </a:lnTo>
                  <a:lnTo>
                    <a:pt x="1507" y="1"/>
                  </a:lnTo>
                  <a:close/>
                </a:path>
              </a:pathLst>
            </a:custGeom>
            <a:solidFill>
              <a:srgbClr val="BCB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8"/>
            <p:cNvSpPr/>
            <p:nvPr/>
          </p:nvSpPr>
          <p:spPr>
            <a:xfrm>
              <a:off x="1314881" y="2799293"/>
              <a:ext cx="22262" cy="11138"/>
            </a:xfrm>
            <a:custGeom>
              <a:rect b="b" l="l" r="r" t="t"/>
              <a:pathLst>
                <a:path extrusionOk="0" h="754" w="1507">
                  <a:moveTo>
                    <a:pt x="0" y="0"/>
                  </a:moveTo>
                  <a:lnTo>
                    <a:pt x="0" y="753"/>
                  </a:lnTo>
                  <a:lnTo>
                    <a:pt x="1507" y="753"/>
                  </a:lnTo>
                  <a:lnTo>
                    <a:pt x="1507" y="0"/>
                  </a:lnTo>
                  <a:close/>
                </a:path>
              </a:pathLst>
            </a:custGeom>
            <a:solidFill>
              <a:srgbClr val="BCB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8"/>
            <p:cNvSpPr/>
            <p:nvPr/>
          </p:nvSpPr>
          <p:spPr>
            <a:xfrm>
              <a:off x="1314881" y="2788154"/>
              <a:ext cx="22262" cy="11153"/>
            </a:xfrm>
            <a:custGeom>
              <a:rect b="b" l="l" r="r" t="t"/>
              <a:pathLst>
                <a:path extrusionOk="0" h="755" w="1507">
                  <a:moveTo>
                    <a:pt x="0" y="1"/>
                  </a:moveTo>
                  <a:lnTo>
                    <a:pt x="0" y="754"/>
                  </a:lnTo>
                  <a:lnTo>
                    <a:pt x="1507" y="754"/>
                  </a:lnTo>
                  <a:lnTo>
                    <a:pt x="1507" y="1"/>
                  </a:lnTo>
                  <a:close/>
                </a:path>
              </a:pathLst>
            </a:custGeom>
            <a:solidFill>
              <a:srgbClr val="9E9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8"/>
            <p:cNvSpPr/>
            <p:nvPr/>
          </p:nvSpPr>
          <p:spPr>
            <a:xfrm>
              <a:off x="1314881" y="2810417"/>
              <a:ext cx="77231" cy="50596"/>
            </a:xfrm>
            <a:custGeom>
              <a:rect b="b" l="l" r="r" t="t"/>
              <a:pathLst>
                <a:path extrusionOk="0" h="3425" w="5228">
                  <a:moveTo>
                    <a:pt x="0" y="0"/>
                  </a:moveTo>
                  <a:lnTo>
                    <a:pt x="0" y="776"/>
                  </a:lnTo>
                  <a:cubicBezTo>
                    <a:pt x="0" y="2283"/>
                    <a:pt x="1233" y="3424"/>
                    <a:pt x="2648" y="3424"/>
                  </a:cubicBezTo>
                  <a:cubicBezTo>
                    <a:pt x="4086" y="3424"/>
                    <a:pt x="5227" y="2283"/>
                    <a:pt x="5227" y="776"/>
                  </a:cubicBezTo>
                  <a:lnTo>
                    <a:pt x="52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8"/>
            <p:cNvSpPr/>
            <p:nvPr/>
          </p:nvSpPr>
          <p:spPr>
            <a:xfrm>
              <a:off x="1337129" y="2810417"/>
              <a:ext cx="54983" cy="35424"/>
            </a:xfrm>
            <a:custGeom>
              <a:rect b="b" l="l" r="r" t="t"/>
              <a:pathLst>
                <a:path extrusionOk="0" h="2398" w="3722">
                  <a:moveTo>
                    <a:pt x="1" y="0"/>
                  </a:moveTo>
                  <a:lnTo>
                    <a:pt x="1" y="571"/>
                  </a:lnTo>
                  <a:cubicBezTo>
                    <a:pt x="1" y="1621"/>
                    <a:pt x="868" y="2397"/>
                    <a:pt x="1918" y="2397"/>
                  </a:cubicBezTo>
                  <a:cubicBezTo>
                    <a:pt x="2945" y="2397"/>
                    <a:pt x="3721" y="1621"/>
                    <a:pt x="3721" y="571"/>
                  </a:cubicBezTo>
                  <a:lnTo>
                    <a:pt x="372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8"/>
            <p:cNvSpPr/>
            <p:nvPr/>
          </p:nvSpPr>
          <p:spPr>
            <a:xfrm>
              <a:off x="1369512" y="2810417"/>
              <a:ext cx="22602" cy="14182"/>
            </a:xfrm>
            <a:custGeom>
              <a:rect b="b" l="l" r="r" t="t"/>
              <a:pathLst>
                <a:path extrusionOk="0" h="960" w="1530">
                  <a:moveTo>
                    <a:pt x="0" y="0"/>
                  </a:moveTo>
                  <a:lnTo>
                    <a:pt x="0" y="206"/>
                  </a:lnTo>
                  <a:cubicBezTo>
                    <a:pt x="0" y="685"/>
                    <a:pt x="388" y="959"/>
                    <a:pt x="753" y="959"/>
                  </a:cubicBezTo>
                  <a:cubicBezTo>
                    <a:pt x="1233" y="959"/>
                    <a:pt x="1529" y="685"/>
                    <a:pt x="1529" y="206"/>
                  </a:cubicBezTo>
                  <a:lnTo>
                    <a:pt x="1529" y="0"/>
                  </a:lnTo>
                  <a:close/>
                </a:path>
              </a:pathLst>
            </a:custGeom>
            <a:solidFill>
              <a:srgbClr val="FF75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8"/>
            <p:cNvSpPr/>
            <p:nvPr/>
          </p:nvSpPr>
          <p:spPr>
            <a:xfrm>
              <a:off x="1314881" y="1772180"/>
              <a:ext cx="77231" cy="113985"/>
            </a:xfrm>
            <a:custGeom>
              <a:rect b="b" l="l" r="r" t="t"/>
              <a:pathLst>
                <a:path extrusionOk="0" h="7716" w="5228">
                  <a:moveTo>
                    <a:pt x="2648" y="0"/>
                  </a:moveTo>
                  <a:cubicBezTo>
                    <a:pt x="2557" y="0"/>
                    <a:pt x="2557" y="0"/>
                    <a:pt x="2465" y="92"/>
                  </a:cubicBezTo>
                  <a:lnTo>
                    <a:pt x="1598" y="2762"/>
                  </a:lnTo>
                  <a:lnTo>
                    <a:pt x="366" y="6665"/>
                  </a:lnTo>
                  <a:lnTo>
                    <a:pt x="0" y="7715"/>
                  </a:lnTo>
                  <a:lnTo>
                    <a:pt x="5227" y="7715"/>
                  </a:lnTo>
                  <a:lnTo>
                    <a:pt x="3607" y="2762"/>
                  </a:lnTo>
                  <a:lnTo>
                    <a:pt x="2739" y="92"/>
                  </a:lnTo>
                  <a:cubicBezTo>
                    <a:pt x="2739" y="0"/>
                    <a:pt x="2648" y="0"/>
                    <a:pt x="2648" y="0"/>
                  </a:cubicBezTo>
                  <a:close/>
                </a:path>
              </a:pathLst>
            </a:custGeom>
            <a:solidFill>
              <a:srgbClr val="FFD4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8"/>
            <p:cNvSpPr/>
            <p:nvPr/>
          </p:nvSpPr>
          <p:spPr>
            <a:xfrm>
              <a:off x="1338488" y="1772519"/>
              <a:ext cx="29678" cy="44864"/>
            </a:xfrm>
            <a:custGeom>
              <a:rect b="b" l="l" r="r" t="t"/>
              <a:pathLst>
                <a:path extrusionOk="0" h="3037" w="2009">
                  <a:moveTo>
                    <a:pt x="1039" y="0"/>
                  </a:moveTo>
                  <a:cubicBezTo>
                    <a:pt x="982" y="0"/>
                    <a:pt x="913" y="23"/>
                    <a:pt x="867" y="69"/>
                  </a:cubicBezTo>
                  <a:lnTo>
                    <a:pt x="0" y="2739"/>
                  </a:lnTo>
                  <a:cubicBezTo>
                    <a:pt x="297" y="2922"/>
                    <a:pt x="685" y="3036"/>
                    <a:pt x="1050" y="3036"/>
                  </a:cubicBezTo>
                  <a:cubicBezTo>
                    <a:pt x="1438" y="3036"/>
                    <a:pt x="1712" y="2922"/>
                    <a:pt x="2009" y="2739"/>
                  </a:cubicBezTo>
                  <a:lnTo>
                    <a:pt x="1141" y="69"/>
                  </a:lnTo>
                  <a:cubicBezTo>
                    <a:pt x="1141" y="23"/>
                    <a:pt x="1096" y="0"/>
                    <a:pt x="1039" y="0"/>
                  </a:cubicBezTo>
                  <a:close/>
                </a:path>
              </a:pathLst>
            </a:custGeom>
            <a:solidFill>
              <a:srgbClr val="5B5B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8"/>
            <p:cNvSpPr/>
            <p:nvPr/>
          </p:nvSpPr>
          <p:spPr>
            <a:xfrm>
              <a:off x="1320273" y="1812983"/>
              <a:ext cx="26650" cy="73183"/>
            </a:xfrm>
            <a:custGeom>
              <a:rect b="b" l="l" r="r" t="t"/>
              <a:pathLst>
                <a:path extrusionOk="0" h="4954" w="1804">
                  <a:moveTo>
                    <a:pt x="1233" y="0"/>
                  </a:moveTo>
                  <a:lnTo>
                    <a:pt x="1" y="3903"/>
                  </a:lnTo>
                  <a:lnTo>
                    <a:pt x="92" y="3903"/>
                  </a:lnTo>
                  <a:cubicBezTo>
                    <a:pt x="662" y="3903"/>
                    <a:pt x="1142" y="4383"/>
                    <a:pt x="1142" y="4953"/>
                  </a:cubicBezTo>
                  <a:lnTo>
                    <a:pt x="1233" y="4657"/>
                  </a:lnTo>
                  <a:lnTo>
                    <a:pt x="1804" y="183"/>
                  </a:lnTo>
                  <a:cubicBezTo>
                    <a:pt x="1621" y="183"/>
                    <a:pt x="1439" y="92"/>
                    <a:pt x="1233" y="0"/>
                  </a:cubicBezTo>
                  <a:close/>
                </a:path>
              </a:pathLst>
            </a:custGeom>
            <a:solidFill>
              <a:srgbClr val="FFC5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8"/>
            <p:cNvSpPr/>
            <p:nvPr/>
          </p:nvSpPr>
          <p:spPr>
            <a:xfrm>
              <a:off x="1338488" y="1772180"/>
              <a:ext cx="15526" cy="43505"/>
            </a:xfrm>
            <a:custGeom>
              <a:rect b="b" l="l" r="r" t="t"/>
              <a:pathLst>
                <a:path extrusionOk="0" h="2945" w="1051">
                  <a:moveTo>
                    <a:pt x="959" y="0"/>
                  </a:moveTo>
                  <a:lnTo>
                    <a:pt x="959" y="92"/>
                  </a:lnTo>
                  <a:lnTo>
                    <a:pt x="867" y="92"/>
                  </a:lnTo>
                  <a:lnTo>
                    <a:pt x="0" y="2762"/>
                  </a:lnTo>
                  <a:cubicBezTo>
                    <a:pt x="206" y="2854"/>
                    <a:pt x="388" y="2945"/>
                    <a:pt x="571" y="2945"/>
                  </a:cubicBezTo>
                  <a:lnTo>
                    <a:pt x="1050" y="0"/>
                  </a:lnTo>
                  <a:close/>
                </a:path>
              </a:pathLst>
            </a:custGeom>
            <a:solidFill>
              <a:srgbClr val="49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8"/>
            <p:cNvSpPr/>
            <p:nvPr/>
          </p:nvSpPr>
          <p:spPr>
            <a:xfrm>
              <a:off x="1337129" y="1870642"/>
              <a:ext cx="32381" cy="32381"/>
            </a:xfrm>
            <a:custGeom>
              <a:rect b="b" l="l" r="r" t="t"/>
              <a:pathLst>
                <a:path extrusionOk="0" h="2192" w="2192">
                  <a:moveTo>
                    <a:pt x="1142" y="0"/>
                  </a:moveTo>
                  <a:cubicBezTo>
                    <a:pt x="480" y="0"/>
                    <a:pt x="1" y="480"/>
                    <a:pt x="1" y="1050"/>
                  </a:cubicBezTo>
                  <a:cubicBezTo>
                    <a:pt x="1" y="1712"/>
                    <a:pt x="480" y="2192"/>
                    <a:pt x="1142" y="2192"/>
                  </a:cubicBezTo>
                  <a:cubicBezTo>
                    <a:pt x="1713" y="2192"/>
                    <a:pt x="2192" y="1712"/>
                    <a:pt x="2192" y="1050"/>
                  </a:cubicBezTo>
                  <a:cubicBezTo>
                    <a:pt x="2192" y="480"/>
                    <a:pt x="1713" y="0"/>
                    <a:pt x="11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8"/>
            <p:cNvSpPr/>
            <p:nvPr/>
          </p:nvSpPr>
          <p:spPr>
            <a:xfrm>
              <a:off x="1337129" y="1881766"/>
              <a:ext cx="1374" cy="4402"/>
            </a:xfrm>
            <a:custGeom>
              <a:rect b="b" l="l" r="r" t="t"/>
              <a:pathLst>
                <a:path extrusionOk="0" h="298" w="93">
                  <a:moveTo>
                    <a:pt x="92" y="1"/>
                  </a:moveTo>
                  <a:lnTo>
                    <a:pt x="92" y="1"/>
                  </a:lnTo>
                  <a:cubicBezTo>
                    <a:pt x="1" y="92"/>
                    <a:pt x="1" y="206"/>
                    <a:pt x="1" y="297"/>
                  </a:cubicBezTo>
                  <a:lnTo>
                    <a:pt x="92" y="1"/>
                  </a:lnTo>
                  <a:close/>
                </a:path>
              </a:pathLst>
            </a:custGeom>
            <a:solidFill>
              <a:srgbClr val="FFAE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8"/>
            <p:cNvSpPr/>
            <p:nvPr/>
          </p:nvSpPr>
          <p:spPr>
            <a:xfrm>
              <a:off x="1314881" y="1870642"/>
              <a:ext cx="22262" cy="904683"/>
            </a:xfrm>
            <a:custGeom>
              <a:rect b="b" l="l" r="r" t="t"/>
              <a:pathLst>
                <a:path extrusionOk="0" h="61241" w="1507">
                  <a:moveTo>
                    <a:pt x="366" y="0"/>
                  </a:moveTo>
                  <a:lnTo>
                    <a:pt x="0" y="1050"/>
                  </a:lnTo>
                  <a:lnTo>
                    <a:pt x="0" y="61241"/>
                  </a:lnTo>
                  <a:lnTo>
                    <a:pt x="1507" y="61241"/>
                  </a:lnTo>
                  <a:lnTo>
                    <a:pt x="1507" y="1050"/>
                  </a:lnTo>
                  <a:cubicBezTo>
                    <a:pt x="1507" y="480"/>
                    <a:pt x="1027" y="0"/>
                    <a:pt x="457"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8"/>
            <p:cNvSpPr/>
            <p:nvPr/>
          </p:nvSpPr>
          <p:spPr>
            <a:xfrm>
              <a:off x="1369512" y="1870642"/>
              <a:ext cx="22602" cy="904683"/>
            </a:xfrm>
            <a:custGeom>
              <a:rect b="b" l="l" r="r" t="t"/>
              <a:pathLst>
                <a:path extrusionOk="0" h="61241" w="1530">
                  <a:moveTo>
                    <a:pt x="1141" y="0"/>
                  </a:moveTo>
                  <a:cubicBezTo>
                    <a:pt x="571" y="0"/>
                    <a:pt x="0" y="480"/>
                    <a:pt x="0" y="1050"/>
                  </a:cubicBezTo>
                  <a:lnTo>
                    <a:pt x="0" y="61241"/>
                  </a:lnTo>
                  <a:lnTo>
                    <a:pt x="1529" y="61241"/>
                  </a:lnTo>
                  <a:lnTo>
                    <a:pt x="1529" y="2100"/>
                  </a:lnTo>
                  <a:lnTo>
                    <a:pt x="1529" y="1050"/>
                  </a:lnTo>
                  <a:lnTo>
                    <a:pt x="12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4" name="Google Shape;1484;p18"/>
          <p:cNvGrpSpPr/>
          <p:nvPr/>
        </p:nvGrpSpPr>
        <p:grpSpPr>
          <a:xfrm>
            <a:off x="1605567" y="2222257"/>
            <a:ext cx="122080" cy="323048"/>
            <a:chOff x="1444028" y="1835571"/>
            <a:chExt cx="122080" cy="323048"/>
          </a:xfrm>
        </p:grpSpPr>
        <p:sp>
          <p:nvSpPr>
            <p:cNvPr id="1485" name="Google Shape;1485;p18"/>
            <p:cNvSpPr/>
            <p:nvPr/>
          </p:nvSpPr>
          <p:spPr>
            <a:xfrm>
              <a:off x="1444028" y="1926957"/>
              <a:ext cx="122080" cy="231662"/>
            </a:xfrm>
            <a:custGeom>
              <a:rect b="b" l="l" r="r" t="t"/>
              <a:pathLst>
                <a:path extrusionOk="0" h="15682" w="8264">
                  <a:moveTo>
                    <a:pt x="845" y="0"/>
                  </a:moveTo>
                  <a:cubicBezTo>
                    <a:pt x="388" y="0"/>
                    <a:pt x="0" y="365"/>
                    <a:pt x="0" y="845"/>
                  </a:cubicBezTo>
                  <a:lnTo>
                    <a:pt x="0" y="14837"/>
                  </a:lnTo>
                  <a:cubicBezTo>
                    <a:pt x="0" y="15293"/>
                    <a:pt x="388" y="15681"/>
                    <a:pt x="845" y="15681"/>
                  </a:cubicBezTo>
                  <a:lnTo>
                    <a:pt x="7419" y="15681"/>
                  </a:lnTo>
                  <a:cubicBezTo>
                    <a:pt x="7898" y="15681"/>
                    <a:pt x="8263" y="15293"/>
                    <a:pt x="8263" y="14837"/>
                  </a:cubicBezTo>
                  <a:lnTo>
                    <a:pt x="8263" y="845"/>
                  </a:lnTo>
                  <a:cubicBezTo>
                    <a:pt x="8263" y="365"/>
                    <a:pt x="7898" y="0"/>
                    <a:pt x="7419" y="0"/>
                  </a:cubicBezTo>
                  <a:close/>
                </a:path>
              </a:pathLst>
            </a:custGeom>
            <a:solidFill>
              <a:srgbClr val="0C35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8"/>
            <p:cNvSpPr/>
            <p:nvPr/>
          </p:nvSpPr>
          <p:spPr>
            <a:xfrm>
              <a:off x="1444028" y="1926957"/>
              <a:ext cx="122080" cy="231662"/>
            </a:xfrm>
            <a:custGeom>
              <a:rect b="b" l="l" r="r" t="t"/>
              <a:pathLst>
                <a:path extrusionOk="0" h="15682" w="8264">
                  <a:moveTo>
                    <a:pt x="845" y="0"/>
                  </a:moveTo>
                  <a:cubicBezTo>
                    <a:pt x="388" y="0"/>
                    <a:pt x="0" y="365"/>
                    <a:pt x="0" y="845"/>
                  </a:cubicBezTo>
                  <a:lnTo>
                    <a:pt x="0" y="14837"/>
                  </a:lnTo>
                  <a:cubicBezTo>
                    <a:pt x="0" y="15293"/>
                    <a:pt x="388" y="15681"/>
                    <a:pt x="845" y="15681"/>
                  </a:cubicBezTo>
                  <a:lnTo>
                    <a:pt x="7419" y="15681"/>
                  </a:lnTo>
                  <a:cubicBezTo>
                    <a:pt x="7898" y="15681"/>
                    <a:pt x="8263" y="15293"/>
                    <a:pt x="8263" y="14837"/>
                  </a:cubicBezTo>
                  <a:lnTo>
                    <a:pt x="8263" y="845"/>
                  </a:lnTo>
                  <a:cubicBezTo>
                    <a:pt x="8263" y="365"/>
                    <a:pt x="7898" y="0"/>
                    <a:pt x="7419"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8"/>
            <p:cNvSpPr/>
            <p:nvPr/>
          </p:nvSpPr>
          <p:spPr>
            <a:xfrm>
              <a:off x="1444028" y="1860862"/>
              <a:ext cx="122080" cy="231662"/>
            </a:xfrm>
            <a:custGeom>
              <a:rect b="b" l="l" r="r" t="t"/>
              <a:pathLst>
                <a:path extrusionOk="0" h="15682" w="8264">
                  <a:moveTo>
                    <a:pt x="845" y="1"/>
                  </a:moveTo>
                  <a:cubicBezTo>
                    <a:pt x="388" y="1"/>
                    <a:pt x="0" y="366"/>
                    <a:pt x="0" y="845"/>
                  </a:cubicBezTo>
                  <a:lnTo>
                    <a:pt x="0" y="14837"/>
                  </a:lnTo>
                  <a:cubicBezTo>
                    <a:pt x="0" y="15316"/>
                    <a:pt x="388" y="15681"/>
                    <a:pt x="845" y="15681"/>
                  </a:cubicBezTo>
                  <a:lnTo>
                    <a:pt x="7419" y="15681"/>
                  </a:lnTo>
                  <a:cubicBezTo>
                    <a:pt x="7898" y="15681"/>
                    <a:pt x="8263" y="15316"/>
                    <a:pt x="8263" y="14837"/>
                  </a:cubicBezTo>
                  <a:lnTo>
                    <a:pt x="8263" y="845"/>
                  </a:lnTo>
                  <a:cubicBezTo>
                    <a:pt x="8263" y="366"/>
                    <a:pt x="7898" y="1"/>
                    <a:pt x="741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8"/>
            <p:cNvSpPr/>
            <p:nvPr/>
          </p:nvSpPr>
          <p:spPr>
            <a:xfrm>
              <a:off x="1444028" y="1835571"/>
              <a:ext cx="122080" cy="164226"/>
            </a:xfrm>
            <a:custGeom>
              <a:rect b="b" l="l" r="r" t="t"/>
              <a:pathLst>
                <a:path extrusionOk="0" h="11117" w="8264">
                  <a:moveTo>
                    <a:pt x="845" y="1"/>
                  </a:moveTo>
                  <a:cubicBezTo>
                    <a:pt x="388" y="1"/>
                    <a:pt x="0" y="366"/>
                    <a:pt x="0" y="845"/>
                  </a:cubicBezTo>
                  <a:lnTo>
                    <a:pt x="0" y="11117"/>
                  </a:lnTo>
                  <a:lnTo>
                    <a:pt x="8263" y="11117"/>
                  </a:lnTo>
                  <a:lnTo>
                    <a:pt x="8263" y="845"/>
                  </a:lnTo>
                  <a:cubicBezTo>
                    <a:pt x="8263" y="366"/>
                    <a:pt x="7898" y="1"/>
                    <a:pt x="74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8"/>
            <p:cNvSpPr/>
            <p:nvPr/>
          </p:nvSpPr>
          <p:spPr>
            <a:xfrm>
              <a:off x="1444028" y="1990009"/>
              <a:ext cx="122080" cy="9794"/>
            </a:xfrm>
            <a:custGeom>
              <a:rect b="b" l="l" r="r" t="t"/>
              <a:pathLst>
                <a:path extrusionOk="0" h="663" w="8264">
                  <a:moveTo>
                    <a:pt x="0" y="1"/>
                  </a:moveTo>
                  <a:lnTo>
                    <a:pt x="0" y="663"/>
                  </a:lnTo>
                  <a:lnTo>
                    <a:pt x="8263" y="663"/>
                  </a:lnTo>
                  <a:lnTo>
                    <a:pt x="826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0" name="Google Shape;1490;p18"/>
          <p:cNvGrpSpPr/>
          <p:nvPr/>
        </p:nvGrpSpPr>
        <p:grpSpPr>
          <a:xfrm>
            <a:off x="1674351" y="3070645"/>
            <a:ext cx="1069234" cy="184124"/>
            <a:chOff x="1512811" y="2683959"/>
            <a:chExt cx="1069234" cy="184124"/>
          </a:xfrm>
        </p:grpSpPr>
        <p:sp>
          <p:nvSpPr>
            <p:cNvPr id="1491" name="Google Shape;1491;p18"/>
            <p:cNvSpPr/>
            <p:nvPr/>
          </p:nvSpPr>
          <p:spPr>
            <a:xfrm>
              <a:off x="1512811" y="2683959"/>
              <a:ext cx="1069234" cy="184124"/>
            </a:xfrm>
            <a:custGeom>
              <a:rect b="b" l="l" r="r" t="t"/>
              <a:pathLst>
                <a:path extrusionOk="0" h="12464" w="72380">
                  <a:moveTo>
                    <a:pt x="1325" y="1"/>
                  </a:moveTo>
                  <a:cubicBezTo>
                    <a:pt x="571" y="1"/>
                    <a:pt x="1" y="572"/>
                    <a:pt x="1" y="1348"/>
                  </a:cubicBezTo>
                  <a:lnTo>
                    <a:pt x="1" y="11140"/>
                  </a:lnTo>
                  <a:cubicBezTo>
                    <a:pt x="1" y="11893"/>
                    <a:pt x="571" y="12464"/>
                    <a:pt x="1325" y="12464"/>
                  </a:cubicBezTo>
                  <a:lnTo>
                    <a:pt x="71056" y="12464"/>
                  </a:lnTo>
                  <a:cubicBezTo>
                    <a:pt x="71809" y="12464"/>
                    <a:pt x="72380" y="11893"/>
                    <a:pt x="72380" y="11140"/>
                  </a:cubicBezTo>
                  <a:lnTo>
                    <a:pt x="72380" y="1348"/>
                  </a:lnTo>
                  <a:cubicBezTo>
                    <a:pt x="72380" y="572"/>
                    <a:pt x="71809" y="1"/>
                    <a:pt x="71147"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8"/>
            <p:cNvSpPr/>
            <p:nvPr/>
          </p:nvSpPr>
          <p:spPr>
            <a:xfrm>
              <a:off x="1512811" y="2683959"/>
              <a:ext cx="1069234" cy="75886"/>
            </a:xfrm>
            <a:custGeom>
              <a:rect b="b" l="l" r="r" t="t"/>
              <a:pathLst>
                <a:path extrusionOk="0" h="5137" w="72380">
                  <a:moveTo>
                    <a:pt x="1325" y="1"/>
                  </a:moveTo>
                  <a:cubicBezTo>
                    <a:pt x="571" y="1"/>
                    <a:pt x="1" y="572"/>
                    <a:pt x="1" y="1348"/>
                  </a:cubicBezTo>
                  <a:lnTo>
                    <a:pt x="1" y="5137"/>
                  </a:lnTo>
                  <a:lnTo>
                    <a:pt x="72380" y="5137"/>
                  </a:lnTo>
                  <a:lnTo>
                    <a:pt x="72380" y="1348"/>
                  </a:lnTo>
                  <a:cubicBezTo>
                    <a:pt x="72380" y="572"/>
                    <a:pt x="71809" y="1"/>
                    <a:pt x="711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8"/>
            <p:cNvSpPr/>
            <p:nvPr/>
          </p:nvSpPr>
          <p:spPr>
            <a:xfrm>
              <a:off x="2518685" y="2683959"/>
              <a:ext cx="7091" cy="35424"/>
            </a:xfrm>
            <a:custGeom>
              <a:rect b="b" l="l" r="r" t="t"/>
              <a:pathLst>
                <a:path extrusionOk="0" h="2398" w="480">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8"/>
            <p:cNvSpPr/>
            <p:nvPr/>
          </p:nvSpPr>
          <p:spPr>
            <a:xfrm>
              <a:off x="2549708" y="2683959"/>
              <a:ext cx="7091" cy="35424"/>
            </a:xfrm>
            <a:custGeom>
              <a:rect b="b" l="l" r="r" t="t"/>
              <a:pathLst>
                <a:path extrusionOk="0" h="2398" w="480">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8"/>
            <p:cNvSpPr/>
            <p:nvPr/>
          </p:nvSpPr>
          <p:spPr>
            <a:xfrm>
              <a:off x="1538103" y="2683959"/>
              <a:ext cx="7091" cy="35424"/>
            </a:xfrm>
            <a:custGeom>
              <a:rect b="b" l="l" r="r" t="t"/>
              <a:pathLst>
                <a:path extrusionOk="0" h="2398" w="480">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8"/>
            <p:cNvSpPr/>
            <p:nvPr/>
          </p:nvSpPr>
          <p:spPr>
            <a:xfrm>
              <a:off x="1569127" y="2683959"/>
              <a:ext cx="7091" cy="35424"/>
            </a:xfrm>
            <a:custGeom>
              <a:rect b="b" l="l" r="r" t="t"/>
              <a:pathLst>
                <a:path extrusionOk="0" h="2398" w="480">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8"/>
            <p:cNvSpPr/>
            <p:nvPr/>
          </p:nvSpPr>
          <p:spPr>
            <a:xfrm>
              <a:off x="1599810" y="2683959"/>
              <a:ext cx="7106" cy="35424"/>
            </a:xfrm>
            <a:custGeom>
              <a:rect b="b" l="l" r="r" t="t"/>
              <a:pathLst>
                <a:path extrusionOk="0" h="2398" w="481">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8"/>
            <p:cNvSpPr/>
            <p:nvPr/>
          </p:nvSpPr>
          <p:spPr>
            <a:xfrm>
              <a:off x="1630834" y="2683959"/>
              <a:ext cx="7091" cy="35424"/>
            </a:xfrm>
            <a:custGeom>
              <a:rect b="b" l="l" r="r" t="t"/>
              <a:pathLst>
                <a:path extrusionOk="0" h="2398" w="480">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8"/>
            <p:cNvSpPr/>
            <p:nvPr/>
          </p:nvSpPr>
          <p:spPr>
            <a:xfrm>
              <a:off x="1660513" y="2683959"/>
              <a:ext cx="6751" cy="35424"/>
            </a:xfrm>
            <a:custGeom>
              <a:rect b="b" l="l" r="r" t="t"/>
              <a:pathLst>
                <a:path extrusionOk="0" h="2398" w="457">
                  <a:moveTo>
                    <a:pt x="0" y="1"/>
                  </a:moveTo>
                  <a:lnTo>
                    <a:pt x="0" y="2398"/>
                  </a:lnTo>
                  <a:lnTo>
                    <a:pt x="457" y="2398"/>
                  </a:lnTo>
                  <a:lnTo>
                    <a:pt x="45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8"/>
            <p:cNvSpPr/>
            <p:nvPr/>
          </p:nvSpPr>
          <p:spPr>
            <a:xfrm>
              <a:off x="1691197" y="2683959"/>
              <a:ext cx="7091" cy="35424"/>
            </a:xfrm>
            <a:custGeom>
              <a:rect b="b" l="l" r="r" t="t"/>
              <a:pathLst>
                <a:path extrusionOk="0" h="2398" w="480">
                  <a:moveTo>
                    <a:pt x="0" y="1"/>
                  </a:moveTo>
                  <a:lnTo>
                    <a:pt x="0"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8"/>
            <p:cNvSpPr/>
            <p:nvPr/>
          </p:nvSpPr>
          <p:spPr>
            <a:xfrm>
              <a:off x="1722221" y="2683959"/>
              <a:ext cx="7091" cy="35424"/>
            </a:xfrm>
            <a:custGeom>
              <a:rect b="b" l="l" r="r" t="t"/>
              <a:pathLst>
                <a:path extrusionOk="0" h="2398" w="480">
                  <a:moveTo>
                    <a:pt x="0" y="1"/>
                  </a:moveTo>
                  <a:lnTo>
                    <a:pt x="0"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8"/>
            <p:cNvSpPr/>
            <p:nvPr/>
          </p:nvSpPr>
          <p:spPr>
            <a:xfrm>
              <a:off x="1753244" y="2683959"/>
              <a:ext cx="6751" cy="35424"/>
            </a:xfrm>
            <a:custGeom>
              <a:rect b="b" l="l" r="r" t="t"/>
              <a:pathLst>
                <a:path extrusionOk="0" h="2398" w="457">
                  <a:moveTo>
                    <a:pt x="0" y="1"/>
                  </a:moveTo>
                  <a:lnTo>
                    <a:pt x="0" y="2398"/>
                  </a:lnTo>
                  <a:lnTo>
                    <a:pt x="457" y="2398"/>
                  </a:lnTo>
                  <a:lnTo>
                    <a:pt x="45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8"/>
            <p:cNvSpPr/>
            <p:nvPr/>
          </p:nvSpPr>
          <p:spPr>
            <a:xfrm>
              <a:off x="1783928" y="2683959"/>
              <a:ext cx="7091" cy="35424"/>
            </a:xfrm>
            <a:custGeom>
              <a:rect b="b" l="l" r="r" t="t"/>
              <a:pathLst>
                <a:path extrusionOk="0" h="2398" w="480">
                  <a:moveTo>
                    <a:pt x="0" y="1"/>
                  </a:moveTo>
                  <a:lnTo>
                    <a:pt x="0"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8"/>
            <p:cNvSpPr/>
            <p:nvPr/>
          </p:nvSpPr>
          <p:spPr>
            <a:xfrm>
              <a:off x="1814952" y="2683959"/>
              <a:ext cx="5747" cy="35424"/>
            </a:xfrm>
            <a:custGeom>
              <a:rect b="b" l="l" r="r" t="t"/>
              <a:pathLst>
                <a:path extrusionOk="0" h="2398" w="389">
                  <a:moveTo>
                    <a:pt x="0" y="1"/>
                  </a:moveTo>
                  <a:lnTo>
                    <a:pt x="0" y="2398"/>
                  </a:lnTo>
                  <a:lnTo>
                    <a:pt x="388" y="2398"/>
                  </a:lnTo>
                  <a:lnTo>
                    <a:pt x="3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8"/>
            <p:cNvSpPr/>
            <p:nvPr/>
          </p:nvSpPr>
          <p:spPr>
            <a:xfrm>
              <a:off x="1844291" y="2683959"/>
              <a:ext cx="7091" cy="35424"/>
            </a:xfrm>
            <a:custGeom>
              <a:rect b="b" l="l" r="r" t="t"/>
              <a:pathLst>
                <a:path extrusionOk="0" h="2398" w="480">
                  <a:moveTo>
                    <a:pt x="0" y="1"/>
                  </a:moveTo>
                  <a:lnTo>
                    <a:pt x="0" y="2398"/>
                  </a:lnTo>
                  <a:lnTo>
                    <a:pt x="479" y="2398"/>
                  </a:lnTo>
                  <a:lnTo>
                    <a:pt x="47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8"/>
            <p:cNvSpPr/>
            <p:nvPr/>
          </p:nvSpPr>
          <p:spPr>
            <a:xfrm>
              <a:off x="1875300" y="2683959"/>
              <a:ext cx="7106" cy="35424"/>
            </a:xfrm>
            <a:custGeom>
              <a:rect b="b" l="l" r="r" t="t"/>
              <a:pathLst>
                <a:path extrusionOk="0" h="2398" w="481">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8"/>
            <p:cNvSpPr/>
            <p:nvPr/>
          </p:nvSpPr>
          <p:spPr>
            <a:xfrm>
              <a:off x="1906323" y="2683959"/>
              <a:ext cx="7106" cy="35424"/>
            </a:xfrm>
            <a:custGeom>
              <a:rect b="b" l="l" r="r" t="t"/>
              <a:pathLst>
                <a:path extrusionOk="0" h="2398" w="481">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8"/>
            <p:cNvSpPr/>
            <p:nvPr/>
          </p:nvSpPr>
          <p:spPr>
            <a:xfrm>
              <a:off x="1937007" y="2683959"/>
              <a:ext cx="7106" cy="35424"/>
            </a:xfrm>
            <a:custGeom>
              <a:rect b="b" l="l" r="r" t="t"/>
              <a:pathLst>
                <a:path extrusionOk="0" h="2398" w="481">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8"/>
            <p:cNvSpPr/>
            <p:nvPr/>
          </p:nvSpPr>
          <p:spPr>
            <a:xfrm>
              <a:off x="1968031" y="2683959"/>
              <a:ext cx="7106" cy="35424"/>
            </a:xfrm>
            <a:custGeom>
              <a:rect b="b" l="l" r="r" t="t"/>
              <a:pathLst>
                <a:path extrusionOk="0" h="2398" w="481">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8"/>
            <p:cNvSpPr/>
            <p:nvPr/>
          </p:nvSpPr>
          <p:spPr>
            <a:xfrm>
              <a:off x="1999054" y="2683959"/>
              <a:ext cx="5422" cy="35424"/>
            </a:xfrm>
            <a:custGeom>
              <a:rect b="b" l="l" r="r" t="t"/>
              <a:pathLst>
                <a:path extrusionOk="0" h="2398" w="367">
                  <a:moveTo>
                    <a:pt x="1" y="1"/>
                  </a:moveTo>
                  <a:lnTo>
                    <a:pt x="1" y="2398"/>
                  </a:lnTo>
                  <a:lnTo>
                    <a:pt x="366" y="2398"/>
                  </a:lnTo>
                  <a:lnTo>
                    <a:pt x="36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8"/>
            <p:cNvSpPr/>
            <p:nvPr/>
          </p:nvSpPr>
          <p:spPr>
            <a:xfrm>
              <a:off x="2028394" y="2683959"/>
              <a:ext cx="7091" cy="35424"/>
            </a:xfrm>
            <a:custGeom>
              <a:rect b="b" l="l" r="r" t="t"/>
              <a:pathLst>
                <a:path extrusionOk="0" h="2398" w="480">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8"/>
            <p:cNvSpPr/>
            <p:nvPr/>
          </p:nvSpPr>
          <p:spPr>
            <a:xfrm>
              <a:off x="2059418" y="2683959"/>
              <a:ext cx="7091" cy="35424"/>
            </a:xfrm>
            <a:custGeom>
              <a:rect b="b" l="l" r="r" t="t"/>
              <a:pathLst>
                <a:path extrusionOk="0" h="2398" w="480">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8"/>
            <p:cNvSpPr/>
            <p:nvPr/>
          </p:nvSpPr>
          <p:spPr>
            <a:xfrm>
              <a:off x="2090441" y="2683959"/>
              <a:ext cx="6766" cy="35424"/>
            </a:xfrm>
            <a:custGeom>
              <a:rect b="b" l="l" r="r" t="t"/>
              <a:pathLst>
                <a:path extrusionOk="0" h="2398" w="458">
                  <a:moveTo>
                    <a:pt x="1" y="1"/>
                  </a:moveTo>
                  <a:lnTo>
                    <a:pt x="1" y="2398"/>
                  </a:lnTo>
                  <a:lnTo>
                    <a:pt x="457" y="2398"/>
                  </a:lnTo>
                  <a:lnTo>
                    <a:pt x="45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8"/>
            <p:cNvSpPr/>
            <p:nvPr/>
          </p:nvSpPr>
          <p:spPr>
            <a:xfrm>
              <a:off x="2121125" y="2683959"/>
              <a:ext cx="7091" cy="35424"/>
            </a:xfrm>
            <a:custGeom>
              <a:rect b="b" l="l" r="r" t="t"/>
              <a:pathLst>
                <a:path extrusionOk="0" h="2398" w="480">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8"/>
            <p:cNvSpPr/>
            <p:nvPr/>
          </p:nvSpPr>
          <p:spPr>
            <a:xfrm>
              <a:off x="2152148" y="2683959"/>
              <a:ext cx="5747" cy="35424"/>
            </a:xfrm>
            <a:custGeom>
              <a:rect b="b" l="l" r="r" t="t"/>
              <a:pathLst>
                <a:path extrusionOk="0" h="2398" w="389">
                  <a:moveTo>
                    <a:pt x="1" y="1"/>
                  </a:moveTo>
                  <a:lnTo>
                    <a:pt x="1" y="2398"/>
                  </a:lnTo>
                  <a:lnTo>
                    <a:pt x="389" y="2398"/>
                  </a:lnTo>
                  <a:lnTo>
                    <a:pt x="38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8"/>
            <p:cNvSpPr/>
            <p:nvPr/>
          </p:nvSpPr>
          <p:spPr>
            <a:xfrm>
              <a:off x="2181488" y="2683959"/>
              <a:ext cx="7091" cy="35424"/>
            </a:xfrm>
            <a:custGeom>
              <a:rect b="b" l="l" r="r" t="t"/>
              <a:pathLst>
                <a:path extrusionOk="0" h="2398" w="480">
                  <a:moveTo>
                    <a:pt x="0" y="1"/>
                  </a:moveTo>
                  <a:lnTo>
                    <a:pt x="0"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8"/>
            <p:cNvSpPr/>
            <p:nvPr/>
          </p:nvSpPr>
          <p:spPr>
            <a:xfrm>
              <a:off x="2212512" y="2683959"/>
              <a:ext cx="7091" cy="35424"/>
            </a:xfrm>
            <a:custGeom>
              <a:rect b="b" l="l" r="r" t="t"/>
              <a:pathLst>
                <a:path extrusionOk="0" h="2398" w="480">
                  <a:moveTo>
                    <a:pt x="0" y="1"/>
                  </a:moveTo>
                  <a:lnTo>
                    <a:pt x="0"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8"/>
            <p:cNvSpPr/>
            <p:nvPr/>
          </p:nvSpPr>
          <p:spPr>
            <a:xfrm>
              <a:off x="2243535" y="2683959"/>
              <a:ext cx="7091" cy="35424"/>
            </a:xfrm>
            <a:custGeom>
              <a:rect b="b" l="l" r="r" t="t"/>
              <a:pathLst>
                <a:path extrusionOk="0" h="2398" w="480">
                  <a:moveTo>
                    <a:pt x="0" y="1"/>
                  </a:moveTo>
                  <a:lnTo>
                    <a:pt x="0"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8"/>
            <p:cNvSpPr/>
            <p:nvPr/>
          </p:nvSpPr>
          <p:spPr>
            <a:xfrm>
              <a:off x="2274219" y="2683959"/>
              <a:ext cx="7091" cy="35424"/>
            </a:xfrm>
            <a:custGeom>
              <a:rect b="b" l="l" r="r" t="t"/>
              <a:pathLst>
                <a:path extrusionOk="0" h="2398" w="480">
                  <a:moveTo>
                    <a:pt x="0" y="1"/>
                  </a:moveTo>
                  <a:lnTo>
                    <a:pt x="0"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8"/>
            <p:cNvSpPr/>
            <p:nvPr/>
          </p:nvSpPr>
          <p:spPr>
            <a:xfrm>
              <a:off x="2305243" y="2683959"/>
              <a:ext cx="7091" cy="35424"/>
            </a:xfrm>
            <a:custGeom>
              <a:rect b="b" l="l" r="r" t="t"/>
              <a:pathLst>
                <a:path extrusionOk="0" h="2398" w="480">
                  <a:moveTo>
                    <a:pt x="0" y="1"/>
                  </a:moveTo>
                  <a:lnTo>
                    <a:pt x="0"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8"/>
            <p:cNvSpPr/>
            <p:nvPr/>
          </p:nvSpPr>
          <p:spPr>
            <a:xfrm>
              <a:off x="2336266" y="2683959"/>
              <a:ext cx="5407" cy="35424"/>
            </a:xfrm>
            <a:custGeom>
              <a:rect b="b" l="l" r="r" t="t"/>
              <a:pathLst>
                <a:path extrusionOk="0" h="2398" w="366">
                  <a:moveTo>
                    <a:pt x="0" y="1"/>
                  </a:moveTo>
                  <a:lnTo>
                    <a:pt x="0" y="2398"/>
                  </a:lnTo>
                  <a:lnTo>
                    <a:pt x="365" y="2398"/>
                  </a:lnTo>
                  <a:lnTo>
                    <a:pt x="3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8"/>
            <p:cNvSpPr/>
            <p:nvPr/>
          </p:nvSpPr>
          <p:spPr>
            <a:xfrm>
              <a:off x="2365591" y="2683959"/>
              <a:ext cx="7106" cy="35424"/>
            </a:xfrm>
            <a:custGeom>
              <a:rect b="b" l="l" r="r" t="t"/>
              <a:pathLst>
                <a:path extrusionOk="0" h="2398" w="481">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8"/>
            <p:cNvSpPr/>
            <p:nvPr/>
          </p:nvSpPr>
          <p:spPr>
            <a:xfrm>
              <a:off x="2396614" y="2683959"/>
              <a:ext cx="7106" cy="35424"/>
            </a:xfrm>
            <a:custGeom>
              <a:rect b="b" l="l" r="r" t="t"/>
              <a:pathLst>
                <a:path extrusionOk="0" h="2398" w="481">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8"/>
            <p:cNvSpPr/>
            <p:nvPr/>
          </p:nvSpPr>
          <p:spPr>
            <a:xfrm>
              <a:off x="2427638" y="2683959"/>
              <a:ext cx="6766" cy="35424"/>
            </a:xfrm>
            <a:custGeom>
              <a:rect b="b" l="l" r="r" t="t"/>
              <a:pathLst>
                <a:path extrusionOk="0" h="2398" w="458">
                  <a:moveTo>
                    <a:pt x="1" y="1"/>
                  </a:moveTo>
                  <a:lnTo>
                    <a:pt x="1" y="2398"/>
                  </a:lnTo>
                  <a:lnTo>
                    <a:pt x="457" y="2398"/>
                  </a:lnTo>
                  <a:lnTo>
                    <a:pt x="45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8"/>
            <p:cNvSpPr/>
            <p:nvPr/>
          </p:nvSpPr>
          <p:spPr>
            <a:xfrm>
              <a:off x="2458322" y="2683959"/>
              <a:ext cx="7106" cy="35424"/>
            </a:xfrm>
            <a:custGeom>
              <a:rect b="b" l="l" r="r" t="t"/>
              <a:pathLst>
                <a:path extrusionOk="0" h="2398" w="481">
                  <a:moveTo>
                    <a:pt x="1" y="1"/>
                  </a:moveTo>
                  <a:lnTo>
                    <a:pt x="1" y="2398"/>
                  </a:lnTo>
                  <a:lnTo>
                    <a:pt x="480" y="2398"/>
                  </a:lnTo>
                  <a:lnTo>
                    <a:pt x="4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8"/>
            <p:cNvSpPr/>
            <p:nvPr/>
          </p:nvSpPr>
          <p:spPr>
            <a:xfrm>
              <a:off x="2489345" y="2683959"/>
              <a:ext cx="5747" cy="35424"/>
            </a:xfrm>
            <a:custGeom>
              <a:rect b="b" l="l" r="r" t="t"/>
              <a:pathLst>
                <a:path extrusionOk="0" h="2398" w="389">
                  <a:moveTo>
                    <a:pt x="1" y="1"/>
                  </a:moveTo>
                  <a:lnTo>
                    <a:pt x="1" y="2398"/>
                  </a:lnTo>
                  <a:lnTo>
                    <a:pt x="389" y="2398"/>
                  </a:lnTo>
                  <a:lnTo>
                    <a:pt x="38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7" name="Google Shape;1527;p18"/>
          <p:cNvGrpSpPr/>
          <p:nvPr/>
        </p:nvGrpSpPr>
        <p:grpSpPr>
          <a:xfrm>
            <a:off x="3093672" y="1972413"/>
            <a:ext cx="1148946" cy="1042385"/>
            <a:chOff x="2790333" y="1799702"/>
            <a:chExt cx="1148946" cy="1042385"/>
          </a:xfrm>
        </p:grpSpPr>
        <p:sp>
          <p:nvSpPr>
            <p:cNvPr id="1528" name="Google Shape;1528;p18"/>
            <p:cNvSpPr/>
            <p:nvPr/>
          </p:nvSpPr>
          <p:spPr>
            <a:xfrm>
              <a:off x="2795533" y="1815997"/>
              <a:ext cx="1143746" cy="919751"/>
            </a:xfrm>
            <a:custGeom>
              <a:rect b="b" l="l" r="r" t="t"/>
              <a:pathLst>
                <a:path extrusionOk="0" h="62261" w="77424">
                  <a:moveTo>
                    <a:pt x="51486" y="23083"/>
                  </a:moveTo>
                  <a:cubicBezTo>
                    <a:pt x="57044" y="23083"/>
                    <a:pt x="60854" y="25298"/>
                    <a:pt x="61263" y="28145"/>
                  </a:cubicBezTo>
                  <a:cubicBezTo>
                    <a:pt x="61629" y="31478"/>
                    <a:pt x="59346" y="33555"/>
                    <a:pt x="53548" y="35175"/>
                  </a:cubicBezTo>
                  <a:cubicBezTo>
                    <a:pt x="47659" y="36796"/>
                    <a:pt x="44030" y="39558"/>
                    <a:pt x="44030" y="39558"/>
                  </a:cubicBezTo>
                  <a:cubicBezTo>
                    <a:pt x="42595" y="40612"/>
                    <a:pt x="40766" y="41307"/>
                    <a:pt x="39084" y="41307"/>
                  </a:cubicBezTo>
                  <a:cubicBezTo>
                    <a:pt x="36539" y="41307"/>
                    <a:pt x="34329" y="39714"/>
                    <a:pt x="34329" y="35358"/>
                  </a:cubicBezTo>
                  <a:cubicBezTo>
                    <a:pt x="34444" y="28145"/>
                    <a:pt x="41383" y="24151"/>
                    <a:pt x="48504" y="23284"/>
                  </a:cubicBezTo>
                  <a:cubicBezTo>
                    <a:pt x="49543" y="23147"/>
                    <a:pt x="50540" y="23083"/>
                    <a:pt x="51486" y="23083"/>
                  </a:cubicBezTo>
                  <a:close/>
                  <a:moveTo>
                    <a:pt x="45592" y="0"/>
                  </a:moveTo>
                  <a:cubicBezTo>
                    <a:pt x="27366" y="0"/>
                    <a:pt x="1369" y="8332"/>
                    <a:pt x="571" y="33372"/>
                  </a:cubicBezTo>
                  <a:cubicBezTo>
                    <a:pt x="0" y="53682"/>
                    <a:pt x="12016" y="62260"/>
                    <a:pt x="23327" y="62260"/>
                  </a:cubicBezTo>
                  <a:cubicBezTo>
                    <a:pt x="28758" y="62260"/>
                    <a:pt x="34027" y="60283"/>
                    <a:pt x="37662" y="56677"/>
                  </a:cubicBezTo>
                  <a:cubicBezTo>
                    <a:pt x="43186" y="51153"/>
                    <a:pt x="42524" y="41932"/>
                    <a:pt x="62975" y="38782"/>
                  </a:cubicBezTo>
                  <a:cubicBezTo>
                    <a:pt x="67997" y="38029"/>
                    <a:pt x="73817" y="34034"/>
                    <a:pt x="75141" y="28054"/>
                  </a:cubicBezTo>
                  <a:cubicBezTo>
                    <a:pt x="77424" y="18353"/>
                    <a:pt x="73338" y="4749"/>
                    <a:pt x="55352" y="938"/>
                  </a:cubicBezTo>
                  <a:cubicBezTo>
                    <a:pt x="52588" y="335"/>
                    <a:pt x="49246" y="0"/>
                    <a:pt x="455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8"/>
            <p:cNvSpPr/>
            <p:nvPr/>
          </p:nvSpPr>
          <p:spPr>
            <a:xfrm>
              <a:off x="2790333" y="1799702"/>
              <a:ext cx="1144559" cy="919647"/>
            </a:xfrm>
            <a:custGeom>
              <a:rect b="b" l="l" r="r" t="t"/>
              <a:pathLst>
                <a:path extrusionOk="0" h="62254" w="77479">
                  <a:moveTo>
                    <a:pt x="51316" y="23074"/>
                  </a:moveTo>
                  <a:cubicBezTo>
                    <a:pt x="56940" y="23074"/>
                    <a:pt x="60814" y="25234"/>
                    <a:pt x="61227" y="28107"/>
                  </a:cubicBezTo>
                  <a:cubicBezTo>
                    <a:pt x="61707" y="31440"/>
                    <a:pt x="59424" y="33517"/>
                    <a:pt x="53512" y="35229"/>
                  </a:cubicBezTo>
                  <a:cubicBezTo>
                    <a:pt x="47715" y="36849"/>
                    <a:pt x="44108" y="39520"/>
                    <a:pt x="44108" y="39520"/>
                  </a:cubicBezTo>
                  <a:cubicBezTo>
                    <a:pt x="42614" y="40629"/>
                    <a:pt x="40740" y="41352"/>
                    <a:pt x="39038" y="41352"/>
                  </a:cubicBezTo>
                  <a:cubicBezTo>
                    <a:pt x="36504" y="41352"/>
                    <a:pt x="34353" y="39749"/>
                    <a:pt x="34408" y="35434"/>
                  </a:cubicBezTo>
                  <a:cubicBezTo>
                    <a:pt x="34408" y="28198"/>
                    <a:pt x="41346" y="24204"/>
                    <a:pt x="48491" y="23245"/>
                  </a:cubicBezTo>
                  <a:cubicBezTo>
                    <a:pt x="49473" y="23129"/>
                    <a:pt x="50417" y="23074"/>
                    <a:pt x="51316" y="23074"/>
                  </a:cubicBezTo>
                  <a:close/>
                  <a:moveTo>
                    <a:pt x="45752" y="0"/>
                  </a:moveTo>
                  <a:cubicBezTo>
                    <a:pt x="27515" y="0"/>
                    <a:pt x="1355" y="8305"/>
                    <a:pt x="649" y="33425"/>
                  </a:cubicBezTo>
                  <a:cubicBezTo>
                    <a:pt x="0" y="53699"/>
                    <a:pt x="12064" y="62253"/>
                    <a:pt x="23386" y="62253"/>
                  </a:cubicBezTo>
                  <a:cubicBezTo>
                    <a:pt x="28800" y="62253"/>
                    <a:pt x="34045" y="60297"/>
                    <a:pt x="37649" y="56730"/>
                  </a:cubicBezTo>
                  <a:cubicBezTo>
                    <a:pt x="43241" y="51206"/>
                    <a:pt x="42579" y="41893"/>
                    <a:pt x="62939" y="38858"/>
                  </a:cubicBezTo>
                  <a:cubicBezTo>
                    <a:pt x="68075" y="38082"/>
                    <a:pt x="73781" y="33996"/>
                    <a:pt x="75196" y="28016"/>
                  </a:cubicBezTo>
                  <a:cubicBezTo>
                    <a:pt x="77479" y="18315"/>
                    <a:pt x="73302" y="4711"/>
                    <a:pt x="55338" y="899"/>
                  </a:cubicBezTo>
                  <a:cubicBezTo>
                    <a:pt x="52619" y="322"/>
                    <a:pt x="49338" y="0"/>
                    <a:pt x="45752" y="0"/>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8"/>
            <p:cNvSpPr/>
            <p:nvPr/>
          </p:nvSpPr>
          <p:spPr>
            <a:xfrm>
              <a:off x="3552878" y="1901607"/>
              <a:ext cx="157490" cy="155894"/>
            </a:xfrm>
            <a:custGeom>
              <a:rect b="b" l="l" r="r" t="t"/>
              <a:pathLst>
                <a:path extrusionOk="0" h="10553" w="10661">
                  <a:moveTo>
                    <a:pt x="5433" y="0"/>
                  </a:moveTo>
                  <a:cubicBezTo>
                    <a:pt x="5365" y="0"/>
                    <a:pt x="5296" y="2"/>
                    <a:pt x="5228" y="4"/>
                  </a:cubicBezTo>
                  <a:cubicBezTo>
                    <a:pt x="2283" y="96"/>
                    <a:pt x="1" y="2469"/>
                    <a:pt x="1" y="5414"/>
                  </a:cubicBezTo>
                  <a:cubicBezTo>
                    <a:pt x="90" y="8301"/>
                    <a:pt x="2485" y="10552"/>
                    <a:pt x="5268" y="10552"/>
                  </a:cubicBezTo>
                  <a:cubicBezTo>
                    <a:pt x="5323" y="10552"/>
                    <a:pt x="5378" y="10551"/>
                    <a:pt x="5433" y="10550"/>
                  </a:cubicBezTo>
                  <a:cubicBezTo>
                    <a:pt x="8378" y="10458"/>
                    <a:pt x="10660" y="8085"/>
                    <a:pt x="10660" y="5140"/>
                  </a:cubicBezTo>
                  <a:cubicBezTo>
                    <a:pt x="10571" y="2244"/>
                    <a:pt x="8199" y="0"/>
                    <a:pt x="5433"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8"/>
            <p:cNvSpPr/>
            <p:nvPr/>
          </p:nvSpPr>
          <p:spPr>
            <a:xfrm>
              <a:off x="3559969" y="1930488"/>
              <a:ext cx="102521" cy="115329"/>
            </a:xfrm>
            <a:custGeom>
              <a:rect b="b" l="l" r="r" t="t"/>
              <a:pathLst>
                <a:path extrusionOk="0" h="7807" w="6940">
                  <a:moveTo>
                    <a:pt x="2063" y="0"/>
                  </a:moveTo>
                  <a:cubicBezTo>
                    <a:pt x="1778" y="0"/>
                    <a:pt x="1479" y="140"/>
                    <a:pt x="1233" y="423"/>
                  </a:cubicBezTo>
                  <a:cubicBezTo>
                    <a:pt x="0" y="1930"/>
                    <a:pt x="0" y="4121"/>
                    <a:pt x="845" y="5741"/>
                  </a:cubicBezTo>
                  <a:cubicBezTo>
                    <a:pt x="1324" y="6495"/>
                    <a:pt x="1986" y="7065"/>
                    <a:pt x="2557" y="7362"/>
                  </a:cubicBezTo>
                  <a:cubicBezTo>
                    <a:pt x="2980" y="7658"/>
                    <a:pt x="3611" y="7806"/>
                    <a:pt x="4210" y="7806"/>
                  </a:cubicBezTo>
                  <a:cubicBezTo>
                    <a:pt x="4581" y="7806"/>
                    <a:pt x="4939" y="7749"/>
                    <a:pt x="5227" y="7636"/>
                  </a:cubicBezTo>
                  <a:cubicBezTo>
                    <a:pt x="6939" y="7065"/>
                    <a:pt x="6665" y="5353"/>
                    <a:pt x="5136" y="4897"/>
                  </a:cubicBezTo>
                  <a:cubicBezTo>
                    <a:pt x="3127" y="4326"/>
                    <a:pt x="2945" y="3459"/>
                    <a:pt x="3036" y="1747"/>
                  </a:cubicBezTo>
                  <a:cubicBezTo>
                    <a:pt x="3174" y="594"/>
                    <a:pt x="2650" y="0"/>
                    <a:pt x="206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8"/>
            <p:cNvSpPr/>
            <p:nvPr/>
          </p:nvSpPr>
          <p:spPr>
            <a:xfrm>
              <a:off x="3243677" y="1898593"/>
              <a:ext cx="158819" cy="156204"/>
            </a:xfrm>
            <a:custGeom>
              <a:rect b="b" l="l" r="r" t="t"/>
              <a:pathLst>
                <a:path extrusionOk="0" h="10574" w="10751">
                  <a:moveTo>
                    <a:pt x="5420" y="0"/>
                  </a:moveTo>
                  <a:cubicBezTo>
                    <a:pt x="5364" y="0"/>
                    <a:pt x="5307" y="1"/>
                    <a:pt x="5250" y="3"/>
                  </a:cubicBezTo>
                  <a:cubicBezTo>
                    <a:pt x="2397" y="3"/>
                    <a:pt x="0" y="2491"/>
                    <a:pt x="114" y="5435"/>
                  </a:cubicBezTo>
                  <a:cubicBezTo>
                    <a:pt x="204" y="8235"/>
                    <a:pt x="2492" y="10574"/>
                    <a:pt x="5360" y="10574"/>
                  </a:cubicBezTo>
                  <a:cubicBezTo>
                    <a:pt x="5414" y="10574"/>
                    <a:pt x="5469" y="10573"/>
                    <a:pt x="5524" y="10571"/>
                  </a:cubicBezTo>
                  <a:cubicBezTo>
                    <a:pt x="8468" y="10480"/>
                    <a:pt x="10751" y="7992"/>
                    <a:pt x="10659" y="5139"/>
                  </a:cubicBezTo>
                  <a:cubicBezTo>
                    <a:pt x="10570" y="2251"/>
                    <a:pt x="8285" y="0"/>
                    <a:pt x="54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8"/>
            <p:cNvSpPr/>
            <p:nvPr/>
          </p:nvSpPr>
          <p:spPr>
            <a:xfrm>
              <a:off x="3252097" y="1927090"/>
              <a:ext cx="102861" cy="114856"/>
            </a:xfrm>
            <a:custGeom>
              <a:rect b="b" l="l" r="r" t="t"/>
              <a:pathLst>
                <a:path extrusionOk="0" h="7775" w="6963">
                  <a:moveTo>
                    <a:pt x="2053" y="0"/>
                  </a:moveTo>
                  <a:cubicBezTo>
                    <a:pt x="1784" y="0"/>
                    <a:pt x="1500" y="145"/>
                    <a:pt x="1256" y="448"/>
                  </a:cubicBezTo>
                  <a:cubicBezTo>
                    <a:pt x="1" y="1977"/>
                    <a:pt x="1" y="4077"/>
                    <a:pt x="868" y="5698"/>
                  </a:cubicBezTo>
                  <a:cubicBezTo>
                    <a:pt x="1347" y="6451"/>
                    <a:pt x="1918" y="7021"/>
                    <a:pt x="2489" y="7409"/>
                  </a:cubicBezTo>
                  <a:cubicBezTo>
                    <a:pt x="2991" y="7653"/>
                    <a:pt x="3706" y="7775"/>
                    <a:pt x="4357" y="7775"/>
                  </a:cubicBezTo>
                  <a:cubicBezTo>
                    <a:pt x="4682" y="7775"/>
                    <a:pt x="4992" y="7744"/>
                    <a:pt x="5251" y="7683"/>
                  </a:cubicBezTo>
                  <a:cubicBezTo>
                    <a:pt x="6962" y="7113"/>
                    <a:pt x="6666" y="5310"/>
                    <a:pt x="5045" y="4922"/>
                  </a:cubicBezTo>
                  <a:cubicBezTo>
                    <a:pt x="3151" y="4351"/>
                    <a:pt x="2854" y="3506"/>
                    <a:pt x="3059" y="1794"/>
                  </a:cubicBezTo>
                  <a:cubicBezTo>
                    <a:pt x="3121" y="636"/>
                    <a:pt x="2618" y="0"/>
                    <a:pt x="2053" y="0"/>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8"/>
            <p:cNvSpPr/>
            <p:nvPr/>
          </p:nvSpPr>
          <p:spPr>
            <a:xfrm>
              <a:off x="2969856" y="2063150"/>
              <a:ext cx="158834" cy="155865"/>
            </a:xfrm>
            <a:custGeom>
              <a:rect b="b" l="l" r="r" t="t"/>
              <a:pathLst>
                <a:path extrusionOk="0" h="10551" w="10752">
                  <a:moveTo>
                    <a:pt x="5398" y="0"/>
                  </a:moveTo>
                  <a:cubicBezTo>
                    <a:pt x="5342" y="0"/>
                    <a:pt x="5285" y="1"/>
                    <a:pt x="5228" y="3"/>
                  </a:cubicBezTo>
                  <a:cubicBezTo>
                    <a:pt x="2375" y="94"/>
                    <a:pt x="1" y="2468"/>
                    <a:pt x="92" y="5412"/>
                  </a:cubicBezTo>
                  <a:cubicBezTo>
                    <a:pt x="182" y="8300"/>
                    <a:pt x="2576" y="10551"/>
                    <a:pt x="5359" y="10551"/>
                  </a:cubicBezTo>
                  <a:cubicBezTo>
                    <a:pt x="5414" y="10551"/>
                    <a:pt x="5469" y="10550"/>
                    <a:pt x="5525" y="10548"/>
                  </a:cubicBezTo>
                  <a:cubicBezTo>
                    <a:pt x="8469" y="10457"/>
                    <a:pt x="10752" y="8083"/>
                    <a:pt x="10660" y="5138"/>
                  </a:cubicBezTo>
                  <a:cubicBezTo>
                    <a:pt x="10660" y="2251"/>
                    <a:pt x="8268" y="0"/>
                    <a:pt x="5398"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8"/>
            <p:cNvSpPr/>
            <p:nvPr/>
          </p:nvSpPr>
          <p:spPr>
            <a:xfrm>
              <a:off x="2978292" y="2092002"/>
              <a:ext cx="102521" cy="115403"/>
            </a:xfrm>
            <a:custGeom>
              <a:rect b="b" l="l" r="r" t="t"/>
              <a:pathLst>
                <a:path extrusionOk="0" h="7812" w="6940">
                  <a:moveTo>
                    <a:pt x="2039" y="1"/>
                  </a:moveTo>
                  <a:cubicBezTo>
                    <a:pt x="1766" y="1"/>
                    <a:pt x="1479" y="140"/>
                    <a:pt x="1233" y="423"/>
                  </a:cubicBezTo>
                  <a:cubicBezTo>
                    <a:pt x="1" y="1953"/>
                    <a:pt x="1" y="4121"/>
                    <a:pt x="845" y="5742"/>
                  </a:cubicBezTo>
                  <a:cubicBezTo>
                    <a:pt x="1324" y="6518"/>
                    <a:pt x="1895" y="7088"/>
                    <a:pt x="2557" y="7362"/>
                  </a:cubicBezTo>
                  <a:cubicBezTo>
                    <a:pt x="2988" y="7664"/>
                    <a:pt x="3636" y="7812"/>
                    <a:pt x="4245" y="7812"/>
                  </a:cubicBezTo>
                  <a:cubicBezTo>
                    <a:pt x="4603" y="7812"/>
                    <a:pt x="4948" y="7761"/>
                    <a:pt x="5228" y="7659"/>
                  </a:cubicBezTo>
                  <a:cubicBezTo>
                    <a:pt x="6939" y="7088"/>
                    <a:pt x="6666" y="5377"/>
                    <a:pt x="5045" y="4897"/>
                  </a:cubicBezTo>
                  <a:cubicBezTo>
                    <a:pt x="3128" y="4327"/>
                    <a:pt x="2945" y="3459"/>
                    <a:pt x="3036" y="1747"/>
                  </a:cubicBezTo>
                  <a:cubicBezTo>
                    <a:pt x="3098" y="594"/>
                    <a:pt x="2600" y="1"/>
                    <a:pt x="203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8"/>
            <p:cNvSpPr/>
            <p:nvPr/>
          </p:nvSpPr>
          <p:spPr>
            <a:xfrm>
              <a:off x="2914900" y="2346734"/>
              <a:ext cx="205353" cy="202413"/>
            </a:xfrm>
            <a:custGeom>
              <a:rect b="b" l="l" r="r" t="t"/>
              <a:pathLst>
                <a:path extrusionOk="0" h="13702" w="13901">
                  <a:moveTo>
                    <a:pt x="6923" y="1"/>
                  </a:moveTo>
                  <a:cubicBezTo>
                    <a:pt x="6868" y="1"/>
                    <a:pt x="6812" y="1"/>
                    <a:pt x="6757" y="3"/>
                  </a:cubicBezTo>
                  <a:cubicBezTo>
                    <a:pt x="2968" y="117"/>
                    <a:pt x="0" y="3244"/>
                    <a:pt x="115" y="7056"/>
                  </a:cubicBezTo>
                  <a:cubicBezTo>
                    <a:pt x="204" y="10774"/>
                    <a:pt x="3217" y="13701"/>
                    <a:pt x="6932" y="13701"/>
                  </a:cubicBezTo>
                  <a:cubicBezTo>
                    <a:pt x="7003" y="13701"/>
                    <a:pt x="7074" y="13700"/>
                    <a:pt x="7145" y="13698"/>
                  </a:cubicBezTo>
                  <a:cubicBezTo>
                    <a:pt x="10957" y="13607"/>
                    <a:pt x="13901" y="10479"/>
                    <a:pt x="13810" y="6668"/>
                  </a:cubicBezTo>
                  <a:cubicBezTo>
                    <a:pt x="13697" y="3024"/>
                    <a:pt x="10659" y="1"/>
                    <a:pt x="692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8"/>
            <p:cNvSpPr/>
            <p:nvPr/>
          </p:nvSpPr>
          <p:spPr>
            <a:xfrm>
              <a:off x="2925020" y="2385159"/>
              <a:ext cx="133204" cy="148833"/>
            </a:xfrm>
            <a:custGeom>
              <a:rect b="b" l="l" r="r" t="t"/>
              <a:pathLst>
                <a:path extrusionOk="0" h="10075" w="9017">
                  <a:moveTo>
                    <a:pt x="2633" y="1"/>
                  </a:moveTo>
                  <a:cubicBezTo>
                    <a:pt x="2280" y="1"/>
                    <a:pt x="1909" y="181"/>
                    <a:pt x="1598" y="552"/>
                  </a:cubicBezTo>
                  <a:cubicBezTo>
                    <a:pt x="0" y="2446"/>
                    <a:pt x="0" y="5299"/>
                    <a:pt x="1141" y="7399"/>
                  </a:cubicBezTo>
                  <a:cubicBezTo>
                    <a:pt x="1712" y="8358"/>
                    <a:pt x="2465" y="9111"/>
                    <a:pt x="3310" y="9590"/>
                  </a:cubicBezTo>
                  <a:cubicBezTo>
                    <a:pt x="3853" y="9891"/>
                    <a:pt x="4692" y="10075"/>
                    <a:pt x="5473" y="10075"/>
                  </a:cubicBezTo>
                  <a:cubicBezTo>
                    <a:pt x="5939" y="10075"/>
                    <a:pt x="6384" y="10009"/>
                    <a:pt x="6734" y="9864"/>
                  </a:cubicBezTo>
                  <a:cubicBezTo>
                    <a:pt x="9016" y="9202"/>
                    <a:pt x="8651" y="6920"/>
                    <a:pt x="6551" y="6349"/>
                  </a:cubicBezTo>
                  <a:cubicBezTo>
                    <a:pt x="4086" y="5596"/>
                    <a:pt x="3789" y="4546"/>
                    <a:pt x="3880" y="2263"/>
                  </a:cubicBezTo>
                  <a:cubicBezTo>
                    <a:pt x="4019" y="783"/>
                    <a:pt x="3366" y="1"/>
                    <a:pt x="263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8"/>
            <p:cNvSpPr/>
            <p:nvPr/>
          </p:nvSpPr>
          <p:spPr>
            <a:xfrm>
              <a:off x="3460147" y="2401734"/>
              <a:ext cx="167269" cy="440353"/>
            </a:xfrm>
            <a:custGeom>
              <a:rect b="b" l="l" r="r" t="t"/>
              <a:pathLst>
                <a:path extrusionOk="0" h="29809" w="11323">
                  <a:moveTo>
                    <a:pt x="3151" y="0"/>
                  </a:moveTo>
                  <a:lnTo>
                    <a:pt x="1" y="753"/>
                  </a:lnTo>
                  <a:cubicBezTo>
                    <a:pt x="1" y="753"/>
                    <a:pt x="1713" y="24446"/>
                    <a:pt x="3607" y="27391"/>
                  </a:cubicBezTo>
                  <a:cubicBezTo>
                    <a:pt x="5055" y="29513"/>
                    <a:pt x="6740" y="29809"/>
                    <a:pt x="7602" y="29809"/>
                  </a:cubicBezTo>
                  <a:cubicBezTo>
                    <a:pt x="7936" y="29809"/>
                    <a:pt x="8147" y="29764"/>
                    <a:pt x="8172" y="29764"/>
                  </a:cubicBezTo>
                  <a:cubicBezTo>
                    <a:pt x="8286" y="29764"/>
                    <a:pt x="10752" y="29194"/>
                    <a:pt x="11231" y="25679"/>
                  </a:cubicBezTo>
                  <a:cubicBezTo>
                    <a:pt x="11322" y="25017"/>
                    <a:pt x="11140" y="23784"/>
                    <a:pt x="10752" y="22072"/>
                  </a:cubicBezTo>
                  <a:cubicBezTo>
                    <a:pt x="8857" y="14745"/>
                    <a:pt x="3151" y="0"/>
                    <a:pt x="315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8"/>
            <p:cNvSpPr/>
            <p:nvPr/>
          </p:nvSpPr>
          <p:spPr>
            <a:xfrm>
              <a:off x="3477018" y="2401734"/>
              <a:ext cx="141964" cy="367052"/>
            </a:xfrm>
            <a:custGeom>
              <a:rect b="b" l="l" r="r" t="t"/>
              <a:pathLst>
                <a:path extrusionOk="0" h="24847" w="9610">
                  <a:moveTo>
                    <a:pt x="2009" y="0"/>
                  </a:moveTo>
                  <a:lnTo>
                    <a:pt x="0" y="480"/>
                  </a:lnTo>
                  <a:cubicBezTo>
                    <a:pt x="388" y="4383"/>
                    <a:pt x="1621" y="20543"/>
                    <a:pt x="3150" y="22734"/>
                  </a:cubicBezTo>
                  <a:cubicBezTo>
                    <a:pt x="4395" y="24593"/>
                    <a:pt x="5882" y="24847"/>
                    <a:pt x="6600" y="24847"/>
                  </a:cubicBezTo>
                  <a:cubicBezTo>
                    <a:pt x="6869" y="24847"/>
                    <a:pt x="7030" y="24811"/>
                    <a:pt x="7030" y="24811"/>
                  </a:cubicBezTo>
                  <a:cubicBezTo>
                    <a:pt x="7144" y="24811"/>
                    <a:pt x="8856" y="24446"/>
                    <a:pt x="9610" y="22072"/>
                  </a:cubicBezTo>
                  <a:cubicBezTo>
                    <a:pt x="7715" y="14745"/>
                    <a:pt x="2009" y="0"/>
                    <a:pt x="20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8"/>
            <p:cNvSpPr/>
            <p:nvPr/>
          </p:nvSpPr>
          <p:spPr>
            <a:xfrm>
              <a:off x="3366072" y="2076682"/>
              <a:ext cx="149055" cy="205692"/>
            </a:xfrm>
            <a:custGeom>
              <a:rect b="b" l="l" r="r" t="t"/>
              <a:pathLst>
                <a:path extrusionOk="0" h="13924" w="10090">
                  <a:moveTo>
                    <a:pt x="2752" y="1"/>
                  </a:moveTo>
                  <a:cubicBezTo>
                    <a:pt x="2727" y="1"/>
                    <a:pt x="2700" y="8"/>
                    <a:pt x="2671" y="22"/>
                  </a:cubicBezTo>
                  <a:cubicBezTo>
                    <a:pt x="1804" y="228"/>
                    <a:pt x="1" y="5158"/>
                    <a:pt x="92" y="7737"/>
                  </a:cubicBezTo>
                  <a:lnTo>
                    <a:pt x="92" y="8217"/>
                  </a:lnTo>
                  <a:cubicBezTo>
                    <a:pt x="389" y="10979"/>
                    <a:pt x="1895" y="13535"/>
                    <a:pt x="4383" y="13923"/>
                  </a:cubicBezTo>
                  <a:lnTo>
                    <a:pt x="4954" y="13718"/>
                  </a:lnTo>
                  <a:lnTo>
                    <a:pt x="7328" y="13147"/>
                  </a:lnTo>
                  <a:cubicBezTo>
                    <a:pt x="7328" y="13147"/>
                    <a:pt x="10089" y="11823"/>
                    <a:pt x="9131" y="7646"/>
                  </a:cubicBezTo>
                  <a:cubicBezTo>
                    <a:pt x="8948" y="6870"/>
                    <a:pt x="8651" y="6208"/>
                    <a:pt x="8263" y="5638"/>
                  </a:cubicBezTo>
                  <a:cubicBezTo>
                    <a:pt x="6666" y="2990"/>
                    <a:pt x="3333" y="2031"/>
                    <a:pt x="3036" y="502"/>
                  </a:cubicBezTo>
                  <a:cubicBezTo>
                    <a:pt x="2960" y="195"/>
                    <a:pt x="2883" y="1"/>
                    <a:pt x="27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8"/>
            <p:cNvSpPr/>
            <p:nvPr/>
          </p:nvSpPr>
          <p:spPr>
            <a:xfrm>
              <a:off x="3365112" y="2077111"/>
              <a:ext cx="123040" cy="120957"/>
            </a:xfrm>
            <a:custGeom>
              <a:rect b="b" l="l" r="r" t="t"/>
              <a:pathLst>
                <a:path extrusionOk="0" h="8188" w="8329">
                  <a:moveTo>
                    <a:pt x="2776" y="0"/>
                  </a:moveTo>
                  <a:cubicBezTo>
                    <a:pt x="1921" y="0"/>
                    <a:pt x="1" y="5186"/>
                    <a:pt x="157" y="7708"/>
                  </a:cubicBezTo>
                  <a:lnTo>
                    <a:pt x="157" y="8188"/>
                  </a:lnTo>
                  <a:cubicBezTo>
                    <a:pt x="340" y="8096"/>
                    <a:pt x="454" y="7982"/>
                    <a:pt x="545" y="7891"/>
                  </a:cubicBezTo>
                  <a:cubicBezTo>
                    <a:pt x="819" y="7708"/>
                    <a:pt x="1024" y="7412"/>
                    <a:pt x="1207" y="7229"/>
                  </a:cubicBezTo>
                  <a:cubicBezTo>
                    <a:pt x="1410" y="7026"/>
                    <a:pt x="1675" y="6911"/>
                    <a:pt x="1919" y="6911"/>
                  </a:cubicBezTo>
                  <a:cubicBezTo>
                    <a:pt x="2005" y="6911"/>
                    <a:pt x="2088" y="6926"/>
                    <a:pt x="2166" y="6955"/>
                  </a:cubicBezTo>
                  <a:cubicBezTo>
                    <a:pt x="2348" y="7138"/>
                    <a:pt x="2531" y="7412"/>
                    <a:pt x="2828" y="7526"/>
                  </a:cubicBezTo>
                  <a:cubicBezTo>
                    <a:pt x="2930" y="7603"/>
                    <a:pt x="3049" y="7637"/>
                    <a:pt x="3174" y="7637"/>
                  </a:cubicBezTo>
                  <a:cubicBezTo>
                    <a:pt x="3492" y="7637"/>
                    <a:pt x="3847" y="7417"/>
                    <a:pt x="4060" y="7138"/>
                  </a:cubicBezTo>
                  <a:cubicBezTo>
                    <a:pt x="4448" y="6750"/>
                    <a:pt x="4722" y="6179"/>
                    <a:pt x="5201" y="6088"/>
                  </a:cubicBezTo>
                  <a:cubicBezTo>
                    <a:pt x="5275" y="6070"/>
                    <a:pt x="5352" y="6063"/>
                    <a:pt x="5431" y="6063"/>
                  </a:cubicBezTo>
                  <a:cubicBezTo>
                    <a:pt x="5765" y="6063"/>
                    <a:pt x="6137" y="6197"/>
                    <a:pt x="6525" y="6270"/>
                  </a:cubicBezTo>
                  <a:cubicBezTo>
                    <a:pt x="6661" y="6329"/>
                    <a:pt x="6804" y="6354"/>
                    <a:pt x="6949" y="6354"/>
                  </a:cubicBezTo>
                  <a:cubicBezTo>
                    <a:pt x="7313" y="6354"/>
                    <a:pt x="7685" y="6193"/>
                    <a:pt x="7963" y="5997"/>
                  </a:cubicBezTo>
                  <a:cubicBezTo>
                    <a:pt x="8146" y="5905"/>
                    <a:pt x="8237" y="5700"/>
                    <a:pt x="8328" y="5609"/>
                  </a:cubicBezTo>
                  <a:cubicBezTo>
                    <a:pt x="6731" y="2961"/>
                    <a:pt x="3489" y="2002"/>
                    <a:pt x="3101" y="473"/>
                  </a:cubicBezTo>
                  <a:cubicBezTo>
                    <a:pt x="3033" y="146"/>
                    <a:pt x="2919" y="0"/>
                    <a:pt x="277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8"/>
            <p:cNvSpPr/>
            <p:nvPr/>
          </p:nvSpPr>
          <p:spPr>
            <a:xfrm>
              <a:off x="3367313" y="2080051"/>
              <a:ext cx="81721" cy="202324"/>
            </a:xfrm>
            <a:custGeom>
              <a:rect b="b" l="l" r="r" t="t"/>
              <a:pathLst>
                <a:path extrusionOk="0" h="13696" w="5532">
                  <a:moveTo>
                    <a:pt x="2199" y="1"/>
                  </a:moveTo>
                  <a:cubicBezTo>
                    <a:pt x="1372" y="1002"/>
                    <a:pt x="130" y="4576"/>
                    <a:pt x="16" y="6884"/>
                  </a:cubicBezTo>
                  <a:lnTo>
                    <a:pt x="16" y="6884"/>
                  </a:lnTo>
                  <a:cubicBezTo>
                    <a:pt x="155" y="4534"/>
                    <a:pt x="1406" y="961"/>
                    <a:pt x="2199" y="1"/>
                  </a:cubicBezTo>
                  <a:close/>
                  <a:moveTo>
                    <a:pt x="16" y="6884"/>
                  </a:moveTo>
                  <a:lnTo>
                    <a:pt x="16" y="6884"/>
                  </a:lnTo>
                  <a:cubicBezTo>
                    <a:pt x="3" y="7104"/>
                    <a:pt x="0" y="7314"/>
                    <a:pt x="8" y="7509"/>
                  </a:cubicBezTo>
                  <a:lnTo>
                    <a:pt x="8" y="7213"/>
                  </a:lnTo>
                  <a:cubicBezTo>
                    <a:pt x="8" y="7106"/>
                    <a:pt x="11" y="6997"/>
                    <a:pt x="16" y="6884"/>
                  </a:cubicBezTo>
                  <a:close/>
                  <a:moveTo>
                    <a:pt x="1720" y="6756"/>
                  </a:moveTo>
                  <a:cubicBezTo>
                    <a:pt x="1537" y="6756"/>
                    <a:pt x="1241" y="6847"/>
                    <a:pt x="1058" y="7030"/>
                  </a:cubicBezTo>
                  <a:cubicBezTo>
                    <a:pt x="875" y="7213"/>
                    <a:pt x="670" y="7509"/>
                    <a:pt x="396" y="7692"/>
                  </a:cubicBezTo>
                  <a:cubicBezTo>
                    <a:pt x="305" y="7783"/>
                    <a:pt x="191" y="7897"/>
                    <a:pt x="8" y="7989"/>
                  </a:cubicBezTo>
                  <a:cubicBezTo>
                    <a:pt x="305" y="10751"/>
                    <a:pt x="1811" y="13307"/>
                    <a:pt x="4299" y="13695"/>
                  </a:cubicBezTo>
                  <a:lnTo>
                    <a:pt x="4870" y="13490"/>
                  </a:lnTo>
                  <a:lnTo>
                    <a:pt x="5532" y="13124"/>
                  </a:lnTo>
                  <a:cubicBezTo>
                    <a:pt x="5532" y="13124"/>
                    <a:pt x="2861" y="10066"/>
                    <a:pt x="2108" y="6847"/>
                  </a:cubicBezTo>
                  <a:cubicBezTo>
                    <a:pt x="2108" y="6847"/>
                    <a:pt x="2017" y="6847"/>
                    <a:pt x="2017" y="6756"/>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8"/>
            <p:cNvSpPr/>
            <p:nvPr/>
          </p:nvSpPr>
          <p:spPr>
            <a:xfrm>
              <a:off x="3366072" y="2077007"/>
              <a:ext cx="39472" cy="121061"/>
            </a:xfrm>
            <a:custGeom>
              <a:rect b="b" l="l" r="r" t="t"/>
              <a:pathLst>
                <a:path extrusionOk="0" h="8195" w="2672">
                  <a:moveTo>
                    <a:pt x="2671" y="0"/>
                  </a:moveTo>
                  <a:cubicBezTo>
                    <a:pt x="2557" y="0"/>
                    <a:pt x="2466" y="115"/>
                    <a:pt x="2283" y="206"/>
                  </a:cubicBezTo>
                  <a:cubicBezTo>
                    <a:pt x="1416" y="1256"/>
                    <a:pt x="1" y="5433"/>
                    <a:pt x="92" y="7715"/>
                  </a:cubicBezTo>
                  <a:lnTo>
                    <a:pt x="92" y="7898"/>
                  </a:lnTo>
                  <a:lnTo>
                    <a:pt x="92" y="8195"/>
                  </a:lnTo>
                  <a:cubicBezTo>
                    <a:pt x="275" y="8103"/>
                    <a:pt x="389" y="7989"/>
                    <a:pt x="480" y="7898"/>
                  </a:cubicBezTo>
                  <a:cubicBezTo>
                    <a:pt x="754" y="7715"/>
                    <a:pt x="959" y="7419"/>
                    <a:pt x="1142" y="7236"/>
                  </a:cubicBezTo>
                  <a:cubicBezTo>
                    <a:pt x="1325" y="7053"/>
                    <a:pt x="1621" y="6962"/>
                    <a:pt x="1804" y="6962"/>
                  </a:cubicBezTo>
                  <a:lnTo>
                    <a:pt x="2101" y="6962"/>
                  </a:lnTo>
                  <a:cubicBezTo>
                    <a:pt x="2101" y="7053"/>
                    <a:pt x="2192" y="7053"/>
                    <a:pt x="2192" y="7053"/>
                  </a:cubicBezTo>
                  <a:cubicBezTo>
                    <a:pt x="2192" y="6962"/>
                    <a:pt x="2101" y="6757"/>
                    <a:pt x="2101" y="6665"/>
                  </a:cubicBezTo>
                  <a:cubicBezTo>
                    <a:pt x="1416" y="2762"/>
                    <a:pt x="2671" y="0"/>
                    <a:pt x="2671"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8"/>
            <p:cNvSpPr/>
            <p:nvPr/>
          </p:nvSpPr>
          <p:spPr>
            <a:xfrm>
              <a:off x="3426435" y="2267669"/>
              <a:ext cx="84307" cy="149586"/>
            </a:xfrm>
            <a:custGeom>
              <a:rect b="b" l="l" r="r" t="t"/>
              <a:pathLst>
                <a:path extrusionOk="0" h="10126" w="5707">
                  <a:moveTo>
                    <a:pt x="3480" y="1"/>
                  </a:moveTo>
                  <a:cubicBezTo>
                    <a:pt x="3432" y="1"/>
                    <a:pt x="3382" y="12"/>
                    <a:pt x="3333" y="36"/>
                  </a:cubicBezTo>
                  <a:lnTo>
                    <a:pt x="297" y="698"/>
                  </a:lnTo>
                  <a:cubicBezTo>
                    <a:pt x="92" y="698"/>
                    <a:pt x="0" y="904"/>
                    <a:pt x="0" y="1086"/>
                  </a:cubicBezTo>
                  <a:cubicBezTo>
                    <a:pt x="92" y="1178"/>
                    <a:pt x="183" y="1269"/>
                    <a:pt x="388" y="1269"/>
                  </a:cubicBezTo>
                  <a:cubicBezTo>
                    <a:pt x="571" y="2410"/>
                    <a:pt x="1050" y="6131"/>
                    <a:pt x="1324" y="7067"/>
                  </a:cubicBezTo>
                  <a:cubicBezTo>
                    <a:pt x="1530" y="7843"/>
                    <a:pt x="1895" y="8984"/>
                    <a:pt x="2192" y="9555"/>
                  </a:cubicBezTo>
                  <a:cubicBezTo>
                    <a:pt x="2100" y="9646"/>
                    <a:pt x="2009" y="9737"/>
                    <a:pt x="2009" y="9828"/>
                  </a:cubicBezTo>
                  <a:cubicBezTo>
                    <a:pt x="2100" y="10034"/>
                    <a:pt x="2192" y="10125"/>
                    <a:pt x="2374" y="10125"/>
                  </a:cubicBezTo>
                  <a:lnTo>
                    <a:pt x="5433" y="9463"/>
                  </a:lnTo>
                  <a:cubicBezTo>
                    <a:pt x="5615" y="9349"/>
                    <a:pt x="5707" y="9258"/>
                    <a:pt x="5707" y="9075"/>
                  </a:cubicBezTo>
                  <a:cubicBezTo>
                    <a:pt x="5707" y="8893"/>
                    <a:pt x="5524" y="8778"/>
                    <a:pt x="5433" y="8778"/>
                  </a:cubicBezTo>
                  <a:cubicBezTo>
                    <a:pt x="5433" y="8208"/>
                    <a:pt x="5319" y="6975"/>
                    <a:pt x="5136" y="6131"/>
                  </a:cubicBezTo>
                  <a:cubicBezTo>
                    <a:pt x="4953" y="5263"/>
                    <a:pt x="3903" y="1748"/>
                    <a:pt x="3515" y="607"/>
                  </a:cubicBezTo>
                  <a:cubicBezTo>
                    <a:pt x="3721" y="516"/>
                    <a:pt x="3812" y="424"/>
                    <a:pt x="3721" y="219"/>
                  </a:cubicBezTo>
                  <a:cubicBezTo>
                    <a:pt x="3721" y="85"/>
                    <a:pt x="3611" y="1"/>
                    <a:pt x="3480" y="1"/>
                  </a:cubicBez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8"/>
            <p:cNvSpPr/>
            <p:nvPr/>
          </p:nvSpPr>
          <p:spPr>
            <a:xfrm>
              <a:off x="3426435" y="2267669"/>
              <a:ext cx="84307" cy="149586"/>
            </a:xfrm>
            <a:custGeom>
              <a:rect b="b" l="l" r="r" t="t"/>
              <a:pathLst>
                <a:path extrusionOk="0" h="10126" w="5707">
                  <a:moveTo>
                    <a:pt x="3480" y="1"/>
                  </a:moveTo>
                  <a:cubicBezTo>
                    <a:pt x="3432" y="1"/>
                    <a:pt x="3382" y="12"/>
                    <a:pt x="3333" y="36"/>
                  </a:cubicBezTo>
                  <a:lnTo>
                    <a:pt x="297" y="698"/>
                  </a:lnTo>
                  <a:cubicBezTo>
                    <a:pt x="92" y="698"/>
                    <a:pt x="0" y="904"/>
                    <a:pt x="0" y="1086"/>
                  </a:cubicBezTo>
                  <a:cubicBezTo>
                    <a:pt x="92" y="1269"/>
                    <a:pt x="183" y="1269"/>
                    <a:pt x="388" y="1269"/>
                  </a:cubicBezTo>
                  <a:cubicBezTo>
                    <a:pt x="571" y="2410"/>
                    <a:pt x="1050" y="6131"/>
                    <a:pt x="1324" y="7067"/>
                  </a:cubicBezTo>
                  <a:cubicBezTo>
                    <a:pt x="1530" y="7843"/>
                    <a:pt x="1895" y="8984"/>
                    <a:pt x="2192" y="9555"/>
                  </a:cubicBezTo>
                  <a:cubicBezTo>
                    <a:pt x="2100" y="9646"/>
                    <a:pt x="2009" y="9737"/>
                    <a:pt x="2009" y="9828"/>
                  </a:cubicBezTo>
                  <a:cubicBezTo>
                    <a:pt x="2100" y="10034"/>
                    <a:pt x="2192" y="10125"/>
                    <a:pt x="2374" y="10125"/>
                  </a:cubicBezTo>
                  <a:lnTo>
                    <a:pt x="5433" y="9463"/>
                  </a:lnTo>
                  <a:cubicBezTo>
                    <a:pt x="5615" y="9349"/>
                    <a:pt x="5707" y="9258"/>
                    <a:pt x="5707" y="9075"/>
                  </a:cubicBezTo>
                  <a:cubicBezTo>
                    <a:pt x="5707" y="8893"/>
                    <a:pt x="5524" y="8778"/>
                    <a:pt x="5433" y="8778"/>
                  </a:cubicBezTo>
                  <a:cubicBezTo>
                    <a:pt x="5433" y="8208"/>
                    <a:pt x="5319" y="6975"/>
                    <a:pt x="5136" y="6131"/>
                  </a:cubicBezTo>
                  <a:cubicBezTo>
                    <a:pt x="4953" y="5263"/>
                    <a:pt x="3903" y="1657"/>
                    <a:pt x="3515" y="607"/>
                  </a:cubicBezTo>
                  <a:cubicBezTo>
                    <a:pt x="3721" y="516"/>
                    <a:pt x="3812" y="424"/>
                    <a:pt x="3721" y="219"/>
                  </a:cubicBezTo>
                  <a:cubicBezTo>
                    <a:pt x="3721" y="85"/>
                    <a:pt x="3611" y="1"/>
                    <a:pt x="34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8"/>
            <p:cNvSpPr/>
            <p:nvPr/>
          </p:nvSpPr>
          <p:spPr>
            <a:xfrm>
              <a:off x="3444636" y="2267669"/>
              <a:ext cx="66107" cy="145199"/>
            </a:xfrm>
            <a:custGeom>
              <a:rect b="b" l="l" r="r" t="t"/>
              <a:pathLst>
                <a:path extrusionOk="0" h="9829" w="4475">
                  <a:moveTo>
                    <a:pt x="2248" y="1"/>
                  </a:moveTo>
                  <a:cubicBezTo>
                    <a:pt x="2200" y="1"/>
                    <a:pt x="2150" y="12"/>
                    <a:pt x="2101" y="36"/>
                  </a:cubicBezTo>
                  <a:lnTo>
                    <a:pt x="298" y="424"/>
                  </a:lnTo>
                  <a:cubicBezTo>
                    <a:pt x="92" y="516"/>
                    <a:pt x="1" y="607"/>
                    <a:pt x="1" y="790"/>
                  </a:cubicBezTo>
                  <a:cubicBezTo>
                    <a:pt x="92" y="995"/>
                    <a:pt x="206" y="1086"/>
                    <a:pt x="298" y="1086"/>
                  </a:cubicBezTo>
                  <a:cubicBezTo>
                    <a:pt x="480" y="2228"/>
                    <a:pt x="1051" y="5834"/>
                    <a:pt x="1234" y="6793"/>
                  </a:cubicBezTo>
                  <a:cubicBezTo>
                    <a:pt x="1439" y="7637"/>
                    <a:pt x="1918" y="8778"/>
                    <a:pt x="2192" y="9258"/>
                  </a:cubicBezTo>
                  <a:cubicBezTo>
                    <a:pt x="2010" y="9349"/>
                    <a:pt x="2010" y="9463"/>
                    <a:pt x="2010" y="9646"/>
                  </a:cubicBezTo>
                  <a:cubicBezTo>
                    <a:pt x="2010" y="9737"/>
                    <a:pt x="2192" y="9828"/>
                    <a:pt x="2375" y="9828"/>
                  </a:cubicBezTo>
                  <a:lnTo>
                    <a:pt x="4201" y="9463"/>
                  </a:lnTo>
                  <a:cubicBezTo>
                    <a:pt x="4383" y="9349"/>
                    <a:pt x="4475" y="9258"/>
                    <a:pt x="4475" y="9075"/>
                  </a:cubicBezTo>
                  <a:cubicBezTo>
                    <a:pt x="4475" y="8893"/>
                    <a:pt x="4292" y="8778"/>
                    <a:pt x="4201" y="8778"/>
                  </a:cubicBezTo>
                  <a:cubicBezTo>
                    <a:pt x="4201" y="8208"/>
                    <a:pt x="4087" y="6975"/>
                    <a:pt x="3904" y="6131"/>
                  </a:cubicBezTo>
                  <a:cubicBezTo>
                    <a:pt x="3721" y="5263"/>
                    <a:pt x="2671" y="1657"/>
                    <a:pt x="2283" y="607"/>
                  </a:cubicBezTo>
                  <a:cubicBezTo>
                    <a:pt x="2489" y="516"/>
                    <a:pt x="2580" y="424"/>
                    <a:pt x="2489" y="219"/>
                  </a:cubicBezTo>
                  <a:cubicBezTo>
                    <a:pt x="2489" y="85"/>
                    <a:pt x="2379" y="1"/>
                    <a:pt x="224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7" name="Google Shape;1547;p18"/>
          <p:cNvSpPr/>
          <p:nvPr/>
        </p:nvSpPr>
        <p:spPr>
          <a:xfrm>
            <a:off x="2634028" y="2278232"/>
            <a:ext cx="2718" cy="5747"/>
          </a:xfrm>
          <a:custGeom>
            <a:rect b="b" l="l" r="r" t="t"/>
            <a:pathLst>
              <a:path extrusionOk="0" h="389" w="184">
                <a:moveTo>
                  <a:pt x="183" y="1"/>
                </a:moveTo>
                <a:lnTo>
                  <a:pt x="183" y="1"/>
                </a:lnTo>
                <a:cubicBezTo>
                  <a:pt x="183" y="115"/>
                  <a:pt x="92" y="297"/>
                  <a:pt x="1" y="389"/>
                </a:cubicBezTo>
                <a:lnTo>
                  <a:pt x="1" y="389"/>
                </a:lnTo>
                <a:cubicBezTo>
                  <a:pt x="92" y="297"/>
                  <a:pt x="183" y="115"/>
                  <a:pt x="183" y="1"/>
                </a:cubicBezTo>
                <a:close/>
              </a:path>
            </a:pathLst>
          </a:custGeom>
          <a:solidFill>
            <a:srgbClr val="DE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8"/>
          <p:cNvSpPr/>
          <p:nvPr/>
        </p:nvSpPr>
        <p:spPr>
          <a:xfrm>
            <a:off x="2612785" y="2413110"/>
            <a:ext cx="1699" cy="5747"/>
          </a:xfrm>
          <a:custGeom>
            <a:rect b="b" l="l" r="r" t="t"/>
            <a:pathLst>
              <a:path extrusionOk="0" h="389" w="115">
                <a:moveTo>
                  <a:pt x="1" y="1"/>
                </a:moveTo>
                <a:lnTo>
                  <a:pt x="1" y="1"/>
                </a:lnTo>
                <a:cubicBezTo>
                  <a:pt x="1" y="115"/>
                  <a:pt x="115" y="297"/>
                  <a:pt x="115" y="389"/>
                </a:cubicBezTo>
                <a:lnTo>
                  <a:pt x="115" y="389"/>
                </a:lnTo>
                <a:cubicBezTo>
                  <a:pt x="115" y="297"/>
                  <a:pt x="1" y="115"/>
                  <a:pt x="1" y="1"/>
                </a:cubicBezTo>
                <a:close/>
              </a:path>
            </a:pathLst>
          </a:custGeom>
          <a:solidFill>
            <a:srgbClr val="DE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9" name="Google Shape;1549;p18"/>
          <p:cNvGrpSpPr/>
          <p:nvPr/>
        </p:nvGrpSpPr>
        <p:grpSpPr>
          <a:xfrm>
            <a:off x="2555465" y="2161392"/>
            <a:ext cx="428240" cy="809787"/>
            <a:chOff x="2393926" y="1774706"/>
            <a:chExt cx="428240" cy="809787"/>
          </a:xfrm>
        </p:grpSpPr>
        <p:sp>
          <p:nvSpPr>
            <p:cNvPr id="1550" name="Google Shape;1550;p18"/>
            <p:cNvSpPr/>
            <p:nvPr/>
          </p:nvSpPr>
          <p:spPr>
            <a:xfrm>
              <a:off x="2587808" y="2238861"/>
              <a:ext cx="47567" cy="345632"/>
            </a:xfrm>
            <a:custGeom>
              <a:rect b="b" l="l" r="r" t="t"/>
              <a:pathLst>
                <a:path extrusionOk="0" h="23397" w="3220">
                  <a:moveTo>
                    <a:pt x="1" y="1"/>
                  </a:moveTo>
                  <a:lnTo>
                    <a:pt x="1" y="21685"/>
                  </a:lnTo>
                  <a:cubicBezTo>
                    <a:pt x="1" y="22620"/>
                    <a:pt x="663" y="23397"/>
                    <a:pt x="1599" y="23397"/>
                  </a:cubicBezTo>
                  <a:cubicBezTo>
                    <a:pt x="1804" y="23397"/>
                    <a:pt x="1987" y="23282"/>
                    <a:pt x="2169" y="23191"/>
                  </a:cubicBezTo>
                  <a:cubicBezTo>
                    <a:pt x="2854" y="23008"/>
                    <a:pt x="3219" y="22347"/>
                    <a:pt x="3219" y="21685"/>
                  </a:cubicBezTo>
                  <a:lnTo>
                    <a:pt x="3219" y="1"/>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8"/>
            <p:cNvSpPr/>
            <p:nvPr/>
          </p:nvSpPr>
          <p:spPr>
            <a:xfrm>
              <a:off x="2606024" y="2238861"/>
              <a:ext cx="29353" cy="342604"/>
            </a:xfrm>
            <a:custGeom>
              <a:rect b="b" l="l" r="r" t="t"/>
              <a:pathLst>
                <a:path extrusionOk="0" h="23192" w="1987">
                  <a:moveTo>
                    <a:pt x="0" y="1"/>
                  </a:moveTo>
                  <a:lnTo>
                    <a:pt x="0" y="21685"/>
                  </a:lnTo>
                  <a:cubicBezTo>
                    <a:pt x="0" y="22438"/>
                    <a:pt x="366" y="23008"/>
                    <a:pt x="936" y="23191"/>
                  </a:cubicBezTo>
                  <a:cubicBezTo>
                    <a:pt x="1621" y="23008"/>
                    <a:pt x="1986" y="22347"/>
                    <a:pt x="1986" y="21685"/>
                  </a:cubicBezTo>
                  <a:lnTo>
                    <a:pt x="198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8"/>
            <p:cNvSpPr/>
            <p:nvPr/>
          </p:nvSpPr>
          <p:spPr>
            <a:xfrm>
              <a:off x="2393926" y="1774706"/>
              <a:ext cx="428240" cy="482366"/>
            </a:xfrm>
            <a:custGeom>
              <a:rect b="b" l="l" r="r" t="t"/>
              <a:pathLst>
                <a:path extrusionOk="0" h="32653" w="28989">
                  <a:moveTo>
                    <a:pt x="14723" y="3162"/>
                  </a:moveTo>
                  <a:cubicBezTo>
                    <a:pt x="20908" y="3162"/>
                    <a:pt x="25861" y="8115"/>
                    <a:pt x="25861" y="14301"/>
                  </a:cubicBezTo>
                  <a:cubicBezTo>
                    <a:pt x="25861" y="20463"/>
                    <a:pt x="20908" y="25417"/>
                    <a:pt x="14723" y="25417"/>
                  </a:cubicBezTo>
                  <a:cubicBezTo>
                    <a:pt x="8560" y="25417"/>
                    <a:pt x="3515" y="20463"/>
                    <a:pt x="3515" y="14301"/>
                  </a:cubicBezTo>
                  <a:cubicBezTo>
                    <a:pt x="3515" y="8115"/>
                    <a:pt x="8560" y="3162"/>
                    <a:pt x="14723" y="3162"/>
                  </a:cubicBezTo>
                  <a:close/>
                  <a:moveTo>
                    <a:pt x="14708" y="0"/>
                  </a:moveTo>
                  <a:cubicBezTo>
                    <a:pt x="14373" y="0"/>
                    <a:pt x="14035" y="12"/>
                    <a:pt x="13695" y="35"/>
                  </a:cubicBezTo>
                  <a:cubicBezTo>
                    <a:pt x="6642" y="491"/>
                    <a:pt x="936" y="6198"/>
                    <a:pt x="457" y="13342"/>
                  </a:cubicBezTo>
                  <a:cubicBezTo>
                    <a:pt x="0" y="20578"/>
                    <a:pt x="4839" y="26740"/>
                    <a:pt x="11596" y="28270"/>
                  </a:cubicBezTo>
                  <a:cubicBezTo>
                    <a:pt x="12257" y="28452"/>
                    <a:pt x="12737" y="29023"/>
                    <a:pt x="12737" y="29799"/>
                  </a:cubicBezTo>
                  <a:lnTo>
                    <a:pt x="12737" y="32082"/>
                  </a:lnTo>
                  <a:cubicBezTo>
                    <a:pt x="12737" y="32355"/>
                    <a:pt x="13011" y="32652"/>
                    <a:pt x="13307" y="32652"/>
                  </a:cubicBezTo>
                  <a:lnTo>
                    <a:pt x="16161" y="32652"/>
                  </a:lnTo>
                  <a:cubicBezTo>
                    <a:pt x="16435" y="32652"/>
                    <a:pt x="16731" y="32355"/>
                    <a:pt x="16731" y="32082"/>
                  </a:cubicBezTo>
                  <a:lnTo>
                    <a:pt x="16731" y="29799"/>
                  </a:lnTo>
                  <a:cubicBezTo>
                    <a:pt x="16731" y="29023"/>
                    <a:pt x="17211" y="28452"/>
                    <a:pt x="17872" y="28270"/>
                  </a:cubicBezTo>
                  <a:cubicBezTo>
                    <a:pt x="24241" y="26855"/>
                    <a:pt x="28988" y="21148"/>
                    <a:pt x="28988" y="14301"/>
                  </a:cubicBezTo>
                  <a:cubicBezTo>
                    <a:pt x="28988" y="6352"/>
                    <a:pt x="22603" y="0"/>
                    <a:pt x="14708"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8"/>
            <p:cNvSpPr/>
            <p:nvPr/>
          </p:nvSpPr>
          <p:spPr>
            <a:xfrm>
              <a:off x="2445853" y="1821404"/>
              <a:ext cx="165570" cy="328777"/>
            </a:xfrm>
            <a:custGeom>
              <a:rect b="b" l="l" r="r" t="t"/>
              <a:pathLst>
                <a:path extrusionOk="0" h="22256" w="11208">
                  <a:moveTo>
                    <a:pt x="5410" y="20635"/>
                  </a:moveTo>
                  <a:lnTo>
                    <a:pt x="5410" y="20635"/>
                  </a:lnTo>
                  <a:cubicBezTo>
                    <a:pt x="7122" y="21685"/>
                    <a:pt x="9131" y="22256"/>
                    <a:pt x="11208" y="22256"/>
                  </a:cubicBezTo>
                  <a:lnTo>
                    <a:pt x="11208" y="22256"/>
                  </a:lnTo>
                  <a:lnTo>
                    <a:pt x="11208" y="22256"/>
                  </a:lnTo>
                  <a:cubicBezTo>
                    <a:pt x="9131" y="22256"/>
                    <a:pt x="7122" y="21685"/>
                    <a:pt x="5410" y="20635"/>
                  </a:cubicBezTo>
                  <a:close/>
                  <a:moveTo>
                    <a:pt x="480" y="14267"/>
                  </a:moveTo>
                  <a:lnTo>
                    <a:pt x="480" y="14267"/>
                  </a:lnTo>
                  <a:cubicBezTo>
                    <a:pt x="1233" y="16846"/>
                    <a:pt x="2854" y="19014"/>
                    <a:pt x="5045" y="20452"/>
                  </a:cubicBezTo>
                  <a:lnTo>
                    <a:pt x="5045" y="20452"/>
                  </a:lnTo>
                  <a:cubicBezTo>
                    <a:pt x="2854" y="19014"/>
                    <a:pt x="1233" y="16846"/>
                    <a:pt x="480" y="14267"/>
                  </a:cubicBezTo>
                  <a:close/>
                  <a:moveTo>
                    <a:pt x="1804" y="5137"/>
                  </a:moveTo>
                  <a:lnTo>
                    <a:pt x="1804" y="5137"/>
                  </a:lnTo>
                  <a:cubicBezTo>
                    <a:pt x="662" y="6849"/>
                    <a:pt x="0" y="8948"/>
                    <a:pt x="0" y="11140"/>
                  </a:cubicBezTo>
                  <a:cubicBezTo>
                    <a:pt x="0" y="12076"/>
                    <a:pt x="183" y="13034"/>
                    <a:pt x="366" y="13879"/>
                  </a:cubicBezTo>
                  <a:lnTo>
                    <a:pt x="366" y="13879"/>
                  </a:lnTo>
                  <a:cubicBezTo>
                    <a:pt x="183" y="13034"/>
                    <a:pt x="0" y="12076"/>
                    <a:pt x="0" y="11140"/>
                  </a:cubicBezTo>
                  <a:cubicBezTo>
                    <a:pt x="0" y="8948"/>
                    <a:pt x="662" y="6849"/>
                    <a:pt x="1804" y="5137"/>
                  </a:cubicBezTo>
                  <a:close/>
                  <a:moveTo>
                    <a:pt x="5045" y="1804"/>
                  </a:moveTo>
                  <a:cubicBezTo>
                    <a:pt x="3904" y="2580"/>
                    <a:pt x="2854" y="3607"/>
                    <a:pt x="1986" y="4749"/>
                  </a:cubicBezTo>
                  <a:lnTo>
                    <a:pt x="1986" y="4749"/>
                  </a:lnTo>
                  <a:cubicBezTo>
                    <a:pt x="2854" y="3607"/>
                    <a:pt x="3904" y="2580"/>
                    <a:pt x="5045" y="1804"/>
                  </a:cubicBezTo>
                  <a:lnTo>
                    <a:pt x="5045" y="1804"/>
                  </a:lnTo>
                  <a:close/>
                  <a:moveTo>
                    <a:pt x="11208" y="1"/>
                  </a:moveTo>
                  <a:cubicBezTo>
                    <a:pt x="9131" y="1"/>
                    <a:pt x="7122" y="572"/>
                    <a:pt x="5410" y="1622"/>
                  </a:cubicBezTo>
                  <a:lnTo>
                    <a:pt x="5410" y="1622"/>
                  </a:lnTo>
                  <a:cubicBezTo>
                    <a:pt x="7122" y="572"/>
                    <a:pt x="9131" y="1"/>
                    <a:pt x="11208" y="1"/>
                  </a:cubicBezTo>
                  <a:close/>
                </a:path>
              </a:pathLst>
            </a:custGeom>
            <a:solidFill>
              <a:srgbClr val="FDF6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8"/>
            <p:cNvSpPr/>
            <p:nvPr/>
          </p:nvSpPr>
          <p:spPr>
            <a:xfrm>
              <a:off x="2520369" y="1845351"/>
              <a:ext cx="5407" cy="280884"/>
            </a:xfrm>
            <a:custGeom>
              <a:rect b="b" l="l" r="r" t="t"/>
              <a:pathLst>
                <a:path extrusionOk="0" h="19014" w="366">
                  <a:moveTo>
                    <a:pt x="1" y="18831"/>
                  </a:moveTo>
                  <a:lnTo>
                    <a:pt x="1" y="18831"/>
                  </a:lnTo>
                  <a:cubicBezTo>
                    <a:pt x="92" y="18923"/>
                    <a:pt x="275" y="19014"/>
                    <a:pt x="366" y="19014"/>
                  </a:cubicBezTo>
                  <a:lnTo>
                    <a:pt x="366" y="19014"/>
                  </a:lnTo>
                  <a:cubicBezTo>
                    <a:pt x="275" y="19014"/>
                    <a:pt x="92" y="18923"/>
                    <a:pt x="1" y="18831"/>
                  </a:cubicBezTo>
                  <a:close/>
                  <a:moveTo>
                    <a:pt x="366" y="1"/>
                  </a:moveTo>
                  <a:cubicBezTo>
                    <a:pt x="275" y="1"/>
                    <a:pt x="92" y="92"/>
                    <a:pt x="1" y="183"/>
                  </a:cubicBezTo>
                  <a:lnTo>
                    <a:pt x="1" y="183"/>
                  </a:lnTo>
                  <a:cubicBezTo>
                    <a:pt x="92" y="92"/>
                    <a:pt x="275" y="1"/>
                    <a:pt x="366" y="1"/>
                  </a:cubicBezTo>
                  <a:close/>
                </a:path>
              </a:pathLst>
            </a:custGeom>
            <a:solidFill>
              <a:srgbClr val="DE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8"/>
            <p:cNvSpPr/>
            <p:nvPr/>
          </p:nvSpPr>
          <p:spPr>
            <a:xfrm>
              <a:off x="2611416" y="2150178"/>
              <a:ext cx="1699" cy="15"/>
            </a:xfrm>
            <a:custGeom>
              <a:rect b="b" l="l" r="r" t="t"/>
              <a:pathLst>
                <a:path extrusionOk="0" h="1" w="115">
                  <a:moveTo>
                    <a:pt x="115" y="1"/>
                  </a:moveTo>
                  <a:lnTo>
                    <a:pt x="1" y="1"/>
                  </a:lnTo>
                  <a:close/>
                </a:path>
              </a:pathLst>
            </a:custGeom>
            <a:solidFill>
              <a:srgbClr val="FDF6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8"/>
            <p:cNvSpPr/>
            <p:nvPr/>
          </p:nvSpPr>
          <p:spPr>
            <a:xfrm>
              <a:off x="2428997" y="1803203"/>
              <a:ext cx="365176" cy="365191"/>
            </a:xfrm>
            <a:custGeom>
              <a:rect b="b" l="l" r="r" t="t"/>
              <a:pathLst>
                <a:path extrusionOk="0" h="24721" w="24720">
                  <a:moveTo>
                    <a:pt x="12349" y="1233"/>
                  </a:moveTo>
                  <a:cubicBezTo>
                    <a:pt x="18534" y="1233"/>
                    <a:pt x="23487" y="6186"/>
                    <a:pt x="23487" y="12372"/>
                  </a:cubicBezTo>
                  <a:cubicBezTo>
                    <a:pt x="23487" y="18534"/>
                    <a:pt x="18534" y="23488"/>
                    <a:pt x="12463" y="23488"/>
                  </a:cubicBezTo>
                  <a:lnTo>
                    <a:pt x="12349" y="23488"/>
                  </a:lnTo>
                  <a:cubicBezTo>
                    <a:pt x="10272" y="23488"/>
                    <a:pt x="8263" y="22917"/>
                    <a:pt x="6551" y="21867"/>
                  </a:cubicBezTo>
                  <a:cubicBezTo>
                    <a:pt x="6460" y="21867"/>
                    <a:pt x="6277" y="21776"/>
                    <a:pt x="6186" y="21684"/>
                  </a:cubicBezTo>
                  <a:cubicBezTo>
                    <a:pt x="3995" y="20246"/>
                    <a:pt x="2374" y="18078"/>
                    <a:pt x="1621" y="15499"/>
                  </a:cubicBezTo>
                  <a:cubicBezTo>
                    <a:pt x="1621" y="15407"/>
                    <a:pt x="1507" y="15225"/>
                    <a:pt x="1507" y="15111"/>
                  </a:cubicBezTo>
                  <a:cubicBezTo>
                    <a:pt x="1324" y="14266"/>
                    <a:pt x="1141" y="13308"/>
                    <a:pt x="1141" y="12372"/>
                  </a:cubicBezTo>
                  <a:cubicBezTo>
                    <a:pt x="1141" y="10180"/>
                    <a:pt x="1803" y="8081"/>
                    <a:pt x="2945" y="6369"/>
                  </a:cubicBezTo>
                  <a:cubicBezTo>
                    <a:pt x="3036" y="6277"/>
                    <a:pt x="3127" y="6095"/>
                    <a:pt x="3127" y="5981"/>
                  </a:cubicBezTo>
                  <a:cubicBezTo>
                    <a:pt x="3995" y="4839"/>
                    <a:pt x="5045" y="3812"/>
                    <a:pt x="6186" y="3036"/>
                  </a:cubicBezTo>
                  <a:cubicBezTo>
                    <a:pt x="6277" y="2945"/>
                    <a:pt x="6460" y="2854"/>
                    <a:pt x="6551" y="2854"/>
                  </a:cubicBezTo>
                  <a:cubicBezTo>
                    <a:pt x="8263" y="1804"/>
                    <a:pt x="10272" y="1233"/>
                    <a:pt x="12349" y="1233"/>
                  </a:cubicBezTo>
                  <a:close/>
                  <a:moveTo>
                    <a:pt x="12349" y="0"/>
                  </a:moveTo>
                  <a:cubicBezTo>
                    <a:pt x="5501" y="0"/>
                    <a:pt x="0" y="5524"/>
                    <a:pt x="0" y="12372"/>
                  </a:cubicBezTo>
                  <a:cubicBezTo>
                    <a:pt x="0" y="19219"/>
                    <a:pt x="5501" y="24720"/>
                    <a:pt x="12349" y="24720"/>
                  </a:cubicBezTo>
                  <a:cubicBezTo>
                    <a:pt x="19196" y="24720"/>
                    <a:pt x="24720" y="19219"/>
                    <a:pt x="24720" y="12372"/>
                  </a:cubicBezTo>
                  <a:cubicBezTo>
                    <a:pt x="24720" y="5524"/>
                    <a:pt x="19196" y="0"/>
                    <a:pt x="1234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8"/>
            <p:cNvSpPr/>
            <p:nvPr/>
          </p:nvSpPr>
          <p:spPr>
            <a:xfrm>
              <a:off x="2611416" y="1821404"/>
              <a:ext cx="164566" cy="328777"/>
            </a:xfrm>
            <a:custGeom>
              <a:rect b="b" l="l" r="r" t="t"/>
              <a:pathLst>
                <a:path extrusionOk="0" h="22256" w="11140">
                  <a:moveTo>
                    <a:pt x="1" y="1"/>
                  </a:moveTo>
                  <a:cubicBezTo>
                    <a:pt x="3568" y="1"/>
                    <a:pt x="6725" y="1648"/>
                    <a:pt x="8759" y="4229"/>
                  </a:cubicBezTo>
                  <a:lnTo>
                    <a:pt x="8759" y="4229"/>
                  </a:lnTo>
                  <a:cubicBezTo>
                    <a:pt x="7431" y="2497"/>
                    <a:pt x="5496" y="1166"/>
                    <a:pt x="3333" y="480"/>
                  </a:cubicBezTo>
                  <a:cubicBezTo>
                    <a:pt x="3242" y="480"/>
                    <a:pt x="3059" y="389"/>
                    <a:pt x="2968" y="389"/>
                  </a:cubicBezTo>
                  <a:cubicBezTo>
                    <a:pt x="2009" y="92"/>
                    <a:pt x="1051" y="1"/>
                    <a:pt x="1" y="1"/>
                  </a:cubicBezTo>
                  <a:close/>
                  <a:moveTo>
                    <a:pt x="8759" y="4229"/>
                  </a:moveTo>
                  <a:cubicBezTo>
                    <a:pt x="8889" y="4399"/>
                    <a:pt x="9013" y="4572"/>
                    <a:pt x="9131" y="4749"/>
                  </a:cubicBezTo>
                  <a:cubicBezTo>
                    <a:pt x="9153" y="4771"/>
                    <a:pt x="9174" y="4795"/>
                    <a:pt x="9195" y="4821"/>
                  </a:cubicBezTo>
                  <a:lnTo>
                    <a:pt x="9195" y="4821"/>
                  </a:lnTo>
                  <a:cubicBezTo>
                    <a:pt x="9056" y="4619"/>
                    <a:pt x="8911" y="4422"/>
                    <a:pt x="8759" y="4229"/>
                  </a:cubicBezTo>
                  <a:close/>
                  <a:moveTo>
                    <a:pt x="9195" y="4821"/>
                  </a:moveTo>
                  <a:cubicBezTo>
                    <a:pt x="10423" y="6613"/>
                    <a:pt x="11139" y="8787"/>
                    <a:pt x="11139" y="11140"/>
                  </a:cubicBezTo>
                  <a:cubicBezTo>
                    <a:pt x="11139" y="8948"/>
                    <a:pt x="10569" y="6849"/>
                    <a:pt x="9427" y="5137"/>
                  </a:cubicBezTo>
                  <a:cubicBezTo>
                    <a:pt x="9354" y="5063"/>
                    <a:pt x="9280" y="4930"/>
                    <a:pt x="9195" y="4821"/>
                  </a:cubicBezTo>
                  <a:close/>
                  <a:moveTo>
                    <a:pt x="11139" y="11141"/>
                  </a:moveTo>
                  <a:lnTo>
                    <a:pt x="11139" y="11141"/>
                  </a:lnTo>
                  <a:cubicBezTo>
                    <a:pt x="11139" y="14210"/>
                    <a:pt x="9910" y="16979"/>
                    <a:pt x="7927" y="18986"/>
                  </a:cubicBezTo>
                  <a:lnTo>
                    <a:pt x="7927" y="18986"/>
                  </a:lnTo>
                  <a:cubicBezTo>
                    <a:pt x="9230" y="17695"/>
                    <a:pt x="10221" y="16089"/>
                    <a:pt x="10751" y="14267"/>
                  </a:cubicBezTo>
                  <a:cubicBezTo>
                    <a:pt x="10751" y="14175"/>
                    <a:pt x="10751" y="13993"/>
                    <a:pt x="10843" y="13879"/>
                  </a:cubicBezTo>
                  <a:cubicBezTo>
                    <a:pt x="11048" y="13035"/>
                    <a:pt x="11139" y="12076"/>
                    <a:pt x="11139" y="11141"/>
                  </a:cubicBezTo>
                  <a:close/>
                  <a:moveTo>
                    <a:pt x="7927" y="18986"/>
                  </a:moveTo>
                  <a:lnTo>
                    <a:pt x="7927" y="18986"/>
                  </a:lnTo>
                  <a:cubicBezTo>
                    <a:pt x="6675" y="20225"/>
                    <a:pt x="5134" y="21174"/>
                    <a:pt x="3436" y="21742"/>
                  </a:cubicBezTo>
                  <a:lnTo>
                    <a:pt x="3436" y="21742"/>
                  </a:lnTo>
                  <a:cubicBezTo>
                    <a:pt x="5151" y="21197"/>
                    <a:pt x="6686" y="20240"/>
                    <a:pt x="7927" y="18986"/>
                  </a:cubicBezTo>
                  <a:close/>
                  <a:moveTo>
                    <a:pt x="3436" y="21742"/>
                  </a:moveTo>
                  <a:lnTo>
                    <a:pt x="3436" y="21742"/>
                  </a:lnTo>
                  <a:cubicBezTo>
                    <a:pt x="3296" y="21787"/>
                    <a:pt x="3156" y="21828"/>
                    <a:pt x="3014" y="21867"/>
                  </a:cubicBezTo>
                  <a:lnTo>
                    <a:pt x="3014" y="21867"/>
                  </a:lnTo>
                  <a:cubicBezTo>
                    <a:pt x="3111" y="21866"/>
                    <a:pt x="3255" y="21854"/>
                    <a:pt x="3333" y="21776"/>
                  </a:cubicBezTo>
                  <a:cubicBezTo>
                    <a:pt x="3367" y="21765"/>
                    <a:pt x="3402" y="21754"/>
                    <a:pt x="3436" y="21742"/>
                  </a:cubicBezTo>
                  <a:close/>
                  <a:moveTo>
                    <a:pt x="3014" y="21867"/>
                  </a:moveTo>
                  <a:lnTo>
                    <a:pt x="3014" y="21867"/>
                  </a:lnTo>
                  <a:cubicBezTo>
                    <a:pt x="2997" y="21868"/>
                    <a:pt x="2981" y="21868"/>
                    <a:pt x="2968" y="21868"/>
                  </a:cubicBezTo>
                  <a:cubicBezTo>
                    <a:pt x="2840" y="21907"/>
                    <a:pt x="2713" y="21943"/>
                    <a:pt x="2585" y="21975"/>
                  </a:cubicBezTo>
                  <a:lnTo>
                    <a:pt x="2585" y="21975"/>
                  </a:lnTo>
                  <a:cubicBezTo>
                    <a:pt x="2729" y="21942"/>
                    <a:pt x="2872" y="21906"/>
                    <a:pt x="3014" y="21867"/>
                  </a:cubicBezTo>
                  <a:close/>
                  <a:moveTo>
                    <a:pt x="2585" y="21975"/>
                  </a:moveTo>
                  <a:lnTo>
                    <a:pt x="2585" y="21975"/>
                  </a:lnTo>
                  <a:cubicBezTo>
                    <a:pt x="1791" y="22159"/>
                    <a:pt x="964" y="22256"/>
                    <a:pt x="115" y="22256"/>
                  </a:cubicBezTo>
                  <a:cubicBezTo>
                    <a:pt x="926" y="22256"/>
                    <a:pt x="1755" y="22187"/>
                    <a:pt x="2585" y="21975"/>
                  </a:cubicBezTo>
                  <a:close/>
                </a:path>
              </a:pathLst>
            </a:custGeom>
            <a:solidFill>
              <a:srgbClr val="6D86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8"/>
            <p:cNvSpPr/>
            <p:nvPr/>
          </p:nvSpPr>
          <p:spPr>
            <a:xfrm>
              <a:off x="2582076" y="2261124"/>
              <a:ext cx="59031" cy="15526"/>
            </a:xfrm>
            <a:custGeom>
              <a:rect b="b" l="l" r="r" t="t"/>
              <a:pathLst>
                <a:path extrusionOk="0" h="1051" w="3996">
                  <a:moveTo>
                    <a:pt x="571" y="0"/>
                  </a:moveTo>
                  <a:cubicBezTo>
                    <a:pt x="183" y="0"/>
                    <a:pt x="1" y="206"/>
                    <a:pt x="1" y="479"/>
                  </a:cubicBezTo>
                  <a:cubicBezTo>
                    <a:pt x="1" y="776"/>
                    <a:pt x="183" y="1050"/>
                    <a:pt x="571" y="1050"/>
                  </a:cubicBezTo>
                  <a:lnTo>
                    <a:pt x="3425" y="1050"/>
                  </a:lnTo>
                  <a:cubicBezTo>
                    <a:pt x="3699" y="1050"/>
                    <a:pt x="3995" y="776"/>
                    <a:pt x="3995" y="479"/>
                  </a:cubicBezTo>
                  <a:cubicBezTo>
                    <a:pt x="3995" y="206"/>
                    <a:pt x="3699" y="0"/>
                    <a:pt x="3425"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9" name="Google Shape;1559;p18"/>
          <p:cNvGrpSpPr/>
          <p:nvPr/>
        </p:nvGrpSpPr>
        <p:grpSpPr>
          <a:xfrm>
            <a:off x="1588711" y="2674446"/>
            <a:ext cx="155791" cy="220864"/>
            <a:chOff x="1427172" y="2287760"/>
            <a:chExt cx="155791" cy="220864"/>
          </a:xfrm>
        </p:grpSpPr>
        <p:sp>
          <p:nvSpPr>
            <p:cNvPr id="1560" name="Google Shape;1560;p18"/>
            <p:cNvSpPr/>
            <p:nvPr/>
          </p:nvSpPr>
          <p:spPr>
            <a:xfrm>
              <a:off x="1427172" y="2287760"/>
              <a:ext cx="146011" cy="220864"/>
            </a:xfrm>
            <a:custGeom>
              <a:rect b="b" l="l" r="r" t="t"/>
              <a:pathLst>
                <a:path extrusionOk="0" h="14951" w="9884">
                  <a:moveTo>
                    <a:pt x="753" y="0"/>
                  </a:moveTo>
                  <a:cubicBezTo>
                    <a:pt x="274" y="0"/>
                    <a:pt x="0" y="297"/>
                    <a:pt x="0" y="776"/>
                  </a:cubicBezTo>
                  <a:lnTo>
                    <a:pt x="0" y="1621"/>
                  </a:lnTo>
                  <a:cubicBezTo>
                    <a:pt x="0" y="2009"/>
                    <a:pt x="0" y="2397"/>
                    <a:pt x="183" y="2671"/>
                  </a:cubicBezTo>
                  <a:cubicBezTo>
                    <a:pt x="479" y="3424"/>
                    <a:pt x="959" y="5136"/>
                    <a:pt x="959" y="7533"/>
                  </a:cubicBezTo>
                  <a:cubicBezTo>
                    <a:pt x="959" y="9906"/>
                    <a:pt x="479" y="11618"/>
                    <a:pt x="183" y="12372"/>
                  </a:cubicBezTo>
                  <a:cubicBezTo>
                    <a:pt x="0" y="12760"/>
                    <a:pt x="0" y="13034"/>
                    <a:pt x="0" y="13422"/>
                  </a:cubicBezTo>
                  <a:lnTo>
                    <a:pt x="0" y="14175"/>
                  </a:lnTo>
                  <a:cubicBezTo>
                    <a:pt x="0" y="14654"/>
                    <a:pt x="274" y="14951"/>
                    <a:pt x="753" y="14951"/>
                  </a:cubicBezTo>
                  <a:lnTo>
                    <a:pt x="9130" y="14951"/>
                  </a:lnTo>
                  <a:cubicBezTo>
                    <a:pt x="9518" y="14951"/>
                    <a:pt x="9883" y="14654"/>
                    <a:pt x="9883" y="14175"/>
                  </a:cubicBezTo>
                  <a:lnTo>
                    <a:pt x="9883" y="13422"/>
                  </a:lnTo>
                  <a:cubicBezTo>
                    <a:pt x="9883" y="13034"/>
                    <a:pt x="9792" y="12760"/>
                    <a:pt x="9610" y="12372"/>
                  </a:cubicBezTo>
                  <a:cubicBezTo>
                    <a:pt x="9313" y="11618"/>
                    <a:pt x="8834" y="9906"/>
                    <a:pt x="8834" y="7533"/>
                  </a:cubicBezTo>
                  <a:cubicBezTo>
                    <a:pt x="8834" y="5136"/>
                    <a:pt x="9313" y="3424"/>
                    <a:pt x="9610" y="2671"/>
                  </a:cubicBezTo>
                  <a:cubicBezTo>
                    <a:pt x="9792" y="2397"/>
                    <a:pt x="9883" y="2009"/>
                    <a:pt x="9883" y="1621"/>
                  </a:cubicBezTo>
                  <a:lnTo>
                    <a:pt x="9883" y="776"/>
                  </a:lnTo>
                  <a:cubicBezTo>
                    <a:pt x="9883" y="297"/>
                    <a:pt x="9518" y="0"/>
                    <a:pt x="9130"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8"/>
            <p:cNvSpPr/>
            <p:nvPr/>
          </p:nvSpPr>
          <p:spPr>
            <a:xfrm>
              <a:off x="1438296" y="2287760"/>
              <a:ext cx="144667" cy="220864"/>
            </a:xfrm>
            <a:custGeom>
              <a:rect b="b" l="l" r="r" t="t"/>
              <a:pathLst>
                <a:path extrusionOk="0" h="14951" w="9793">
                  <a:moveTo>
                    <a:pt x="662" y="0"/>
                  </a:moveTo>
                  <a:cubicBezTo>
                    <a:pt x="297" y="0"/>
                    <a:pt x="0" y="297"/>
                    <a:pt x="0" y="776"/>
                  </a:cubicBezTo>
                  <a:lnTo>
                    <a:pt x="0" y="1621"/>
                  </a:lnTo>
                  <a:cubicBezTo>
                    <a:pt x="0" y="2009"/>
                    <a:pt x="0" y="2397"/>
                    <a:pt x="206" y="2671"/>
                  </a:cubicBezTo>
                  <a:cubicBezTo>
                    <a:pt x="480" y="3424"/>
                    <a:pt x="959" y="5136"/>
                    <a:pt x="959" y="7533"/>
                  </a:cubicBezTo>
                  <a:cubicBezTo>
                    <a:pt x="959" y="9906"/>
                    <a:pt x="480" y="11618"/>
                    <a:pt x="206" y="12372"/>
                  </a:cubicBezTo>
                  <a:cubicBezTo>
                    <a:pt x="0" y="12760"/>
                    <a:pt x="0" y="13034"/>
                    <a:pt x="0" y="13422"/>
                  </a:cubicBezTo>
                  <a:lnTo>
                    <a:pt x="0" y="14175"/>
                  </a:lnTo>
                  <a:cubicBezTo>
                    <a:pt x="0" y="14654"/>
                    <a:pt x="297" y="14951"/>
                    <a:pt x="662" y="14951"/>
                  </a:cubicBezTo>
                  <a:lnTo>
                    <a:pt x="9130" y="14951"/>
                  </a:lnTo>
                  <a:cubicBezTo>
                    <a:pt x="9519" y="14951"/>
                    <a:pt x="9792" y="14654"/>
                    <a:pt x="9792" y="14175"/>
                  </a:cubicBezTo>
                  <a:lnTo>
                    <a:pt x="9792" y="13422"/>
                  </a:lnTo>
                  <a:cubicBezTo>
                    <a:pt x="9792" y="13034"/>
                    <a:pt x="9792" y="12760"/>
                    <a:pt x="9610" y="12372"/>
                  </a:cubicBezTo>
                  <a:cubicBezTo>
                    <a:pt x="9336" y="11618"/>
                    <a:pt x="8857" y="9906"/>
                    <a:pt x="8857" y="7533"/>
                  </a:cubicBezTo>
                  <a:cubicBezTo>
                    <a:pt x="8857" y="5136"/>
                    <a:pt x="9336" y="3424"/>
                    <a:pt x="9610" y="2671"/>
                  </a:cubicBezTo>
                  <a:cubicBezTo>
                    <a:pt x="9792" y="2397"/>
                    <a:pt x="9792" y="2009"/>
                    <a:pt x="9792" y="1621"/>
                  </a:cubicBezTo>
                  <a:lnTo>
                    <a:pt x="9792" y="776"/>
                  </a:lnTo>
                  <a:cubicBezTo>
                    <a:pt x="9792" y="297"/>
                    <a:pt x="9519" y="0"/>
                    <a:pt x="91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8"/>
            <p:cNvSpPr/>
            <p:nvPr/>
          </p:nvSpPr>
          <p:spPr>
            <a:xfrm>
              <a:off x="1507079" y="2287760"/>
              <a:ext cx="42161" cy="220864"/>
            </a:xfrm>
            <a:custGeom>
              <a:rect b="b" l="l" r="r" t="t"/>
              <a:pathLst>
                <a:path extrusionOk="0" h="14951" w="2854">
                  <a:moveTo>
                    <a:pt x="1" y="0"/>
                  </a:moveTo>
                  <a:lnTo>
                    <a:pt x="1" y="14951"/>
                  </a:lnTo>
                  <a:lnTo>
                    <a:pt x="2854" y="14951"/>
                  </a:lnTo>
                  <a:lnTo>
                    <a:pt x="285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8"/>
            <p:cNvSpPr/>
            <p:nvPr/>
          </p:nvSpPr>
          <p:spPr>
            <a:xfrm>
              <a:off x="1507079" y="2287760"/>
              <a:ext cx="10134" cy="220864"/>
            </a:xfrm>
            <a:custGeom>
              <a:rect b="b" l="l" r="r" t="t"/>
              <a:pathLst>
                <a:path extrusionOk="0" h="14951" w="686">
                  <a:moveTo>
                    <a:pt x="1" y="0"/>
                  </a:moveTo>
                  <a:lnTo>
                    <a:pt x="1" y="14951"/>
                  </a:lnTo>
                  <a:lnTo>
                    <a:pt x="685" y="14951"/>
                  </a:lnTo>
                  <a:lnTo>
                    <a:pt x="685" y="0"/>
                  </a:ln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8"/>
            <p:cNvSpPr/>
            <p:nvPr/>
          </p:nvSpPr>
          <p:spPr>
            <a:xfrm>
              <a:off x="1503032" y="2287760"/>
              <a:ext cx="4062" cy="220864"/>
            </a:xfrm>
            <a:custGeom>
              <a:rect b="b" l="l" r="r" t="t"/>
              <a:pathLst>
                <a:path extrusionOk="0" h="14951" w="275">
                  <a:moveTo>
                    <a:pt x="1" y="0"/>
                  </a:moveTo>
                  <a:lnTo>
                    <a:pt x="1" y="14951"/>
                  </a:lnTo>
                  <a:lnTo>
                    <a:pt x="275" y="14951"/>
                  </a:lnTo>
                  <a:lnTo>
                    <a:pt x="275" y="0"/>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8"/>
            <p:cNvSpPr/>
            <p:nvPr/>
          </p:nvSpPr>
          <p:spPr>
            <a:xfrm>
              <a:off x="1519903" y="2384863"/>
              <a:ext cx="26650" cy="26664"/>
            </a:xfrm>
            <a:custGeom>
              <a:rect b="b" l="l" r="r" t="t"/>
              <a:pathLst>
                <a:path extrusionOk="0" h="1805" w="1804">
                  <a:moveTo>
                    <a:pt x="753" y="1"/>
                  </a:moveTo>
                  <a:cubicBezTo>
                    <a:pt x="388" y="92"/>
                    <a:pt x="0" y="480"/>
                    <a:pt x="0" y="845"/>
                  </a:cubicBezTo>
                  <a:cubicBezTo>
                    <a:pt x="0" y="1325"/>
                    <a:pt x="388" y="1713"/>
                    <a:pt x="753" y="1804"/>
                  </a:cubicBezTo>
                  <a:lnTo>
                    <a:pt x="1050" y="1804"/>
                  </a:lnTo>
                  <a:cubicBezTo>
                    <a:pt x="1529" y="1713"/>
                    <a:pt x="1803" y="1325"/>
                    <a:pt x="1803" y="845"/>
                  </a:cubicBezTo>
                  <a:cubicBezTo>
                    <a:pt x="1803" y="480"/>
                    <a:pt x="1529" y="92"/>
                    <a:pt x="1050" y="1"/>
                  </a:cubicBezTo>
                  <a:close/>
                </a:path>
              </a:pathLst>
            </a:custGeom>
            <a:solidFill>
              <a:srgbClr val="D6D6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8"/>
            <p:cNvSpPr/>
            <p:nvPr/>
          </p:nvSpPr>
          <p:spPr>
            <a:xfrm>
              <a:off x="1531027" y="2384863"/>
              <a:ext cx="4402" cy="26664"/>
            </a:xfrm>
            <a:custGeom>
              <a:rect b="b" l="l" r="r" t="t"/>
              <a:pathLst>
                <a:path extrusionOk="0" h="1805" w="298">
                  <a:moveTo>
                    <a:pt x="0" y="1"/>
                  </a:moveTo>
                  <a:lnTo>
                    <a:pt x="0" y="1804"/>
                  </a:lnTo>
                  <a:lnTo>
                    <a:pt x="297" y="1804"/>
                  </a:lnTo>
                  <a:lnTo>
                    <a:pt x="297" y="1"/>
                  </a:lnTo>
                  <a:close/>
                </a:path>
              </a:pathLst>
            </a:custGeom>
            <a:solidFill>
              <a:srgbClr val="B5B5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7" name="Google Shape;1567;p18"/>
          <p:cNvGrpSpPr/>
          <p:nvPr/>
        </p:nvGrpSpPr>
        <p:grpSpPr>
          <a:xfrm>
            <a:off x="1321642" y="3320857"/>
            <a:ext cx="434312" cy="1305291"/>
            <a:chOff x="1160103" y="2934171"/>
            <a:chExt cx="434312" cy="1305291"/>
          </a:xfrm>
        </p:grpSpPr>
        <p:sp>
          <p:nvSpPr>
            <p:cNvPr id="1568" name="Google Shape;1568;p18"/>
            <p:cNvSpPr/>
            <p:nvPr/>
          </p:nvSpPr>
          <p:spPr>
            <a:xfrm>
              <a:off x="1160103" y="3250462"/>
              <a:ext cx="434312" cy="660227"/>
            </a:xfrm>
            <a:custGeom>
              <a:rect b="b" l="l" r="r" t="t"/>
              <a:pathLst>
                <a:path extrusionOk="0" h="44693" w="29400">
                  <a:moveTo>
                    <a:pt x="2488" y="0"/>
                  </a:moveTo>
                  <a:cubicBezTo>
                    <a:pt x="2488" y="0"/>
                    <a:pt x="2283" y="1028"/>
                    <a:pt x="2100" y="2648"/>
                  </a:cubicBezTo>
                  <a:cubicBezTo>
                    <a:pt x="1438" y="6643"/>
                    <a:pt x="297" y="14266"/>
                    <a:pt x="0" y="20338"/>
                  </a:cubicBezTo>
                  <a:lnTo>
                    <a:pt x="0" y="22346"/>
                  </a:lnTo>
                  <a:cubicBezTo>
                    <a:pt x="0" y="28532"/>
                    <a:pt x="1347" y="37548"/>
                    <a:pt x="2100" y="42022"/>
                  </a:cubicBezTo>
                  <a:cubicBezTo>
                    <a:pt x="2283" y="43642"/>
                    <a:pt x="2488" y="44692"/>
                    <a:pt x="2488" y="44692"/>
                  </a:cubicBezTo>
                  <a:lnTo>
                    <a:pt x="26912" y="44692"/>
                  </a:lnTo>
                  <a:cubicBezTo>
                    <a:pt x="26912" y="44692"/>
                    <a:pt x="27117" y="43642"/>
                    <a:pt x="27391" y="42022"/>
                  </a:cubicBezTo>
                  <a:cubicBezTo>
                    <a:pt x="27870" y="38803"/>
                    <a:pt x="28738" y="33188"/>
                    <a:pt x="29103" y="28053"/>
                  </a:cubicBezTo>
                  <a:cubicBezTo>
                    <a:pt x="29308" y="26044"/>
                    <a:pt x="29399" y="24058"/>
                    <a:pt x="29399" y="22346"/>
                  </a:cubicBezTo>
                  <a:cubicBezTo>
                    <a:pt x="29399" y="16069"/>
                    <a:pt x="28053" y="7122"/>
                    <a:pt x="27391" y="2648"/>
                  </a:cubicBezTo>
                  <a:cubicBezTo>
                    <a:pt x="27117" y="1028"/>
                    <a:pt x="26912" y="0"/>
                    <a:pt x="2691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8"/>
            <p:cNvSpPr/>
            <p:nvPr/>
          </p:nvSpPr>
          <p:spPr>
            <a:xfrm>
              <a:off x="1219107" y="3250462"/>
              <a:ext cx="51955" cy="660227"/>
            </a:xfrm>
            <a:custGeom>
              <a:rect b="b" l="l" r="r" t="t"/>
              <a:pathLst>
                <a:path extrusionOk="0" h="44693" w="3517">
                  <a:moveTo>
                    <a:pt x="3516" y="0"/>
                  </a:moveTo>
                  <a:cubicBezTo>
                    <a:pt x="3516" y="1"/>
                    <a:pt x="3333" y="662"/>
                    <a:pt x="3060" y="1895"/>
                  </a:cubicBezTo>
                  <a:cubicBezTo>
                    <a:pt x="2763" y="3036"/>
                    <a:pt x="2283" y="4748"/>
                    <a:pt x="1918" y="6848"/>
                  </a:cubicBezTo>
                  <a:cubicBezTo>
                    <a:pt x="1713" y="7875"/>
                    <a:pt x="1530" y="9016"/>
                    <a:pt x="1233" y="10272"/>
                  </a:cubicBezTo>
                  <a:cubicBezTo>
                    <a:pt x="1051" y="11413"/>
                    <a:pt x="868" y="12646"/>
                    <a:pt x="663" y="13969"/>
                  </a:cubicBezTo>
                  <a:cubicBezTo>
                    <a:pt x="572" y="14631"/>
                    <a:pt x="480" y="15293"/>
                    <a:pt x="480" y="15978"/>
                  </a:cubicBezTo>
                  <a:cubicBezTo>
                    <a:pt x="389" y="16343"/>
                    <a:pt x="389" y="16731"/>
                    <a:pt x="298" y="17005"/>
                  </a:cubicBezTo>
                  <a:lnTo>
                    <a:pt x="298" y="18055"/>
                  </a:lnTo>
                  <a:cubicBezTo>
                    <a:pt x="92" y="19493"/>
                    <a:pt x="92" y="20908"/>
                    <a:pt x="1" y="22346"/>
                  </a:cubicBezTo>
                  <a:cubicBezTo>
                    <a:pt x="92" y="23762"/>
                    <a:pt x="92" y="25199"/>
                    <a:pt x="298" y="26615"/>
                  </a:cubicBezTo>
                  <a:lnTo>
                    <a:pt x="298" y="27573"/>
                  </a:lnTo>
                  <a:cubicBezTo>
                    <a:pt x="389" y="27961"/>
                    <a:pt x="389" y="28327"/>
                    <a:pt x="480" y="28623"/>
                  </a:cubicBezTo>
                  <a:cubicBezTo>
                    <a:pt x="480" y="29285"/>
                    <a:pt x="572" y="29947"/>
                    <a:pt x="663" y="30609"/>
                  </a:cubicBezTo>
                  <a:cubicBezTo>
                    <a:pt x="868" y="31956"/>
                    <a:pt x="1051" y="33280"/>
                    <a:pt x="1233" y="34421"/>
                  </a:cubicBezTo>
                  <a:cubicBezTo>
                    <a:pt x="1530" y="35653"/>
                    <a:pt x="1713" y="36795"/>
                    <a:pt x="1918" y="37845"/>
                  </a:cubicBezTo>
                  <a:cubicBezTo>
                    <a:pt x="2283" y="39830"/>
                    <a:pt x="2763" y="41657"/>
                    <a:pt x="3060" y="42798"/>
                  </a:cubicBezTo>
                  <a:cubicBezTo>
                    <a:pt x="3333" y="44030"/>
                    <a:pt x="3516" y="44692"/>
                    <a:pt x="3516" y="44692"/>
                  </a:cubicBezTo>
                  <a:cubicBezTo>
                    <a:pt x="3516" y="44692"/>
                    <a:pt x="3151" y="41930"/>
                    <a:pt x="2580" y="37662"/>
                  </a:cubicBezTo>
                  <a:cubicBezTo>
                    <a:pt x="2489" y="36612"/>
                    <a:pt x="2283" y="35471"/>
                    <a:pt x="2192" y="34330"/>
                  </a:cubicBezTo>
                  <a:cubicBezTo>
                    <a:pt x="2010" y="33097"/>
                    <a:pt x="1918" y="31842"/>
                    <a:pt x="1713" y="30518"/>
                  </a:cubicBezTo>
                  <a:lnTo>
                    <a:pt x="1439" y="26523"/>
                  </a:lnTo>
                  <a:cubicBezTo>
                    <a:pt x="1233" y="25108"/>
                    <a:pt x="1233" y="23670"/>
                    <a:pt x="1233" y="22346"/>
                  </a:cubicBezTo>
                  <a:cubicBezTo>
                    <a:pt x="1233" y="20908"/>
                    <a:pt x="1233" y="19584"/>
                    <a:pt x="1439" y="18146"/>
                  </a:cubicBezTo>
                  <a:cubicBezTo>
                    <a:pt x="1530" y="16823"/>
                    <a:pt x="1622" y="15407"/>
                    <a:pt x="1713" y="14152"/>
                  </a:cubicBezTo>
                  <a:cubicBezTo>
                    <a:pt x="1918" y="12828"/>
                    <a:pt x="2010" y="11504"/>
                    <a:pt x="2192" y="10363"/>
                  </a:cubicBezTo>
                  <a:cubicBezTo>
                    <a:pt x="2283" y="9131"/>
                    <a:pt x="2489" y="7989"/>
                    <a:pt x="2580" y="6939"/>
                  </a:cubicBezTo>
                  <a:cubicBezTo>
                    <a:pt x="3151" y="2740"/>
                    <a:pt x="3516" y="1"/>
                    <a:pt x="3516" y="0"/>
                  </a:cubicBezTo>
                  <a:close/>
                </a:path>
              </a:pathLst>
            </a:custGeom>
            <a:solidFill>
              <a:srgbClr val="74D7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8"/>
            <p:cNvSpPr/>
            <p:nvPr/>
          </p:nvSpPr>
          <p:spPr>
            <a:xfrm>
              <a:off x="1293637" y="3250462"/>
              <a:ext cx="51940" cy="660227"/>
            </a:xfrm>
            <a:custGeom>
              <a:rect b="b" l="l" r="r" t="t"/>
              <a:pathLst>
                <a:path extrusionOk="0" h="44693" w="3516">
                  <a:moveTo>
                    <a:pt x="3515" y="0"/>
                  </a:moveTo>
                  <a:cubicBezTo>
                    <a:pt x="3515" y="1"/>
                    <a:pt x="3333" y="662"/>
                    <a:pt x="3036" y="1895"/>
                  </a:cubicBezTo>
                  <a:cubicBezTo>
                    <a:pt x="2762" y="3036"/>
                    <a:pt x="2283" y="4748"/>
                    <a:pt x="1895" y="6848"/>
                  </a:cubicBezTo>
                  <a:cubicBezTo>
                    <a:pt x="1712" y="7875"/>
                    <a:pt x="1530" y="9016"/>
                    <a:pt x="1233" y="10272"/>
                  </a:cubicBezTo>
                  <a:cubicBezTo>
                    <a:pt x="1050" y="11413"/>
                    <a:pt x="868" y="12646"/>
                    <a:pt x="662" y="13969"/>
                  </a:cubicBezTo>
                  <a:cubicBezTo>
                    <a:pt x="571" y="14631"/>
                    <a:pt x="480" y="15293"/>
                    <a:pt x="480" y="15978"/>
                  </a:cubicBezTo>
                  <a:cubicBezTo>
                    <a:pt x="388" y="16343"/>
                    <a:pt x="388" y="16731"/>
                    <a:pt x="297" y="17005"/>
                  </a:cubicBezTo>
                  <a:lnTo>
                    <a:pt x="297" y="18055"/>
                  </a:lnTo>
                  <a:cubicBezTo>
                    <a:pt x="92" y="19493"/>
                    <a:pt x="92" y="20908"/>
                    <a:pt x="0" y="22346"/>
                  </a:cubicBezTo>
                  <a:cubicBezTo>
                    <a:pt x="92" y="23762"/>
                    <a:pt x="92" y="25199"/>
                    <a:pt x="297" y="26615"/>
                  </a:cubicBezTo>
                  <a:lnTo>
                    <a:pt x="297" y="27573"/>
                  </a:lnTo>
                  <a:cubicBezTo>
                    <a:pt x="388" y="27961"/>
                    <a:pt x="388" y="28327"/>
                    <a:pt x="480" y="28623"/>
                  </a:cubicBezTo>
                  <a:cubicBezTo>
                    <a:pt x="480" y="29285"/>
                    <a:pt x="571" y="29947"/>
                    <a:pt x="662" y="30609"/>
                  </a:cubicBezTo>
                  <a:cubicBezTo>
                    <a:pt x="868" y="31956"/>
                    <a:pt x="1050" y="33280"/>
                    <a:pt x="1233" y="34421"/>
                  </a:cubicBezTo>
                  <a:cubicBezTo>
                    <a:pt x="1530" y="35653"/>
                    <a:pt x="1712" y="36795"/>
                    <a:pt x="1895" y="37845"/>
                  </a:cubicBezTo>
                  <a:cubicBezTo>
                    <a:pt x="2374" y="39830"/>
                    <a:pt x="2762" y="41657"/>
                    <a:pt x="3036" y="42798"/>
                  </a:cubicBezTo>
                  <a:cubicBezTo>
                    <a:pt x="3333" y="44030"/>
                    <a:pt x="3515" y="44692"/>
                    <a:pt x="3515" y="44692"/>
                  </a:cubicBezTo>
                  <a:cubicBezTo>
                    <a:pt x="3515" y="44692"/>
                    <a:pt x="3150" y="41930"/>
                    <a:pt x="2580" y="37662"/>
                  </a:cubicBezTo>
                  <a:cubicBezTo>
                    <a:pt x="2465" y="36612"/>
                    <a:pt x="2283" y="35471"/>
                    <a:pt x="2192" y="34330"/>
                  </a:cubicBezTo>
                  <a:cubicBezTo>
                    <a:pt x="2009" y="33097"/>
                    <a:pt x="1895" y="31842"/>
                    <a:pt x="1712" y="30518"/>
                  </a:cubicBezTo>
                  <a:lnTo>
                    <a:pt x="1438" y="26523"/>
                  </a:lnTo>
                  <a:cubicBezTo>
                    <a:pt x="1233" y="25108"/>
                    <a:pt x="1233" y="23670"/>
                    <a:pt x="1233" y="22346"/>
                  </a:cubicBezTo>
                  <a:cubicBezTo>
                    <a:pt x="1233" y="20908"/>
                    <a:pt x="1233" y="19584"/>
                    <a:pt x="1438" y="18146"/>
                  </a:cubicBezTo>
                  <a:cubicBezTo>
                    <a:pt x="1530" y="16823"/>
                    <a:pt x="1621" y="15407"/>
                    <a:pt x="1712" y="14152"/>
                  </a:cubicBezTo>
                  <a:cubicBezTo>
                    <a:pt x="1895" y="12828"/>
                    <a:pt x="2009" y="11504"/>
                    <a:pt x="2192" y="10363"/>
                  </a:cubicBezTo>
                  <a:cubicBezTo>
                    <a:pt x="2283" y="9131"/>
                    <a:pt x="2465" y="7989"/>
                    <a:pt x="2580" y="6939"/>
                  </a:cubicBezTo>
                  <a:cubicBezTo>
                    <a:pt x="3150" y="2740"/>
                    <a:pt x="3515" y="1"/>
                    <a:pt x="3515" y="0"/>
                  </a:cubicBezTo>
                  <a:close/>
                </a:path>
              </a:pathLst>
            </a:custGeom>
            <a:solidFill>
              <a:srgbClr val="74D7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8"/>
            <p:cNvSpPr/>
            <p:nvPr/>
          </p:nvSpPr>
          <p:spPr>
            <a:xfrm>
              <a:off x="1368153" y="3250462"/>
              <a:ext cx="51940" cy="660227"/>
            </a:xfrm>
            <a:custGeom>
              <a:rect b="b" l="l" r="r" t="t"/>
              <a:pathLst>
                <a:path extrusionOk="0" h="44693" w="3516">
                  <a:moveTo>
                    <a:pt x="3516" y="0"/>
                  </a:moveTo>
                  <a:cubicBezTo>
                    <a:pt x="3516" y="1"/>
                    <a:pt x="3333" y="662"/>
                    <a:pt x="3036" y="1895"/>
                  </a:cubicBezTo>
                  <a:cubicBezTo>
                    <a:pt x="2763" y="3036"/>
                    <a:pt x="2375" y="4748"/>
                    <a:pt x="1895" y="6848"/>
                  </a:cubicBezTo>
                  <a:cubicBezTo>
                    <a:pt x="1713" y="7875"/>
                    <a:pt x="1530" y="9016"/>
                    <a:pt x="1325" y="10272"/>
                  </a:cubicBezTo>
                  <a:cubicBezTo>
                    <a:pt x="1051" y="11413"/>
                    <a:pt x="845" y="12646"/>
                    <a:pt x="663" y="13969"/>
                  </a:cubicBezTo>
                  <a:cubicBezTo>
                    <a:pt x="571" y="14631"/>
                    <a:pt x="571" y="15293"/>
                    <a:pt x="480" y="15978"/>
                  </a:cubicBezTo>
                  <a:cubicBezTo>
                    <a:pt x="389" y="16343"/>
                    <a:pt x="389" y="16731"/>
                    <a:pt x="389" y="17005"/>
                  </a:cubicBezTo>
                  <a:cubicBezTo>
                    <a:pt x="275" y="17393"/>
                    <a:pt x="275" y="17781"/>
                    <a:pt x="275" y="18055"/>
                  </a:cubicBezTo>
                  <a:cubicBezTo>
                    <a:pt x="92" y="19493"/>
                    <a:pt x="92" y="20908"/>
                    <a:pt x="1" y="22346"/>
                  </a:cubicBezTo>
                  <a:cubicBezTo>
                    <a:pt x="92" y="23762"/>
                    <a:pt x="92" y="25199"/>
                    <a:pt x="275" y="26615"/>
                  </a:cubicBezTo>
                  <a:cubicBezTo>
                    <a:pt x="275" y="26911"/>
                    <a:pt x="275" y="27277"/>
                    <a:pt x="389" y="27573"/>
                  </a:cubicBezTo>
                  <a:cubicBezTo>
                    <a:pt x="389" y="27961"/>
                    <a:pt x="389" y="28327"/>
                    <a:pt x="480" y="28623"/>
                  </a:cubicBezTo>
                  <a:cubicBezTo>
                    <a:pt x="571" y="29285"/>
                    <a:pt x="571" y="29947"/>
                    <a:pt x="663" y="30609"/>
                  </a:cubicBezTo>
                  <a:cubicBezTo>
                    <a:pt x="845" y="31956"/>
                    <a:pt x="1051" y="33280"/>
                    <a:pt x="1325" y="34421"/>
                  </a:cubicBezTo>
                  <a:cubicBezTo>
                    <a:pt x="1530" y="35653"/>
                    <a:pt x="1713" y="36795"/>
                    <a:pt x="1895" y="37845"/>
                  </a:cubicBezTo>
                  <a:cubicBezTo>
                    <a:pt x="2375" y="39830"/>
                    <a:pt x="2763" y="41657"/>
                    <a:pt x="3036" y="42798"/>
                  </a:cubicBezTo>
                  <a:cubicBezTo>
                    <a:pt x="3333" y="44030"/>
                    <a:pt x="3516" y="44692"/>
                    <a:pt x="3516" y="44692"/>
                  </a:cubicBezTo>
                  <a:cubicBezTo>
                    <a:pt x="3516" y="44692"/>
                    <a:pt x="3128" y="41930"/>
                    <a:pt x="2557" y="37662"/>
                  </a:cubicBezTo>
                  <a:cubicBezTo>
                    <a:pt x="2466" y="36612"/>
                    <a:pt x="2283" y="35471"/>
                    <a:pt x="2192" y="34330"/>
                  </a:cubicBezTo>
                  <a:cubicBezTo>
                    <a:pt x="1987" y="33097"/>
                    <a:pt x="1895" y="31842"/>
                    <a:pt x="1713" y="30518"/>
                  </a:cubicBezTo>
                  <a:cubicBezTo>
                    <a:pt x="1621" y="29194"/>
                    <a:pt x="1530" y="27847"/>
                    <a:pt x="1416" y="26523"/>
                  </a:cubicBezTo>
                  <a:cubicBezTo>
                    <a:pt x="1233" y="25108"/>
                    <a:pt x="1233" y="23670"/>
                    <a:pt x="1233" y="22346"/>
                  </a:cubicBezTo>
                  <a:cubicBezTo>
                    <a:pt x="1233" y="20908"/>
                    <a:pt x="1233" y="19584"/>
                    <a:pt x="1416" y="18146"/>
                  </a:cubicBezTo>
                  <a:cubicBezTo>
                    <a:pt x="1530" y="16823"/>
                    <a:pt x="1621" y="15407"/>
                    <a:pt x="1713" y="14152"/>
                  </a:cubicBezTo>
                  <a:cubicBezTo>
                    <a:pt x="1895" y="12828"/>
                    <a:pt x="1987" y="11504"/>
                    <a:pt x="2192" y="10363"/>
                  </a:cubicBezTo>
                  <a:cubicBezTo>
                    <a:pt x="2283" y="9131"/>
                    <a:pt x="2466" y="7989"/>
                    <a:pt x="2557" y="6939"/>
                  </a:cubicBezTo>
                  <a:cubicBezTo>
                    <a:pt x="3128" y="2740"/>
                    <a:pt x="3516" y="1"/>
                    <a:pt x="3516" y="0"/>
                  </a:cubicBezTo>
                  <a:close/>
                </a:path>
              </a:pathLst>
            </a:custGeom>
            <a:solidFill>
              <a:srgbClr val="74D7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8"/>
            <p:cNvSpPr/>
            <p:nvPr/>
          </p:nvSpPr>
          <p:spPr>
            <a:xfrm>
              <a:off x="1226198" y="3250462"/>
              <a:ext cx="44864" cy="660227"/>
            </a:xfrm>
            <a:custGeom>
              <a:rect b="b" l="l" r="r" t="t"/>
              <a:pathLst>
                <a:path extrusionOk="0" h="44693" w="3037">
                  <a:moveTo>
                    <a:pt x="3036" y="0"/>
                  </a:moveTo>
                  <a:cubicBezTo>
                    <a:pt x="3036" y="1"/>
                    <a:pt x="2374" y="2648"/>
                    <a:pt x="1621" y="6848"/>
                  </a:cubicBezTo>
                  <a:cubicBezTo>
                    <a:pt x="1438" y="7875"/>
                    <a:pt x="1233" y="9016"/>
                    <a:pt x="1050" y="10272"/>
                  </a:cubicBezTo>
                  <a:cubicBezTo>
                    <a:pt x="868" y="11413"/>
                    <a:pt x="662" y="12737"/>
                    <a:pt x="571" y="14061"/>
                  </a:cubicBezTo>
                  <a:cubicBezTo>
                    <a:pt x="480" y="14631"/>
                    <a:pt x="388" y="15293"/>
                    <a:pt x="297" y="16069"/>
                  </a:cubicBezTo>
                  <a:cubicBezTo>
                    <a:pt x="297" y="16343"/>
                    <a:pt x="297" y="16731"/>
                    <a:pt x="183" y="17005"/>
                  </a:cubicBezTo>
                  <a:cubicBezTo>
                    <a:pt x="183" y="17393"/>
                    <a:pt x="183" y="17781"/>
                    <a:pt x="92" y="18055"/>
                  </a:cubicBezTo>
                  <a:cubicBezTo>
                    <a:pt x="0" y="19493"/>
                    <a:pt x="0" y="20908"/>
                    <a:pt x="0" y="22346"/>
                  </a:cubicBezTo>
                  <a:cubicBezTo>
                    <a:pt x="0" y="23762"/>
                    <a:pt x="0" y="25199"/>
                    <a:pt x="92" y="26523"/>
                  </a:cubicBezTo>
                  <a:cubicBezTo>
                    <a:pt x="183" y="26911"/>
                    <a:pt x="183" y="27277"/>
                    <a:pt x="183" y="27573"/>
                  </a:cubicBezTo>
                  <a:cubicBezTo>
                    <a:pt x="297" y="27961"/>
                    <a:pt x="297" y="28235"/>
                    <a:pt x="297" y="28623"/>
                  </a:cubicBezTo>
                  <a:cubicBezTo>
                    <a:pt x="388" y="29285"/>
                    <a:pt x="480" y="29947"/>
                    <a:pt x="571" y="30609"/>
                  </a:cubicBezTo>
                  <a:cubicBezTo>
                    <a:pt x="662" y="31956"/>
                    <a:pt x="868" y="33188"/>
                    <a:pt x="1050" y="34421"/>
                  </a:cubicBezTo>
                  <a:cubicBezTo>
                    <a:pt x="1233" y="35653"/>
                    <a:pt x="1438" y="36703"/>
                    <a:pt x="1621" y="37753"/>
                  </a:cubicBezTo>
                  <a:cubicBezTo>
                    <a:pt x="2009" y="39830"/>
                    <a:pt x="2374" y="41542"/>
                    <a:pt x="2580" y="42798"/>
                  </a:cubicBezTo>
                  <a:cubicBezTo>
                    <a:pt x="2853" y="44030"/>
                    <a:pt x="3036" y="44692"/>
                    <a:pt x="3036" y="44692"/>
                  </a:cubicBezTo>
                  <a:cubicBezTo>
                    <a:pt x="3036" y="44692"/>
                    <a:pt x="2762" y="41930"/>
                    <a:pt x="2283" y="37662"/>
                  </a:cubicBezTo>
                  <a:cubicBezTo>
                    <a:pt x="2191" y="36612"/>
                    <a:pt x="2100" y="35471"/>
                    <a:pt x="1895" y="34330"/>
                  </a:cubicBezTo>
                  <a:cubicBezTo>
                    <a:pt x="1803" y="33097"/>
                    <a:pt x="1712" y="31842"/>
                    <a:pt x="1621" y="30518"/>
                  </a:cubicBezTo>
                  <a:cubicBezTo>
                    <a:pt x="1438" y="29194"/>
                    <a:pt x="1324" y="27847"/>
                    <a:pt x="1233" y="26523"/>
                  </a:cubicBezTo>
                  <a:cubicBezTo>
                    <a:pt x="1142" y="25108"/>
                    <a:pt x="1142" y="23670"/>
                    <a:pt x="1142" y="22346"/>
                  </a:cubicBezTo>
                  <a:cubicBezTo>
                    <a:pt x="1142" y="20908"/>
                    <a:pt x="1142" y="19584"/>
                    <a:pt x="1233" y="18146"/>
                  </a:cubicBezTo>
                  <a:cubicBezTo>
                    <a:pt x="1324" y="16823"/>
                    <a:pt x="1438" y="15407"/>
                    <a:pt x="1621" y="14152"/>
                  </a:cubicBezTo>
                  <a:cubicBezTo>
                    <a:pt x="1712" y="12828"/>
                    <a:pt x="1803" y="11596"/>
                    <a:pt x="1895" y="10363"/>
                  </a:cubicBezTo>
                  <a:cubicBezTo>
                    <a:pt x="2100" y="9131"/>
                    <a:pt x="2191" y="7989"/>
                    <a:pt x="2283" y="6939"/>
                  </a:cubicBezTo>
                  <a:cubicBezTo>
                    <a:pt x="2762" y="2740"/>
                    <a:pt x="3036" y="1"/>
                    <a:pt x="30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8"/>
            <p:cNvSpPr/>
            <p:nvPr/>
          </p:nvSpPr>
          <p:spPr>
            <a:xfrm>
              <a:off x="1300713" y="3250462"/>
              <a:ext cx="44864" cy="660227"/>
            </a:xfrm>
            <a:custGeom>
              <a:rect b="b" l="l" r="r" t="t"/>
              <a:pathLst>
                <a:path extrusionOk="0" h="44693" w="3037">
                  <a:moveTo>
                    <a:pt x="3036" y="0"/>
                  </a:moveTo>
                  <a:cubicBezTo>
                    <a:pt x="3036" y="1"/>
                    <a:pt x="2374" y="2648"/>
                    <a:pt x="1621" y="6848"/>
                  </a:cubicBezTo>
                  <a:cubicBezTo>
                    <a:pt x="1416" y="7875"/>
                    <a:pt x="1233" y="9016"/>
                    <a:pt x="1051" y="10272"/>
                  </a:cubicBezTo>
                  <a:cubicBezTo>
                    <a:pt x="845" y="11413"/>
                    <a:pt x="663" y="12737"/>
                    <a:pt x="571" y="14061"/>
                  </a:cubicBezTo>
                  <a:cubicBezTo>
                    <a:pt x="480" y="14631"/>
                    <a:pt x="389" y="15293"/>
                    <a:pt x="275" y="16069"/>
                  </a:cubicBezTo>
                  <a:cubicBezTo>
                    <a:pt x="275" y="16343"/>
                    <a:pt x="275" y="16731"/>
                    <a:pt x="183" y="17005"/>
                  </a:cubicBezTo>
                  <a:cubicBezTo>
                    <a:pt x="183" y="17393"/>
                    <a:pt x="183" y="17781"/>
                    <a:pt x="92" y="18055"/>
                  </a:cubicBezTo>
                  <a:cubicBezTo>
                    <a:pt x="1" y="19493"/>
                    <a:pt x="1" y="20908"/>
                    <a:pt x="1" y="22346"/>
                  </a:cubicBezTo>
                  <a:cubicBezTo>
                    <a:pt x="1" y="23762"/>
                    <a:pt x="1" y="25199"/>
                    <a:pt x="92" y="26523"/>
                  </a:cubicBezTo>
                  <a:cubicBezTo>
                    <a:pt x="183" y="26911"/>
                    <a:pt x="183" y="27277"/>
                    <a:pt x="183" y="27573"/>
                  </a:cubicBezTo>
                  <a:cubicBezTo>
                    <a:pt x="275" y="27961"/>
                    <a:pt x="275" y="28235"/>
                    <a:pt x="275" y="28623"/>
                  </a:cubicBezTo>
                  <a:cubicBezTo>
                    <a:pt x="389" y="29285"/>
                    <a:pt x="480" y="29947"/>
                    <a:pt x="571" y="30609"/>
                  </a:cubicBezTo>
                  <a:cubicBezTo>
                    <a:pt x="663" y="31956"/>
                    <a:pt x="845" y="33188"/>
                    <a:pt x="1051" y="34421"/>
                  </a:cubicBezTo>
                  <a:cubicBezTo>
                    <a:pt x="1233" y="35653"/>
                    <a:pt x="1416" y="36703"/>
                    <a:pt x="1621" y="37753"/>
                  </a:cubicBezTo>
                  <a:cubicBezTo>
                    <a:pt x="1986" y="39830"/>
                    <a:pt x="2374" y="41542"/>
                    <a:pt x="2557" y="42798"/>
                  </a:cubicBezTo>
                  <a:cubicBezTo>
                    <a:pt x="2854" y="44030"/>
                    <a:pt x="3036" y="44692"/>
                    <a:pt x="3036" y="44692"/>
                  </a:cubicBezTo>
                  <a:cubicBezTo>
                    <a:pt x="3036" y="44692"/>
                    <a:pt x="2763" y="41930"/>
                    <a:pt x="2283" y="37662"/>
                  </a:cubicBezTo>
                  <a:cubicBezTo>
                    <a:pt x="2192" y="36612"/>
                    <a:pt x="2101" y="35471"/>
                    <a:pt x="1895" y="34330"/>
                  </a:cubicBezTo>
                  <a:cubicBezTo>
                    <a:pt x="1804" y="33097"/>
                    <a:pt x="1713" y="31842"/>
                    <a:pt x="1621" y="30518"/>
                  </a:cubicBezTo>
                  <a:cubicBezTo>
                    <a:pt x="1416" y="29194"/>
                    <a:pt x="1325" y="27847"/>
                    <a:pt x="1233" y="26523"/>
                  </a:cubicBezTo>
                  <a:cubicBezTo>
                    <a:pt x="1233" y="25108"/>
                    <a:pt x="1142" y="23670"/>
                    <a:pt x="1142" y="22346"/>
                  </a:cubicBezTo>
                  <a:cubicBezTo>
                    <a:pt x="1142" y="20908"/>
                    <a:pt x="1233" y="19584"/>
                    <a:pt x="1233" y="18146"/>
                  </a:cubicBezTo>
                  <a:cubicBezTo>
                    <a:pt x="1325" y="16823"/>
                    <a:pt x="1416" y="15407"/>
                    <a:pt x="1621" y="14152"/>
                  </a:cubicBezTo>
                  <a:cubicBezTo>
                    <a:pt x="1713" y="12828"/>
                    <a:pt x="1804" y="11596"/>
                    <a:pt x="1895" y="10363"/>
                  </a:cubicBezTo>
                  <a:cubicBezTo>
                    <a:pt x="2101" y="9131"/>
                    <a:pt x="2192" y="7989"/>
                    <a:pt x="2283" y="6939"/>
                  </a:cubicBezTo>
                  <a:cubicBezTo>
                    <a:pt x="2762" y="2740"/>
                    <a:pt x="3036" y="1"/>
                    <a:pt x="30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8"/>
            <p:cNvSpPr/>
            <p:nvPr/>
          </p:nvSpPr>
          <p:spPr>
            <a:xfrm>
              <a:off x="1375244" y="3250462"/>
              <a:ext cx="44849" cy="660227"/>
            </a:xfrm>
            <a:custGeom>
              <a:rect b="b" l="l" r="r" t="t"/>
              <a:pathLst>
                <a:path extrusionOk="0" h="44693" w="3036">
                  <a:moveTo>
                    <a:pt x="3036" y="0"/>
                  </a:moveTo>
                  <a:cubicBezTo>
                    <a:pt x="3036" y="1"/>
                    <a:pt x="2374" y="2648"/>
                    <a:pt x="1621" y="6848"/>
                  </a:cubicBezTo>
                  <a:cubicBezTo>
                    <a:pt x="1415" y="7875"/>
                    <a:pt x="1233" y="9016"/>
                    <a:pt x="1050" y="10272"/>
                  </a:cubicBezTo>
                  <a:cubicBezTo>
                    <a:pt x="845" y="11413"/>
                    <a:pt x="662" y="12737"/>
                    <a:pt x="571" y="14061"/>
                  </a:cubicBezTo>
                  <a:cubicBezTo>
                    <a:pt x="479" y="14631"/>
                    <a:pt x="365" y="15293"/>
                    <a:pt x="274" y="16069"/>
                  </a:cubicBezTo>
                  <a:cubicBezTo>
                    <a:pt x="274" y="16343"/>
                    <a:pt x="274" y="16731"/>
                    <a:pt x="183" y="17005"/>
                  </a:cubicBezTo>
                  <a:cubicBezTo>
                    <a:pt x="183" y="17393"/>
                    <a:pt x="183" y="17781"/>
                    <a:pt x="91" y="18055"/>
                  </a:cubicBezTo>
                  <a:cubicBezTo>
                    <a:pt x="0" y="19493"/>
                    <a:pt x="0" y="20908"/>
                    <a:pt x="0" y="22346"/>
                  </a:cubicBezTo>
                  <a:cubicBezTo>
                    <a:pt x="0" y="23762"/>
                    <a:pt x="0" y="25199"/>
                    <a:pt x="91" y="26523"/>
                  </a:cubicBezTo>
                  <a:cubicBezTo>
                    <a:pt x="183" y="26911"/>
                    <a:pt x="183" y="27277"/>
                    <a:pt x="183" y="27573"/>
                  </a:cubicBezTo>
                  <a:cubicBezTo>
                    <a:pt x="274" y="27961"/>
                    <a:pt x="274" y="28235"/>
                    <a:pt x="274" y="28623"/>
                  </a:cubicBezTo>
                  <a:cubicBezTo>
                    <a:pt x="365" y="29285"/>
                    <a:pt x="479" y="29947"/>
                    <a:pt x="571" y="30609"/>
                  </a:cubicBezTo>
                  <a:cubicBezTo>
                    <a:pt x="662" y="31956"/>
                    <a:pt x="845" y="33188"/>
                    <a:pt x="1050" y="34421"/>
                  </a:cubicBezTo>
                  <a:cubicBezTo>
                    <a:pt x="1233" y="35653"/>
                    <a:pt x="1415" y="36703"/>
                    <a:pt x="1621" y="37753"/>
                  </a:cubicBezTo>
                  <a:cubicBezTo>
                    <a:pt x="1986" y="39830"/>
                    <a:pt x="2374" y="41542"/>
                    <a:pt x="2556" y="42798"/>
                  </a:cubicBezTo>
                  <a:cubicBezTo>
                    <a:pt x="2853" y="44030"/>
                    <a:pt x="3036" y="44692"/>
                    <a:pt x="3036" y="44692"/>
                  </a:cubicBezTo>
                  <a:cubicBezTo>
                    <a:pt x="3036" y="44692"/>
                    <a:pt x="2762" y="41930"/>
                    <a:pt x="2283" y="37662"/>
                  </a:cubicBezTo>
                  <a:cubicBezTo>
                    <a:pt x="2191" y="36612"/>
                    <a:pt x="2077" y="35471"/>
                    <a:pt x="1895" y="34330"/>
                  </a:cubicBezTo>
                  <a:cubicBezTo>
                    <a:pt x="1803" y="33097"/>
                    <a:pt x="1712" y="31842"/>
                    <a:pt x="1621" y="30518"/>
                  </a:cubicBezTo>
                  <a:cubicBezTo>
                    <a:pt x="1415" y="29194"/>
                    <a:pt x="1324" y="27847"/>
                    <a:pt x="1324" y="26523"/>
                  </a:cubicBezTo>
                  <a:cubicBezTo>
                    <a:pt x="1233" y="25108"/>
                    <a:pt x="1141" y="23670"/>
                    <a:pt x="1141" y="22346"/>
                  </a:cubicBezTo>
                  <a:cubicBezTo>
                    <a:pt x="1141" y="20908"/>
                    <a:pt x="1233" y="19584"/>
                    <a:pt x="1324" y="18146"/>
                  </a:cubicBezTo>
                  <a:cubicBezTo>
                    <a:pt x="1324" y="16823"/>
                    <a:pt x="1415" y="15407"/>
                    <a:pt x="1621" y="14152"/>
                  </a:cubicBezTo>
                  <a:cubicBezTo>
                    <a:pt x="1712" y="12828"/>
                    <a:pt x="1803" y="11596"/>
                    <a:pt x="1895" y="10363"/>
                  </a:cubicBezTo>
                  <a:cubicBezTo>
                    <a:pt x="2077" y="9131"/>
                    <a:pt x="2191" y="7989"/>
                    <a:pt x="2283" y="6939"/>
                  </a:cubicBezTo>
                  <a:cubicBezTo>
                    <a:pt x="2762" y="2740"/>
                    <a:pt x="3036" y="1"/>
                    <a:pt x="30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8"/>
            <p:cNvSpPr/>
            <p:nvPr/>
          </p:nvSpPr>
          <p:spPr>
            <a:xfrm>
              <a:off x="1160103" y="3550902"/>
              <a:ext cx="429924" cy="359799"/>
            </a:xfrm>
            <a:custGeom>
              <a:rect b="b" l="l" r="r" t="t"/>
              <a:pathLst>
                <a:path extrusionOk="0" h="24356" w="29103">
                  <a:moveTo>
                    <a:pt x="0" y="1"/>
                  </a:moveTo>
                  <a:lnTo>
                    <a:pt x="0" y="2009"/>
                  </a:lnTo>
                  <a:cubicBezTo>
                    <a:pt x="0" y="8195"/>
                    <a:pt x="1347" y="17211"/>
                    <a:pt x="2100" y="21685"/>
                  </a:cubicBezTo>
                  <a:cubicBezTo>
                    <a:pt x="2283" y="23305"/>
                    <a:pt x="2488" y="24355"/>
                    <a:pt x="2488" y="24355"/>
                  </a:cubicBezTo>
                  <a:lnTo>
                    <a:pt x="7510" y="24355"/>
                  </a:lnTo>
                  <a:cubicBezTo>
                    <a:pt x="7510" y="24355"/>
                    <a:pt x="7327" y="23693"/>
                    <a:pt x="7054" y="22461"/>
                  </a:cubicBezTo>
                  <a:cubicBezTo>
                    <a:pt x="6757" y="21320"/>
                    <a:pt x="6277" y="19493"/>
                    <a:pt x="5912" y="17508"/>
                  </a:cubicBezTo>
                  <a:cubicBezTo>
                    <a:pt x="5707" y="16458"/>
                    <a:pt x="5524" y="15316"/>
                    <a:pt x="5227" y="14084"/>
                  </a:cubicBezTo>
                  <a:cubicBezTo>
                    <a:pt x="5045" y="12943"/>
                    <a:pt x="4862" y="11619"/>
                    <a:pt x="4657" y="10272"/>
                  </a:cubicBezTo>
                  <a:cubicBezTo>
                    <a:pt x="4566" y="9610"/>
                    <a:pt x="4474" y="8948"/>
                    <a:pt x="4474" y="8286"/>
                  </a:cubicBezTo>
                  <a:cubicBezTo>
                    <a:pt x="4383" y="7990"/>
                    <a:pt x="4383" y="7624"/>
                    <a:pt x="4292" y="7236"/>
                  </a:cubicBezTo>
                  <a:lnTo>
                    <a:pt x="4292" y="6278"/>
                  </a:lnTo>
                  <a:cubicBezTo>
                    <a:pt x="4086" y="4954"/>
                    <a:pt x="4086" y="3721"/>
                    <a:pt x="3995" y="2489"/>
                  </a:cubicBezTo>
                  <a:cubicBezTo>
                    <a:pt x="1530" y="1051"/>
                    <a:pt x="0" y="1"/>
                    <a:pt x="0" y="1"/>
                  </a:cubicBezTo>
                  <a:close/>
                  <a:moveTo>
                    <a:pt x="5616" y="3333"/>
                  </a:moveTo>
                  <a:cubicBezTo>
                    <a:pt x="5616" y="4292"/>
                    <a:pt x="5707" y="5228"/>
                    <a:pt x="5707" y="6186"/>
                  </a:cubicBezTo>
                  <a:cubicBezTo>
                    <a:pt x="5798" y="7510"/>
                    <a:pt x="5912" y="8857"/>
                    <a:pt x="6095" y="10181"/>
                  </a:cubicBezTo>
                  <a:cubicBezTo>
                    <a:pt x="6186" y="11505"/>
                    <a:pt x="6277" y="12760"/>
                    <a:pt x="6369" y="13993"/>
                  </a:cubicBezTo>
                  <a:cubicBezTo>
                    <a:pt x="6574" y="15134"/>
                    <a:pt x="6665" y="16275"/>
                    <a:pt x="6757" y="17325"/>
                  </a:cubicBezTo>
                  <a:cubicBezTo>
                    <a:pt x="7236" y="21593"/>
                    <a:pt x="7510" y="24355"/>
                    <a:pt x="7510" y="24355"/>
                  </a:cubicBezTo>
                  <a:lnTo>
                    <a:pt x="12554" y="24355"/>
                  </a:lnTo>
                  <a:cubicBezTo>
                    <a:pt x="12554" y="24355"/>
                    <a:pt x="12372" y="23693"/>
                    <a:pt x="12075" y="22461"/>
                  </a:cubicBezTo>
                  <a:cubicBezTo>
                    <a:pt x="11801" y="21320"/>
                    <a:pt x="11413" y="19493"/>
                    <a:pt x="10934" y="17508"/>
                  </a:cubicBezTo>
                  <a:cubicBezTo>
                    <a:pt x="10751" y="16458"/>
                    <a:pt x="10569" y="15316"/>
                    <a:pt x="10272" y="14084"/>
                  </a:cubicBezTo>
                  <a:cubicBezTo>
                    <a:pt x="10089" y="12943"/>
                    <a:pt x="9907" y="11619"/>
                    <a:pt x="9701" y="10272"/>
                  </a:cubicBezTo>
                  <a:cubicBezTo>
                    <a:pt x="9610" y="9610"/>
                    <a:pt x="9519" y="8948"/>
                    <a:pt x="9519" y="8286"/>
                  </a:cubicBezTo>
                  <a:cubicBezTo>
                    <a:pt x="9427" y="7990"/>
                    <a:pt x="9427" y="7624"/>
                    <a:pt x="9336" y="7236"/>
                  </a:cubicBezTo>
                  <a:lnTo>
                    <a:pt x="9336" y="6278"/>
                  </a:lnTo>
                  <a:cubicBezTo>
                    <a:pt x="9222" y="5798"/>
                    <a:pt x="9222" y="5342"/>
                    <a:pt x="9222" y="4862"/>
                  </a:cubicBezTo>
                  <a:cubicBezTo>
                    <a:pt x="7898" y="4383"/>
                    <a:pt x="6665" y="3813"/>
                    <a:pt x="5616" y="3333"/>
                  </a:cubicBezTo>
                  <a:close/>
                  <a:moveTo>
                    <a:pt x="10751" y="5433"/>
                  </a:moveTo>
                  <a:lnTo>
                    <a:pt x="10751" y="6186"/>
                  </a:lnTo>
                  <a:cubicBezTo>
                    <a:pt x="10843" y="7510"/>
                    <a:pt x="10934" y="8857"/>
                    <a:pt x="11139" y="10181"/>
                  </a:cubicBezTo>
                  <a:cubicBezTo>
                    <a:pt x="11231" y="11505"/>
                    <a:pt x="11322" y="12760"/>
                    <a:pt x="11413" y="13993"/>
                  </a:cubicBezTo>
                  <a:cubicBezTo>
                    <a:pt x="11619" y="15134"/>
                    <a:pt x="11710" y="16275"/>
                    <a:pt x="11801" y="17325"/>
                  </a:cubicBezTo>
                  <a:cubicBezTo>
                    <a:pt x="12281" y="21593"/>
                    <a:pt x="12554" y="24355"/>
                    <a:pt x="12554" y="24355"/>
                  </a:cubicBezTo>
                  <a:lnTo>
                    <a:pt x="17599" y="24355"/>
                  </a:lnTo>
                  <a:cubicBezTo>
                    <a:pt x="17599" y="24355"/>
                    <a:pt x="17416" y="23693"/>
                    <a:pt x="17119" y="22461"/>
                  </a:cubicBezTo>
                  <a:cubicBezTo>
                    <a:pt x="16846" y="21320"/>
                    <a:pt x="16458" y="19493"/>
                    <a:pt x="15978" y="17508"/>
                  </a:cubicBezTo>
                  <a:cubicBezTo>
                    <a:pt x="15796" y="16458"/>
                    <a:pt x="15613" y="15316"/>
                    <a:pt x="15408" y="14084"/>
                  </a:cubicBezTo>
                  <a:cubicBezTo>
                    <a:pt x="15134" y="12943"/>
                    <a:pt x="14928" y="11619"/>
                    <a:pt x="14746" y="10272"/>
                  </a:cubicBezTo>
                  <a:cubicBezTo>
                    <a:pt x="14654" y="9610"/>
                    <a:pt x="14654" y="8948"/>
                    <a:pt x="14563" y="8286"/>
                  </a:cubicBezTo>
                  <a:cubicBezTo>
                    <a:pt x="14472" y="7990"/>
                    <a:pt x="14472" y="7624"/>
                    <a:pt x="14472" y="7236"/>
                  </a:cubicBezTo>
                  <a:cubicBezTo>
                    <a:pt x="14358" y="7054"/>
                    <a:pt x="14358" y="6848"/>
                    <a:pt x="14358" y="6574"/>
                  </a:cubicBezTo>
                  <a:cubicBezTo>
                    <a:pt x="13125" y="6278"/>
                    <a:pt x="11892" y="5912"/>
                    <a:pt x="10751" y="5433"/>
                  </a:cubicBezTo>
                  <a:close/>
                  <a:moveTo>
                    <a:pt x="15887" y="6940"/>
                  </a:moveTo>
                  <a:lnTo>
                    <a:pt x="15887" y="6940"/>
                  </a:lnTo>
                  <a:cubicBezTo>
                    <a:pt x="15978" y="8081"/>
                    <a:pt x="16070" y="9131"/>
                    <a:pt x="16184" y="10181"/>
                  </a:cubicBezTo>
                  <a:cubicBezTo>
                    <a:pt x="16275" y="11505"/>
                    <a:pt x="16366" y="12760"/>
                    <a:pt x="16458" y="13993"/>
                  </a:cubicBezTo>
                  <a:cubicBezTo>
                    <a:pt x="16640" y="15134"/>
                    <a:pt x="16754" y="16275"/>
                    <a:pt x="16846" y="17325"/>
                  </a:cubicBezTo>
                  <a:cubicBezTo>
                    <a:pt x="17325" y="21593"/>
                    <a:pt x="17599" y="24355"/>
                    <a:pt x="17599" y="24355"/>
                  </a:cubicBezTo>
                  <a:lnTo>
                    <a:pt x="26912" y="24355"/>
                  </a:lnTo>
                  <a:cubicBezTo>
                    <a:pt x="26912" y="24355"/>
                    <a:pt x="27117" y="23305"/>
                    <a:pt x="27391" y="21685"/>
                  </a:cubicBezTo>
                  <a:cubicBezTo>
                    <a:pt x="27870" y="18466"/>
                    <a:pt x="28738" y="12851"/>
                    <a:pt x="29103" y="7716"/>
                  </a:cubicBezTo>
                  <a:lnTo>
                    <a:pt x="29103" y="7716"/>
                  </a:lnTo>
                  <a:cubicBezTo>
                    <a:pt x="27596" y="7898"/>
                    <a:pt x="26067" y="7990"/>
                    <a:pt x="24629" y="7990"/>
                  </a:cubicBezTo>
                  <a:cubicBezTo>
                    <a:pt x="21502" y="7990"/>
                    <a:pt x="18557" y="7624"/>
                    <a:pt x="15887" y="694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8"/>
            <p:cNvSpPr/>
            <p:nvPr/>
          </p:nvSpPr>
          <p:spPr>
            <a:xfrm>
              <a:off x="1219107" y="3587658"/>
              <a:ext cx="45204" cy="295051"/>
            </a:xfrm>
            <a:custGeom>
              <a:rect b="b" l="l" r="r" t="t"/>
              <a:pathLst>
                <a:path extrusionOk="0" h="19973" w="3060">
                  <a:moveTo>
                    <a:pt x="1" y="1"/>
                  </a:moveTo>
                  <a:cubicBezTo>
                    <a:pt x="92" y="1233"/>
                    <a:pt x="92" y="2466"/>
                    <a:pt x="298" y="3790"/>
                  </a:cubicBezTo>
                  <a:lnTo>
                    <a:pt x="298" y="4748"/>
                  </a:lnTo>
                  <a:cubicBezTo>
                    <a:pt x="389" y="5136"/>
                    <a:pt x="389" y="5502"/>
                    <a:pt x="480" y="5798"/>
                  </a:cubicBezTo>
                  <a:cubicBezTo>
                    <a:pt x="480" y="6460"/>
                    <a:pt x="572" y="7122"/>
                    <a:pt x="663" y="7784"/>
                  </a:cubicBezTo>
                  <a:cubicBezTo>
                    <a:pt x="868" y="9131"/>
                    <a:pt x="1051" y="10455"/>
                    <a:pt x="1233" y="11596"/>
                  </a:cubicBezTo>
                  <a:cubicBezTo>
                    <a:pt x="1530" y="12828"/>
                    <a:pt x="1713" y="13970"/>
                    <a:pt x="1918" y="15020"/>
                  </a:cubicBezTo>
                  <a:cubicBezTo>
                    <a:pt x="2283" y="17005"/>
                    <a:pt x="2763" y="18832"/>
                    <a:pt x="3060" y="19973"/>
                  </a:cubicBezTo>
                  <a:cubicBezTo>
                    <a:pt x="2854" y="18717"/>
                    <a:pt x="2489" y="17005"/>
                    <a:pt x="2101" y="14928"/>
                  </a:cubicBezTo>
                  <a:cubicBezTo>
                    <a:pt x="1918" y="13878"/>
                    <a:pt x="1713" y="12828"/>
                    <a:pt x="1530" y="11596"/>
                  </a:cubicBezTo>
                  <a:cubicBezTo>
                    <a:pt x="1348" y="10363"/>
                    <a:pt x="1142" y="9131"/>
                    <a:pt x="1051" y="7784"/>
                  </a:cubicBezTo>
                  <a:cubicBezTo>
                    <a:pt x="960" y="7122"/>
                    <a:pt x="868" y="6460"/>
                    <a:pt x="777" y="5798"/>
                  </a:cubicBezTo>
                  <a:cubicBezTo>
                    <a:pt x="777" y="5410"/>
                    <a:pt x="777" y="5136"/>
                    <a:pt x="663" y="4748"/>
                  </a:cubicBezTo>
                  <a:cubicBezTo>
                    <a:pt x="663" y="4452"/>
                    <a:pt x="663" y="4086"/>
                    <a:pt x="572" y="3698"/>
                  </a:cubicBezTo>
                  <a:cubicBezTo>
                    <a:pt x="480" y="2557"/>
                    <a:pt x="480" y="1416"/>
                    <a:pt x="480" y="183"/>
                  </a:cubicBezTo>
                  <a:cubicBezTo>
                    <a:pt x="298" y="92"/>
                    <a:pt x="206" y="92"/>
                    <a:pt x="1" y="1"/>
                  </a:cubicBezTo>
                  <a:close/>
                </a:path>
              </a:pathLst>
            </a:custGeom>
            <a:solidFill>
              <a:srgbClr val="62C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8"/>
            <p:cNvSpPr/>
            <p:nvPr/>
          </p:nvSpPr>
          <p:spPr>
            <a:xfrm>
              <a:off x="1296326" y="3622729"/>
              <a:ext cx="42175" cy="259981"/>
            </a:xfrm>
            <a:custGeom>
              <a:rect b="b" l="l" r="r" t="t"/>
              <a:pathLst>
                <a:path extrusionOk="0" h="17599" w="2855">
                  <a:moveTo>
                    <a:pt x="1" y="0"/>
                  </a:moveTo>
                  <a:cubicBezTo>
                    <a:pt x="1" y="480"/>
                    <a:pt x="1" y="936"/>
                    <a:pt x="115" y="1416"/>
                  </a:cubicBezTo>
                  <a:lnTo>
                    <a:pt x="115" y="2374"/>
                  </a:lnTo>
                  <a:cubicBezTo>
                    <a:pt x="206" y="2762"/>
                    <a:pt x="206" y="3128"/>
                    <a:pt x="298" y="3424"/>
                  </a:cubicBezTo>
                  <a:cubicBezTo>
                    <a:pt x="298" y="4086"/>
                    <a:pt x="389" y="4748"/>
                    <a:pt x="480" y="5410"/>
                  </a:cubicBezTo>
                  <a:cubicBezTo>
                    <a:pt x="686" y="6757"/>
                    <a:pt x="868" y="8081"/>
                    <a:pt x="1051" y="9222"/>
                  </a:cubicBezTo>
                  <a:cubicBezTo>
                    <a:pt x="1348" y="10454"/>
                    <a:pt x="1530" y="11596"/>
                    <a:pt x="1713" y="12646"/>
                  </a:cubicBezTo>
                  <a:cubicBezTo>
                    <a:pt x="2192" y="14631"/>
                    <a:pt x="2580" y="16458"/>
                    <a:pt x="2854" y="17599"/>
                  </a:cubicBezTo>
                  <a:cubicBezTo>
                    <a:pt x="2671" y="16343"/>
                    <a:pt x="2283" y="14631"/>
                    <a:pt x="1918" y="12554"/>
                  </a:cubicBezTo>
                  <a:cubicBezTo>
                    <a:pt x="1713" y="11504"/>
                    <a:pt x="1530" y="10454"/>
                    <a:pt x="1348" y="9222"/>
                  </a:cubicBezTo>
                  <a:cubicBezTo>
                    <a:pt x="1142" y="7989"/>
                    <a:pt x="960" y="6757"/>
                    <a:pt x="868" y="5410"/>
                  </a:cubicBezTo>
                  <a:cubicBezTo>
                    <a:pt x="777" y="4748"/>
                    <a:pt x="686" y="4086"/>
                    <a:pt x="572" y="3424"/>
                  </a:cubicBezTo>
                  <a:cubicBezTo>
                    <a:pt x="572" y="3036"/>
                    <a:pt x="572" y="2762"/>
                    <a:pt x="480" y="2374"/>
                  </a:cubicBezTo>
                  <a:cubicBezTo>
                    <a:pt x="480" y="2078"/>
                    <a:pt x="480" y="1712"/>
                    <a:pt x="389" y="1324"/>
                  </a:cubicBezTo>
                  <a:lnTo>
                    <a:pt x="389" y="183"/>
                  </a:lnTo>
                  <a:cubicBezTo>
                    <a:pt x="206" y="92"/>
                    <a:pt x="115" y="92"/>
                    <a:pt x="1" y="0"/>
                  </a:cubicBezTo>
                  <a:close/>
                </a:path>
              </a:pathLst>
            </a:custGeom>
            <a:solidFill>
              <a:srgbClr val="62C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8"/>
            <p:cNvSpPr/>
            <p:nvPr/>
          </p:nvSpPr>
          <p:spPr>
            <a:xfrm>
              <a:off x="1372201" y="3648021"/>
              <a:ext cx="40816" cy="234691"/>
            </a:xfrm>
            <a:custGeom>
              <a:rect b="b" l="l" r="r" t="t"/>
              <a:pathLst>
                <a:path extrusionOk="0" h="15887" w="2763">
                  <a:moveTo>
                    <a:pt x="1" y="0"/>
                  </a:moveTo>
                  <a:cubicBezTo>
                    <a:pt x="1" y="274"/>
                    <a:pt x="1" y="480"/>
                    <a:pt x="115" y="662"/>
                  </a:cubicBezTo>
                  <a:cubicBezTo>
                    <a:pt x="115" y="1050"/>
                    <a:pt x="115" y="1416"/>
                    <a:pt x="206" y="1712"/>
                  </a:cubicBezTo>
                  <a:cubicBezTo>
                    <a:pt x="297" y="2374"/>
                    <a:pt x="297" y="3036"/>
                    <a:pt x="389" y="3698"/>
                  </a:cubicBezTo>
                  <a:cubicBezTo>
                    <a:pt x="571" y="5045"/>
                    <a:pt x="777" y="6369"/>
                    <a:pt x="1051" y="7510"/>
                  </a:cubicBezTo>
                  <a:cubicBezTo>
                    <a:pt x="1256" y="8742"/>
                    <a:pt x="1439" y="9884"/>
                    <a:pt x="1621" y="10934"/>
                  </a:cubicBezTo>
                  <a:cubicBezTo>
                    <a:pt x="2101" y="12919"/>
                    <a:pt x="2489" y="14746"/>
                    <a:pt x="2762" y="15887"/>
                  </a:cubicBezTo>
                  <a:cubicBezTo>
                    <a:pt x="2580" y="14631"/>
                    <a:pt x="2192" y="12919"/>
                    <a:pt x="1827" y="10842"/>
                  </a:cubicBezTo>
                  <a:cubicBezTo>
                    <a:pt x="1621" y="9792"/>
                    <a:pt x="1439" y="8742"/>
                    <a:pt x="1256" y="7510"/>
                  </a:cubicBezTo>
                  <a:cubicBezTo>
                    <a:pt x="1051" y="6277"/>
                    <a:pt x="868" y="5045"/>
                    <a:pt x="777" y="3698"/>
                  </a:cubicBezTo>
                  <a:cubicBezTo>
                    <a:pt x="685" y="3036"/>
                    <a:pt x="571" y="2374"/>
                    <a:pt x="480" y="1712"/>
                  </a:cubicBezTo>
                  <a:cubicBezTo>
                    <a:pt x="480" y="1324"/>
                    <a:pt x="480" y="1050"/>
                    <a:pt x="389" y="662"/>
                  </a:cubicBezTo>
                  <a:lnTo>
                    <a:pt x="389" y="92"/>
                  </a:lnTo>
                  <a:cubicBezTo>
                    <a:pt x="297" y="92"/>
                    <a:pt x="115" y="92"/>
                    <a:pt x="1" y="0"/>
                  </a:cubicBezTo>
                  <a:close/>
                </a:path>
              </a:pathLst>
            </a:custGeom>
            <a:solidFill>
              <a:srgbClr val="62C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8"/>
            <p:cNvSpPr/>
            <p:nvPr/>
          </p:nvSpPr>
          <p:spPr>
            <a:xfrm>
              <a:off x="1226198" y="3590361"/>
              <a:ext cx="44864" cy="320342"/>
            </a:xfrm>
            <a:custGeom>
              <a:rect b="b" l="l" r="r" t="t"/>
              <a:pathLst>
                <a:path extrusionOk="0" h="21685" w="3037">
                  <a:moveTo>
                    <a:pt x="0" y="0"/>
                  </a:moveTo>
                  <a:cubicBezTo>
                    <a:pt x="0" y="1233"/>
                    <a:pt x="0" y="2374"/>
                    <a:pt x="92" y="3515"/>
                  </a:cubicBezTo>
                  <a:cubicBezTo>
                    <a:pt x="183" y="3903"/>
                    <a:pt x="183" y="4269"/>
                    <a:pt x="183" y="4565"/>
                  </a:cubicBezTo>
                  <a:cubicBezTo>
                    <a:pt x="297" y="4953"/>
                    <a:pt x="297" y="5227"/>
                    <a:pt x="297" y="5615"/>
                  </a:cubicBezTo>
                  <a:cubicBezTo>
                    <a:pt x="388" y="6277"/>
                    <a:pt x="480" y="6939"/>
                    <a:pt x="571" y="7601"/>
                  </a:cubicBezTo>
                  <a:cubicBezTo>
                    <a:pt x="662" y="8948"/>
                    <a:pt x="868" y="10180"/>
                    <a:pt x="1050" y="11413"/>
                  </a:cubicBezTo>
                  <a:cubicBezTo>
                    <a:pt x="1233" y="12645"/>
                    <a:pt x="1438" y="13695"/>
                    <a:pt x="1621" y="14745"/>
                  </a:cubicBezTo>
                  <a:cubicBezTo>
                    <a:pt x="2009" y="16822"/>
                    <a:pt x="2374" y="18534"/>
                    <a:pt x="2580" y="19790"/>
                  </a:cubicBezTo>
                  <a:cubicBezTo>
                    <a:pt x="2853" y="21022"/>
                    <a:pt x="3036" y="21684"/>
                    <a:pt x="3036" y="21684"/>
                  </a:cubicBezTo>
                  <a:cubicBezTo>
                    <a:pt x="3036" y="21684"/>
                    <a:pt x="2762" y="18922"/>
                    <a:pt x="2283" y="14654"/>
                  </a:cubicBezTo>
                  <a:cubicBezTo>
                    <a:pt x="2191" y="13604"/>
                    <a:pt x="2100" y="12463"/>
                    <a:pt x="1895" y="11322"/>
                  </a:cubicBezTo>
                  <a:cubicBezTo>
                    <a:pt x="1803" y="10089"/>
                    <a:pt x="1712" y="8834"/>
                    <a:pt x="1621" y="7510"/>
                  </a:cubicBezTo>
                  <a:cubicBezTo>
                    <a:pt x="1438" y="6186"/>
                    <a:pt x="1324" y="4839"/>
                    <a:pt x="1233" y="3515"/>
                  </a:cubicBezTo>
                  <a:cubicBezTo>
                    <a:pt x="1233" y="2557"/>
                    <a:pt x="1142" y="1621"/>
                    <a:pt x="1142" y="662"/>
                  </a:cubicBezTo>
                  <a:cubicBezTo>
                    <a:pt x="753" y="388"/>
                    <a:pt x="388" y="18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8"/>
            <p:cNvSpPr/>
            <p:nvPr/>
          </p:nvSpPr>
          <p:spPr>
            <a:xfrm>
              <a:off x="1302058" y="3625433"/>
              <a:ext cx="43520" cy="285272"/>
            </a:xfrm>
            <a:custGeom>
              <a:rect b="b" l="l" r="r" t="t"/>
              <a:pathLst>
                <a:path extrusionOk="0" h="19311" w="2946">
                  <a:moveTo>
                    <a:pt x="1" y="0"/>
                  </a:moveTo>
                  <a:lnTo>
                    <a:pt x="1" y="1141"/>
                  </a:lnTo>
                  <a:cubicBezTo>
                    <a:pt x="92" y="1529"/>
                    <a:pt x="92" y="1895"/>
                    <a:pt x="92" y="2191"/>
                  </a:cubicBezTo>
                  <a:cubicBezTo>
                    <a:pt x="184" y="2579"/>
                    <a:pt x="184" y="2853"/>
                    <a:pt x="184" y="3241"/>
                  </a:cubicBezTo>
                  <a:cubicBezTo>
                    <a:pt x="298" y="3903"/>
                    <a:pt x="389" y="4565"/>
                    <a:pt x="480" y="5227"/>
                  </a:cubicBezTo>
                  <a:cubicBezTo>
                    <a:pt x="572" y="6574"/>
                    <a:pt x="754" y="7806"/>
                    <a:pt x="960" y="9039"/>
                  </a:cubicBezTo>
                  <a:cubicBezTo>
                    <a:pt x="1142" y="10271"/>
                    <a:pt x="1325" y="11321"/>
                    <a:pt x="1530" y="12371"/>
                  </a:cubicBezTo>
                  <a:cubicBezTo>
                    <a:pt x="1895" y="14448"/>
                    <a:pt x="2283" y="16160"/>
                    <a:pt x="2466" y="17416"/>
                  </a:cubicBezTo>
                  <a:cubicBezTo>
                    <a:pt x="2763" y="18648"/>
                    <a:pt x="2945" y="19310"/>
                    <a:pt x="2945" y="19310"/>
                  </a:cubicBezTo>
                  <a:cubicBezTo>
                    <a:pt x="2945" y="19310"/>
                    <a:pt x="2672" y="16548"/>
                    <a:pt x="2192" y="12280"/>
                  </a:cubicBezTo>
                  <a:cubicBezTo>
                    <a:pt x="2101" y="11230"/>
                    <a:pt x="2010" y="10089"/>
                    <a:pt x="1804" y="8948"/>
                  </a:cubicBezTo>
                  <a:cubicBezTo>
                    <a:pt x="1713" y="7715"/>
                    <a:pt x="1622" y="6460"/>
                    <a:pt x="1530" y="5136"/>
                  </a:cubicBezTo>
                  <a:cubicBezTo>
                    <a:pt x="1325" y="3812"/>
                    <a:pt x="1234" y="2465"/>
                    <a:pt x="1142" y="1141"/>
                  </a:cubicBezTo>
                  <a:lnTo>
                    <a:pt x="1142" y="388"/>
                  </a:lnTo>
                  <a:cubicBezTo>
                    <a:pt x="754" y="297"/>
                    <a:pt x="389" y="91"/>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8"/>
            <p:cNvSpPr/>
            <p:nvPr/>
          </p:nvSpPr>
          <p:spPr>
            <a:xfrm>
              <a:off x="1377933" y="3649365"/>
              <a:ext cx="42161" cy="261340"/>
            </a:xfrm>
            <a:custGeom>
              <a:rect b="b" l="l" r="r" t="t"/>
              <a:pathLst>
                <a:path extrusionOk="0" h="17691" w="2854">
                  <a:moveTo>
                    <a:pt x="1" y="1"/>
                  </a:moveTo>
                  <a:lnTo>
                    <a:pt x="1" y="571"/>
                  </a:lnTo>
                  <a:cubicBezTo>
                    <a:pt x="92" y="959"/>
                    <a:pt x="92" y="1233"/>
                    <a:pt x="92" y="1621"/>
                  </a:cubicBezTo>
                  <a:cubicBezTo>
                    <a:pt x="183" y="2283"/>
                    <a:pt x="297" y="2945"/>
                    <a:pt x="389" y="3607"/>
                  </a:cubicBezTo>
                  <a:cubicBezTo>
                    <a:pt x="480" y="4954"/>
                    <a:pt x="663" y="6186"/>
                    <a:pt x="868" y="7419"/>
                  </a:cubicBezTo>
                  <a:cubicBezTo>
                    <a:pt x="1051" y="8651"/>
                    <a:pt x="1233" y="9701"/>
                    <a:pt x="1439" y="10751"/>
                  </a:cubicBezTo>
                  <a:cubicBezTo>
                    <a:pt x="1804" y="12828"/>
                    <a:pt x="2192" y="14540"/>
                    <a:pt x="2374" y="15796"/>
                  </a:cubicBezTo>
                  <a:cubicBezTo>
                    <a:pt x="2671" y="17028"/>
                    <a:pt x="2854" y="17690"/>
                    <a:pt x="2854" y="17690"/>
                  </a:cubicBezTo>
                  <a:cubicBezTo>
                    <a:pt x="2854" y="17690"/>
                    <a:pt x="2580" y="14928"/>
                    <a:pt x="2101" y="10660"/>
                  </a:cubicBezTo>
                  <a:cubicBezTo>
                    <a:pt x="2009" y="9610"/>
                    <a:pt x="1895" y="8469"/>
                    <a:pt x="1713" y="7328"/>
                  </a:cubicBezTo>
                  <a:cubicBezTo>
                    <a:pt x="1621" y="6095"/>
                    <a:pt x="1530" y="4840"/>
                    <a:pt x="1439" y="3516"/>
                  </a:cubicBezTo>
                  <a:cubicBezTo>
                    <a:pt x="1325" y="2466"/>
                    <a:pt x="1233" y="1416"/>
                    <a:pt x="1142" y="275"/>
                  </a:cubicBezTo>
                  <a:cubicBezTo>
                    <a:pt x="754" y="183"/>
                    <a:pt x="389" y="9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8"/>
            <p:cNvSpPr/>
            <p:nvPr/>
          </p:nvSpPr>
          <p:spPr>
            <a:xfrm>
              <a:off x="1191126" y="3250462"/>
              <a:ext cx="373611" cy="39132"/>
            </a:xfrm>
            <a:custGeom>
              <a:rect b="b" l="l" r="r" t="t"/>
              <a:pathLst>
                <a:path extrusionOk="0" h="2649" w="25291">
                  <a:moveTo>
                    <a:pt x="388" y="0"/>
                  </a:moveTo>
                  <a:cubicBezTo>
                    <a:pt x="388" y="0"/>
                    <a:pt x="183" y="1028"/>
                    <a:pt x="0" y="2648"/>
                  </a:cubicBezTo>
                  <a:lnTo>
                    <a:pt x="25291" y="2648"/>
                  </a:lnTo>
                  <a:cubicBezTo>
                    <a:pt x="25017" y="1028"/>
                    <a:pt x="24812" y="0"/>
                    <a:pt x="248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8"/>
            <p:cNvSpPr/>
            <p:nvPr/>
          </p:nvSpPr>
          <p:spPr>
            <a:xfrm>
              <a:off x="1191126" y="3871242"/>
              <a:ext cx="373611" cy="39472"/>
            </a:xfrm>
            <a:custGeom>
              <a:rect b="b" l="l" r="r" t="t"/>
              <a:pathLst>
                <a:path extrusionOk="0" h="2672" w="25291">
                  <a:moveTo>
                    <a:pt x="0" y="1"/>
                  </a:moveTo>
                  <a:cubicBezTo>
                    <a:pt x="183" y="1621"/>
                    <a:pt x="388" y="2671"/>
                    <a:pt x="388" y="2671"/>
                  </a:cubicBezTo>
                  <a:lnTo>
                    <a:pt x="24812" y="2671"/>
                  </a:lnTo>
                  <a:cubicBezTo>
                    <a:pt x="24812" y="2671"/>
                    <a:pt x="25017" y="1621"/>
                    <a:pt x="2529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8"/>
            <p:cNvSpPr/>
            <p:nvPr/>
          </p:nvSpPr>
          <p:spPr>
            <a:xfrm>
              <a:off x="1169883" y="2934171"/>
              <a:ext cx="403289" cy="337197"/>
            </a:xfrm>
            <a:custGeom>
              <a:rect b="b" l="l" r="r" t="t"/>
              <a:pathLst>
                <a:path extrusionOk="0" h="22826" w="27300">
                  <a:moveTo>
                    <a:pt x="15134" y="0"/>
                  </a:moveTo>
                  <a:cubicBezTo>
                    <a:pt x="13992" y="0"/>
                    <a:pt x="12851" y="297"/>
                    <a:pt x="11710" y="754"/>
                  </a:cubicBezTo>
                  <a:cubicBezTo>
                    <a:pt x="10660" y="1233"/>
                    <a:pt x="9519" y="2009"/>
                    <a:pt x="8286" y="2853"/>
                  </a:cubicBezTo>
                  <a:cubicBezTo>
                    <a:pt x="6277" y="4383"/>
                    <a:pt x="4383" y="5798"/>
                    <a:pt x="2854" y="7419"/>
                  </a:cubicBezTo>
                  <a:cubicBezTo>
                    <a:pt x="2100" y="8172"/>
                    <a:pt x="1438" y="9039"/>
                    <a:pt x="959" y="9998"/>
                  </a:cubicBezTo>
                  <a:cubicBezTo>
                    <a:pt x="480" y="10934"/>
                    <a:pt x="115" y="11984"/>
                    <a:pt x="0" y="13125"/>
                  </a:cubicBezTo>
                  <a:lnTo>
                    <a:pt x="0" y="13992"/>
                  </a:lnTo>
                  <a:cubicBezTo>
                    <a:pt x="0" y="16069"/>
                    <a:pt x="571" y="18261"/>
                    <a:pt x="1050" y="19881"/>
                  </a:cubicBezTo>
                  <a:cubicBezTo>
                    <a:pt x="1621" y="21593"/>
                    <a:pt x="2100" y="22734"/>
                    <a:pt x="2100" y="22734"/>
                  </a:cubicBezTo>
                  <a:lnTo>
                    <a:pt x="3333" y="22164"/>
                  </a:lnTo>
                  <a:cubicBezTo>
                    <a:pt x="3242" y="22072"/>
                    <a:pt x="2762" y="20931"/>
                    <a:pt x="2283" y="19402"/>
                  </a:cubicBezTo>
                  <a:cubicBezTo>
                    <a:pt x="1712" y="17781"/>
                    <a:pt x="1347" y="15795"/>
                    <a:pt x="1347" y="13992"/>
                  </a:cubicBezTo>
                  <a:lnTo>
                    <a:pt x="1347" y="13216"/>
                  </a:lnTo>
                  <a:cubicBezTo>
                    <a:pt x="1438" y="12280"/>
                    <a:pt x="1712" y="11413"/>
                    <a:pt x="2100" y="10568"/>
                  </a:cubicBezTo>
                  <a:cubicBezTo>
                    <a:pt x="2762" y="9427"/>
                    <a:pt x="3721" y="8286"/>
                    <a:pt x="4954" y="7236"/>
                  </a:cubicBezTo>
                  <a:cubicBezTo>
                    <a:pt x="6186" y="6095"/>
                    <a:pt x="7624" y="5045"/>
                    <a:pt x="9039" y="3903"/>
                  </a:cubicBezTo>
                  <a:cubicBezTo>
                    <a:pt x="10181" y="3036"/>
                    <a:pt x="11230" y="2374"/>
                    <a:pt x="12280" y="2009"/>
                  </a:cubicBezTo>
                  <a:cubicBezTo>
                    <a:pt x="13239" y="1530"/>
                    <a:pt x="14175" y="1324"/>
                    <a:pt x="15134" y="1324"/>
                  </a:cubicBezTo>
                  <a:cubicBezTo>
                    <a:pt x="16457" y="1324"/>
                    <a:pt x="17804" y="1712"/>
                    <a:pt x="19311" y="2671"/>
                  </a:cubicBezTo>
                  <a:cubicBezTo>
                    <a:pt x="21502" y="3903"/>
                    <a:pt x="23214" y="6095"/>
                    <a:pt x="24355" y="8560"/>
                  </a:cubicBezTo>
                  <a:cubicBezTo>
                    <a:pt x="25405" y="11025"/>
                    <a:pt x="26067" y="13787"/>
                    <a:pt x="26067" y="16366"/>
                  </a:cubicBezTo>
                  <a:cubicBezTo>
                    <a:pt x="26067" y="18649"/>
                    <a:pt x="25496" y="20726"/>
                    <a:pt x="24652" y="22072"/>
                  </a:cubicBezTo>
                  <a:lnTo>
                    <a:pt x="25679" y="22826"/>
                  </a:lnTo>
                  <a:cubicBezTo>
                    <a:pt x="26820" y="21114"/>
                    <a:pt x="27299" y="18831"/>
                    <a:pt x="27299" y="16366"/>
                  </a:cubicBezTo>
                  <a:cubicBezTo>
                    <a:pt x="27299" y="13604"/>
                    <a:pt x="26729" y="10660"/>
                    <a:pt x="25496" y="7989"/>
                  </a:cubicBezTo>
                  <a:cubicBezTo>
                    <a:pt x="24264" y="5319"/>
                    <a:pt x="22461" y="2945"/>
                    <a:pt x="19973" y="1530"/>
                  </a:cubicBezTo>
                  <a:cubicBezTo>
                    <a:pt x="18375" y="571"/>
                    <a:pt x="16754" y="0"/>
                    <a:pt x="151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8"/>
            <p:cNvSpPr/>
            <p:nvPr/>
          </p:nvSpPr>
          <p:spPr>
            <a:xfrm>
              <a:off x="1174270" y="3876974"/>
              <a:ext cx="413069" cy="362488"/>
            </a:xfrm>
            <a:custGeom>
              <a:rect b="b" l="l" r="r" t="t"/>
              <a:pathLst>
                <a:path extrusionOk="0" h="24538" w="27962">
                  <a:moveTo>
                    <a:pt x="25199" y="1"/>
                  </a:moveTo>
                  <a:lnTo>
                    <a:pt x="24241" y="845"/>
                  </a:lnTo>
                  <a:cubicBezTo>
                    <a:pt x="24241" y="845"/>
                    <a:pt x="24811" y="1530"/>
                    <a:pt x="25496" y="2763"/>
                  </a:cubicBezTo>
                  <a:cubicBezTo>
                    <a:pt x="26067" y="3904"/>
                    <a:pt x="26729" y="5616"/>
                    <a:pt x="26729" y="7693"/>
                  </a:cubicBezTo>
                  <a:cubicBezTo>
                    <a:pt x="26729" y="8834"/>
                    <a:pt x="26523" y="9975"/>
                    <a:pt x="26158" y="11322"/>
                  </a:cubicBezTo>
                  <a:cubicBezTo>
                    <a:pt x="25861" y="12075"/>
                    <a:pt x="25496" y="12555"/>
                    <a:pt x="25108" y="12943"/>
                  </a:cubicBezTo>
                  <a:cubicBezTo>
                    <a:pt x="24811" y="13308"/>
                    <a:pt x="24446" y="13513"/>
                    <a:pt x="24058" y="13787"/>
                  </a:cubicBezTo>
                  <a:cubicBezTo>
                    <a:pt x="23487" y="14175"/>
                    <a:pt x="22734" y="14655"/>
                    <a:pt x="21958" y="15408"/>
                  </a:cubicBezTo>
                  <a:cubicBezTo>
                    <a:pt x="21296" y="16070"/>
                    <a:pt x="20543" y="17028"/>
                    <a:pt x="19972" y="18535"/>
                  </a:cubicBezTo>
                  <a:cubicBezTo>
                    <a:pt x="19219" y="20247"/>
                    <a:pt x="18169" y="21388"/>
                    <a:pt x="17028" y="22164"/>
                  </a:cubicBezTo>
                  <a:cubicBezTo>
                    <a:pt x="15887" y="22917"/>
                    <a:pt x="14654" y="23214"/>
                    <a:pt x="13307" y="23214"/>
                  </a:cubicBezTo>
                  <a:cubicBezTo>
                    <a:pt x="11504" y="23214"/>
                    <a:pt x="9701" y="22529"/>
                    <a:pt x="8172" y="21502"/>
                  </a:cubicBezTo>
                  <a:cubicBezTo>
                    <a:pt x="3698" y="18444"/>
                    <a:pt x="1233" y="13399"/>
                    <a:pt x="1233" y="8081"/>
                  </a:cubicBezTo>
                  <a:cubicBezTo>
                    <a:pt x="1233" y="5616"/>
                    <a:pt x="1803" y="3128"/>
                    <a:pt x="2853" y="663"/>
                  </a:cubicBezTo>
                  <a:lnTo>
                    <a:pt x="1712" y="183"/>
                  </a:lnTo>
                  <a:cubicBezTo>
                    <a:pt x="571" y="2763"/>
                    <a:pt x="0" y="5410"/>
                    <a:pt x="0" y="8081"/>
                  </a:cubicBezTo>
                  <a:cubicBezTo>
                    <a:pt x="0" y="13787"/>
                    <a:pt x="2671" y="19220"/>
                    <a:pt x="7418" y="22643"/>
                  </a:cubicBezTo>
                  <a:cubicBezTo>
                    <a:pt x="9130" y="23785"/>
                    <a:pt x="11230" y="24538"/>
                    <a:pt x="13307" y="24538"/>
                  </a:cubicBezTo>
                  <a:cubicBezTo>
                    <a:pt x="14837" y="24538"/>
                    <a:pt x="16366" y="24150"/>
                    <a:pt x="17781" y="23214"/>
                  </a:cubicBezTo>
                  <a:cubicBezTo>
                    <a:pt x="19105" y="22347"/>
                    <a:pt x="20360" y="20932"/>
                    <a:pt x="21114" y="19014"/>
                  </a:cubicBezTo>
                  <a:cubicBezTo>
                    <a:pt x="21593" y="17873"/>
                    <a:pt x="22164" y="17120"/>
                    <a:pt x="22734" y="16549"/>
                  </a:cubicBezTo>
                  <a:cubicBezTo>
                    <a:pt x="23487" y="15590"/>
                    <a:pt x="24355" y="15225"/>
                    <a:pt x="25199" y="14540"/>
                  </a:cubicBezTo>
                  <a:cubicBezTo>
                    <a:pt x="25679" y="14267"/>
                    <a:pt x="26067" y="13970"/>
                    <a:pt x="26432" y="13513"/>
                  </a:cubicBezTo>
                  <a:cubicBezTo>
                    <a:pt x="26820" y="13034"/>
                    <a:pt x="27094" y="12463"/>
                    <a:pt x="27391" y="11687"/>
                  </a:cubicBezTo>
                  <a:cubicBezTo>
                    <a:pt x="27779" y="10272"/>
                    <a:pt x="27961" y="8948"/>
                    <a:pt x="27961" y="7693"/>
                  </a:cubicBezTo>
                  <a:cubicBezTo>
                    <a:pt x="27961" y="5319"/>
                    <a:pt x="27299" y="3425"/>
                    <a:pt x="26637" y="2101"/>
                  </a:cubicBezTo>
                  <a:cubicBezTo>
                    <a:pt x="25861" y="754"/>
                    <a:pt x="25199" y="1"/>
                    <a:pt x="251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6" name="Google Shape;1586;p18"/>
          <p:cNvGrpSpPr/>
          <p:nvPr/>
        </p:nvGrpSpPr>
        <p:grpSpPr>
          <a:xfrm>
            <a:off x="1879372" y="3693124"/>
            <a:ext cx="342943" cy="872690"/>
            <a:chOff x="1717833" y="3306438"/>
            <a:chExt cx="342943" cy="872690"/>
          </a:xfrm>
        </p:grpSpPr>
        <p:sp>
          <p:nvSpPr>
            <p:cNvPr id="1587" name="Google Shape;1587;p18"/>
            <p:cNvSpPr/>
            <p:nvPr/>
          </p:nvSpPr>
          <p:spPr>
            <a:xfrm>
              <a:off x="1805172" y="3329026"/>
              <a:ext cx="168599" cy="116688"/>
            </a:xfrm>
            <a:custGeom>
              <a:rect b="b" l="l" r="r" t="t"/>
              <a:pathLst>
                <a:path extrusionOk="0" h="7899" w="11413">
                  <a:moveTo>
                    <a:pt x="571" y="1"/>
                  </a:moveTo>
                  <a:cubicBezTo>
                    <a:pt x="274" y="1"/>
                    <a:pt x="0" y="275"/>
                    <a:pt x="0" y="571"/>
                  </a:cubicBezTo>
                  <a:lnTo>
                    <a:pt x="0" y="7898"/>
                  </a:lnTo>
                  <a:lnTo>
                    <a:pt x="11413" y="7898"/>
                  </a:lnTo>
                  <a:lnTo>
                    <a:pt x="11413" y="571"/>
                  </a:lnTo>
                  <a:cubicBezTo>
                    <a:pt x="11413" y="275"/>
                    <a:pt x="11116" y="1"/>
                    <a:pt x="1084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8"/>
            <p:cNvSpPr/>
            <p:nvPr/>
          </p:nvSpPr>
          <p:spPr>
            <a:xfrm>
              <a:off x="1805172" y="3306438"/>
              <a:ext cx="168599" cy="22602"/>
            </a:xfrm>
            <a:custGeom>
              <a:rect b="b" l="l" r="r" t="t"/>
              <a:pathLst>
                <a:path extrusionOk="0" h="1530" w="11413">
                  <a:moveTo>
                    <a:pt x="662" y="0"/>
                  </a:moveTo>
                  <a:cubicBezTo>
                    <a:pt x="274" y="0"/>
                    <a:pt x="0" y="297"/>
                    <a:pt x="0" y="662"/>
                  </a:cubicBezTo>
                  <a:lnTo>
                    <a:pt x="0" y="868"/>
                  </a:lnTo>
                  <a:cubicBezTo>
                    <a:pt x="0" y="1233"/>
                    <a:pt x="274" y="1530"/>
                    <a:pt x="662" y="1530"/>
                  </a:cubicBezTo>
                  <a:lnTo>
                    <a:pt x="10751" y="1530"/>
                  </a:lnTo>
                  <a:cubicBezTo>
                    <a:pt x="11116" y="1530"/>
                    <a:pt x="11413" y="1233"/>
                    <a:pt x="11413" y="868"/>
                  </a:cubicBezTo>
                  <a:lnTo>
                    <a:pt x="11413" y="662"/>
                  </a:lnTo>
                  <a:cubicBezTo>
                    <a:pt x="11413" y="297"/>
                    <a:pt x="11116" y="0"/>
                    <a:pt x="107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8"/>
            <p:cNvSpPr/>
            <p:nvPr/>
          </p:nvSpPr>
          <p:spPr>
            <a:xfrm>
              <a:off x="1809220" y="3306438"/>
              <a:ext cx="64748" cy="1359"/>
            </a:xfrm>
            <a:custGeom>
              <a:rect b="b" l="l" r="r" t="t"/>
              <a:pathLst>
                <a:path extrusionOk="0" h="92" w="4383">
                  <a:moveTo>
                    <a:pt x="2488" y="0"/>
                  </a:moveTo>
                  <a:lnTo>
                    <a:pt x="388" y="0"/>
                  </a:lnTo>
                  <a:cubicBezTo>
                    <a:pt x="206" y="0"/>
                    <a:pt x="92" y="0"/>
                    <a:pt x="0" y="92"/>
                  </a:cubicBezTo>
                  <a:cubicBezTo>
                    <a:pt x="92" y="0"/>
                    <a:pt x="206" y="0"/>
                    <a:pt x="388" y="0"/>
                  </a:cubicBezTo>
                  <a:lnTo>
                    <a:pt x="2488" y="0"/>
                  </a:lnTo>
                  <a:lnTo>
                    <a:pt x="2488" y="0"/>
                  </a:lnTo>
                  <a:close/>
                  <a:moveTo>
                    <a:pt x="4383" y="0"/>
                  </a:moveTo>
                  <a:lnTo>
                    <a:pt x="2853" y="0"/>
                  </a:lnTo>
                  <a:lnTo>
                    <a:pt x="2853" y="0"/>
                  </a:lnTo>
                  <a:lnTo>
                    <a:pt x="4291" y="0"/>
                  </a:lnTo>
                  <a:close/>
                </a:path>
              </a:pathLst>
            </a:custGeom>
            <a:solidFill>
              <a:srgbClr val="C6D7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8"/>
            <p:cNvSpPr/>
            <p:nvPr/>
          </p:nvSpPr>
          <p:spPr>
            <a:xfrm>
              <a:off x="1845975" y="3306438"/>
              <a:ext cx="5407" cy="15"/>
            </a:xfrm>
            <a:custGeom>
              <a:rect b="b" l="l" r="r" t="t"/>
              <a:pathLst>
                <a:path extrusionOk="0" h="1" w="366">
                  <a:moveTo>
                    <a:pt x="365" y="0"/>
                  </a:moveTo>
                  <a:lnTo>
                    <a:pt x="0" y="0"/>
                  </a:lnTo>
                  <a:lnTo>
                    <a:pt x="0" y="0"/>
                  </a:lnTo>
                  <a:close/>
                </a:path>
              </a:pathLst>
            </a:custGeom>
            <a:solidFill>
              <a:srgbClr val="A9BD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8"/>
            <p:cNvSpPr/>
            <p:nvPr/>
          </p:nvSpPr>
          <p:spPr>
            <a:xfrm>
              <a:off x="1805172" y="3306438"/>
              <a:ext cx="68796" cy="22602"/>
            </a:xfrm>
            <a:custGeom>
              <a:rect b="b" l="l" r="r" t="t"/>
              <a:pathLst>
                <a:path extrusionOk="0" h="1530" w="4657">
                  <a:moveTo>
                    <a:pt x="662" y="0"/>
                  </a:moveTo>
                  <a:cubicBezTo>
                    <a:pt x="480" y="0"/>
                    <a:pt x="366" y="0"/>
                    <a:pt x="274" y="92"/>
                  </a:cubicBezTo>
                  <a:cubicBezTo>
                    <a:pt x="92" y="297"/>
                    <a:pt x="0" y="480"/>
                    <a:pt x="0" y="662"/>
                  </a:cubicBezTo>
                  <a:lnTo>
                    <a:pt x="0" y="868"/>
                  </a:lnTo>
                  <a:cubicBezTo>
                    <a:pt x="0" y="1233"/>
                    <a:pt x="274" y="1530"/>
                    <a:pt x="662" y="1530"/>
                  </a:cubicBezTo>
                  <a:lnTo>
                    <a:pt x="4657" y="1530"/>
                  </a:lnTo>
                  <a:cubicBezTo>
                    <a:pt x="4269" y="1530"/>
                    <a:pt x="3995" y="1233"/>
                    <a:pt x="3995" y="868"/>
                  </a:cubicBezTo>
                  <a:lnTo>
                    <a:pt x="3995" y="662"/>
                  </a:lnTo>
                  <a:cubicBezTo>
                    <a:pt x="3995" y="297"/>
                    <a:pt x="4269" y="0"/>
                    <a:pt x="4565"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8"/>
            <p:cNvSpPr/>
            <p:nvPr/>
          </p:nvSpPr>
          <p:spPr>
            <a:xfrm>
              <a:off x="1857099" y="3329026"/>
              <a:ext cx="64748" cy="32381"/>
            </a:xfrm>
            <a:custGeom>
              <a:rect b="b" l="l" r="r" t="t"/>
              <a:pathLst>
                <a:path extrusionOk="0" h="2192" w="4383">
                  <a:moveTo>
                    <a:pt x="0" y="1"/>
                  </a:moveTo>
                  <a:cubicBezTo>
                    <a:pt x="0" y="1233"/>
                    <a:pt x="959" y="2192"/>
                    <a:pt x="2192" y="2192"/>
                  </a:cubicBezTo>
                  <a:cubicBezTo>
                    <a:pt x="3424" y="2192"/>
                    <a:pt x="4383" y="1233"/>
                    <a:pt x="4383"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8"/>
            <p:cNvSpPr/>
            <p:nvPr/>
          </p:nvSpPr>
          <p:spPr>
            <a:xfrm>
              <a:off x="1805172" y="3329026"/>
              <a:ext cx="59016" cy="116688"/>
            </a:xfrm>
            <a:custGeom>
              <a:rect b="b" l="l" r="r" t="t"/>
              <a:pathLst>
                <a:path extrusionOk="0" h="7899" w="3995">
                  <a:moveTo>
                    <a:pt x="571" y="1"/>
                  </a:moveTo>
                  <a:cubicBezTo>
                    <a:pt x="274" y="1"/>
                    <a:pt x="0" y="275"/>
                    <a:pt x="0" y="571"/>
                  </a:cubicBezTo>
                  <a:lnTo>
                    <a:pt x="0" y="7898"/>
                  </a:lnTo>
                  <a:lnTo>
                    <a:pt x="3995" y="7898"/>
                  </a:lnTo>
                  <a:lnTo>
                    <a:pt x="3995" y="1325"/>
                  </a:lnTo>
                  <a:cubicBezTo>
                    <a:pt x="3698" y="959"/>
                    <a:pt x="3515" y="480"/>
                    <a:pt x="3515"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8"/>
            <p:cNvSpPr/>
            <p:nvPr/>
          </p:nvSpPr>
          <p:spPr>
            <a:xfrm>
              <a:off x="1814952" y="3329026"/>
              <a:ext cx="42161" cy="15"/>
            </a:xfrm>
            <a:custGeom>
              <a:rect b="b" l="l" r="r" t="t"/>
              <a:pathLst>
                <a:path extrusionOk="0" h="1" w="2854">
                  <a:moveTo>
                    <a:pt x="2853" y="1"/>
                  </a:moveTo>
                  <a:lnTo>
                    <a:pt x="0" y="1"/>
                  </a:lnTo>
                  <a:lnTo>
                    <a:pt x="0" y="1"/>
                  </a:lnTo>
                  <a:lnTo>
                    <a:pt x="0" y="1"/>
                  </a:lnTo>
                  <a:lnTo>
                    <a:pt x="0" y="1"/>
                  </a:lnTo>
                  <a:lnTo>
                    <a:pt x="0" y="1"/>
                  </a:lnTo>
                  <a:lnTo>
                    <a:pt x="2853" y="1"/>
                  </a:lnTo>
                  <a:close/>
                </a:path>
              </a:pathLst>
            </a:custGeom>
            <a:solidFill>
              <a:srgbClr val="429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8"/>
            <p:cNvSpPr/>
            <p:nvPr/>
          </p:nvSpPr>
          <p:spPr>
            <a:xfrm>
              <a:off x="1814952" y="3329026"/>
              <a:ext cx="57672" cy="15"/>
            </a:xfrm>
            <a:custGeom>
              <a:rect b="b" l="l" r="r" t="t"/>
              <a:pathLst>
                <a:path extrusionOk="0" h="1" w="3904">
                  <a:moveTo>
                    <a:pt x="3903" y="1"/>
                  </a:moveTo>
                  <a:lnTo>
                    <a:pt x="0" y="1"/>
                  </a:lnTo>
                  <a:lnTo>
                    <a:pt x="0" y="1"/>
                  </a:lnTo>
                  <a:lnTo>
                    <a:pt x="2853" y="1"/>
                  </a:lnTo>
                  <a:lnTo>
                    <a:pt x="2853" y="1"/>
                  </a:lnTo>
                  <a:close/>
                </a:path>
              </a:pathLst>
            </a:custGeom>
            <a:solidFill>
              <a:srgbClr val="347E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8"/>
            <p:cNvSpPr/>
            <p:nvPr/>
          </p:nvSpPr>
          <p:spPr>
            <a:xfrm>
              <a:off x="1857099" y="3329026"/>
              <a:ext cx="15526" cy="19574"/>
            </a:xfrm>
            <a:custGeom>
              <a:rect b="b" l="l" r="r" t="t"/>
              <a:pathLst>
                <a:path extrusionOk="0" h="1325" w="1051">
                  <a:moveTo>
                    <a:pt x="0" y="1"/>
                  </a:moveTo>
                  <a:cubicBezTo>
                    <a:pt x="0" y="480"/>
                    <a:pt x="183" y="959"/>
                    <a:pt x="480" y="1325"/>
                  </a:cubicBezTo>
                  <a:lnTo>
                    <a:pt x="480" y="571"/>
                  </a:lnTo>
                  <a:cubicBezTo>
                    <a:pt x="480" y="275"/>
                    <a:pt x="754" y="1"/>
                    <a:pt x="1050" y="1"/>
                  </a:cubicBezTo>
                  <a:close/>
                </a:path>
              </a:pathLst>
            </a:custGeom>
            <a:solidFill>
              <a:srgbClr val="2C75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8"/>
            <p:cNvSpPr/>
            <p:nvPr/>
          </p:nvSpPr>
          <p:spPr>
            <a:xfrm>
              <a:off x="1986246" y="3445703"/>
              <a:ext cx="74527" cy="733396"/>
            </a:xfrm>
            <a:custGeom>
              <a:rect b="b" l="l" r="r" t="t"/>
              <a:pathLst>
                <a:path extrusionOk="0" h="49646" w="5045">
                  <a:moveTo>
                    <a:pt x="0" y="0"/>
                  </a:moveTo>
                  <a:cubicBezTo>
                    <a:pt x="959" y="274"/>
                    <a:pt x="1712" y="1141"/>
                    <a:pt x="1712" y="2191"/>
                  </a:cubicBezTo>
                  <a:cubicBezTo>
                    <a:pt x="2762" y="2191"/>
                    <a:pt x="3721" y="3036"/>
                    <a:pt x="3721" y="4086"/>
                  </a:cubicBezTo>
                  <a:lnTo>
                    <a:pt x="3721" y="4360"/>
                  </a:lnTo>
                  <a:lnTo>
                    <a:pt x="5045" y="4360"/>
                  </a:lnTo>
                  <a:lnTo>
                    <a:pt x="5045" y="4086"/>
                  </a:lnTo>
                  <a:cubicBezTo>
                    <a:pt x="5045" y="3036"/>
                    <a:pt x="4200" y="2191"/>
                    <a:pt x="3150" y="2191"/>
                  </a:cubicBezTo>
                  <a:cubicBezTo>
                    <a:pt x="3150" y="936"/>
                    <a:pt x="2100" y="0"/>
                    <a:pt x="868" y="0"/>
                  </a:cubicBezTo>
                  <a:close/>
                  <a:moveTo>
                    <a:pt x="3721" y="4748"/>
                  </a:moveTo>
                  <a:lnTo>
                    <a:pt x="3721" y="13490"/>
                  </a:lnTo>
                  <a:lnTo>
                    <a:pt x="5045" y="13490"/>
                  </a:lnTo>
                  <a:lnTo>
                    <a:pt x="5045" y="4748"/>
                  </a:lnTo>
                  <a:close/>
                  <a:moveTo>
                    <a:pt x="3721" y="13878"/>
                  </a:moveTo>
                  <a:lnTo>
                    <a:pt x="3721" y="22529"/>
                  </a:lnTo>
                  <a:lnTo>
                    <a:pt x="4292" y="22529"/>
                  </a:lnTo>
                  <a:lnTo>
                    <a:pt x="4292" y="22620"/>
                  </a:lnTo>
                  <a:lnTo>
                    <a:pt x="5045" y="22620"/>
                  </a:lnTo>
                  <a:lnTo>
                    <a:pt x="5045" y="13878"/>
                  </a:lnTo>
                  <a:close/>
                  <a:moveTo>
                    <a:pt x="4292" y="23008"/>
                  </a:moveTo>
                  <a:lnTo>
                    <a:pt x="4292" y="31750"/>
                  </a:lnTo>
                  <a:lnTo>
                    <a:pt x="5045" y="31750"/>
                  </a:lnTo>
                  <a:lnTo>
                    <a:pt x="5045" y="23008"/>
                  </a:lnTo>
                  <a:close/>
                  <a:moveTo>
                    <a:pt x="4292" y="32138"/>
                  </a:moveTo>
                  <a:lnTo>
                    <a:pt x="4292" y="40880"/>
                  </a:lnTo>
                  <a:lnTo>
                    <a:pt x="5045" y="40880"/>
                  </a:lnTo>
                  <a:lnTo>
                    <a:pt x="5045" y="32138"/>
                  </a:lnTo>
                  <a:close/>
                  <a:moveTo>
                    <a:pt x="4292" y="41268"/>
                  </a:moveTo>
                  <a:lnTo>
                    <a:pt x="4292" y="47545"/>
                  </a:lnTo>
                  <a:cubicBezTo>
                    <a:pt x="4292" y="48207"/>
                    <a:pt x="3812" y="48687"/>
                    <a:pt x="3242" y="48869"/>
                  </a:cubicBezTo>
                  <a:cubicBezTo>
                    <a:pt x="2945" y="49348"/>
                    <a:pt x="2374" y="49645"/>
                    <a:pt x="1804" y="49645"/>
                  </a:cubicBezTo>
                  <a:lnTo>
                    <a:pt x="3150" y="49645"/>
                  </a:lnTo>
                  <a:cubicBezTo>
                    <a:pt x="4200" y="49645"/>
                    <a:pt x="5045" y="48778"/>
                    <a:pt x="5045" y="47637"/>
                  </a:cubicBezTo>
                  <a:lnTo>
                    <a:pt x="5045" y="41268"/>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8"/>
            <p:cNvSpPr/>
            <p:nvPr/>
          </p:nvSpPr>
          <p:spPr>
            <a:xfrm>
              <a:off x="2041217" y="3510099"/>
              <a:ext cx="19559" cy="5747"/>
            </a:xfrm>
            <a:custGeom>
              <a:rect b="b" l="l" r="r" t="t"/>
              <a:pathLst>
                <a:path extrusionOk="0" h="389" w="1324">
                  <a:moveTo>
                    <a:pt x="0" y="1"/>
                  </a:moveTo>
                  <a:lnTo>
                    <a:pt x="0" y="389"/>
                  </a:lnTo>
                  <a:lnTo>
                    <a:pt x="1324" y="389"/>
                  </a:lnTo>
                  <a:lnTo>
                    <a:pt x="1324"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8"/>
            <p:cNvSpPr/>
            <p:nvPr/>
          </p:nvSpPr>
          <p:spPr>
            <a:xfrm>
              <a:off x="2041217" y="3644977"/>
              <a:ext cx="19559" cy="5747"/>
            </a:xfrm>
            <a:custGeom>
              <a:rect b="b" l="l" r="r" t="t"/>
              <a:pathLst>
                <a:path extrusionOk="0" h="389" w="1324">
                  <a:moveTo>
                    <a:pt x="0" y="1"/>
                  </a:moveTo>
                  <a:lnTo>
                    <a:pt x="0" y="389"/>
                  </a:lnTo>
                  <a:lnTo>
                    <a:pt x="1324" y="389"/>
                  </a:lnTo>
                  <a:lnTo>
                    <a:pt x="1324"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8"/>
            <p:cNvSpPr/>
            <p:nvPr/>
          </p:nvSpPr>
          <p:spPr>
            <a:xfrm>
              <a:off x="2049638" y="3779870"/>
              <a:ext cx="11138" cy="5747"/>
            </a:xfrm>
            <a:custGeom>
              <a:rect b="b" l="l" r="r" t="t"/>
              <a:pathLst>
                <a:path extrusionOk="0" h="389" w="754">
                  <a:moveTo>
                    <a:pt x="1" y="0"/>
                  </a:moveTo>
                  <a:lnTo>
                    <a:pt x="1" y="388"/>
                  </a:lnTo>
                  <a:lnTo>
                    <a:pt x="754" y="388"/>
                  </a:lnTo>
                  <a:lnTo>
                    <a:pt x="754" y="0"/>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8"/>
            <p:cNvSpPr/>
            <p:nvPr/>
          </p:nvSpPr>
          <p:spPr>
            <a:xfrm>
              <a:off x="2049638" y="3914748"/>
              <a:ext cx="11138" cy="5747"/>
            </a:xfrm>
            <a:custGeom>
              <a:rect b="b" l="l" r="r" t="t"/>
              <a:pathLst>
                <a:path extrusionOk="0" h="389" w="754">
                  <a:moveTo>
                    <a:pt x="1" y="0"/>
                  </a:moveTo>
                  <a:lnTo>
                    <a:pt x="1" y="388"/>
                  </a:lnTo>
                  <a:lnTo>
                    <a:pt x="754" y="388"/>
                  </a:lnTo>
                  <a:lnTo>
                    <a:pt x="754" y="0"/>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8"/>
            <p:cNvSpPr/>
            <p:nvPr/>
          </p:nvSpPr>
          <p:spPr>
            <a:xfrm>
              <a:off x="2049638" y="4049627"/>
              <a:ext cx="11138" cy="5747"/>
            </a:xfrm>
            <a:custGeom>
              <a:rect b="b" l="l" r="r" t="t"/>
              <a:pathLst>
                <a:path extrusionOk="0" h="389" w="754">
                  <a:moveTo>
                    <a:pt x="1" y="0"/>
                  </a:moveTo>
                  <a:lnTo>
                    <a:pt x="1" y="388"/>
                  </a:lnTo>
                  <a:lnTo>
                    <a:pt x="754" y="388"/>
                  </a:lnTo>
                  <a:lnTo>
                    <a:pt x="754" y="0"/>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8"/>
            <p:cNvSpPr/>
            <p:nvPr/>
          </p:nvSpPr>
          <p:spPr>
            <a:xfrm>
              <a:off x="1979170" y="3445703"/>
              <a:ext cx="1699" cy="15"/>
            </a:xfrm>
            <a:custGeom>
              <a:rect b="b" l="l" r="r" t="t"/>
              <a:pathLst>
                <a:path extrusionOk="0" h="1" w="115">
                  <a:moveTo>
                    <a:pt x="114" y="0"/>
                  </a:moveTo>
                  <a:lnTo>
                    <a:pt x="0" y="0"/>
                  </a:lnTo>
                  <a:lnTo>
                    <a:pt x="114" y="0"/>
                  </a:lnTo>
                  <a:close/>
                </a:path>
              </a:pathLst>
            </a:custGeom>
            <a:solidFill>
              <a:srgbClr val="BEE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8"/>
            <p:cNvSpPr/>
            <p:nvPr/>
          </p:nvSpPr>
          <p:spPr>
            <a:xfrm>
              <a:off x="1980854" y="3445703"/>
              <a:ext cx="5407" cy="15"/>
            </a:xfrm>
            <a:custGeom>
              <a:rect b="b" l="l" r="r" t="t"/>
              <a:pathLst>
                <a:path extrusionOk="0" h="1" w="366">
                  <a:moveTo>
                    <a:pt x="365" y="0"/>
                  </a:moveTo>
                  <a:lnTo>
                    <a:pt x="0" y="0"/>
                  </a:lnTo>
                  <a:lnTo>
                    <a:pt x="0" y="0"/>
                  </a:lnTo>
                  <a:lnTo>
                    <a:pt x="365" y="0"/>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18"/>
            <p:cNvSpPr/>
            <p:nvPr/>
          </p:nvSpPr>
          <p:spPr>
            <a:xfrm>
              <a:off x="1851367" y="3445703"/>
              <a:ext cx="129496" cy="278196"/>
            </a:xfrm>
            <a:custGeom>
              <a:rect b="b" l="l" r="r" t="t"/>
              <a:pathLst>
                <a:path extrusionOk="0" h="18832" w="8766">
                  <a:moveTo>
                    <a:pt x="868" y="0"/>
                  </a:moveTo>
                  <a:cubicBezTo>
                    <a:pt x="571" y="0"/>
                    <a:pt x="297" y="0"/>
                    <a:pt x="0" y="92"/>
                  </a:cubicBezTo>
                  <a:lnTo>
                    <a:pt x="0" y="4360"/>
                  </a:lnTo>
                  <a:lnTo>
                    <a:pt x="8765" y="4360"/>
                  </a:lnTo>
                  <a:lnTo>
                    <a:pt x="8765" y="2648"/>
                  </a:lnTo>
                  <a:cubicBezTo>
                    <a:pt x="8377" y="2374"/>
                    <a:pt x="7989" y="2191"/>
                    <a:pt x="7510" y="2191"/>
                  </a:cubicBezTo>
                  <a:cubicBezTo>
                    <a:pt x="7510" y="936"/>
                    <a:pt x="6483" y="0"/>
                    <a:pt x="5227" y="0"/>
                  </a:cubicBezTo>
                  <a:close/>
                  <a:moveTo>
                    <a:pt x="0" y="4748"/>
                  </a:moveTo>
                  <a:lnTo>
                    <a:pt x="0" y="13490"/>
                  </a:lnTo>
                  <a:lnTo>
                    <a:pt x="8765" y="13490"/>
                  </a:lnTo>
                  <a:lnTo>
                    <a:pt x="8765" y="4748"/>
                  </a:lnTo>
                  <a:close/>
                  <a:moveTo>
                    <a:pt x="0" y="13878"/>
                  </a:moveTo>
                  <a:lnTo>
                    <a:pt x="0" y="16549"/>
                  </a:lnTo>
                  <a:cubicBezTo>
                    <a:pt x="868" y="16343"/>
                    <a:pt x="1712" y="16161"/>
                    <a:pt x="2580" y="16161"/>
                  </a:cubicBezTo>
                  <a:cubicBezTo>
                    <a:pt x="5045" y="16161"/>
                    <a:pt x="7236" y="17210"/>
                    <a:pt x="8765" y="18831"/>
                  </a:cubicBezTo>
                  <a:lnTo>
                    <a:pt x="8765" y="13878"/>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8"/>
            <p:cNvSpPr/>
            <p:nvPr/>
          </p:nvSpPr>
          <p:spPr>
            <a:xfrm>
              <a:off x="1851367" y="3510099"/>
              <a:ext cx="129496" cy="5747"/>
            </a:xfrm>
            <a:custGeom>
              <a:rect b="b" l="l" r="r" t="t"/>
              <a:pathLst>
                <a:path extrusionOk="0" h="389" w="8766">
                  <a:moveTo>
                    <a:pt x="0" y="1"/>
                  </a:moveTo>
                  <a:lnTo>
                    <a:pt x="0" y="389"/>
                  </a:lnTo>
                  <a:lnTo>
                    <a:pt x="8765" y="389"/>
                  </a:lnTo>
                  <a:lnTo>
                    <a:pt x="8765"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8"/>
            <p:cNvSpPr/>
            <p:nvPr/>
          </p:nvSpPr>
          <p:spPr>
            <a:xfrm>
              <a:off x="1851367" y="3644977"/>
              <a:ext cx="129496" cy="5747"/>
            </a:xfrm>
            <a:custGeom>
              <a:rect b="b" l="l" r="r" t="t"/>
              <a:pathLst>
                <a:path extrusionOk="0" h="389" w="8766">
                  <a:moveTo>
                    <a:pt x="0" y="1"/>
                  </a:moveTo>
                  <a:lnTo>
                    <a:pt x="0" y="389"/>
                  </a:lnTo>
                  <a:lnTo>
                    <a:pt x="8765" y="389"/>
                  </a:lnTo>
                  <a:lnTo>
                    <a:pt x="8765"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8"/>
            <p:cNvSpPr/>
            <p:nvPr/>
          </p:nvSpPr>
          <p:spPr>
            <a:xfrm>
              <a:off x="1802129" y="3449751"/>
              <a:ext cx="43860" cy="269761"/>
            </a:xfrm>
            <a:custGeom>
              <a:rect b="b" l="l" r="r" t="t"/>
              <a:pathLst>
                <a:path extrusionOk="0" h="18261" w="2969">
                  <a:moveTo>
                    <a:pt x="2968" y="0"/>
                  </a:moveTo>
                  <a:cubicBezTo>
                    <a:pt x="2283" y="479"/>
                    <a:pt x="1918" y="1141"/>
                    <a:pt x="1918" y="1917"/>
                  </a:cubicBezTo>
                  <a:cubicBezTo>
                    <a:pt x="868" y="1917"/>
                    <a:pt x="1" y="2762"/>
                    <a:pt x="1" y="3812"/>
                  </a:cubicBezTo>
                  <a:lnTo>
                    <a:pt x="1" y="4086"/>
                  </a:lnTo>
                  <a:lnTo>
                    <a:pt x="2968" y="4086"/>
                  </a:lnTo>
                  <a:lnTo>
                    <a:pt x="2968" y="0"/>
                  </a:lnTo>
                  <a:close/>
                  <a:moveTo>
                    <a:pt x="1" y="4474"/>
                  </a:moveTo>
                  <a:lnTo>
                    <a:pt x="1" y="13216"/>
                  </a:lnTo>
                  <a:lnTo>
                    <a:pt x="2968" y="13216"/>
                  </a:lnTo>
                  <a:lnTo>
                    <a:pt x="2968" y="4474"/>
                  </a:lnTo>
                  <a:close/>
                  <a:moveTo>
                    <a:pt x="1" y="13604"/>
                  </a:moveTo>
                  <a:lnTo>
                    <a:pt x="1" y="18260"/>
                  </a:lnTo>
                  <a:cubicBezTo>
                    <a:pt x="868" y="17416"/>
                    <a:pt x="1827" y="16845"/>
                    <a:pt x="2968" y="16457"/>
                  </a:cubicBezTo>
                  <a:lnTo>
                    <a:pt x="2968" y="13604"/>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8"/>
            <p:cNvSpPr/>
            <p:nvPr/>
          </p:nvSpPr>
          <p:spPr>
            <a:xfrm>
              <a:off x="1802129" y="3510099"/>
              <a:ext cx="43860" cy="5747"/>
            </a:xfrm>
            <a:custGeom>
              <a:rect b="b" l="l" r="r" t="t"/>
              <a:pathLst>
                <a:path extrusionOk="0" h="389" w="2969">
                  <a:moveTo>
                    <a:pt x="1" y="1"/>
                  </a:moveTo>
                  <a:lnTo>
                    <a:pt x="1" y="389"/>
                  </a:lnTo>
                  <a:lnTo>
                    <a:pt x="2968" y="389"/>
                  </a:lnTo>
                  <a:lnTo>
                    <a:pt x="2968"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8"/>
            <p:cNvSpPr/>
            <p:nvPr/>
          </p:nvSpPr>
          <p:spPr>
            <a:xfrm>
              <a:off x="1802129" y="3644977"/>
              <a:ext cx="43860" cy="5747"/>
            </a:xfrm>
            <a:custGeom>
              <a:rect b="b" l="l" r="r" t="t"/>
              <a:pathLst>
                <a:path extrusionOk="0" h="389" w="2969">
                  <a:moveTo>
                    <a:pt x="1" y="1"/>
                  </a:moveTo>
                  <a:lnTo>
                    <a:pt x="1" y="389"/>
                  </a:lnTo>
                  <a:lnTo>
                    <a:pt x="2968" y="389"/>
                  </a:lnTo>
                  <a:lnTo>
                    <a:pt x="2968"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8"/>
            <p:cNvSpPr/>
            <p:nvPr/>
          </p:nvSpPr>
          <p:spPr>
            <a:xfrm>
              <a:off x="1986246" y="3491899"/>
              <a:ext cx="4402" cy="243126"/>
            </a:xfrm>
            <a:custGeom>
              <a:rect b="b" l="l" r="r" t="t"/>
              <a:pathLst>
                <a:path extrusionOk="0" h="16458" w="298">
                  <a:moveTo>
                    <a:pt x="0" y="0"/>
                  </a:moveTo>
                  <a:lnTo>
                    <a:pt x="0" y="1233"/>
                  </a:lnTo>
                  <a:lnTo>
                    <a:pt x="297" y="1233"/>
                  </a:lnTo>
                  <a:lnTo>
                    <a:pt x="297" y="959"/>
                  </a:lnTo>
                  <a:cubicBezTo>
                    <a:pt x="297" y="571"/>
                    <a:pt x="206" y="297"/>
                    <a:pt x="0" y="0"/>
                  </a:cubicBezTo>
                  <a:close/>
                  <a:moveTo>
                    <a:pt x="0" y="1621"/>
                  </a:moveTo>
                  <a:lnTo>
                    <a:pt x="0" y="10363"/>
                  </a:lnTo>
                  <a:lnTo>
                    <a:pt x="297" y="10363"/>
                  </a:lnTo>
                  <a:lnTo>
                    <a:pt x="297" y="1621"/>
                  </a:lnTo>
                  <a:close/>
                  <a:moveTo>
                    <a:pt x="0" y="10751"/>
                  </a:moveTo>
                  <a:lnTo>
                    <a:pt x="0" y="16069"/>
                  </a:lnTo>
                  <a:cubicBezTo>
                    <a:pt x="92" y="16183"/>
                    <a:pt x="206" y="16366"/>
                    <a:pt x="297" y="16457"/>
                  </a:cubicBezTo>
                  <a:lnTo>
                    <a:pt x="297" y="10751"/>
                  </a:lnTo>
                  <a:close/>
                </a:path>
              </a:pathLst>
            </a:custGeom>
            <a:solidFill>
              <a:srgbClr val="BEE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8"/>
            <p:cNvSpPr/>
            <p:nvPr/>
          </p:nvSpPr>
          <p:spPr>
            <a:xfrm>
              <a:off x="1986246" y="3510099"/>
              <a:ext cx="4402" cy="5747"/>
            </a:xfrm>
            <a:custGeom>
              <a:rect b="b" l="l" r="r" t="t"/>
              <a:pathLst>
                <a:path extrusionOk="0" h="389" w="298">
                  <a:moveTo>
                    <a:pt x="0" y="1"/>
                  </a:moveTo>
                  <a:lnTo>
                    <a:pt x="0" y="389"/>
                  </a:lnTo>
                  <a:lnTo>
                    <a:pt x="297" y="389"/>
                  </a:lnTo>
                  <a:lnTo>
                    <a:pt x="297"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8"/>
            <p:cNvSpPr/>
            <p:nvPr/>
          </p:nvSpPr>
          <p:spPr>
            <a:xfrm>
              <a:off x="1986246" y="3644977"/>
              <a:ext cx="4402" cy="5747"/>
            </a:xfrm>
            <a:custGeom>
              <a:rect b="b" l="l" r="r" t="t"/>
              <a:pathLst>
                <a:path extrusionOk="0" h="389" w="298">
                  <a:moveTo>
                    <a:pt x="0" y="1"/>
                  </a:moveTo>
                  <a:lnTo>
                    <a:pt x="0" y="389"/>
                  </a:lnTo>
                  <a:lnTo>
                    <a:pt x="297" y="389"/>
                  </a:lnTo>
                  <a:lnTo>
                    <a:pt x="297"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8"/>
            <p:cNvSpPr/>
            <p:nvPr/>
          </p:nvSpPr>
          <p:spPr>
            <a:xfrm>
              <a:off x="1980854" y="3484808"/>
              <a:ext cx="5407" cy="244485"/>
            </a:xfrm>
            <a:custGeom>
              <a:rect b="b" l="l" r="r" t="t"/>
              <a:pathLst>
                <a:path extrusionOk="0" h="16550" w="366">
                  <a:moveTo>
                    <a:pt x="0" y="1"/>
                  </a:moveTo>
                  <a:lnTo>
                    <a:pt x="0" y="1713"/>
                  </a:lnTo>
                  <a:lnTo>
                    <a:pt x="0" y="2101"/>
                  </a:lnTo>
                  <a:lnTo>
                    <a:pt x="0" y="10843"/>
                  </a:lnTo>
                  <a:lnTo>
                    <a:pt x="0" y="11231"/>
                  </a:lnTo>
                  <a:lnTo>
                    <a:pt x="0" y="16184"/>
                  </a:lnTo>
                  <a:cubicBezTo>
                    <a:pt x="92" y="16275"/>
                    <a:pt x="274" y="16367"/>
                    <a:pt x="365" y="16549"/>
                  </a:cubicBezTo>
                  <a:lnTo>
                    <a:pt x="365" y="11231"/>
                  </a:lnTo>
                  <a:lnTo>
                    <a:pt x="365" y="10843"/>
                  </a:lnTo>
                  <a:lnTo>
                    <a:pt x="365" y="2101"/>
                  </a:lnTo>
                  <a:lnTo>
                    <a:pt x="365" y="1713"/>
                  </a:lnTo>
                  <a:lnTo>
                    <a:pt x="365" y="480"/>
                  </a:lnTo>
                  <a:cubicBezTo>
                    <a:pt x="274" y="298"/>
                    <a:pt x="183" y="115"/>
                    <a:pt x="0" y="1"/>
                  </a:cubicBez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8"/>
            <p:cNvSpPr/>
            <p:nvPr/>
          </p:nvSpPr>
          <p:spPr>
            <a:xfrm>
              <a:off x="1845975" y="3447048"/>
              <a:ext cx="5407" cy="245829"/>
            </a:xfrm>
            <a:custGeom>
              <a:rect b="b" l="l" r="r" t="t"/>
              <a:pathLst>
                <a:path extrusionOk="0" h="16641" w="366">
                  <a:moveTo>
                    <a:pt x="365" y="1"/>
                  </a:moveTo>
                  <a:cubicBezTo>
                    <a:pt x="274" y="92"/>
                    <a:pt x="91" y="183"/>
                    <a:pt x="0" y="183"/>
                  </a:cubicBezTo>
                  <a:lnTo>
                    <a:pt x="0" y="4269"/>
                  </a:lnTo>
                  <a:lnTo>
                    <a:pt x="0" y="4657"/>
                  </a:lnTo>
                  <a:lnTo>
                    <a:pt x="0" y="13399"/>
                  </a:lnTo>
                  <a:lnTo>
                    <a:pt x="0" y="13787"/>
                  </a:lnTo>
                  <a:lnTo>
                    <a:pt x="0" y="16640"/>
                  </a:lnTo>
                  <a:cubicBezTo>
                    <a:pt x="91" y="16549"/>
                    <a:pt x="274" y="16549"/>
                    <a:pt x="365" y="16458"/>
                  </a:cubicBezTo>
                  <a:lnTo>
                    <a:pt x="365" y="13787"/>
                  </a:lnTo>
                  <a:lnTo>
                    <a:pt x="365" y="13399"/>
                  </a:lnTo>
                  <a:lnTo>
                    <a:pt x="365" y="4657"/>
                  </a:lnTo>
                  <a:lnTo>
                    <a:pt x="365" y="4269"/>
                  </a:lnTo>
                  <a:lnTo>
                    <a:pt x="365" y="1"/>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8"/>
            <p:cNvSpPr/>
            <p:nvPr/>
          </p:nvSpPr>
          <p:spPr>
            <a:xfrm>
              <a:off x="1864176" y="3445703"/>
              <a:ext cx="64423" cy="15"/>
            </a:xfrm>
            <a:custGeom>
              <a:rect b="b" l="l" r="r" t="t"/>
              <a:pathLst>
                <a:path extrusionOk="0" h="1" w="4361">
                  <a:moveTo>
                    <a:pt x="4360" y="0"/>
                  </a:moveTo>
                  <a:lnTo>
                    <a:pt x="1" y="0"/>
                  </a:lnTo>
                  <a:lnTo>
                    <a:pt x="1" y="0"/>
                  </a:lnTo>
                  <a:lnTo>
                    <a:pt x="1" y="0"/>
                  </a:lnTo>
                  <a:close/>
                </a:path>
              </a:pathLst>
            </a:custGeom>
            <a:solidFill>
              <a:srgbClr val="63B3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8"/>
            <p:cNvSpPr/>
            <p:nvPr/>
          </p:nvSpPr>
          <p:spPr>
            <a:xfrm>
              <a:off x="1807861" y="4167649"/>
              <a:ext cx="173001" cy="11478"/>
            </a:xfrm>
            <a:custGeom>
              <a:rect b="b" l="l" r="r" t="t"/>
              <a:pathLst>
                <a:path extrusionOk="0" h="777" w="11711">
                  <a:moveTo>
                    <a:pt x="1" y="0"/>
                  </a:moveTo>
                  <a:cubicBezTo>
                    <a:pt x="389" y="479"/>
                    <a:pt x="868" y="776"/>
                    <a:pt x="1530" y="776"/>
                  </a:cubicBezTo>
                  <a:lnTo>
                    <a:pt x="2580" y="776"/>
                  </a:lnTo>
                  <a:lnTo>
                    <a:pt x="2580" y="0"/>
                  </a:lnTo>
                  <a:close/>
                  <a:moveTo>
                    <a:pt x="2945" y="0"/>
                  </a:moveTo>
                  <a:lnTo>
                    <a:pt x="2945" y="776"/>
                  </a:lnTo>
                  <a:lnTo>
                    <a:pt x="10569" y="776"/>
                  </a:lnTo>
                  <a:cubicBezTo>
                    <a:pt x="10934" y="776"/>
                    <a:pt x="11414" y="571"/>
                    <a:pt x="11710" y="297"/>
                  </a:cubicBezTo>
                  <a:lnTo>
                    <a:pt x="11710" y="0"/>
                  </a:lnTo>
                  <a:close/>
                </a:path>
              </a:pathLst>
            </a:custGeom>
            <a:solidFill>
              <a:srgbClr val="BEE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8"/>
            <p:cNvSpPr/>
            <p:nvPr/>
          </p:nvSpPr>
          <p:spPr>
            <a:xfrm>
              <a:off x="1980854" y="4167649"/>
              <a:ext cx="4062" cy="4387"/>
            </a:xfrm>
            <a:custGeom>
              <a:rect b="b" l="l" r="r" t="t"/>
              <a:pathLst>
                <a:path extrusionOk="0" h="297" w="275">
                  <a:moveTo>
                    <a:pt x="0" y="0"/>
                  </a:moveTo>
                  <a:lnTo>
                    <a:pt x="0" y="297"/>
                  </a:lnTo>
                  <a:cubicBezTo>
                    <a:pt x="92" y="206"/>
                    <a:pt x="183" y="114"/>
                    <a:pt x="274" y="0"/>
                  </a:cubicBez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8"/>
            <p:cNvSpPr/>
            <p:nvPr/>
          </p:nvSpPr>
          <p:spPr>
            <a:xfrm>
              <a:off x="1845975" y="4167649"/>
              <a:ext cx="5407" cy="11478"/>
            </a:xfrm>
            <a:custGeom>
              <a:rect b="b" l="l" r="r" t="t"/>
              <a:pathLst>
                <a:path extrusionOk="0" h="777" w="366">
                  <a:moveTo>
                    <a:pt x="0" y="0"/>
                  </a:moveTo>
                  <a:lnTo>
                    <a:pt x="0" y="776"/>
                  </a:lnTo>
                  <a:lnTo>
                    <a:pt x="365" y="776"/>
                  </a:lnTo>
                  <a:lnTo>
                    <a:pt x="365" y="0"/>
                  </a:lnTo>
                  <a:close/>
                </a:path>
              </a:pathLst>
            </a:custGeom>
            <a:solidFill>
              <a:srgbClr val="ABD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8"/>
            <p:cNvSpPr/>
            <p:nvPr/>
          </p:nvSpPr>
          <p:spPr>
            <a:xfrm>
              <a:off x="1729297" y="3778511"/>
              <a:ext cx="320342" cy="389137"/>
            </a:xfrm>
            <a:custGeom>
              <a:rect b="b" l="l" r="r" t="t"/>
              <a:pathLst>
                <a:path extrusionOk="0" h="26342" w="21685">
                  <a:moveTo>
                    <a:pt x="1" y="1"/>
                  </a:moveTo>
                  <a:lnTo>
                    <a:pt x="1" y="25017"/>
                  </a:lnTo>
                  <a:cubicBezTo>
                    <a:pt x="1" y="25770"/>
                    <a:pt x="571" y="26341"/>
                    <a:pt x="1324" y="26341"/>
                  </a:cubicBezTo>
                  <a:lnTo>
                    <a:pt x="20338" y="26341"/>
                  </a:lnTo>
                  <a:cubicBezTo>
                    <a:pt x="21114" y="26341"/>
                    <a:pt x="21685" y="25770"/>
                    <a:pt x="21685" y="25017"/>
                  </a:cubicBezTo>
                  <a:lnTo>
                    <a:pt x="2168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8"/>
            <p:cNvSpPr/>
            <p:nvPr/>
          </p:nvSpPr>
          <p:spPr>
            <a:xfrm>
              <a:off x="1772804" y="3695560"/>
              <a:ext cx="233346" cy="233346"/>
            </a:xfrm>
            <a:custGeom>
              <a:rect b="b" l="l" r="r" t="t"/>
              <a:pathLst>
                <a:path extrusionOk="0" h="15796" w="15796">
                  <a:moveTo>
                    <a:pt x="7898" y="1"/>
                  </a:moveTo>
                  <a:cubicBezTo>
                    <a:pt x="3515" y="1"/>
                    <a:pt x="0" y="3539"/>
                    <a:pt x="0" y="7898"/>
                  </a:cubicBezTo>
                  <a:cubicBezTo>
                    <a:pt x="0" y="12281"/>
                    <a:pt x="3515" y="15796"/>
                    <a:pt x="7898" y="15796"/>
                  </a:cubicBezTo>
                  <a:cubicBezTo>
                    <a:pt x="12257" y="15796"/>
                    <a:pt x="15795" y="12281"/>
                    <a:pt x="15795" y="7898"/>
                  </a:cubicBezTo>
                  <a:cubicBezTo>
                    <a:pt x="15795" y="3539"/>
                    <a:pt x="12257" y="1"/>
                    <a:pt x="789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8"/>
            <p:cNvSpPr/>
            <p:nvPr/>
          </p:nvSpPr>
          <p:spPr>
            <a:xfrm>
              <a:off x="1761665" y="3684436"/>
              <a:ext cx="255609" cy="254249"/>
            </a:xfrm>
            <a:custGeom>
              <a:rect b="b" l="l" r="r" t="t"/>
              <a:pathLst>
                <a:path extrusionOk="0" h="17211" w="17303">
                  <a:moveTo>
                    <a:pt x="8652" y="1439"/>
                  </a:moveTo>
                  <a:cubicBezTo>
                    <a:pt x="12646" y="1439"/>
                    <a:pt x="15864" y="4657"/>
                    <a:pt x="15864" y="8651"/>
                  </a:cubicBezTo>
                  <a:cubicBezTo>
                    <a:pt x="15864" y="12646"/>
                    <a:pt x="12646" y="15887"/>
                    <a:pt x="8652" y="15887"/>
                  </a:cubicBezTo>
                  <a:cubicBezTo>
                    <a:pt x="4657" y="15887"/>
                    <a:pt x="1416" y="12646"/>
                    <a:pt x="1416" y="8651"/>
                  </a:cubicBezTo>
                  <a:cubicBezTo>
                    <a:pt x="1416" y="4657"/>
                    <a:pt x="4657" y="1439"/>
                    <a:pt x="8652" y="1439"/>
                  </a:cubicBezTo>
                  <a:close/>
                  <a:moveTo>
                    <a:pt x="8652" y="1"/>
                  </a:moveTo>
                  <a:cubicBezTo>
                    <a:pt x="3881" y="1"/>
                    <a:pt x="1" y="3904"/>
                    <a:pt x="1" y="8651"/>
                  </a:cubicBezTo>
                  <a:cubicBezTo>
                    <a:pt x="1" y="13422"/>
                    <a:pt x="3881" y="17211"/>
                    <a:pt x="8652" y="17211"/>
                  </a:cubicBezTo>
                  <a:cubicBezTo>
                    <a:pt x="13399" y="17211"/>
                    <a:pt x="17302" y="13422"/>
                    <a:pt x="17302" y="8651"/>
                  </a:cubicBezTo>
                  <a:cubicBezTo>
                    <a:pt x="17302" y="3904"/>
                    <a:pt x="13399" y="1"/>
                    <a:pt x="86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8"/>
            <p:cNvSpPr/>
            <p:nvPr/>
          </p:nvSpPr>
          <p:spPr>
            <a:xfrm>
              <a:off x="1805172" y="3719995"/>
              <a:ext cx="168599" cy="177078"/>
            </a:xfrm>
            <a:custGeom>
              <a:rect b="b" l="l" r="r" t="t"/>
              <a:pathLst>
                <a:path extrusionOk="0" h="11987" w="11413">
                  <a:moveTo>
                    <a:pt x="7011" y="0"/>
                  </a:moveTo>
                  <a:cubicBezTo>
                    <a:pt x="6837" y="0"/>
                    <a:pt x="6711" y="50"/>
                    <a:pt x="6642" y="173"/>
                  </a:cubicBezTo>
                  <a:cubicBezTo>
                    <a:pt x="6642" y="264"/>
                    <a:pt x="6757" y="355"/>
                    <a:pt x="6848" y="447"/>
                  </a:cubicBezTo>
                  <a:cubicBezTo>
                    <a:pt x="6939" y="538"/>
                    <a:pt x="6939" y="743"/>
                    <a:pt x="6939" y="835"/>
                  </a:cubicBezTo>
                  <a:cubicBezTo>
                    <a:pt x="6939" y="1314"/>
                    <a:pt x="6757" y="2067"/>
                    <a:pt x="6186" y="2547"/>
                  </a:cubicBezTo>
                  <a:lnTo>
                    <a:pt x="6072" y="2638"/>
                  </a:lnTo>
                  <a:cubicBezTo>
                    <a:pt x="5615" y="2638"/>
                    <a:pt x="5136" y="2638"/>
                    <a:pt x="4748" y="2820"/>
                  </a:cubicBezTo>
                  <a:cubicBezTo>
                    <a:pt x="4702" y="2866"/>
                    <a:pt x="4657" y="2889"/>
                    <a:pt x="4611" y="2889"/>
                  </a:cubicBezTo>
                  <a:cubicBezTo>
                    <a:pt x="4565" y="2889"/>
                    <a:pt x="4520" y="2866"/>
                    <a:pt x="4474" y="2820"/>
                  </a:cubicBezTo>
                  <a:cubicBezTo>
                    <a:pt x="4177" y="2638"/>
                    <a:pt x="3903" y="2250"/>
                    <a:pt x="3789" y="1976"/>
                  </a:cubicBezTo>
                  <a:cubicBezTo>
                    <a:pt x="3789" y="1976"/>
                    <a:pt x="3789" y="1885"/>
                    <a:pt x="3903" y="1771"/>
                  </a:cubicBezTo>
                  <a:lnTo>
                    <a:pt x="3903" y="1588"/>
                  </a:lnTo>
                  <a:cubicBezTo>
                    <a:pt x="3846" y="1542"/>
                    <a:pt x="3772" y="1519"/>
                    <a:pt x="3689" y="1519"/>
                  </a:cubicBezTo>
                  <a:cubicBezTo>
                    <a:pt x="3607" y="1519"/>
                    <a:pt x="3515" y="1542"/>
                    <a:pt x="3424" y="1588"/>
                  </a:cubicBezTo>
                  <a:cubicBezTo>
                    <a:pt x="3127" y="1771"/>
                    <a:pt x="3036" y="1976"/>
                    <a:pt x="3127" y="2067"/>
                  </a:cubicBezTo>
                  <a:lnTo>
                    <a:pt x="3333" y="2067"/>
                  </a:lnTo>
                  <a:cubicBezTo>
                    <a:pt x="3424" y="2067"/>
                    <a:pt x="3515" y="2159"/>
                    <a:pt x="3515" y="2159"/>
                  </a:cubicBezTo>
                  <a:cubicBezTo>
                    <a:pt x="3698" y="2341"/>
                    <a:pt x="3903" y="2729"/>
                    <a:pt x="3995" y="3117"/>
                  </a:cubicBezTo>
                  <a:cubicBezTo>
                    <a:pt x="3995" y="3209"/>
                    <a:pt x="3903" y="3300"/>
                    <a:pt x="3903" y="3391"/>
                  </a:cubicBezTo>
                  <a:cubicBezTo>
                    <a:pt x="3515" y="3688"/>
                    <a:pt x="3219" y="4053"/>
                    <a:pt x="3036" y="4441"/>
                  </a:cubicBezTo>
                  <a:cubicBezTo>
                    <a:pt x="3036" y="4441"/>
                    <a:pt x="2945" y="4532"/>
                    <a:pt x="2853" y="4532"/>
                  </a:cubicBezTo>
                  <a:cubicBezTo>
                    <a:pt x="2647" y="4597"/>
                    <a:pt x="2429" y="4621"/>
                    <a:pt x="2216" y="4621"/>
                  </a:cubicBezTo>
                  <a:cubicBezTo>
                    <a:pt x="1747" y="4621"/>
                    <a:pt x="1301" y="4504"/>
                    <a:pt x="1050" y="4441"/>
                  </a:cubicBezTo>
                  <a:cubicBezTo>
                    <a:pt x="845" y="4350"/>
                    <a:pt x="754" y="4258"/>
                    <a:pt x="754" y="4167"/>
                  </a:cubicBezTo>
                  <a:cubicBezTo>
                    <a:pt x="754" y="3962"/>
                    <a:pt x="662" y="3870"/>
                    <a:pt x="571" y="3870"/>
                  </a:cubicBezTo>
                  <a:cubicBezTo>
                    <a:pt x="366" y="3870"/>
                    <a:pt x="183" y="4053"/>
                    <a:pt x="92" y="4441"/>
                  </a:cubicBezTo>
                  <a:cubicBezTo>
                    <a:pt x="0" y="4829"/>
                    <a:pt x="92" y="5194"/>
                    <a:pt x="274" y="5194"/>
                  </a:cubicBezTo>
                  <a:cubicBezTo>
                    <a:pt x="302" y="5228"/>
                    <a:pt x="331" y="5242"/>
                    <a:pt x="359" y="5242"/>
                  </a:cubicBezTo>
                  <a:cubicBezTo>
                    <a:pt x="424" y="5242"/>
                    <a:pt x="480" y="5167"/>
                    <a:pt x="480" y="5103"/>
                  </a:cubicBezTo>
                  <a:cubicBezTo>
                    <a:pt x="571" y="5012"/>
                    <a:pt x="754" y="4920"/>
                    <a:pt x="845" y="4920"/>
                  </a:cubicBezTo>
                  <a:cubicBezTo>
                    <a:pt x="1324" y="5012"/>
                    <a:pt x="2077" y="5194"/>
                    <a:pt x="2557" y="5674"/>
                  </a:cubicBezTo>
                  <a:cubicBezTo>
                    <a:pt x="2648" y="5765"/>
                    <a:pt x="2648" y="5879"/>
                    <a:pt x="2648" y="5879"/>
                  </a:cubicBezTo>
                  <a:cubicBezTo>
                    <a:pt x="2648" y="6336"/>
                    <a:pt x="2762" y="6815"/>
                    <a:pt x="2945" y="7203"/>
                  </a:cubicBezTo>
                  <a:lnTo>
                    <a:pt x="2945" y="7477"/>
                  </a:lnTo>
                  <a:cubicBezTo>
                    <a:pt x="2648" y="7774"/>
                    <a:pt x="2374" y="7956"/>
                    <a:pt x="2192" y="8047"/>
                  </a:cubicBezTo>
                  <a:lnTo>
                    <a:pt x="1895" y="8047"/>
                  </a:lnTo>
                  <a:cubicBezTo>
                    <a:pt x="1895" y="8002"/>
                    <a:pt x="1872" y="7979"/>
                    <a:pt x="1849" y="7979"/>
                  </a:cubicBezTo>
                  <a:cubicBezTo>
                    <a:pt x="1826" y="7979"/>
                    <a:pt x="1803" y="8002"/>
                    <a:pt x="1803" y="8047"/>
                  </a:cubicBezTo>
                  <a:cubicBezTo>
                    <a:pt x="1712" y="8047"/>
                    <a:pt x="1712" y="8253"/>
                    <a:pt x="1803" y="8436"/>
                  </a:cubicBezTo>
                  <a:cubicBezTo>
                    <a:pt x="1879" y="8587"/>
                    <a:pt x="2018" y="8755"/>
                    <a:pt x="2128" y="8755"/>
                  </a:cubicBezTo>
                  <a:cubicBezTo>
                    <a:pt x="2151" y="8755"/>
                    <a:pt x="2172" y="8748"/>
                    <a:pt x="2192" y="8732"/>
                  </a:cubicBezTo>
                  <a:cubicBezTo>
                    <a:pt x="2283" y="8732"/>
                    <a:pt x="2283" y="8618"/>
                    <a:pt x="2283" y="8527"/>
                  </a:cubicBezTo>
                  <a:cubicBezTo>
                    <a:pt x="2283" y="8436"/>
                    <a:pt x="2283" y="8436"/>
                    <a:pt x="2374" y="8344"/>
                  </a:cubicBezTo>
                  <a:cubicBezTo>
                    <a:pt x="2557" y="8253"/>
                    <a:pt x="2853" y="7956"/>
                    <a:pt x="3219" y="7956"/>
                  </a:cubicBezTo>
                  <a:cubicBezTo>
                    <a:pt x="3333" y="7956"/>
                    <a:pt x="3424" y="7956"/>
                    <a:pt x="3424" y="8047"/>
                  </a:cubicBezTo>
                  <a:cubicBezTo>
                    <a:pt x="3698" y="8436"/>
                    <a:pt x="4086" y="8618"/>
                    <a:pt x="4474" y="8915"/>
                  </a:cubicBezTo>
                  <a:cubicBezTo>
                    <a:pt x="4565" y="8915"/>
                    <a:pt x="4565" y="8915"/>
                    <a:pt x="4565" y="9006"/>
                  </a:cubicBezTo>
                  <a:cubicBezTo>
                    <a:pt x="4839" y="9759"/>
                    <a:pt x="4657" y="10535"/>
                    <a:pt x="4474" y="11015"/>
                  </a:cubicBezTo>
                  <a:lnTo>
                    <a:pt x="4177" y="11289"/>
                  </a:lnTo>
                  <a:cubicBezTo>
                    <a:pt x="3995" y="11289"/>
                    <a:pt x="3903" y="11380"/>
                    <a:pt x="3903" y="11471"/>
                  </a:cubicBezTo>
                  <a:cubicBezTo>
                    <a:pt x="3903" y="11677"/>
                    <a:pt x="4177" y="11859"/>
                    <a:pt x="4565" y="11951"/>
                  </a:cubicBezTo>
                  <a:cubicBezTo>
                    <a:pt x="4663" y="11975"/>
                    <a:pt x="4756" y="11986"/>
                    <a:pt x="4842" y="11986"/>
                  </a:cubicBezTo>
                  <a:cubicBezTo>
                    <a:pt x="5075" y="11986"/>
                    <a:pt x="5252" y="11902"/>
                    <a:pt x="5319" y="11768"/>
                  </a:cubicBezTo>
                  <a:cubicBezTo>
                    <a:pt x="5319" y="11677"/>
                    <a:pt x="5319" y="11585"/>
                    <a:pt x="5136" y="11471"/>
                  </a:cubicBezTo>
                  <a:cubicBezTo>
                    <a:pt x="5045" y="11380"/>
                    <a:pt x="5045" y="11289"/>
                    <a:pt x="5045" y="11106"/>
                  </a:cubicBezTo>
                  <a:cubicBezTo>
                    <a:pt x="5136" y="10627"/>
                    <a:pt x="5319" y="9874"/>
                    <a:pt x="5798" y="9303"/>
                  </a:cubicBezTo>
                  <a:lnTo>
                    <a:pt x="5981" y="9303"/>
                  </a:lnTo>
                  <a:cubicBezTo>
                    <a:pt x="6369" y="9303"/>
                    <a:pt x="6757" y="9189"/>
                    <a:pt x="7122" y="9097"/>
                  </a:cubicBezTo>
                  <a:cubicBezTo>
                    <a:pt x="7167" y="9052"/>
                    <a:pt x="7190" y="9029"/>
                    <a:pt x="7216" y="9029"/>
                  </a:cubicBezTo>
                  <a:cubicBezTo>
                    <a:pt x="7242" y="9029"/>
                    <a:pt x="7270" y="9052"/>
                    <a:pt x="7327" y="9097"/>
                  </a:cubicBezTo>
                  <a:cubicBezTo>
                    <a:pt x="7898" y="9394"/>
                    <a:pt x="8172" y="9965"/>
                    <a:pt x="8354" y="10330"/>
                  </a:cubicBezTo>
                  <a:cubicBezTo>
                    <a:pt x="8468" y="10444"/>
                    <a:pt x="8468" y="10535"/>
                    <a:pt x="8354" y="10627"/>
                  </a:cubicBezTo>
                  <a:cubicBezTo>
                    <a:pt x="8263" y="10809"/>
                    <a:pt x="8263" y="10901"/>
                    <a:pt x="8263" y="10901"/>
                  </a:cubicBezTo>
                  <a:cubicBezTo>
                    <a:pt x="8299" y="10982"/>
                    <a:pt x="8381" y="11016"/>
                    <a:pt x="8485" y="11016"/>
                  </a:cubicBezTo>
                  <a:cubicBezTo>
                    <a:pt x="8646" y="11016"/>
                    <a:pt x="8859" y="10934"/>
                    <a:pt x="9039" y="10809"/>
                  </a:cubicBezTo>
                  <a:cubicBezTo>
                    <a:pt x="9313" y="10718"/>
                    <a:pt x="9496" y="10444"/>
                    <a:pt x="9404" y="10239"/>
                  </a:cubicBezTo>
                  <a:cubicBezTo>
                    <a:pt x="9343" y="10239"/>
                    <a:pt x="9283" y="10198"/>
                    <a:pt x="9222" y="10198"/>
                  </a:cubicBezTo>
                  <a:cubicBezTo>
                    <a:pt x="9191" y="10198"/>
                    <a:pt x="9161" y="10208"/>
                    <a:pt x="9130" y="10239"/>
                  </a:cubicBezTo>
                  <a:cubicBezTo>
                    <a:pt x="9039" y="10239"/>
                    <a:pt x="8834" y="10147"/>
                    <a:pt x="8834" y="10056"/>
                  </a:cubicBezTo>
                  <a:cubicBezTo>
                    <a:pt x="8560" y="9759"/>
                    <a:pt x="8172" y="9189"/>
                    <a:pt x="8172" y="8527"/>
                  </a:cubicBezTo>
                  <a:cubicBezTo>
                    <a:pt x="8172" y="8436"/>
                    <a:pt x="8172" y="8436"/>
                    <a:pt x="8263" y="8344"/>
                  </a:cubicBezTo>
                  <a:cubicBezTo>
                    <a:pt x="8560" y="8047"/>
                    <a:pt x="8834" y="7682"/>
                    <a:pt x="9039" y="7294"/>
                  </a:cubicBezTo>
                  <a:cubicBezTo>
                    <a:pt x="9039" y="7203"/>
                    <a:pt x="9130" y="7203"/>
                    <a:pt x="9222" y="7112"/>
                  </a:cubicBezTo>
                  <a:cubicBezTo>
                    <a:pt x="9313" y="7094"/>
                    <a:pt x="9408" y="7087"/>
                    <a:pt x="9504" y="7087"/>
                  </a:cubicBezTo>
                  <a:cubicBezTo>
                    <a:pt x="9908" y="7087"/>
                    <a:pt x="10324" y="7220"/>
                    <a:pt x="10546" y="7294"/>
                  </a:cubicBezTo>
                  <a:cubicBezTo>
                    <a:pt x="10751" y="7294"/>
                    <a:pt x="10751" y="7386"/>
                    <a:pt x="10842" y="7477"/>
                  </a:cubicBezTo>
                  <a:cubicBezTo>
                    <a:pt x="10842" y="7591"/>
                    <a:pt x="10842" y="7682"/>
                    <a:pt x="10934" y="7682"/>
                  </a:cubicBezTo>
                  <a:cubicBezTo>
                    <a:pt x="10957" y="7694"/>
                    <a:pt x="10978" y="7699"/>
                    <a:pt x="10999" y="7699"/>
                  </a:cubicBezTo>
                  <a:cubicBezTo>
                    <a:pt x="11140" y="7699"/>
                    <a:pt x="11222" y="7442"/>
                    <a:pt x="11322" y="7203"/>
                  </a:cubicBezTo>
                  <a:cubicBezTo>
                    <a:pt x="11413" y="6906"/>
                    <a:pt x="11322" y="6632"/>
                    <a:pt x="11208" y="6632"/>
                  </a:cubicBezTo>
                  <a:cubicBezTo>
                    <a:pt x="11116" y="6632"/>
                    <a:pt x="11025" y="6632"/>
                    <a:pt x="11025" y="6724"/>
                  </a:cubicBezTo>
                  <a:cubicBezTo>
                    <a:pt x="10934" y="6815"/>
                    <a:pt x="10842" y="6815"/>
                    <a:pt x="10751" y="6815"/>
                  </a:cubicBezTo>
                  <a:cubicBezTo>
                    <a:pt x="10363" y="6815"/>
                    <a:pt x="9792" y="6632"/>
                    <a:pt x="9404" y="6336"/>
                  </a:cubicBezTo>
                  <a:cubicBezTo>
                    <a:pt x="9313" y="6244"/>
                    <a:pt x="9313" y="6153"/>
                    <a:pt x="9313" y="6062"/>
                  </a:cubicBezTo>
                  <a:cubicBezTo>
                    <a:pt x="9313" y="5674"/>
                    <a:pt x="9313" y="5308"/>
                    <a:pt x="9130" y="4920"/>
                  </a:cubicBezTo>
                  <a:cubicBezTo>
                    <a:pt x="9130" y="4829"/>
                    <a:pt x="9130" y="4738"/>
                    <a:pt x="9222" y="4624"/>
                  </a:cubicBezTo>
                  <a:cubicBezTo>
                    <a:pt x="9496" y="4053"/>
                    <a:pt x="10180" y="3688"/>
                    <a:pt x="10546" y="3482"/>
                  </a:cubicBezTo>
                  <a:cubicBezTo>
                    <a:pt x="10591" y="3437"/>
                    <a:pt x="10665" y="3414"/>
                    <a:pt x="10740" y="3414"/>
                  </a:cubicBezTo>
                  <a:cubicBezTo>
                    <a:pt x="10814" y="3414"/>
                    <a:pt x="10888" y="3437"/>
                    <a:pt x="10934" y="3482"/>
                  </a:cubicBezTo>
                  <a:cubicBezTo>
                    <a:pt x="11025" y="3597"/>
                    <a:pt x="11116" y="3597"/>
                    <a:pt x="11208" y="3597"/>
                  </a:cubicBezTo>
                  <a:cubicBezTo>
                    <a:pt x="11322" y="3482"/>
                    <a:pt x="11322" y="3117"/>
                    <a:pt x="11116" y="2820"/>
                  </a:cubicBezTo>
                  <a:cubicBezTo>
                    <a:pt x="10969" y="2600"/>
                    <a:pt x="10747" y="2423"/>
                    <a:pt x="10571" y="2423"/>
                  </a:cubicBezTo>
                  <a:cubicBezTo>
                    <a:pt x="10529" y="2423"/>
                    <a:pt x="10490" y="2433"/>
                    <a:pt x="10454" y="2455"/>
                  </a:cubicBezTo>
                  <a:cubicBezTo>
                    <a:pt x="10454" y="2455"/>
                    <a:pt x="10363" y="2547"/>
                    <a:pt x="10363" y="2638"/>
                  </a:cubicBezTo>
                  <a:cubicBezTo>
                    <a:pt x="10454" y="2820"/>
                    <a:pt x="10363" y="2912"/>
                    <a:pt x="10272" y="3026"/>
                  </a:cubicBezTo>
                  <a:cubicBezTo>
                    <a:pt x="9884" y="3300"/>
                    <a:pt x="9222" y="3688"/>
                    <a:pt x="8560" y="3688"/>
                  </a:cubicBezTo>
                  <a:cubicBezTo>
                    <a:pt x="8560" y="3688"/>
                    <a:pt x="8468" y="3688"/>
                    <a:pt x="8354" y="3597"/>
                  </a:cubicBezTo>
                  <a:cubicBezTo>
                    <a:pt x="8080" y="3300"/>
                    <a:pt x="7784" y="3117"/>
                    <a:pt x="7510" y="2912"/>
                  </a:cubicBezTo>
                  <a:cubicBezTo>
                    <a:pt x="7419" y="2912"/>
                    <a:pt x="7419" y="2820"/>
                    <a:pt x="7327" y="2820"/>
                  </a:cubicBezTo>
                  <a:cubicBezTo>
                    <a:pt x="7122" y="2159"/>
                    <a:pt x="7327" y="1405"/>
                    <a:pt x="7510" y="926"/>
                  </a:cubicBezTo>
                  <a:cubicBezTo>
                    <a:pt x="7510" y="835"/>
                    <a:pt x="7692" y="743"/>
                    <a:pt x="7784" y="743"/>
                  </a:cubicBezTo>
                  <a:cubicBezTo>
                    <a:pt x="7898" y="629"/>
                    <a:pt x="7989" y="629"/>
                    <a:pt x="7989" y="538"/>
                  </a:cubicBezTo>
                  <a:cubicBezTo>
                    <a:pt x="8080" y="355"/>
                    <a:pt x="7784" y="173"/>
                    <a:pt x="7419" y="59"/>
                  </a:cubicBezTo>
                  <a:cubicBezTo>
                    <a:pt x="7263" y="22"/>
                    <a:pt x="7126" y="0"/>
                    <a:pt x="70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8"/>
            <p:cNvSpPr/>
            <p:nvPr/>
          </p:nvSpPr>
          <p:spPr>
            <a:xfrm>
              <a:off x="1916103" y="3783992"/>
              <a:ext cx="16885" cy="21538"/>
            </a:xfrm>
            <a:custGeom>
              <a:rect b="b" l="l" r="r" t="t"/>
              <a:pathLst>
                <a:path extrusionOk="0" h="1458" w="1143">
                  <a:moveTo>
                    <a:pt x="299" y="0"/>
                  </a:moveTo>
                  <a:cubicBezTo>
                    <a:pt x="261" y="0"/>
                    <a:pt x="222" y="6"/>
                    <a:pt x="183" y="18"/>
                  </a:cubicBezTo>
                  <a:cubicBezTo>
                    <a:pt x="1" y="109"/>
                    <a:pt x="1" y="497"/>
                    <a:pt x="183" y="862"/>
                  </a:cubicBezTo>
                  <a:cubicBezTo>
                    <a:pt x="359" y="1193"/>
                    <a:pt x="584" y="1458"/>
                    <a:pt x="759" y="1458"/>
                  </a:cubicBezTo>
                  <a:cubicBezTo>
                    <a:pt x="790" y="1458"/>
                    <a:pt x="818" y="1450"/>
                    <a:pt x="845" y="1433"/>
                  </a:cubicBezTo>
                  <a:cubicBezTo>
                    <a:pt x="1051" y="1342"/>
                    <a:pt x="1142" y="862"/>
                    <a:pt x="959" y="588"/>
                  </a:cubicBezTo>
                  <a:cubicBezTo>
                    <a:pt x="781" y="251"/>
                    <a:pt x="551" y="0"/>
                    <a:pt x="29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8"/>
            <p:cNvSpPr/>
            <p:nvPr/>
          </p:nvSpPr>
          <p:spPr>
            <a:xfrm>
              <a:off x="1852712" y="3785602"/>
              <a:ext cx="14182" cy="22602"/>
            </a:xfrm>
            <a:custGeom>
              <a:rect b="b" l="l" r="r" t="t"/>
              <a:pathLst>
                <a:path extrusionOk="0" h="1530" w="960">
                  <a:moveTo>
                    <a:pt x="685" y="0"/>
                  </a:moveTo>
                  <a:cubicBezTo>
                    <a:pt x="389" y="0"/>
                    <a:pt x="206" y="297"/>
                    <a:pt x="115" y="662"/>
                  </a:cubicBezTo>
                  <a:cubicBezTo>
                    <a:pt x="1" y="1050"/>
                    <a:pt x="115" y="1438"/>
                    <a:pt x="297" y="1529"/>
                  </a:cubicBezTo>
                  <a:cubicBezTo>
                    <a:pt x="571" y="1529"/>
                    <a:pt x="777" y="1233"/>
                    <a:pt x="868" y="867"/>
                  </a:cubicBezTo>
                  <a:cubicBezTo>
                    <a:pt x="959" y="479"/>
                    <a:pt x="868" y="91"/>
                    <a:pt x="68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8"/>
            <p:cNvSpPr/>
            <p:nvPr/>
          </p:nvSpPr>
          <p:spPr>
            <a:xfrm>
              <a:off x="1886439" y="3768731"/>
              <a:ext cx="14167" cy="11153"/>
            </a:xfrm>
            <a:custGeom>
              <a:rect b="b" l="l" r="r" t="t"/>
              <a:pathLst>
                <a:path extrusionOk="0" h="755" w="959">
                  <a:moveTo>
                    <a:pt x="480" y="1"/>
                  </a:moveTo>
                  <a:cubicBezTo>
                    <a:pt x="206" y="1"/>
                    <a:pt x="0" y="183"/>
                    <a:pt x="0" y="389"/>
                  </a:cubicBezTo>
                  <a:cubicBezTo>
                    <a:pt x="0" y="571"/>
                    <a:pt x="206" y="754"/>
                    <a:pt x="480" y="754"/>
                  </a:cubicBezTo>
                  <a:cubicBezTo>
                    <a:pt x="776" y="663"/>
                    <a:pt x="959" y="571"/>
                    <a:pt x="959" y="389"/>
                  </a:cubicBezTo>
                  <a:cubicBezTo>
                    <a:pt x="959" y="92"/>
                    <a:pt x="685" y="1"/>
                    <a:pt x="48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8"/>
            <p:cNvSpPr/>
            <p:nvPr/>
          </p:nvSpPr>
          <p:spPr>
            <a:xfrm>
              <a:off x="1896544" y="3836643"/>
              <a:ext cx="19574" cy="10681"/>
            </a:xfrm>
            <a:custGeom>
              <a:rect b="b" l="l" r="r" t="t"/>
              <a:pathLst>
                <a:path extrusionOk="0" h="723" w="1325">
                  <a:moveTo>
                    <a:pt x="980" y="0"/>
                  </a:moveTo>
                  <a:cubicBezTo>
                    <a:pt x="862" y="0"/>
                    <a:pt x="723" y="22"/>
                    <a:pt x="572" y="60"/>
                  </a:cubicBezTo>
                  <a:cubicBezTo>
                    <a:pt x="184" y="151"/>
                    <a:pt x="1" y="357"/>
                    <a:pt x="1" y="540"/>
                  </a:cubicBezTo>
                  <a:cubicBezTo>
                    <a:pt x="92" y="722"/>
                    <a:pt x="366" y="722"/>
                    <a:pt x="754" y="722"/>
                  </a:cubicBezTo>
                  <a:cubicBezTo>
                    <a:pt x="1142" y="631"/>
                    <a:pt x="1325" y="357"/>
                    <a:pt x="1325" y="151"/>
                  </a:cubicBezTo>
                  <a:cubicBezTo>
                    <a:pt x="1271" y="45"/>
                    <a:pt x="1147" y="0"/>
                    <a:pt x="98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18"/>
            <p:cNvSpPr/>
            <p:nvPr/>
          </p:nvSpPr>
          <p:spPr>
            <a:xfrm>
              <a:off x="1859788" y="3822461"/>
              <a:ext cx="15526" cy="16900"/>
            </a:xfrm>
            <a:custGeom>
              <a:rect b="b" l="l" r="r" t="t"/>
              <a:pathLst>
                <a:path extrusionOk="0" h="1144" w="1051">
                  <a:moveTo>
                    <a:pt x="280" y="1"/>
                  </a:moveTo>
                  <a:cubicBezTo>
                    <a:pt x="214" y="1"/>
                    <a:pt x="151" y="26"/>
                    <a:pt x="92" y="84"/>
                  </a:cubicBezTo>
                  <a:cubicBezTo>
                    <a:pt x="1" y="176"/>
                    <a:pt x="1" y="450"/>
                    <a:pt x="206" y="746"/>
                  </a:cubicBezTo>
                  <a:cubicBezTo>
                    <a:pt x="427" y="967"/>
                    <a:pt x="663" y="1144"/>
                    <a:pt x="794" y="1144"/>
                  </a:cubicBezTo>
                  <a:cubicBezTo>
                    <a:pt x="825" y="1144"/>
                    <a:pt x="851" y="1134"/>
                    <a:pt x="868" y="1111"/>
                  </a:cubicBezTo>
                  <a:cubicBezTo>
                    <a:pt x="1051" y="1020"/>
                    <a:pt x="1051" y="655"/>
                    <a:pt x="777" y="358"/>
                  </a:cubicBezTo>
                  <a:cubicBezTo>
                    <a:pt x="630" y="162"/>
                    <a:pt x="448" y="1"/>
                    <a:pt x="28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8"/>
            <p:cNvSpPr/>
            <p:nvPr/>
          </p:nvSpPr>
          <p:spPr>
            <a:xfrm>
              <a:off x="1876659" y="3806166"/>
              <a:ext cx="19899" cy="16530"/>
            </a:xfrm>
            <a:custGeom>
              <a:rect b="b" l="l" r="r" t="t"/>
              <a:pathLst>
                <a:path extrusionOk="0" h="1119" w="1347">
                  <a:moveTo>
                    <a:pt x="578" y="0"/>
                  </a:moveTo>
                  <a:cubicBezTo>
                    <a:pt x="505" y="0"/>
                    <a:pt x="439" y="14"/>
                    <a:pt x="388" y="46"/>
                  </a:cubicBezTo>
                  <a:cubicBezTo>
                    <a:pt x="92" y="229"/>
                    <a:pt x="0" y="617"/>
                    <a:pt x="206" y="891"/>
                  </a:cubicBezTo>
                  <a:cubicBezTo>
                    <a:pt x="272" y="1023"/>
                    <a:pt x="481" y="1119"/>
                    <a:pt x="704" y="1119"/>
                  </a:cubicBezTo>
                  <a:cubicBezTo>
                    <a:pt x="789" y="1119"/>
                    <a:pt x="877" y="1105"/>
                    <a:pt x="959" y="1073"/>
                  </a:cubicBezTo>
                  <a:cubicBezTo>
                    <a:pt x="1233" y="891"/>
                    <a:pt x="1347" y="503"/>
                    <a:pt x="1142" y="229"/>
                  </a:cubicBezTo>
                  <a:cubicBezTo>
                    <a:pt x="1009" y="97"/>
                    <a:pt x="770" y="0"/>
                    <a:pt x="5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8"/>
            <p:cNvSpPr/>
            <p:nvPr/>
          </p:nvSpPr>
          <p:spPr>
            <a:xfrm>
              <a:off x="1882391" y="3786385"/>
              <a:ext cx="11138" cy="9558"/>
            </a:xfrm>
            <a:custGeom>
              <a:rect b="b" l="l" r="r" t="t"/>
              <a:pathLst>
                <a:path extrusionOk="0" h="647" w="754">
                  <a:moveTo>
                    <a:pt x="356" y="1"/>
                  </a:moveTo>
                  <a:cubicBezTo>
                    <a:pt x="301" y="1"/>
                    <a:pt x="243" y="12"/>
                    <a:pt x="183" y="38"/>
                  </a:cubicBezTo>
                  <a:cubicBezTo>
                    <a:pt x="92" y="130"/>
                    <a:pt x="0" y="335"/>
                    <a:pt x="92" y="518"/>
                  </a:cubicBezTo>
                  <a:cubicBezTo>
                    <a:pt x="156" y="582"/>
                    <a:pt x="278" y="647"/>
                    <a:pt x="408" y="647"/>
                  </a:cubicBezTo>
                  <a:cubicBezTo>
                    <a:pt x="462" y="647"/>
                    <a:pt x="517" y="636"/>
                    <a:pt x="571" y="609"/>
                  </a:cubicBezTo>
                  <a:cubicBezTo>
                    <a:pt x="662" y="518"/>
                    <a:pt x="754" y="335"/>
                    <a:pt x="662" y="130"/>
                  </a:cubicBezTo>
                  <a:cubicBezTo>
                    <a:pt x="598" y="65"/>
                    <a:pt x="487" y="1"/>
                    <a:pt x="35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8"/>
            <p:cNvSpPr/>
            <p:nvPr/>
          </p:nvSpPr>
          <p:spPr>
            <a:xfrm>
              <a:off x="1907683" y="3812799"/>
              <a:ext cx="15526" cy="12793"/>
            </a:xfrm>
            <a:custGeom>
              <a:rect b="b" l="l" r="r" t="t"/>
              <a:pathLst>
                <a:path extrusionOk="0" h="866" w="1051">
                  <a:moveTo>
                    <a:pt x="509" y="0"/>
                  </a:moveTo>
                  <a:cubicBezTo>
                    <a:pt x="429" y="0"/>
                    <a:pt x="347" y="21"/>
                    <a:pt x="274" y="54"/>
                  </a:cubicBezTo>
                  <a:cubicBezTo>
                    <a:pt x="91" y="168"/>
                    <a:pt x="0" y="442"/>
                    <a:pt x="183" y="624"/>
                  </a:cubicBezTo>
                  <a:cubicBezTo>
                    <a:pt x="250" y="776"/>
                    <a:pt x="429" y="865"/>
                    <a:pt x="592" y="865"/>
                  </a:cubicBezTo>
                  <a:cubicBezTo>
                    <a:pt x="649" y="865"/>
                    <a:pt x="705" y="854"/>
                    <a:pt x="753" y="830"/>
                  </a:cubicBezTo>
                  <a:cubicBezTo>
                    <a:pt x="959" y="738"/>
                    <a:pt x="1050" y="442"/>
                    <a:pt x="845" y="259"/>
                  </a:cubicBezTo>
                  <a:cubicBezTo>
                    <a:pt x="786" y="68"/>
                    <a:pt x="652" y="0"/>
                    <a:pt x="50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8"/>
            <p:cNvSpPr/>
            <p:nvPr/>
          </p:nvSpPr>
          <p:spPr>
            <a:xfrm>
              <a:off x="1798081" y="3720852"/>
              <a:ext cx="182780" cy="181421"/>
            </a:xfrm>
            <a:custGeom>
              <a:rect b="b" l="l" r="r" t="t"/>
              <a:pathLst>
                <a:path extrusionOk="0" h="12281" w="12373">
                  <a:moveTo>
                    <a:pt x="1051" y="1"/>
                  </a:moveTo>
                  <a:lnTo>
                    <a:pt x="1" y="959"/>
                  </a:lnTo>
                  <a:lnTo>
                    <a:pt x="11322" y="12281"/>
                  </a:lnTo>
                  <a:lnTo>
                    <a:pt x="12372" y="11322"/>
                  </a:lnTo>
                  <a:lnTo>
                    <a:pt x="105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18"/>
            <p:cNvSpPr/>
            <p:nvPr/>
          </p:nvSpPr>
          <p:spPr>
            <a:xfrm>
              <a:off x="1962299" y="4179113"/>
              <a:ext cx="50596" cy="15"/>
            </a:xfrm>
            <a:custGeom>
              <a:rect b="b" l="l" r="r" t="t"/>
              <a:pathLst>
                <a:path extrusionOk="0" h="1" w="3425">
                  <a:moveTo>
                    <a:pt x="1256" y="0"/>
                  </a:moveTo>
                  <a:lnTo>
                    <a:pt x="115" y="0"/>
                  </a:lnTo>
                  <a:lnTo>
                    <a:pt x="1" y="0"/>
                  </a:lnTo>
                  <a:lnTo>
                    <a:pt x="1256" y="0"/>
                  </a:lnTo>
                  <a:lnTo>
                    <a:pt x="1256" y="0"/>
                  </a:lnTo>
                  <a:close/>
                  <a:moveTo>
                    <a:pt x="3425" y="0"/>
                  </a:moveTo>
                  <a:lnTo>
                    <a:pt x="1621" y="0"/>
                  </a:lnTo>
                  <a:lnTo>
                    <a:pt x="1621" y="0"/>
                  </a:lnTo>
                  <a:lnTo>
                    <a:pt x="3333" y="0"/>
                  </a:lnTo>
                  <a:close/>
                </a:path>
              </a:pathLst>
            </a:custGeom>
            <a:solidFill>
              <a:srgbClr val="FDF7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18"/>
            <p:cNvSpPr/>
            <p:nvPr/>
          </p:nvSpPr>
          <p:spPr>
            <a:xfrm>
              <a:off x="1980854" y="4179113"/>
              <a:ext cx="5407" cy="15"/>
            </a:xfrm>
            <a:custGeom>
              <a:rect b="b" l="l" r="r" t="t"/>
              <a:pathLst>
                <a:path extrusionOk="0" h="1" w="366">
                  <a:moveTo>
                    <a:pt x="365" y="0"/>
                  </a:moveTo>
                  <a:lnTo>
                    <a:pt x="0" y="0"/>
                  </a:lnTo>
                  <a:lnTo>
                    <a:pt x="0" y="0"/>
                  </a:lnTo>
                  <a:close/>
                </a:path>
              </a:pathLst>
            </a:custGeom>
            <a:solidFill>
              <a:srgbClr val="DCDE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18"/>
            <p:cNvSpPr/>
            <p:nvPr/>
          </p:nvSpPr>
          <p:spPr>
            <a:xfrm>
              <a:off x="1928587" y="3445703"/>
              <a:ext cx="112640" cy="332810"/>
            </a:xfrm>
            <a:custGeom>
              <a:rect b="b" l="l" r="r" t="t"/>
              <a:pathLst>
                <a:path extrusionOk="0" h="22529" w="7625">
                  <a:moveTo>
                    <a:pt x="0" y="0"/>
                  </a:moveTo>
                  <a:cubicBezTo>
                    <a:pt x="1256" y="0"/>
                    <a:pt x="2283" y="936"/>
                    <a:pt x="2283" y="2191"/>
                  </a:cubicBezTo>
                  <a:cubicBezTo>
                    <a:pt x="2762" y="2191"/>
                    <a:pt x="3150" y="2374"/>
                    <a:pt x="3538" y="2648"/>
                  </a:cubicBezTo>
                  <a:lnTo>
                    <a:pt x="3538" y="0"/>
                  </a:lnTo>
                  <a:close/>
                  <a:moveTo>
                    <a:pt x="3903" y="0"/>
                  </a:moveTo>
                  <a:lnTo>
                    <a:pt x="3903" y="3127"/>
                  </a:lnTo>
                  <a:cubicBezTo>
                    <a:pt x="4109" y="3424"/>
                    <a:pt x="4200" y="3698"/>
                    <a:pt x="4200" y="4086"/>
                  </a:cubicBezTo>
                  <a:lnTo>
                    <a:pt x="4200" y="4360"/>
                  </a:lnTo>
                  <a:lnTo>
                    <a:pt x="7624" y="4360"/>
                  </a:lnTo>
                  <a:lnTo>
                    <a:pt x="7624" y="4086"/>
                  </a:lnTo>
                  <a:cubicBezTo>
                    <a:pt x="7624" y="3036"/>
                    <a:pt x="6665" y="2191"/>
                    <a:pt x="5615" y="2191"/>
                  </a:cubicBezTo>
                  <a:cubicBezTo>
                    <a:pt x="5615" y="1141"/>
                    <a:pt x="4862" y="274"/>
                    <a:pt x="3903" y="0"/>
                  </a:cubicBezTo>
                  <a:close/>
                  <a:moveTo>
                    <a:pt x="4200" y="4748"/>
                  </a:moveTo>
                  <a:lnTo>
                    <a:pt x="4200" y="13490"/>
                  </a:lnTo>
                  <a:lnTo>
                    <a:pt x="7624" y="13490"/>
                  </a:lnTo>
                  <a:lnTo>
                    <a:pt x="7624" y="4748"/>
                  </a:lnTo>
                  <a:close/>
                  <a:moveTo>
                    <a:pt x="4200" y="13878"/>
                  </a:moveTo>
                  <a:lnTo>
                    <a:pt x="4200" y="19584"/>
                  </a:lnTo>
                  <a:cubicBezTo>
                    <a:pt x="4862" y="20452"/>
                    <a:pt x="5341" y="21387"/>
                    <a:pt x="5615" y="22529"/>
                  </a:cubicBezTo>
                  <a:lnTo>
                    <a:pt x="7624" y="22529"/>
                  </a:lnTo>
                  <a:lnTo>
                    <a:pt x="7624" y="13878"/>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8"/>
            <p:cNvSpPr/>
            <p:nvPr/>
          </p:nvSpPr>
          <p:spPr>
            <a:xfrm>
              <a:off x="1990634" y="3510099"/>
              <a:ext cx="50596" cy="5747"/>
            </a:xfrm>
            <a:custGeom>
              <a:rect b="b" l="l" r="r" t="t"/>
              <a:pathLst>
                <a:path extrusionOk="0" h="389" w="3425">
                  <a:moveTo>
                    <a:pt x="0" y="1"/>
                  </a:moveTo>
                  <a:lnTo>
                    <a:pt x="0" y="389"/>
                  </a:lnTo>
                  <a:lnTo>
                    <a:pt x="3424" y="389"/>
                  </a:lnTo>
                  <a:lnTo>
                    <a:pt x="3424" y="1"/>
                  </a:lnTo>
                  <a:close/>
                </a:path>
              </a:pathLst>
            </a:custGeom>
            <a:solidFill>
              <a:srgbClr val="B3DA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8"/>
            <p:cNvSpPr/>
            <p:nvPr/>
          </p:nvSpPr>
          <p:spPr>
            <a:xfrm>
              <a:off x="1990634" y="3644977"/>
              <a:ext cx="50596" cy="5747"/>
            </a:xfrm>
            <a:custGeom>
              <a:rect b="b" l="l" r="r" t="t"/>
              <a:pathLst>
                <a:path extrusionOk="0" h="389" w="3425">
                  <a:moveTo>
                    <a:pt x="0" y="1"/>
                  </a:moveTo>
                  <a:lnTo>
                    <a:pt x="0" y="389"/>
                  </a:lnTo>
                  <a:lnTo>
                    <a:pt x="3424" y="389"/>
                  </a:lnTo>
                  <a:lnTo>
                    <a:pt x="3424" y="1"/>
                  </a:lnTo>
                  <a:close/>
                </a:path>
              </a:pathLst>
            </a:custGeom>
            <a:solidFill>
              <a:srgbClr val="B3DA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8"/>
            <p:cNvSpPr/>
            <p:nvPr/>
          </p:nvSpPr>
          <p:spPr>
            <a:xfrm>
              <a:off x="1980854" y="3445703"/>
              <a:ext cx="5407" cy="46208"/>
            </a:xfrm>
            <a:custGeom>
              <a:rect b="b" l="l" r="r" t="t"/>
              <a:pathLst>
                <a:path extrusionOk="0" h="3128" w="366">
                  <a:moveTo>
                    <a:pt x="0" y="0"/>
                  </a:moveTo>
                  <a:lnTo>
                    <a:pt x="0" y="2648"/>
                  </a:lnTo>
                  <a:cubicBezTo>
                    <a:pt x="183" y="2762"/>
                    <a:pt x="274" y="2945"/>
                    <a:pt x="365" y="3127"/>
                  </a:cubicBezTo>
                  <a:lnTo>
                    <a:pt x="365" y="0"/>
                  </a:lnTo>
                  <a:close/>
                </a:path>
              </a:pathLst>
            </a:custGeom>
            <a:solidFill>
              <a:srgbClr val="B3DA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18"/>
            <p:cNvSpPr/>
            <p:nvPr/>
          </p:nvSpPr>
          <p:spPr>
            <a:xfrm>
              <a:off x="1963998" y="4167649"/>
              <a:ext cx="70140" cy="11478"/>
            </a:xfrm>
            <a:custGeom>
              <a:rect b="b" l="l" r="r" t="t"/>
              <a:pathLst>
                <a:path extrusionOk="0" h="777" w="4748">
                  <a:moveTo>
                    <a:pt x="1141" y="297"/>
                  </a:moveTo>
                  <a:cubicBezTo>
                    <a:pt x="845" y="571"/>
                    <a:pt x="365" y="776"/>
                    <a:pt x="0" y="776"/>
                  </a:cubicBezTo>
                  <a:lnTo>
                    <a:pt x="1141" y="776"/>
                  </a:lnTo>
                  <a:lnTo>
                    <a:pt x="1141" y="297"/>
                  </a:lnTo>
                  <a:close/>
                  <a:moveTo>
                    <a:pt x="1506" y="0"/>
                  </a:moveTo>
                  <a:lnTo>
                    <a:pt x="1506" y="776"/>
                  </a:lnTo>
                  <a:lnTo>
                    <a:pt x="3310" y="776"/>
                  </a:lnTo>
                  <a:cubicBezTo>
                    <a:pt x="3880" y="776"/>
                    <a:pt x="4451" y="479"/>
                    <a:pt x="4748" y="0"/>
                  </a:cubicBezTo>
                  <a:close/>
                </a:path>
              </a:pathLst>
            </a:custGeom>
            <a:solidFill>
              <a:srgbClr val="C4E7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8"/>
            <p:cNvSpPr/>
            <p:nvPr/>
          </p:nvSpPr>
          <p:spPr>
            <a:xfrm>
              <a:off x="1980854" y="4167649"/>
              <a:ext cx="5407" cy="11478"/>
            </a:xfrm>
            <a:custGeom>
              <a:rect b="b" l="l" r="r" t="t"/>
              <a:pathLst>
                <a:path extrusionOk="0" h="777" w="366">
                  <a:moveTo>
                    <a:pt x="274" y="0"/>
                  </a:moveTo>
                  <a:cubicBezTo>
                    <a:pt x="183" y="114"/>
                    <a:pt x="92" y="206"/>
                    <a:pt x="0" y="297"/>
                  </a:cubicBezTo>
                  <a:lnTo>
                    <a:pt x="0" y="776"/>
                  </a:lnTo>
                  <a:lnTo>
                    <a:pt x="365" y="776"/>
                  </a:lnTo>
                  <a:lnTo>
                    <a:pt x="365" y="0"/>
                  </a:lnTo>
                  <a:close/>
                </a:path>
              </a:pathLst>
            </a:custGeom>
            <a:solidFill>
              <a:srgbClr val="B3DA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8"/>
            <p:cNvSpPr/>
            <p:nvPr/>
          </p:nvSpPr>
          <p:spPr>
            <a:xfrm>
              <a:off x="1984902" y="3778511"/>
              <a:ext cx="56328" cy="389137"/>
            </a:xfrm>
            <a:custGeom>
              <a:rect b="b" l="l" r="r" t="t"/>
              <a:pathLst>
                <a:path extrusionOk="0" h="26342" w="3813">
                  <a:moveTo>
                    <a:pt x="1803" y="1"/>
                  </a:moveTo>
                  <a:cubicBezTo>
                    <a:pt x="2009" y="663"/>
                    <a:pt x="2191" y="1439"/>
                    <a:pt x="2191" y="2283"/>
                  </a:cubicBezTo>
                  <a:cubicBezTo>
                    <a:pt x="2191" y="4201"/>
                    <a:pt x="1529" y="6004"/>
                    <a:pt x="388" y="7510"/>
                  </a:cubicBezTo>
                  <a:lnTo>
                    <a:pt x="388" y="25200"/>
                  </a:lnTo>
                  <a:cubicBezTo>
                    <a:pt x="388" y="25588"/>
                    <a:pt x="183" y="26067"/>
                    <a:pt x="0" y="26341"/>
                  </a:cubicBezTo>
                  <a:lnTo>
                    <a:pt x="3333" y="26341"/>
                  </a:lnTo>
                  <a:cubicBezTo>
                    <a:pt x="3607" y="26067"/>
                    <a:pt x="3812" y="25588"/>
                    <a:pt x="3812" y="25200"/>
                  </a:cubicBezTo>
                  <a:lnTo>
                    <a:pt x="381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8"/>
            <p:cNvSpPr/>
            <p:nvPr/>
          </p:nvSpPr>
          <p:spPr>
            <a:xfrm>
              <a:off x="1990634" y="3778511"/>
              <a:ext cx="5407" cy="66107"/>
            </a:xfrm>
            <a:custGeom>
              <a:rect b="b" l="l" r="r" t="t"/>
              <a:pathLst>
                <a:path extrusionOk="0" h="4475" w="366">
                  <a:moveTo>
                    <a:pt x="0" y="1"/>
                  </a:moveTo>
                  <a:lnTo>
                    <a:pt x="0" y="4475"/>
                  </a:lnTo>
                  <a:cubicBezTo>
                    <a:pt x="274" y="3813"/>
                    <a:pt x="365" y="3059"/>
                    <a:pt x="365" y="2283"/>
                  </a:cubicBezTo>
                  <a:cubicBezTo>
                    <a:pt x="365" y="1530"/>
                    <a:pt x="274" y="777"/>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18"/>
            <p:cNvSpPr/>
            <p:nvPr/>
          </p:nvSpPr>
          <p:spPr>
            <a:xfrm>
              <a:off x="1990634" y="3735019"/>
              <a:ext cx="26650" cy="154446"/>
            </a:xfrm>
            <a:custGeom>
              <a:rect b="b" l="l" r="r" t="t"/>
              <a:pathLst>
                <a:path extrusionOk="0" h="10455" w="1804">
                  <a:moveTo>
                    <a:pt x="0" y="0"/>
                  </a:moveTo>
                  <a:lnTo>
                    <a:pt x="0" y="2945"/>
                  </a:lnTo>
                  <a:cubicBezTo>
                    <a:pt x="274" y="3721"/>
                    <a:pt x="365" y="4474"/>
                    <a:pt x="365" y="5227"/>
                  </a:cubicBezTo>
                  <a:cubicBezTo>
                    <a:pt x="365" y="6003"/>
                    <a:pt x="274" y="6757"/>
                    <a:pt x="0" y="7419"/>
                  </a:cubicBezTo>
                  <a:lnTo>
                    <a:pt x="0" y="10454"/>
                  </a:lnTo>
                  <a:cubicBezTo>
                    <a:pt x="1141" y="8948"/>
                    <a:pt x="1803" y="7145"/>
                    <a:pt x="1803" y="5227"/>
                  </a:cubicBezTo>
                  <a:cubicBezTo>
                    <a:pt x="1803" y="4383"/>
                    <a:pt x="1621" y="3607"/>
                    <a:pt x="1415" y="2945"/>
                  </a:cubicBezTo>
                  <a:cubicBezTo>
                    <a:pt x="1141" y="1803"/>
                    <a:pt x="662" y="868"/>
                    <a:pt x="0" y="0"/>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8"/>
            <p:cNvSpPr/>
            <p:nvPr/>
          </p:nvSpPr>
          <p:spPr>
            <a:xfrm>
              <a:off x="1717833" y="4055359"/>
              <a:ext cx="112640" cy="123764"/>
            </a:xfrm>
            <a:custGeom>
              <a:rect b="b" l="l" r="r" t="t"/>
              <a:pathLst>
                <a:path extrusionOk="0" h="8378" w="7625">
                  <a:moveTo>
                    <a:pt x="1" y="0"/>
                  </a:moveTo>
                  <a:lnTo>
                    <a:pt x="1" y="0"/>
                  </a:lnTo>
                  <a:lnTo>
                    <a:pt x="1" y="6460"/>
                  </a:lnTo>
                  <a:cubicBezTo>
                    <a:pt x="1" y="7510"/>
                    <a:pt x="868" y="8377"/>
                    <a:pt x="1918" y="8377"/>
                  </a:cubicBezTo>
                  <a:lnTo>
                    <a:pt x="7624" y="8377"/>
                  </a:lnTo>
                  <a:lnTo>
                    <a:pt x="7624" y="8377"/>
                  </a:lnTo>
                  <a:lnTo>
                    <a:pt x="4680" y="8377"/>
                  </a:lnTo>
                  <a:lnTo>
                    <a:pt x="4680" y="8377"/>
                  </a:lnTo>
                  <a:lnTo>
                    <a:pt x="1918" y="8377"/>
                  </a:lnTo>
                  <a:cubicBezTo>
                    <a:pt x="868" y="8377"/>
                    <a:pt x="1" y="7510"/>
                    <a:pt x="1" y="6460"/>
                  </a:cubicBezTo>
                  <a:close/>
                </a:path>
              </a:pathLst>
            </a:custGeom>
            <a:solidFill>
              <a:srgbClr val="D7E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8"/>
            <p:cNvSpPr/>
            <p:nvPr/>
          </p:nvSpPr>
          <p:spPr>
            <a:xfrm>
              <a:off x="1758636" y="3445703"/>
              <a:ext cx="105550" cy="332810"/>
            </a:xfrm>
            <a:custGeom>
              <a:rect b="b" l="l" r="r" t="t"/>
              <a:pathLst>
                <a:path extrusionOk="0" h="22529" w="7145">
                  <a:moveTo>
                    <a:pt x="6277" y="0"/>
                  </a:moveTo>
                  <a:lnTo>
                    <a:pt x="6277" y="92"/>
                  </a:lnTo>
                  <a:cubicBezTo>
                    <a:pt x="6574" y="0"/>
                    <a:pt x="6848" y="0"/>
                    <a:pt x="7145" y="0"/>
                  </a:cubicBezTo>
                  <a:close/>
                  <a:moveTo>
                    <a:pt x="4200" y="0"/>
                  </a:moveTo>
                  <a:cubicBezTo>
                    <a:pt x="3516" y="0"/>
                    <a:pt x="2945" y="183"/>
                    <a:pt x="2580" y="662"/>
                  </a:cubicBezTo>
                  <a:cubicBezTo>
                    <a:pt x="2192" y="1050"/>
                    <a:pt x="1918" y="1621"/>
                    <a:pt x="1918" y="2191"/>
                  </a:cubicBezTo>
                  <a:cubicBezTo>
                    <a:pt x="868" y="2191"/>
                    <a:pt x="0" y="3036"/>
                    <a:pt x="0" y="4086"/>
                  </a:cubicBezTo>
                  <a:lnTo>
                    <a:pt x="0" y="4360"/>
                  </a:lnTo>
                  <a:lnTo>
                    <a:pt x="2945" y="4360"/>
                  </a:lnTo>
                  <a:lnTo>
                    <a:pt x="2945" y="4086"/>
                  </a:lnTo>
                  <a:cubicBezTo>
                    <a:pt x="2945" y="3036"/>
                    <a:pt x="3812" y="2191"/>
                    <a:pt x="4862" y="2191"/>
                  </a:cubicBezTo>
                  <a:cubicBezTo>
                    <a:pt x="4862" y="1415"/>
                    <a:pt x="5227" y="753"/>
                    <a:pt x="5912" y="274"/>
                  </a:cubicBezTo>
                  <a:lnTo>
                    <a:pt x="5912" y="0"/>
                  </a:lnTo>
                  <a:close/>
                  <a:moveTo>
                    <a:pt x="0" y="4748"/>
                  </a:moveTo>
                  <a:lnTo>
                    <a:pt x="0" y="13490"/>
                  </a:lnTo>
                  <a:lnTo>
                    <a:pt x="2945" y="13490"/>
                  </a:lnTo>
                  <a:lnTo>
                    <a:pt x="2945" y="4748"/>
                  </a:lnTo>
                  <a:close/>
                  <a:moveTo>
                    <a:pt x="0" y="13878"/>
                  </a:moveTo>
                  <a:lnTo>
                    <a:pt x="0" y="22529"/>
                  </a:lnTo>
                  <a:lnTo>
                    <a:pt x="571" y="22529"/>
                  </a:lnTo>
                  <a:cubicBezTo>
                    <a:pt x="959" y="20908"/>
                    <a:pt x="1804" y="19584"/>
                    <a:pt x="2945" y="18534"/>
                  </a:cubicBezTo>
                  <a:lnTo>
                    <a:pt x="2945" y="13878"/>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18"/>
            <p:cNvSpPr/>
            <p:nvPr/>
          </p:nvSpPr>
          <p:spPr>
            <a:xfrm>
              <a:off x="1758636" y="3510099"/>
              <a:ext cx="43505" cy="5747"/>
            </a:xfrm>
            <a:custGeom>
              <a:rect b="b" l="l" r="r" t="t"/>
              <a:pathLst>
                <a:path extrusionOk="0" h="389" w="2945">
                  <a:moveTo>
                    <a:pt x="0" y="1"/>
                  </a:moveTo>
                  <a:lnTo>
                    <a:pt x="0" y="389"/>
                  </a:lnTo>
                  <a:lnTo>
                    <a:pt x="2945" y="389"/>
                  </a:lnTo>
                  <a:lnTo>
                    <a:pt x="2945" y="1"/>
                  </a:lnTo>
                  <a:close/>
                </a:path>
              </a:pathLst>
            </a:custGeom>
            <a:solidFill>
              <a:srgbClr val="91C7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8"/>
            <p:cNvSpPr/>
            <p:nvPr/>
          </p:nvSpPr>
          <p:spPr>
            <a:xfrm>
              <a:off x="1758636" y="3644977"/>
              <a:ext cx="43505" cy="5747"/>
            </a:xfrm>
            <a:custGeom>
              <a:rect b="b" l="l" r="r" t="t"/>
              <a:pathLst>
                <a:path extrusionOk="0" h="389" w="2945">
                  <a:moveTo>
                    <a:pt x="0" y="1"/>
                  </a:moveTo>
                  <a:lnTo>
                    <a:pt x="0" y="389"/>
                  </a:lnTo>
                  <a:lnTo>
                    <a:pt x="2945" y="389"/>
                  </a:lnTo>
                  <a:lnTo>
                    <a:pt x="2945" y="1"/>
                  </a:lnTo>
                  <a:close/>
                </a:path>
              </a:pathLst>
            </a:custGeom>
            <a:solidFill>
              <a:srgbClr val="91C7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8"/>
            <p:cNvSpPr/>
            <p:nvPr/>
          </p:nvSpPr>
          <p:spPr>
            <a:xfrm>
              <a:off x="1845975" y="3445703"/>
              <a:ext cx="5407" cy="4062"/>
            </a:xfrm>
            <a:custGeom>
              <a:rect b="b" l="l" r="r" t="t"/>
              <a:pathLst>
                <a:path extrusionOk="0" h="275" w="366">
                  <a:moveTo>
                    <a:pt x="0" y="0"/>
                  </a:moveTo>
                  <a:lnTo>
                    <a:pt x="0" y="274"/>
                  </a:lnTo>
                  <a:cubicBezTo>
                    <a:pt x="91" y="274"/>
                    <a:pt x="274" y="183"/>
                    <a:pt x="365" y="92"/>
                  </a:cubicBezTo>
                  <a:lnTo>
                    <a:pt x="365" y="0"/>
                  </a:lnTo>
                  <a:close/>
                </a:path>
              </a:pathLst>
            </a:custGeom>
            <a:solidFill>
              <a:srgbClr val="91C7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18"/>
            <p:cNvSpPr/>
            <p:nvPr/>
          </p:nvSpPr>
          <p:spPr>
            <a:xfrm>
              <a:off x="1765713" y="4167649"/>
              <a:ext cx="64763" cy="11478"/>
            </a:xfrm>
            <a:custGeom>
              <a:rect b="b" l="l" r="r" t="t"/>
              <a:pathLst>
                <a:path extrusionOk="0" h="777" w="4384">
                  <a:moveTo>
                    <a:pt x="1" y="0"/>
                  </a:moveTo>
                  <a:cubicBezTo>
                    <a:pt x="297" y="479"/>
                    <a:pt x="868" y="776"/>
                    <a:pt x="1439" y="776"/>
                  </a:cubicBezTo>
                  <a:lnTo>
                    <a:pt x="4383" y="776"/>
                  </a:lnTo>
                  <a:cubicBezTo>
                    <a:pt x="3721" y="776"/>
                    <a:pt x="3242" y="479"/>
                    <a:pt x="2854" y="0"/>
                  </a:cubicBezTo>
                  <a:close/>
                </a:path>
              </a:pathLst>
            </a:custGeom>
            <a:solidFill>
              <a:srgbClr val="A1D5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18"/>
            <p:cNvSpPr/>
            <p:nvPr/>
          </p:nvSpPr>
          <p:spPr>
            <a:xfrm>
              <a:off x="1758636" y="3778511"/>
              <a:ext cx="49237" cy="389137"/>
            </a:xfrm>
            <a:custGeom>
              <a:rect b="b" l="l" r="r" t="t"/>
              <a:pathLst>
                <a:path extrusionOk="0" h="26342" w="3333">
                  <a:moveTo>
                    <a:pt x="0" y="1"/>
                  </a:moveTo>
                  <a:lnTo>
                    <a:pt x="0" y="25200"/>
                  </a:lnTo>
                  <a:cubicBezTo>
                    <a:pt x="0" y="25588"/>
                    <a:pt x="206" y="26067"/>
                    <a:pt x="480" y="26341"/>
                  </a:cubicBezTo>
                  <a:lnTo>
                    <a:pt x="3333" y="26341"/>
                  </a:lnTo>
                  <a:cubicBezTo>
                    <a:pt x="3150" y="26067"/>
                    <a:pt x="2945" y="25588"/>
                    <a:pt x="2945" y="25200"/>
                  </a:cubicBezTo>
                  <a:lnTo>
                    <a:pt x="2945" y="8560"/>
                  </a:lnTo>
                  <a:cubicBezTo>
                    <a:pt x="1233" y="6940"/>
                    <a:pt x="206" y="4771"/>
                    <a:pt x="206" y="2283"/>
                  </a:cubicBezTo>
                  <a:cubicBezTo>
                    <a:pt x="206" y="1439"/>
                    <a:pt x="388" y="663"/>
                    <a:pt x="57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18"/>
            <p:cNvSpPr/>
            <p:nvPr/>
          </p:nvSpPr>
          <p:spPr>
            <a:xfrm>
              <a:off x="1782584" y="3750531"/>
              <a:ext cx="19559" cy="122065"/>
            </a:xfrm>
            <a:custGeom>
              <a:rect b="b" l="l" r="r" t="t"/>
              <a:pathLst>
                <a:path extrusionOk="0" h="8263" w="1324">
                  <a:moveTo>
                    <a:pt x="1324" y="0"/>
                  </a:moveTo>
                  <a:cubicBezTo>
                    <a:pt x="479" y="1233"/>
                    <a:pt x="0" y="2671"/>
                    <a:pt x="0" y="4177"/>
                  </a:cubicBezTo>
                  <a:cubicBezTo>
                    <a:pt x="0" y="5707"/>
                    <a:pt x="479" y="7122"/>
                    <a:pt x="1324" y="8263"/>
                  </a:cubicBezTo>
                  <a:lnTo>
                    <a:pt x="1324" y="0"/>
                  </a:lnTo>
                  <a:close/>
                </a:path>
              </a:pathLst>
            </a:custGeom>
            <a:solidFill>
              <a:srgbClr val="D8F1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8"/>
            <p:cNvSpPr/>
            <p:nvPr/>
          </p:nvSpPr>
          <p:spPr>
            <a:xfrm>
              <a:off x="1761665" y="3719508"/>
              <a:ext cx="40477" cy="185469"/>
            </a:xfrm>
            <a:custGeom>
              <a:rect b="b" l="l" r="r" t="t"/>
              <a:pathLst>
                <a:path extrusionOk="0" h="12555" w="2740">
                  <a:moveTo>
                    <a:pt x="2740" y="0"/>
                  </a:moveTo>
                  <a:cubicBezTo>
                    <a:pt x="1599" y="1050"/>
                    <a:pt x="754" y="2374"/>
                    <a:pt x="366" y="3995"/>
                  </a:cubicBezTo>
                  <a:cubicBezTo>
                    <a:pt x="183" y="4657"/>
                    <a:pt x="1" y="5433"/>
                    <a:pt x="1" y="6277"/>
                  </a:cubicBezTo>
                  <a:cubicBezTo>
                    <a:pt x="1" y="8765"/>
                    <a:pt x="1028" y="10934"/>
                    <a:pt x="2740" y="12554"/>
                  </a:cubicBezTo>
                  <a:lnTo>
                    <a:pt x="2740" y="10363"/>
                  </a:lnTo>
                  <a:cubicBezTo>
                    <a:pt x="1895" y="9222"/>
                    <a:pt x="1416" y="7807"/>
                    <a:pt x="1416" y="6277"/>
                  </a:cubicBezTo>
                  <a:cubicBezTo>
                    <a:pt x="1416" y="4771"/>
                    <a:pt x="1895" y="3333"/>
                    <a:pt x="2740" y="2100"/>
                  </a:cubicBezTo>
                  <a:lnTo>
                    <a:pt x="2740" y="1347"/>
                  </a:lnTo>
                  <a:lnTo>
                    <a:pt x="2466" y="1050"/>
                  </a:lnTo>
                  <a:lnTo>
                    <a:pt x="2740" y="868"/>
                  </a:lnTo>
                  <a:lnTo>
                    <a:pt x="2740" y="0"/>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18"/>
            <p:cNvSpPr/>
            <p:nvPr/>
          </p:nvSpPr>
          <p:spPr>
            <a:xfrm>
              <a:off x="1798081" y="3732316"/>
              <a:ext cx="4062" cy="7106"/>
            </a:xfrm>
            <a:custGeom>
              <a:rect b="b" l="l" r="r" t="t"/>
              <a:pathLst>
                <a:path extrusionOk="0" h="481" w="275">
                  <a:moveTo>
                    <a:pt x="275" y="1"/>
                  </a:moveTo>
                  <a:lnTo>
                    <a:pt x="1" y="183"/>
                  </a:lnTo>
                  <a:lnTo>
                    <a:pt x="275" y="480"/>
                  </a:lnTo>
                  <a:lnTo>
                    <a:pt x="275" y="1"/>
                  </a:lnTo>
                  <a:close/>
                </a:path>
              </a:pathLst>
            </a:custGeom>
            <a:solidFill>
              <a:srgbClr val="CB51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18"/>
            <p:cNvSpPr/>
            <p:nvPr/>
          </p:nvSpPr>
          <p:spPr>
            <a:xfrm>
              <a:off x="1755933" y="3445703"/>
              <a:ext cx="49252" cy="9794"/>
            </a:xfrm>
            <a:custGeom>
              <a:rect b="b" l="l" r="r" t="t"/>
              <a:pathLst>
                <a:path extrusionOk="0" h="663" w="3334">
                  <a:moveTo>
                    <a:pt x="3333" y="0"/>
                  </a:moveTo>
                  <a:lnTo>
                    <a:pt x="1621" y="0"/>
                  </a:lnTo>
                  <a:cubicBezTo>
                    <a:pt x="959" y="0"/>
                    <a:pt x="389" y="183"/>
                    <a:pt x="1" y="662"/>
                  </a:cubicBezTo>
                  <a:cubicBezTo>
                    <a:pt x="389" y="183"/>
                    <a:pt x="959" y="0"/>
                    <a:pt x="1621" y="0"/>
                  </a:cubicBezTo>
                  <a:close/>
                </a:path>
              </a:pathLst>
            </a:custGeom>
            <a:solidFill>
              <a:srgbClr val="B6DA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18"/>
            <p:cNvSpPr/>
            <p:nvPr/>
          </p:nvSpPr>
          <p:spPr>
            <a:xfrm>
              <a:off x="1717833" y="4149434"/>
              <a:ext cx="28334" cy="29693"/>
            </a:xfrm>
            <a:custGeom>
              <a:rect b="b" l="l" r="r" t="t"/>
              <a:pathLst>
                <a:path extrusionOk="0" h="2010" w="1918">
                  <a:moveTo>
                    <a:pt x="1" y="1"/>
                  </a:moveTo>
                  <a:lnTo>
                    <a:pt x="1" y="92"/>
                  </a:lnTo>
                  <a:cubicBezTo>
                    <a:pt x="1" y="1142"/>
                    <a:pt x="868" y="2009"/>
                    <a:pt x="1918" y="2009"/>
                  </a:cubicBezTo>
                  <a:cubicBezTo>
                    <a:pt x="868" y="2009"/>
                    <a:pt x="1" y="1142"/>
                    <a:pt x="1" y="1"/>
                  </a:cubicBezTo>
                  <a:close/>
                </a:path>
              </a:pathLst>
            </a:custGeom>
            <a:solidFill>
              <a:srgbClr val="B6DA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18"/>
            <p:cNvSpPr/>
            <p:nvPr/>
          </p:nvSpPr>
          <p:spPr>
            <a:xfrm>
              <a:off x="1717833" y="3510099"/>
              <a:ext cx="15" cy="5747"/>
            </a:xfrm>
            <a:custGeom>
              <a:rect b="b" l="l" r="r" t="t"/>
              <a:pathLst>
                <a:path extrusionOk="0" h="389" w="1">
                  <a:moveTo>
                    <a:pt x="1" y="1"/>
                  </a:moveTo>
                  <a:lnTo>
                    <a:pt x="1" y="1"/>
                  </a:lnTo>
                  <a:lnTo>
                    <a:pt x="1" y="389"/>
                  </a:lnTo>
                  <a:lnTo>
                    <a:pt x="1" y="389"/>
                  </a:lnTo>
                  <a:close/>
                </a:path>
              </a:pathLst>
            </a:custGeom>
            <a:solidFill>
              <a:srgbClr val="9BC1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8"/>
            <p:cNvSpPr/>
            <p:nvPr/>
          </p:nvSpPr>
          <p:spPr>
            <a:xfrm>
              <a:off x="1717833" y="3644977"/>
              <a:ext cx="15" cy="5747"/>
            </a:xfrm>
            <a:custGeom>
              <a:rect b="b" l="l" r="r" t="t"/>
              <a:pathLst>
                <a:path extrusionOk="0" h="389" w="1">
                  <a:moveTo>
                    <a:pt x="1" y="1"/>
                  </a:moveTo>
                  <a:lnTo>
                    <a:pt x="1" y="1"/>
                  </a:lnTo>
                  <a:lnTo>
                    <a:pt x="1" y="389"/>
                  </a:lnTo>
                  <a:lnTo>
                    <a:pt x="1" y="389"/>
                  </a:lnTo>
                  <a:close/>
                </a:path>
              </a:pathLst>
            </a:custGeom>
            <a:solidFill>
              <a:srgbClr val="9BC1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8"/>
            <p:cNvSpPr/>
            <p:nvPr/>
          </p:nvSpPr>
          <p:spPr>
            <a:xfrm>
              <a:off x="1717833" y="3779870"/>
              <a:ext cx="15" cy="5747"/>
            </a:xfrm>
            <a:custGeom>
              <a:rect b="b" l="l" r="r" t="t"/>
              <a:pathLst>
                <a:path extrusionOk="0" h="389" w="1">
                  <a:moveTo>
                    <a:pt x="1" y="0"/>
                  </a:moveTo>
                  <a:lnTo>
                    <a:pt x="1" y="0"/>
                  </a:lnTo>
                  <a:lnTo>
                    <a:pt x="1" y="388"/>
                  </a:lnTo>
                  <a:lnTo>
                    <a:pt x="1" y="388"/>
                  </a:lnTo>
                  <a:close/>
                </a:path>
              </a:pathLst>
            </a:custGeom>
            <a:solidFill>
              <a:srgbClr val="9BC1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8"/>
            <p:cNvSpPr/>
            <p:nvPr/>
          </p:nvSpPr>
          <p:spPr>
            <a:xfrm>
              <a:off x="1717833" y="3914748"/>
              <a:ext cx="15" cy="5747"/>
            </a:xfrm>
            <a:custGeom>
              <a:rect b="b" l="l" r="r" t="t"/>
              <a:pathLst>
                <a:path extrusionOk="0" h="389" w="1">
                  <a:moveTo>
                    <a:pt x="1" y="0"/>
                  </a:moveTo>
                  <a:lnTo>
                    <a:pt x="1" y="0"/>
                  </a:lnTo>
                  <a:lnTo>
                    <a:pt x="1" y="388"/>
                  </a:lnTo>
                  <a:lnTo>
                    <a:pt x="1" y="388"/>
                  </a:lnTo>
                  <a:close/>
                </a:path>
              </a:pathLst>
            </a:custGeom>
            <a:solidFill>
              <a:srgbClr val="9BC1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8"/>
            <p:cNvSpPr/>
            <p:nvPr/>
          </p:nvSpPr>
          <p:spPr>
            <a:xfrm>
              <a:off x="1717833" y="4049627"/>
              <a:ext cx="15" cy="5747"/>
            </a:xfrm>
            <a:custGeom>
              <a:rect b="b" l="l" r="r" t="t"/>
              <a:pathLst>
                <a:path extrusionOk="0" h="389" w="1">
                  <a:moveTo>
                    <a:pt x="1" y="0"/>
                  </a:moveTo>
                  <a:lnTo>
                    <a:pt x="1" y="0"/>
                  </a:lnTo>
                  <a:lnTo>
                    <a:pt x="1" y="388"/>
                  </a:lnTo>
                  <a:lnTo>
                    <a:pt x="1" y="388"/>
                  </a:lnTo>
                  <a:close/>
                </a:path>
              </a:pathLst>
            </a:custGeom>
            <a:solidFill>
              <a:srgbClr val="9BC1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8"/>
            <p:cNvSpPr/>
            <p:nvPr/>
          </p:nvSpPr>
          <p:spPr>
            <a:xfrm>
              <a:off x="1717833" y="3445703"/>
              <a:ext cx="102861" cy="733396"/>
            </a:xfrm>
            <a:custGeom>
              <a:rect b="b" l="l" r="r" t="t"/>
              <a:pathLst>
                <a:path extrusionOk="0" h="49646" w="6963">
                  <a:moveTo>
                    <a:pt x="4200" y="0"/>
                  </a:moveTo>
                  <a:cubicBezTo>
                    <a:pt x="3538" y="0"/>
                    <a:pt x="2968" y="183"/>
                    <a:pt x="2580" y="662"/>
                  </a:cubicBezTo>
                  <a:cubicBezTo>
                    <a:pt x="2192" y="1050"/>
                    <a:pt x="1918" y="1621"/>
                    <a:pt x="1918" y="2191"/>
                  </a:cubicBezTo>
                  <a:cubicBezTo>
                    <a:pt x="1439" y="2191"/>
                    <a:pt x="959" y="2374"/>
                    <a:pt x="571" y="2762"/>
                  </a:cubicBezTo>
                  <a:cubicBezTo>
                    <a:pt x="297" y="3036"/>
                    <a:pt x="1" y="3607"/>
                    <a:pt x="1" y="4086"/>
                  </a:cubicBezTo>
                  <a:lnTo>
                    <a:pt x="1" y="4360"/>
                  </a:lnTo>
                  <a:lnTo>
                    <a:pt x="2762" y="4360"/>
                  </a:lnTo>
                  <a:lnTo>
                    <a:pt x="2762" y="4086"/>
                  </a:lnTo>
                  <a:cubicBezTo>
                    <a:pt x="2762" y="3036"/>
                    <a:pt x="3630" y="2191"/>
                    <a:pt x="4680" y="2191"/>
                  </a:cubicBezTo>
                  <a:cubicBezTo>
                    <a:pt x="4680" y="1621"/>
                    <a:pt x="4954" y="1050"/>
                    <a:pt x="5342" y="662"/>
                  </a:cubicBezTo>
                  <a:cubicBezTo>
                    <a:pt x="5707" y="183"/>
                    <a:pt x="6278" y="0"/>
                    <a:pt x="6962" y="0"/>
                  </a:cubicBezTo>
                  <a:close/>
                  <a:moveTo>
                    <a:pt x="1" y="4748"/>
                  </a:moveTo>
                  <a:lnTo>
                    <a:pt x="1" y="13490"/>
                  </a:lnTo>
                  <a:lnTo>
                    <a:pt x="2762" y="13490"/>
                  </a:lnTo>
                  <a:lnTo>
                    <a:pt x="2762" y="4748"/>
                  </a:lnTo>
                  <a:close/>
                  <a:moveTo>
                    <a:pt x="1" y="13878"/>
                  </a:moveTo>
                  <a:lnTo>
                    <a:pt x="1" y="22620"/>
                  </a:lnTo>
                  <a:lnTo>
                    <a:pt x="777" y="22620"/>
                  </a:lnTo>
                  <a:lnTo>
                    <a:pt x="777" y="22529"/>
                  </a:lnTo>
                  <a:lnTo>
                    <a:pt x="2762" y="22529"/>
                  </a:lnTo>
                  <a:lnTo>
                    <a:pt x="2762" y="13878"/>
                  </a:lnTo>
                  <a:close/>
                  <a:moveTo>
                    <a:pt x="1" y="23008"/>
                  </a:moveTo>
                  <a:lnTo>
                    <a:pt x="1" y="31750"/>
                  </a:lnTo>
                  <a:lnTo>
                    <a:pt x="777" y="31750"/>
                  </a:lnTo>
                  <a:lnTo>
                    <a:pt x="777" y="23008"/>
                  </a:lnTo>
                  <a:close/>
                  <a:moveTo>
                    <a:pt x="1" y="32138"/>
                  </a:moveTo>
                  <a:lnTo>
                    <a:pt x="1" y="40880"/>
                  </a:lnTo>
                  <a:lnTo>
                    <a:pt x="777" y="40880"/>
                  </a:lnTo>
                  <a:lnTo>
                    <a:pt x="777" y="32138"/>
                  </a:lnTo>
                  <a:close/>
                  <a:moveTo>
                    <a:pt x="1" y="41268"/>
                  </a:moveTo>
                  <a:lnTo>
                    <a:pt x="1" y="47637"/>
                  </a:lnTo>
                  <a:cubicBezTo>
                    <a:pt x="1" y="48778"/>
                    <a:pt x="868" y="49645"/>
                    <a:pt x="1918" y="49645"/>
                  </a:cubicBezTo>
                  <a:lnTo>
                    <a:pt x="4680" y="49645"/>
                  </a:lnTo>
                  <a:cubicBezTo>
                    <a:pt x="4109" y="49645"/>
                    <a:pt x="3538" y="49348"/>
                    <a:pt x="3242" y="48869"/>
                  </a:cubicBezTo>
                  <a:lnTo>
                    <a:pt x="2100" y="48869"/>
                  </a:lnTo>
                  <a:cubicBezTo>
                    <a:pt x="1347" y="48869"/>
                    <a:pt x="777" y="48298"/>
                    <a:pt x="777" y="47545"/>
                  </a:cubicBezTo>
                  <a:lnTo>
                    <a:pt x="777" y="41268"/>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8"/>
            <p:cNvSpPr/>
            <p:nvPr/>
          </p:nvSpPr>
          <p:spPr>
            <a:xfrm>
              <a:off x="1717833" y="3510099"/>
              <a:ext cx="40816" cy="5747"/>
            </a:xfrm>
            <a:custGeom>
              <a:rect b="b" l="l" r="r" t="t"/>
              <a:pathLst>
                <a:path extrusionOk="0" h="389" w="2763">
                  <a:moveTo>
                    <a:pt x="1" y="1"/>
                  </a:moveTo>
                  <a:lnTo>
                    <a:pt x="1" y="389"/>
                  </a:lnTo>
                  <a:lnTo>
                    <a:pt x="2762" y="389"/>
                  </a:lnTo>
                  <a:lnTo>
                    <a:pt x="2762" y="1"/>
                  </a:lnTo>
                  <a:close/>
                </a:path>
              </a:pathLst>
            </a:custGeom>
            <a:solidFill>
              <a:srgbClr val="7BB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8"/>
            <p:cNvSpPr/>
            <p:nvPr/>
          </p:nvSpPr>
          <p:spPr>
            <a:xfrm>
              <a:off x="1717833" y="3644977"/>
              <a:ext cx="40816" cy="5747"/>
            </a:xfrm>
            <a:custGeom>
              <a:rect b="b" l="l" r="r" t="t"/>
              <a:pathLst>
                <a:path extrusionOk="0" h="389" w="2763">
                  <a:moveTo>
                    <a:pt x="1" y="1"/>
                  </a:moveTo>
                  <a:lnTo>
                    <a:pt x="1" y="389"/>
                  </a:lnTo>
                  <a:lnTo>
                    <a:pt x="2762" y="389"/>
                  </a:lnTo>
                  <a:lnTo>
                    <a:pt x="2762" y="1"/>
                  </a:lnTo>
                  <a:close/>
                </a:path>
              </a:pathLst>
            </a:custGeom>
            <a:solidFill>
              <a:srgbClr val="7BB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8"/>
            <p:cNvSpPr/>
            <p:nvPr/>
          </p:nvSpPr>
          <p:spPr>
            <a:xfrm>
              <a:off x="1717833" y="3779870"/>
              <a:ext cx="11478" cy="5747"/>
            </a:xfrm>
            <a:custGeom>
              <a:rect b="b" l="l" r="r" t="t"/>
              <a:pathLst>
                <a:path extrusionOk="0" h="389" w="777">
                  <a:moveTo>
                    <a:pt x="1" y="0"/>
                  </a:moveTo>
                  <a:lnTo>
                    <a:pt x="1" y="388"/>
                  </a:lnTo>
                  <a:lnTo>
                    <a:pt x="777" y="388"/>
                  </a:lnTo>
                  <a:lnTo>
                    <a:pt x="777" y="0"/>
                  </a:lnTo>
                  <a:close/>
                </a:path>
              </a:pathLst>
            </a:custGeom>
            <a:solidFill>
              <a:srgbClr val="7BB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8"/>
            <p:cNvSpPr/>
            <p:nvPr/>
          </p:nvSpPr>
          <p:spPr>
            <a:xfrm>
              <a:off x="1717833" y="3914748"/>
              <a:ext cx="11478" cy="5747"/>
            </a:xfrm>
            <a:custGeom>
              <a:rect b="b" l="l" r="r" t="t"/>
              <a:pathLst>
                <a:path extrusionOk="0" h="389" w="777">
                  <a:moveTo>
                    <a:pt x="1" y="0"/>
                  </a:moveTo>
                  <a:lnTo>
                    <a:pt x="1" y="388"/>
                  </a:lnTo>
                  <a:lnTo>
                    <a:pt x="777" y="388"/>
                  </a:lnTo>
                  <a:lnTo>
                    <a:pt x="777" y="0"/>
                  </a:lnTo>
                  <a:close/>
                </a:path>
              </a:pathLst>
            </a:custGeom>
            <a:solidFill>
              <a:srgbClr val="7BB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8"/>
            <p:cNvSpPr/>
            <p:nvPr/>
          </p:nvSpPr>
          <p:spPr>
            <a:xfrm>
              <a:off x="1717833" y="4049627"/>
              <a:ext cx="11478" cy="5747"/>
            </a:xfrm>
            <a:custGeom>
              <a:rect b="b" l="l" r="r" t="t"/>
              <a:pathLst>
                <a:path extrusionOk="0" h="389" w="777">
                  <a:moveTo>
                    <a:pt x="1" y="0"/>
                  </a:moveTo>
                  <a:lnTo>
                    <a:pt x="1" y="388"/>
                  </a:lnTo>
                  <a:lnTo>
                    <a:pt x="777" y="388"/>
                  </a:lnTo>
                  <a:lnTo>
                    <a:pt x="777" y="0"/>
                  </a:lnTo>
                  <a:close/>
                </a:path>
              </a:pathLst>
            </a:custGeom>
            <a:solidFill>
              <a:srgbClr val="7BB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8"/>
            <p:cNvSpPr/>
            <p:nvPr/>
          </p:nvSpPr>
          <p:spPr>
            <a:xfrm>
              <a:off x="1805172" y="3445703"/>
              <a:ext cx="15526" cy="15"/>
            </a:xfrm>
            <a:custGeom>
              <a:rect b="b" l="l" r="r" t="t"/>
              <a:pathLst>
                <a:path extrusionOk="0" h="1" w="1051">
                  <a:moveTo>
                    <a:pt x="1050" y="0"/>
                  </a:moveTo>
                  <a:lnTo>
                    <a:pt x="0" y="0"/>
                  </a:lnTo>
                  <a:lnTo>
                    <a:pt x="0" y="0"/>
                  </a:lnTo>
                  <a:close/>
                </a:path>
              </a:pathLst>
            </a:custGeom>
            <a:solidFill>
              <a:srgbClr val="479F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8"/>
            <p:cNvSpPr/>
            <p:nvPr/>
          </p:nvSpPr>
          <p:spPr>
            <a:xfrm>
              <a:off x="1729297" y="3778511"/>
              <a:ext cx="36429" cy="389137"/>
            </a:xfrm>
            <a:custGeom>
              <a:rect b="b" l="l" r="r" t="t"/>
              <a:pathLst>
                <a:path extrusionOk="0" h="26342" w="2466">
                  <a:moveTo>
                    <a:pt x="1" y="1"/>
                  </a:moveTo>
                  <a:lnTo>
                    <a:pt x="1" y="92"/>
                  </a:lnTo>
                  <a:lnTo>
                    <a:pt x="1" y="480"/>
                  </a:lnTo>
                  <a:lnTo>
                    <a:pt x="1" y="9222"/>
                  </a:lnTo>
                  <a:lnTo>
                    <a:pt x="1" y="9610"/>
                  </a:lnTo>
                  <a:lnTo>
                    <a:pt x="1" y="18352"/>
                  </a:lnTo>
                  <a:lnTo>
                    <a:pt x="1" y="18740"/>
                  </a:lnTo>
                  <a:lnTo>
                    <a:pt x="1" y="25017"/>
                  </a:lnTo>
                  <a:cubicBezTo>
                    <a:pt x="1" y="25770"/>
                    <a:pt x="571" y="26341"/>
                    <a:pt x="1324" y="26341"/>
                  </a:cubicBezTo>
                  <a:lnTo>
                    <a:pt x="2466" y="26341"/>
                  </a:lnTo>
                  <a:cubicBezTo>
                    <a:pt x="2192" y="26067"/>
                    <a:pt x="1986" y="25588"/>
                    <a:pt x="1986" y="25200"/>
                  </a:cubicBezTo>
                  <a:lnTo>
                    <a:pt x="19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9" name="Google Shape;1669;p18"/>
          <p:cNvGrpSpPr/>
          <p:nvPr/>
        </p:nvGrpSpPr>
        <p:grpSpPr>
          <a:xfrm>
            <a:off x="3888526" y="2809141"/>
            <a:ext cx="1476616" cy="1746882"/>
            <a:chOff x="3569749" y="2423805"/>
            <a:chExt cx="1476616" cy="1746882"/>
          </a:xfrm>
        </p:grpSpPr>
        <p:sp>
          <p:nvSpPr>
            <p:cNvPr id="1670" name="Google Shape;1670;p18"/>
            <p:cNvSpPr/>
            <p:nvPr/>
          </p:nvSpPr>
          <p:spPr>
            <a:xfrm>
              <a:off x="3718781" y="2467814"/>
              <a:ext cx="154446" cy="476132"/>
            </a:xfrm>
            <a:custGeom>
              <a:rect b="b" l="l" r="r" t="t"/>
              <a:pathLst>
                <a:path extrusionOk="0" h="32231" w="10455">
                  <a:moveTo>
                    <a:pt x="4797" y="0"/>
                  </a:moveTo>
                  <a:cubicBezTo>
                    <a:pt x="4781" y="0"/>
                    <a:pt x="4765" y="1"/>
                    <a:pt x="4749" y="1"/>
                  </a:cubicBezTo>
                  <a:cubicBezTo>
                    <a:pt x="4361" y="1"/>
                    <a:pt x="3790" y="184"/>
                    <a:pt x="3516" y="480"/>
                  </a:cubicBezTo>
                  <a:cubicBezTo>
                    <a:pt x="3516" y="480"/>
                    <a:pt x="1" y="4657"/>
                    <a:pt x="92" y="16458"/>
                  </a:cubicBezTo>
                  <a:cubicBezTo>
                    <a:pt x="184" y="26821"/>
                    <a:pt x="92" y="32230"/>
                    <a:pt x="92" y="32230"/>
                  </a:cubicBezTo>
                  <a:lnTo>
                    <a:pt x="9131" y="21868"/>
                  </a:lnTo>
                  <a:lnTo>
                    <a:pt x="10455" y="12737"/>
                  </a:lnTo>
                  <a:cubicBezTo>
                    <a:pt x="10455" y="12737"/>
                    <a:pt x="9322" y="0"/>
                    <a:pt x="4797"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8"/>
            <p:cNvSpPr/>
            <p:nvPr/>
          </p:nvSpPr>
          <p:spPr>
            <a:xfrm>
              <a:off x="3770723" y="2423805"/>
              <a:ext cx="296395" cy="402122"/>
            </a:xfrm>
            <a:custGeom>
              <a:rect b="b" l="l" r="r" t="t"/>
              <a:pathLst>
                <a:path extrusionOk="0" h="27221" w="20064">
                  <a:moveTo>
                    <a:pt x="9670" y="1"/>
                  </a:moveTo>
                  <a:cubicBezTo>
                    <a:pt x="3903" y="1"/>
                    <a:pt x="226" y="3214"/>
                    <a:pt x="0" y="3459"/>
                  </a:cubicBezTo>
                  <a:cubicBezTo>
                    <a:pt x="91" y="3393"/>
                    <a:pt x="192" y="3363"/>
                    <a:pt x="298" y="3363"/>
                  </a:cubicBezTo>
                  <a:cubicBezTo>
                    <a:pt x="962" y="3363"/>
                    <a:pt x="1857" y="4540"/>
                    <a:pt x="2191" y="5445"/>
                  </a:cubicBezTo>
                  <a:cubicBezTo>
                    <a:pt x="3036" y="7636"/>
                    <a:pt x="3515" y="10581"/>
                    <a:pt x="3812" y="13617"/>
                  </a:cubicBezTo>
                  <a:cubicBezTo>
                    <a:pt x="4474" y="20282"/>
                    <a:pt x="4086" y="27220"/>
                    <a:pt x="4086" y="27220"/>
                  </a:cubicBezTo>
                  <a:lnTo>
                    <a:pt x="20063" y="15625"/>
                  </a:lnTo>
                  <a:cubicBezTo>
                    <a:pt x="19790" y="11722"/>
                    <a:pt x="19105" y="8778"/>
                    <a:pt x="18352" y="6678"/>
                  </a:cubicBezTo>
                  <a:cubicBezTo>
                    <a:pt x="16457" y="880"/>
                    <a:pt x="13604" y="492"/>
                    <a:pt x="13604" y="492"/>
                  </a:cubicBezTo>
                  <a:cubicBezTo>
                    <a:pt x="12208" y="145"/>
                    <a:pt x="10892" y="1"/>
                    <a:pt x="967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8"/>
            <p:cNvSpPr/>
            <p:nvPr/>
          </p:nvSpPr>
          <p:spPr>
            <a:xfrm>
              <a:off x="3827023" y="2522445"/>
              <a:ext cx="240097" cy="303486"/>
            </a:xfrm>
            <a:custGeom>
              <a:rect b="b" l="l" r="r" t="t"/>
              <a:pathLst>
                <a:path extrusionOk="0" h="20544" w="16253">
                  <a:moveTo>
                    <a:pt x="14541" y="1"/>
                  </a:moveTo>
                  <a:cubicBezTo>
                    <a:pt x="8834" y="6278"/>
                    <a:pt x="1" y="6940"/>
                    <a:pt x="1" y="6940"/>
                  </a:cubicBezTo>
                  <a:cubicBezTo>
                    <a:pt x="663" y="13605"/>
                    <a:pt x="275" y="20543"/>
                    <a:pt x="275" y="20543"/>
                  </a:cubicBezTo>
                  <a:lnTo>
                    <a:pt x="16252" y="8948"/>
                  </a:lnTo>
                  <a:cubicBezTo>
                    <a:pt x="15979" y="5045"/>
                    <a:pt x="15294" y="2101"/>
                    <a:pt x="1454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8"/>
            <p:cNvSpPr/>
            <p:nvPr/>
          </p:nvSpPr>
          <p:spPr>
            <a:xfrm>
              <a:off x="4742869" y="2467814"/>
              <a:ext cx="156131" cy="476132"/>
            </a:xfrm>
            <a:custGeom>
              <a:rect b="b" l="l" r="r" t="t"/>
              <a:pathLst>
                <a:path extrusionOk="0" h="32231" w="10569">
                  <a:moveTo>
                    <a:pt x="5749" y="0"/>
                  </a:moveTo>
                  <a:cubicBezTo>
                    <a:pt x="1134" y="0"/>
                    <a:pt x="0" y="12737"/>
                    <a:pt x="0" y="12737"/>
                  </a:cubicBezTo>
                  <a:lnTo>
                    <a:pt x="1347" y="21868"/>
                  </a:lnTo>
                  <a:lnTo>
                    <a:pt x="10477" y="32230"/>
                  </a:lnTo>
                  <a:cubicBezTo>
                    <a:pt x="10477" y="32230"/>
                    <a:pt x="10363" y="26821"/>
                    <a:pt x="10477" y="16458"/>
                  </a:cubicBezTo>
                  <a:cubicBezTo>
                    <a:pt x="10568" y="4657"/>
                    <a:pt x="6939" y="480"/>
                    <a:pt x="6939" y="480"/>
                  </a:cubicBezTo>
                  <a:cubicBezTo>
                    <a:pt x="6665" y="184"/>
                    <a:pt x="6095" y="1"/>
                    <a:pt x="5798" y="1"/>
                  </a:cubicBezTo>
                  <a:cubicBezTo>
                    <a:pt x="5781" y="1"/>
                    <a:pt x="5765" y="0"/>
                    <a:pt x="5749"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8"/>
            <p:cNvSpPr/>
            <p:nvPr/>
          </p:nvSpPr>
          <p:spPr>
            <a:xfrm>
              <a:off x="4548972" y="2425091"/>
              <a:ext cx="296410" cy="400837"/>
            </a:xfrm>
            <a:custGeom>
              <a:rect b="b" l="l" r="r" t="t"/>
              <a:pathLst>
                <a:path extrusionOk="0" h="27134" w="20065">
                  <a:moveTo>
                    <a:pt x="10536" y="0"/>
                  </a:moveTo>
                  <a:cubicBezTo>
                    <a:pt x="9284" y="0"/>
                    <a:pt x="7928" y="152"/>
                    <a:pt x="6483" y="519"/>
                  </a:cubicBezTo>
                  <a:cubicBezTo>
                    <a:pt x="6483" y="519"/>
                    <a:pt x="1233" y="1090"/>
                    <a:pt x="1" y="15538"/>
                  </a:cubicBezTo>
                  <a:lnTo>
                    <a:pt x="15979" y="27133"/>
                  </a:lnTo>
                  <a:cubicBezTo>
                    <a:pt x="15979" y="27133"/>
                    <a:pt x="15225" y="12388"/>
                    <a:pt x="17896" y="5358"/>
                  </a:cubicBezTo>
                  <a:cubicBezTo>
                    <a:pt x="18211" y="4453"/>
                    <a:pt x="19102" y="3276"/>
                    <a:pt x="19767" y="3276"/>
                  </a:cubicBezTo>
                  <a:cubicBezTo>
                    <a:pt x="19873" y="3276"/>
                    <a:pt x="19973" y="3306"/>
                    <a:pt x="20064" y="3372"/>
                  </a:cubicBezTo>
                  <a:cubicBezTo>
                    <a:pt x="20064" y="3372"/>
                    <a:pt x="16444" y="0"/>
                    <a:pt x="1053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8"/>
            <p:cNvSpPr/>
            <p:nvPr/>
          </p:nvSpPr>
          <p:spPr>
            <a:xfrm>
              <a:off x="4548972" y="2522445"/>
              <a:ext cx="240437" cy="303486"/>
            </a:xfrm>
            <a:custGeom>
              <a:rect b="b" l="l" r="r" t="t"/>
              <a:pathLst>
                <a:path extrusionOk="0" h="20544" w="16276">
                  <a:moveTo>
                    <a:pt x="1713" y="1"/>
                  </a:moveTo>
                  <a:cubicBezTo>
                    <a:pt x="959" y="2101"/>
                    <a:pt x="298" y="5045"/>
                    <a:pt x="1" y="8948"/>
                  </a:cubicBezTo>
                  <a:lnTo>
                    <a:pt x="15979" y="20543"/>
                  </a:lnTo>
                  <a:cubicBezTo>
                    <a:pt x="15979" y="20543"/>
                    <a:pt x="15613" y="13605"/>
                    <a:pt x="16275" y="6940"/>
                  </a:cubicBezTo>
                  <a:cubicBezTo>
                    <a:pt x="16275" y="6940"/>
                    <a:pt x="7419" y="6278"/>
                    <a:pt x="171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18"/>
            <p:cNvSpPr/>
            <p:nvPr/>
          </p:nvSpPr>
          <p:spPr>
            <a:xfrm>
              <a:off x="4110609" y="2436126"/>
              <a:ext cx="394869" cy="153767"/>
            </a:xfrm>
            <a:custGeom>
              <a:rect b="b" l="l" r="r" t="t"/>
              <a:pathLst>
                <a:path extrusionOk="0" h="10409" w="26730">
                  <a:moveTo>
                    <a:pt x="13365" y="0"/>
                  </a:moveTo>
                  <a:cubicBezTo>
                    <a:pt x="12532" y="0"/>
                    <a:pt x="11699" y="46"/>
                    <a:pt x="10843" y="137"/>
                  </a:cubicBezTo>
                  <a:cubicBezTo>
                    <a:pt x="8287" y="434"/>
                    <a:pt x="4475" y="1005"/>
                    <a:pt x="3060" y="2511"/>
                  </a:cubicBezTo>
                  <a:cubicBezTo>
                    <a:pt x="572" y="4908"/>
                    <a:pt x="1" y="10409"/>
                    <a:pt x="1" y="10409"/>
                  </a:cubicBezTo>
                  <a:lnTo>
                    <a:pt x="3425" y="9359"/>
                  </a:lnTo>
                  <a:cubicBezTo>
                    <a:pt x="3425" y="9359"/>
                    <a:pt x="4087" y="6894"/>
                    <a:pt x="5045" y="5478"/>
                  </a:cubicBezTo>
                  <a:cubicBezTo>
                    <a:pt x="5525" y="4702"/>
                    <a:pt x="7054" y="4223"/>
                    <a:pt x="8652" y="3858"/>
                  </a:cubicBezTo>
                  <a:cubicBezTo>
                    <a:pt x="10227" y="3527"/>
                    <a:pt x="11824" y="3361"/>
                    <a:pt x="13408" y="3361"/>
                  </a:cubicBezTo>
                  <a:cubicBezTo>
                    <a:pt x="14991" y="3361"/>
                    <a:pt x="16561" y="3527"/>
                    <a:pt x="18079" y="3858"/>
                  </a:cubicBezTo>
                  <a:cubicBezTo>
                    <a:pt x="19699" y="4223"/>
                    <a:pt x="21206" y="4702"/>
                    <a:pt x="21776" y="5478"/>
                  </a:cubicBezTo>
                  <a:cubicBezTo>
                    <a:pt x="22644" y="6894"/>
                    <a:pt x="23306" y="9359"/>
                    <a:pt x="23306" y="9359"/>
                  </a:cubicBezTo>
                  <a:lnTo>
                    <a:pt x="26729" y="10409"/>
                  </a:lnTo>
                  <a:cubicBezTo>
                    <a:pt x="26729" y="10409"/>
                    <a:pt x="26159" y="4908"/>
                    <a:pt x="23694" y="2511"/>
                  </a:cubicBezTo>
                  <a:cubicBezTo>
                    <a:pt x="22256" y="1005"/>
                    <a:pt x="18467" y="434"/>
                    <a:pt x="15887" y="137"/>
                  </a:cubicBezTo>
                  <a:cubicBezTo>
                    <a:pt x="15031" y="46"/>
                    <a:pt x="14198" y="0"/>
                    <a:pt x="133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8"/>
            <p:cNvSpPr/>
            <p:nvPr/>
          </p:nvSpPr>
          <p:spPr>
            <a:xfrm>
              <a:off x="3663825" y="2530881"/>
              <a:ext cx="1288398" cy="1639747"/>
            </a:xfrm>
            <a:custGeom>
              <a:rect b="b" l="l" r="r" t="t"/>
              <a:pathLst>
                <a:path extrusionOk="0" h="111000" w="87216">
                  <a:moveTo>
                    <a:pt x="43665" y="0"/>
                  </a:moveTo>
                  <a:cubicBezTo>
                    <a:pt x="19493" y="0"/>
                    <a:pt x="0" y="19493"/>
                    <a:pt x="0" y="43574"/>
                  </a:cubicBezTo>
                  <a:lnTo>
                    <a:pt x="0" y="106708"/>
                  </a:lnTo>
                  <a:cubicBezTo>
                    <a:pt x="0" y="109082"/>
                    <a:pt x="1918" y="111000"/>
                    <a:pt x="4292" y="111000"/>
                  </a:cubicBezTo>
                  <a:lnTo>
                    <a:pt x="82948" y="111000"/>
                  </a:lnTo>
                  <a:cubicBezTo>
                    <a:pt x="85321" y="111000"/>
                    <a:pt x="87216" y="109082"/>
                    <a:pt x="87216" y="106708"/>
                  </a:cubicBezTo>
                  <a:lnTo>
                    <a:pt x="87216" y="43574"/>
                  </a:lnTo>
                  <a:cubicBezTo>
                    <a:pt x="87216" y="31476"/>
                    <a:pt x="82377" y="20634"/>
                    <a:pt x="74479" y="12760"/>
                  </a:cubicBezTo>
                  <a:cubicBezTo>
                    <a:pt x="66582" y="4862"/>
                    <a:pt x="55648" y="0"/>
                    <a:pt x="436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8"/>
            <p:cNvSpPr/>
            <p:nvPr/>
          </p:nvSpPr>
          <p:spPr>
            <a:xfrm>
              <a:off x="3663825" y="3385341"/>
              <a:ext cx="1288398" cy="785321"/>
            </a:xfrm>
            <a:custGeom>
              <a:rect b="b" l="l" r="r" t="t"/>
              <a:pathLst>
                <a:path extrusionOk="0" h="53161" w="87216">
                  <a:moveTo>
                    <a:pt x="0" y="1"/>
                  </a:moveTo>
                  <a:lnTo>
                    <a:pt x="0" y="48869"/>
                  </a:lnTo>
                  <a:cubicBezTo>
                    <a:pt x="0" y="51243"/>
                    <a:pt x="1918" y="53161"/>
                    <a:pt x="4292" y="53161"/>
                  </a:cubicBezTo>
                  <a:lnTo>
                    <a:pt x="82948" y="53161"/>
                  </a:lnTo>
                  <a:cubicBezTo>
                    <a:pt x="85321" y="53161"/>
                    <a:pt x="87216" y="51243"/>
                    <a:pt x="87216" y="48869"/>
                  </a:cubicBezTo>
                  <a:lnTo>
                    <a:pt x="87216" y="1"/>
                  </a:lnTo>
                  <a:cubicBezTo>
                    <a:pt x="87216" y="1"/>
                    <a:pt x="78382" y="13878"/>
                    <a:pt x="43665" y="13878"/>
                  </a:cubicBezTo>
                  <a:cubicBezTo>
                    <a:pt x="8857" y="13878"/>
                    <a:pt x="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8"/>
            <p:cNvSpPr/>
            <p:nvPr/>
          </p:nvSpPr>
          <p:spPr>
            <a:xfrm>
              <a:off x="3829727" y="2719370"/>
              <a:ext cx="958292" cy="1243224"/>
            </a:xfrm>
            <a:custGeom>
              <a:rect b="b" l="l" r="r" t="t"/>
              <a:pathLst>
                <a:path extrusionOk="0" h="84158" w="64870">
                  <a:moveTo>
                    <a:pt x="32435" y="1"/>
                  </a:moveTo>
                  <a:cubicBezTo>
                    <a:pt x="14175" y="1"/>
                    <a:pt x="0" y="16070"/>
                    <a:pt x="662" y="35174"/>
                  </a:cubicBezTo>
                  <a:lnTo>
                    <a:pt x="2466" y="81213"/>
                  </a:lnTo>
                  <a:cubicBezTo>
                    <a:pt x="2557" y="82833"/>
                    <a:pt x="3904" y="84157"/>
                    <a:pt x="5524" y="84157"/>
                  </a:cubicBezTo>
                  <a:lnTo>
                    <a:pt x="59255" y="84157"/>
                  </a:lnTo>
                  <a:cubicBezTo>
                    <a:pt x="60876" y="84157"/>
                    <a:pt x="62291" y="82833"/>
                    <a:pt x="62291" y="81213"/>
                  </a:cubicBezTo>
                  <a:lnTo>
                    <a:pt x="64094" y="35174"/>
                  </a:lnTo>
                  <a:cubicBezTo>
                    <a:pt x="64870" y="16070"/>
                    <a:pt x="50604" y="1"/>
                    <a:pt x="32435" y="1"/>
                  </a:cubicBezTo>
                  <a:close/>
                </a:path>
              </a:pathLst>
            </a:custGeom>
            <a:solidFill>
              <a:srgbClr val="E04B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8"/>
            <p:cNvSpPr/>
            <p:nvPr/>
          </p:nvSpPr>
          <p:spPr>
            <a:xfrm>
              <a:off x="4773893" y="3160435"/>
              <a:ext cx="4062" cy="78575"/>
            </a:xfrm>
            <a:custGeom>
              <a:rect b="b" l="l" r="r" t="t"/>
              <a:pathLst>
                <a:path extrusionOk="0" h="5319" w="275">
                  <a:moveTo>
                    <a:pt x="0" y="0"/>
                  </a:moveTo>
                  <a:lnTo>
                    <a:pt x="0" y="0"/>
                  </a:lnTo>
                  <a:cubicBezTo>
                    <a:pt x="92" y="1233"/>
                    <a:pt x="183" y="2556"/>
                    <a:pt x="183" y="3903"/>
                  </a:cubicBezTo>
                  <a:lnTo>
                    <a:pt x="183" y="5318"/>
                  </a:lnTo>
                  <a:cubicBezTo>
                    <a:pt x="274" y="3515"/>
                    <a:pt x="183" y="1712"/>
                    <a:pt x="0" y="0"/>
                  </a:cubicBezTo>
                  <a:close/>
                </a:path>
              </a:pathLst>
            </a:custGeom>
            <a:solidFill>
              <a:srgbClr val="00A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8"/>
            <p:cNvSpPr/>
            <p:nvPr/>
          </p:nvSpPr>
          <p:spPr>
            <a:xfrm>
              <a:off x="3838162" y="3129412"/>
              <a:ext cx="939753" cy="337197"/>
            </a:xfrm>
            <a:custGeom>
              <a:rect b="b" l="l" r="r" t="t"/>
              <a:pathLst>
                <a:path extrusionOk="0" h="22826" w="63615">
                  <a:moveTo>
                    <a:pt x="571" y="0"/>
                  </a:moveTo>
                  <a:cubicBezTo>
                    <a:pt x="183" y="2374"/>
                    <a:pt x="0" y="4862"/>
                    <a:pt x="91" y="7418"/>
                  </a:cubicBezTo>
                  <a:lnTo>
                    <a:pt x="753" y="22825"/>
                  </a:lnTo>
                  <a:lnTo>
                    <a:pt x="62952" y="22825"/>
                  </a:lnTo>
                  <a:lnTo>
                    <a:pt x="63523" y="7418"/>
                  </a:lnTo>
                  <a:cubicBezTo>
                    <a:pt x="63614" y="5615"/>
                    <a:pt x="63523" y="3812"/>
                    <a:pt x="63340" y="2100"/>
                  </a:cubicBezTo>
                  <a:cubicBezTo>
                    <a:pt x="63249" y="1347"/>
                    <a:pt x="63158" y="662"/>
                    <a:pt x="63044" y="0"/>
                  </a:cubicBezTo>
                  <a:cubicBezTo>
                    <a:pt x="60396" y="10089"/>
                    <a:pt x="47636" y="17986"/>
                    <a:pt x="31864" y="17986"/>
                  </a:cubicBezTo>
                  <a:cubicBezTo>
                    <a:pt x="15978" y="17986"/>
                    <a:pt x="3241" y="10089"/>
                    <a:pt x="571"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8"/>
            <p:cNvSpPr/>
            <p:nvPr/>
          </p:nvSpPr>
          <p:spPr>
            <a:xfrm>
              <a:off x="3692145" y="2613831"/>
              <a:ext cx="1232100" cy="755983"/>
            </a:xfrm>
            <a:custGeom>
              <a:rect b="b" l="l" r="r" t="t"/>
              <a:pathLst>
                <a:path extrusionOk="0" h="51175" w="83405">
                  <a:moveTo>
                    <a:pt x="39945" y="0"/>
                  </a:moveTo>
                  <a:cubicBezTo>
                    <a:pt x="39374" y="92"/>
                    <a:pt x="38804" y="92"/>
                    <a:pt x="38233" y="183"/>
                  </a:cubicBezTo>
                  <a:lnTo>
                    <a:pt x="36521" y="388"/>
                  </a:lnTo>
                  <a:cubicBezTo>
                    <a:pt x="36316" y="388"/>
                    <a:pt x="36224" y="388"/>
                    <a:pt x="36042" y="480"/>
                  </a:cubicBezTo>
                  <a:lnTo>
                    <a:pt x="35654" y="480"/>
                  </a:lnTo>
                  <a:lnTo>
                    <a:pt x="34809" y="662"/>
                  </a:lnTo>
                  <a:cubicBezTo>
                    <a:pt x="34239" y="868"/>
                    <a:pt x="33668" y="868"/>
                    <a:pt x="33097" y="1050"/>
                  </a:cubicBezTo>
                  <a:cubicBezTo>
                    <a:pt x="32527" y="1233"/>
                    <a:pt x="31956" y="1324"/>
                    <a:pt x="31477" y="1530"/>
                  </a:cubicBezTo>
                  <a:cubicBezTo>
                    <a:pt x="31180" y="1621"/>
                    <a:pt x="30906" y="1712"/>
                    <a:pt x="30609" y="1712"/>
                  </a:cubicBezTo>
                  <a:lnTo>
                    <a:pt x="29765" y="2100"/>
                  </a:lnTo>
                  <a:cubicBezTo>
                    <a:pt x="29286" y="2283"/>
                    <a:pt x="28715" y="2465"/>
                    <a:pt x="28144" y="2671"/>
                  </a:cubicBezTo>
                  <a:cubicBezTo>
                    <a:pt x="27665" y="2853"/>
                    <a:pt x="27094" y="3150"/>
                    <a:pt x="26615" y="3333"/>
                  </a:cubicBezTo>
                  <a:lnTo>
                    <a:pt x="25862" y="3721"/>
                  </a:lnTo>
                  <a:lnTo>
                    <a:pt x="25474" y="3812"/>
                  </a:lnTo>
                  <a:cubicBezTo>
                    <a:pt x="25291" y="3903"/>
                    <a:pt x="25200" y="3995"/>
                    <a:pt x="25109" y="4086"/>
                  </a:cubicBezTo>
                  <a:cubicBezTo>
                    <a:pt x="24629" y="4291"/>
                    <a:pt x="24059" y="4565"/>
                    <a:pt x="23579" y="4862"/>
                  </a:cubicBezTo>
                  <a:cubicBezTo>
                    <a:pt x="23397" y="4953"/>
                    <a:pt x="23100" y="5136"/>
                    <a:pt x="22826" y="5227"/>
                  </a:cubicBezTo>
                  <a:lnTo>
                    <a:pt x="22141" y="5707"/>
                  </a:lnTo>
                  <a:cubicBezTo>
                    <a:pt x="21685" y="6003"/>
                    <a:pt x="21205" y="6277"/>
                    <a:pt x="20726" y="6574"/>
                  </a:cubicBezTo>
                  <a:cubicBezTo>
                    <a:pt x="20247" y="6939"/>
                    <a:pt x="19859" y="7236"/>
                    <a:pt x="19402" y="7601"/>
                  </a:cubicBezTo>
                  <a:cubicBezTo>
                    <a:pt x="18923" y="7898"/>
                    <a:pt x="18535" y="8172"/>
                    <a:pt x="18056" y="8560"/>
                  </a:cubicBezTo>
                  <a:cubicBezTo>
                    <a:pt x="17690" y="8948"/>
                    <a:pt x="17211" y="9222"/>
                    <a:pt x="16823" y="9610"/>
                  </a:cubicBezTo>
                  <a:cubicBezTo>
                    <a:pt x="13490" y="12372"/>
                    <a:pt x="10729" y="15590"/>
                    <a:pt x="8560" y="18922"/>
                  </a:cubicBezTo>
                  <a:cubicBezTo>
                    <a:pt x="8446" y="19128"/>
                    <a:pt x="8263" y="19310"/>
                    <a:pt x="8172" y="19493"/>
                  </a:cubicBezTo>
                  <a:cubicBezTo>
                    <a:pt x="7990" y="19699"/>
                    <a:pt x="7875" y="19881"/>
                    <a:pt x="7784" y="20155"/>
                  </a:cubicBezTo>
                  <a:cubicBezTo>
                    <a:pt x="7510" y="20543"/>
                    <a:pt x="7214" y="20931"/>
                    <a:pt x="7031" y="21410"/>
                  </a:cubicBezTo>
                  <a:cubicBezTo>
                    <a:pt x="6460" y="22164"/>
                    <a:pt x="6072" y="23008"/>
                    <a:pt x="5593" y="23784"/>
                  </a:cubicBezTo>
                  <a:cubicBezTo>
                    <a:pt x="4748" y="25496"/>
                    <a:pt x="3995" y="27117"/>
                    <a:pt x="3425" y="28714"/>
                  </a:cubicBezTo>
                  <a:cubicBezTo>
                    <a:pt x="2740" y="30335"/>
                    <a:pt x="2283" y="31864"/>
                    <a:pt x="1895" y="33394"/>
                  </a:cubicBezTo>
                  <a:cubicBezTo>
                    <a:pt x="1416" y="34900"/>
                    <a:pt x="1142" y="36338"/>
                    <a:pt x="845" y="37753"/>
                  </a:cubicBezTo>
                  <a:cubicBezTo>
                    <a:pt x="366" y="40515"/>
                    <a:pt x="183" y="42889"/>
                    <a:pt x="92" y="44898"/>
                  </a:cubicBezTo>
                  <a:cubicBezTo>
                    <a:pt x="1" y="46883"/>
                    <a:pt x="92" y="48413"/>
                    <a:pt x="92" y="49554"/>
                  </a:cubicBezTo>
                  <a:cubicBezTo>
                    <a:pt x="92" y="50604"/>
                    <a:pt x="183" y="51175"/>
                    <a:pt x="183" y="51175"/>
                  </a:cubicBezTo>
                  <a:lnTo>
                    <a:pt x="183" y="49554"/>
                  </a:lnTo>
                  <a:cubicBezTo>
                    <a:pt x="183" y="48413"/>
                    <a:pt x="275" y="46883"/>
                    <a:pt x="366" y="44898"/>
                  </a:cubicBezTo>
                  <a:cubicBezTo>
                    <a:pt x="571" y="42889"/>
                    <a:pt x="845" y="40515"/>
                    <a:pt x="1416" y="37845"/>
                  </a:cubicBezTo>
                  <a:cubicBezTo>
                    <a:pt x="1804" y="36521"/>
                    <a:pt x="2169" y="35106"/>
                    <a:pt x="2557" y="33576"/>
                  </a:cubicBezTo>
                  <a:cubicBezTo>
                    <a:pt x="3036" y="32138"/>
                    <a:pt x="3607" y="30632"/>
                    <a:pt x="4269" y="29011"/>
                  </a:cubicBezTo>
                  <a:cubicBezTo>
                    <a:pt x="4931" y="27482"/>
                    <a:pt x="5707" y="25861"/>
                    <a:pt x="6552" y="24355"/>
                  </a:cubicBezTo>
                  <a:cubicBezTo>
                    <a:pt x="7419" y="22734"/>
                    <a:pt x="8446" y="21114"/>
                    <a:pt x="9496" y="19584"/>
                  </a:cubicBezTo>
                  <a:cubicBezTo>
                    <a:pt x="11779" y="16457"/>
                    <a:pt x="14540" y="13422"/>
                    <a:pt x="17782" y="10660"/>
                  </a:cubicBezTo>
                  <a:cubicBezTo>
                    <a:pt x="20909" y="7989"/>
                    <a:pt x="24721" y="5707"/>
                    <a:pt x="28715" y="4086"/>
                  </a:cubicBezTo>
                  <a:cubicBezTo>
                    <a:pt x="29286" y="3903"/>
                    <a:pt x="29765" y="3721"/>
                    <a:pt x="30336" y="3515"/>
                  </a:cubicBezTo>
                  <a:lnTo>
                    <a:pt x="31089" y="3241"/>
                  </a:lnTo>
                  <a:cubicBezTo>
                    <a:pt x="31386" y="3150"/>
                    <a:pt x="31568" y="3150"/>
                    <a:pt x="31842" y="3036"/>
                  </a:cubicBezTo>
                  <a:cubicBezTo>
                    <a:pt x="32413" y="2853"/>
                    <a:pt x="32892" y="2762"/>
                    <a:pt x="33463" y="2580"/>
                  </a:cubicBezTo>
                  <a:cubicBezTo>
                    <a:pt x="34033" y="2465"/>
                    <a:pt x="34513" y="2374"/>
                    <a:pt x="35083" y="2192"/>
                  </a:cubicBezTo>
                  <a:lnTo>
                    <a:pt x="35951" y="2100"/>
                  </a:lnTo>
                  <a:lnTo>
                    <a:pt x="36316" y="2009"/>
                  </a:lnTo>
                  <a:cubicBezTo>
                    <a:pt x="36407" y="2009"/>
                    <a:pt x="36613" y="2009"/>
                    <a:pt x="36704" y="1895"/>
                  </a:cubicBezTo>
                  <a:lnTo>
                    <a:pt x="38416" y="1712"/>
                  </a:lnTo>
                  <a:cubicBezTo>
                    <a:pt x="38895" y="1712"/>
                    <a:pt x="39466" y="1621"/>
                    <a:pt x="40036" y="1621"/>
                  </a:cubicBezTo>
                  <a:lnTo>
                    <a:pt x="43369" y="1621"/>
                  </a:lnTo>
                  <a:cubicBezTo>
                    <a:pt x="43939" y="1621"/>
                    <a:pt x="44510" y="1712"/>
                    <a:pt x="45081" y="1712"/>
                  </a:cubicBezTo>
                  <a:lnTo>
                    <a:pt x="46678" y="1895"/>
                  </a:lnTo>
                  <a:cubicBezTo>
                    <a:pt x="46793" y="2009"/>
                    <a:pt x="46975" y="2009"/>
                    <a:pt x="47066" y="2009"/>
                  </a:cubicBezTo>
                  <a:lnTo>
                    <a:pt x="47546" y="2100"/>
                  </a:lnTo>
                  <a:lnTo>
                    <a:pt x="48299" y="2283"/>
                  </a:lnTo>
                  <a:cubicBezTo>
                    <a:pt x="48870" y="2374"/>
                    <a:pt x="49440" y="2465"/>
                    <a:pt x="49920" y="2580"/>
                  </a:cubicBezTo>
                  <a:cubicBezTo>
                    <a:pt x="50490" y="2762"/>
                    <a:pt x="50970" y="2853"/>
                    <a:pt x="51540" y="3036"/>
                  </a:cubicBezTo>
                  <a:cubicBezTo>
                    <a:pt x="51814" y="3150"/>
                    <a:pt x="52111" y="3150"/>
                    <a:pt x="52293" y="3241"/>
                  </a:cubicBezTo>
                  <a:lnTo>
                    <a:pt x="53070" y="3515"/>
                  </a:lnTo>
                  <a:cubicBezTo>
                    <a:pt x="53640" y="3721"/>
                    <a:pt x="54097" y="3903"/>
                    <a:pt x="54667" y="4086"/>
                  </a:cubicBezTo>
                  <a:cubicBezTo>
                    <a:pt x="58776" y="5707"/>
                    <a:pt x="62474" y="7989"/>
                    <a:pt x="65715" y="10660"/>
                  </a:cubicBezTo>
                  <a:cubicBezTo>
                    <a:pt x="68842" y="13422"/>
                    <a:pt x="71604" y="16457"/>
                    <a:pt x="73886" y="19584"/>
                  </a:cubicBezTo>
                  <a:cubicBezTo>
                    <a:pt x="74936" y="21114"/>
                    <a:pt x="75986" y="22734"/>
                    <a:pt x="76831" y="24355"/>
                  </a:cubicBezTo>
                  <a:cubicBezTo>
                    <a:pt x="77036" y="24720"/>
                    <a:pt x="77310" y="25108"/>
                    <a:pt x="77493" y="25496"/>
                  </a:cubicBezTo>
                  <a:cubicBezTo>
                    <a:pt x="77698" y="25861"/>
                    <a:pt x="77881" y="26341"/>
                    <a:pt x="78063" y="26729"/>
                  </a:cubicBezTo>
                  <a:cubicBezTo>
                    <a:pt x="78269" y="27117"/>
                    <a:pt x="78451" y="27482"/>
                    <a:pt x="78634" y="27870"/>
                  </a:cubicBezTo>
                  <a:cubicBezTo>
                    <a:pt x="78839" y="28258"/>
                    <a:pt x="79022" y="28623"/>
                    <a:pt x="79113" y="29011"/>
                  </a:cubicBezTo>
                  <a:cubicBezTo>
                    <a:pt x="80460" y="32138"/>
                    <a:pt x="81304" y="35197"/>
                    <a:pt x="81966" y="37845"/>
                  </a:cubicBezTo>
                  <a:cubicBezTo>
                    <a:pt x="82537" y="40515"/>
                    <a:pt x="82834" y="42889"/>
                    <a:pt x="83016" y="44898"/>
                  </a:cubicBezTo>
                  <a:cubicBezTo>
                    <a:pt x="83108" y="46883"/>
                    <a:pt x="83199" y="48413"/>
                    <a:pt x="83199" y="49554"/>
                  </a:cubicBezTo>
                  <a:cubicBezTo>
                    <a:pt x="83199" y="50604"/>
                    <a:pt x="83313" y="51175"/>
                    <a:pt x="83313" y="51175"/>
                  </a:cubicBezTo>
                  <a:lnTo>
                    <a:pt x="83313" y="49554"/>
                  </a:lnTo>
                  <a:cubicBezTo>
                    <a:pt x="83313" y="48413"/>
                    <a:pt x="83404" y="46883"/>
                    <a:pt x="83313" y="44898"/>
                  </a:cubicBezTo>
                  <a:cubicBezTo>
                    <a:pt x="83199" y="42889"/>
                    <a:pt x="83016" y="40515"/>
                    <a:pt x="82537" y="37753"/>
                  </a:cubicBezTo>
                  <a:cubicBezTo>
                    <a:pt x="82263" y="36338"/>
                    <a:pt x="81966" y="34900"/>
                    <a:pt x="81601" y="33394"/>
                  </a:cubicBezTo>
                  <a:cubicBezTo>
                    <a:pt x="81122" y="31864"/>
                    <a:pt x="80643" y="30335"/>
                    <a:pt x="79981" y="28714"/>
                  </a:cubicBezTo>
                  <a:cubicBezTo>
                    <a:pt x="79889" y="28349"/>
                    <a:pt x="79684" y="27870"/>
                    <a:pt x="79501" y="27482"/>
                  </a:cubicBezTo>
                  <a:cubicBezTo>
                    <a:pt x="79319" y="27117"/>
                    <a:pt x="79113" y="26729"/>
                    <a:pt x="79022" y="26249"/>
                  </a:cubicBezTo>
                  <a:cubicBezTo>
                    <a:pt x="78839" y="25861"/>
                    <a:pt x="78634" y="25496"/>
                    <a:pt x="78451" y="25017"/>
                  </a:cubicBezTo>
                  <a:cubicBezTo>
                    <a:pt x="78177" y="24629"/>
                    <a:pt x="77972" y="24264"/>
                    <a:pt x="77789" y="23784"/>
                  </a:cubicBezTo>
                  <a:cubicBezTo>
                    <a:pt x="77310" y="23008"/>
                    <a:pt x="76922" y="22164"/>
                    <a:pt x="76351" y="21296"/>
                  </a:cubicBezTo>
                  <a:cubicBezTo>
                    <a:pt x="76169" y="20931"/>
                    <a:pt x="75895" y="20543"/>
                    <a:pt x="75598" y="20064"/>
                  </a:cubicBezTo>
                  <a:cubicBezTo>
                    <a:pt x="75507" y="19881"/>
                    <a:pt x="75416" y="19699"/>
                    <a:pt x="75210" y="19493"/>
                  </a:cubicBezTo>
                  <a:cubicBezTo>
                    <a:pt x="75119" y="19310"/>
                    <a:pt x="74936" y="19128"/>
                    <a:pt x="74845" y="18922"/>
                  </a:cubicBezTo>
                  <a:cubicBezTo>
                    <a:pt x="72654" y="15590"/>
                    <a:pt x="69892" y="12372"/>
                    <a:pt x="66559" y="9610"/>
                  </a:cubicBezTo>
                  <a:cubicBezTo>
                    <a:pt x="66194" y="9222"/>
                    <a:pt x="65715" y="8948"/>
                    <a:pt x="65327" y="8560"/>
                  </a:cubicBezTo>
                  <a:cubicBezTo>
                    <a:pt x="64939" y="8172"/>
                    <a:pt x="64482" y="7898"/>
                    <a:pt x="64003" y="7601"/>
                  </a:cubicBezTo>
                  <a:cubicBezTo>
                    <a:pt x="63524" y="7236"/>
                    <a:pt x="63136" y="6939"/>
                    <a:pt x="62656" y="6574"/>
                  </a:cubicBezTo>
                  <a:cubicBezTo>
                    <a:pt x="62200" y="6277"/>
                    <a:pt x="61720" y="6003"/>
                    <a:pt x="61241" y="5707"/>
                  </a:cubicBezTo>
                  <a:lnTo>
                    <a:pt x="60579" y="5227"/>
                  </a:lnTo>
                  <a:cubicBezTo>
                    <a:pt x="60282" y="5136"/>
                    <a:pt x="60100" y="4953"/>
                    <a:pt x="59803" y="4862"/>
                  </a:cubicBezTo>
                  <a:cubicBezTo>
                    <a:pt x="59347" y="4565"/>
                    <a:pt x="58867" y="4291"/>
                    <a:pt x="58297" y="4086"/>
                  </a:cubicBezTo>
                  <a:cubicBezTo>
                    <a:pt x="58091" y="3903"/>
                    <a:pt x="57817" y="3812"/>
                    <a:pt x="57520" y="3721"/>
                  </a:cubicBezTo>
                  <a:lnTo>
                    <a:pt x="56767" y="3333"/>
                  </a:lnTo>
                  <a:cubicBezTo>
                    <a:pt x="56288" y="3150"/>
                    <a:pt x="55717" y="2853"/>
                    <a:pt x="55238" y="2671"/>
                  </a:cubicBezTo>
                  <a:cubicBezTo>
                    <a:pt x="54667" y="2465"/>
                    <a:pt x="54097" y="2283"/>
                    <a:pt x="53640" y="2100"/>
                  </a:cubicBezTo>
                  <a:lnTo>
                    <a:pt x="52773" y="1712"/>
                  </a:lnTo>
                  <a:cubicBezTo>
                    <a:pt x="52499" y="1712"/>
                    <a:pt x="52202" y="1621"/>
                    <a:pt x="52020" y="1530"/>
                  </a:cubicBezTo>
                  <a:cubicBezTo>
                    <a:pt x="51449" y="1324"/>
                    <a:pt x="50878" y="1233"/>
                    <a:pt x="50308" y="1050"/>
                  </a:cubicBezTo>
                  <a:cubicBezTo>
                    <a:pt x="49737" y="868"/>
                    <a:pt x="49166" y="868"/>
                    <a:pt x="48596" y="662"/>
                  </a:cubicBezTo>
                  <a:lnTo>
                    <a:pt x="47728" y="480"/>
                  </a:lnTo>
                  <a:lnTo>
                    <a:pt x="47363" y="480"/>
                  </a:lnTo>
                  <a:lnTo>
                    <a:pt x="46884" y="388"/>
                  </a:lnTo>
                  <a:lnTo>
                    <a:pt x="45172" y="183"/>
                  </a:lnTo>
                  <a:cubicBezTo>
                    <a:pt x="44601" y="92"/>
                    <a:pt x="44031" y="92"/>
                    <a:pt x="43460"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8"/>
            <p:cNvSpPr/>
            <p:nvPr/>
          </p:nvSpPr>
          <p:spPr>
            <a:xfrm>
              <a:off x="3569749" y="3605873"/>
              <a:ext cx="94086" cy="487581"/>
            </a:xfrm>
            <a:custGeom>
              <a:rect b="b" l="l" r="r" t="t"/>
              <a:pathLst>
                <a:path extrusionOk="0" h="33006" w="6369">
                  <a:moveTo>
                    <a:pt x="2374" y="0"/>
                  </a:moveTo>
                  <a:cubicBezTo>
                    <a:pt x="1141" y="0"/>
                    <a:pt x="183" y="936"/>
                    <a:pt x="183" y="2077"/>
                  </a:cubicBezTo>
                  <a:lnTo>
                    <a:pt x="183" y="8080"/>
                  </a:lnTo>
                  <a:lnTo>
                    <a:pt x="183" y="8263"/>
                  </a:lnTo>
                  <a:lnTo>
                    <a:pt x="183" y="21479"/>
                  </a:lnTo>
                  <a:cubicBezTo>
                    <a:pt x="183" y="21479"/>
                    <a:pt x="0" y="33006"/>
                    <a:pt x="6368" y="33006"/>
                  </a:cubicBezTo>
                  <a:lnTo>
                    <a:pt x="6368" y="0"/>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8"/>
            <p:cNvSpPr/>
            <p:nvPr/>
          </p:nvSpPr>
          <p:spPr>
            <a:xfrm>
              <a:off x="4952264" y="3605873"/>
              <a:ext cx="94101" cy="487581"/>
            </a:xfrm>
            <a:custGeom>
              <a:rect b="b" l="l" r="r" t="t"/>
              <a:pathLst>
                <a:path extrusionOk="0" h="33006" w="6370">
                  <a:moveTo>
                    <a:pt x="1" y="0"/>
                  </a:moveTo>
                  <a:lnTo>
                    <a:pt x="1" y="33006"/>
                  </a:lnTo>
                  <a:cubicBezTo>
                    <a:pt x="6369" y="33006"/>
                    <a:pt x="6187" y="21479"/>
                    <a:pt x="6187" y="21479"/>
                  </a:cubicBezTo>
                  <a:lnTo>
                    <a:pt x="6187" y="8263"/>
                  </a:lnTo>
                  <a:lnTo>
                    <a:pt x="6187" y="8080"/>
                  </a:lnTo>
                  <a:lnTo>
                    <a:pt x="6187" y="2077"/>
                  </a:lnTo>
                  <a:cubicBezTo>
                    <a:pt x="6187" y="936"/>
                    <a:pt x="5228" y="0"/>
                    <a:pt x="3995"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8"/>
            <p:cNvSpPr/>
            <p:nvPr/>
          </p:nvSpPr>
          <p:spPr>
            <a:xfrm>
              <a:off x="3572438" y="3605873"/>
              <a:ext cx="91397" cy="290664"/>
            </a:xfrm>
            <a:custGeom>
              <a:rect b="b" l="l" r="r" t="t"/>
              <a:pathLst>
                <a:path extrusionOk="0" h="19676" w="6187">
                  <a:moveTo>
                    <a:pt x="2192" y="0"/>
                  </a:moveTo>
                  <a:cubicBezTo>
                    <a:pt x="959" y="0"/>
                    <a:pt x="1" y="936"/>
                    <a:pt x="1" y="2077"/>
                  </a:cubicBezTo>
                  <a:lnTo>
                    <a:pt x="1" y="8080"/>
                  </a:lnTo>
                  <a:lnTo>
                    <a:pt x="1" y="8263"/>
                  </a:lnTo>
                  <a:cubicBezTo>
                    <a:pt x="1" y="9496"/>
                    <a:pt x="206" y="19676"/>
                    <a:pt x="6186" y="19676"/>
                  </a:cubicBezTo>
                  <a:lnTo>
                    <a:pt x="6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18"/>
            <p:cNvSpPr/>
            <p:nvPr/>
          </p:nvSpPr>
          <p:spPr>
            <a:xfrm>
              <a:off x="4952264" y="3605873"/>
              <a:ext cx="91397" cy="290664"/>
            </a:xfrm>
            <a:custGeom>
              <a:rect b="b" l="l" r="r" t="t"/>
              <a:pathLst>
                <a:path extrusionOk="0" h="19676" w="6187">
                  <a:moveTo>
                    <a:pt x="1" y="0"/>
                  </a:moveTo>
                  <a:lnTo>
                    <a:pt x="1" y="19676"/>
                  </a:lnTo>
                  <a:cubicBezTo>
                    <a:pt x="6004" y="19676"/>
                    <a:pt x="6187" y="9496"/>
                    <a:pt x="6187" y="8263"/>
                  </a:cubicBezTo>
                  <a:lnTo>
                    <a:pt x="6187" y="8080"/>
                  </a:lnTo>
                  <a:lnTo>
                    <a:pt x="6187" y="2077"/>
                  </a:lnTo>
                  <a:cubicBezTo>
                    <a:pt x="6187" y="936"/>
                    <a:pt x="5228" y="0"/>
                    <a:pt x="3995" y="0"/>
                  </a:cubicBezTo>
                  <a:close/>
                </a:path>
              </a:pathLst>
            </a:custGeom>
            <a:solidFill>
              <a:srgbClr val="E9DD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18"/>
            <p:cNvSpPr/>
            <p:nvPr/>
          </p:nvSpPr>
          <p:spPr>
            <a:xfrm>
              <a:off x="3794655" y="3466607"/>
              <a:ext cx="1027088" cy="583011"/>
            </a:xfrm>
            <a:custGeom>
              <a:rect b="b" l="l" r="r" t="t"/>
              <a:pathLst>
                <a:path extrusionOk="0" h="39466" w="69527">
                  <a:moveTo>
                    <a:pt x="571" y="0"/>
                  </a:moveTo>
                  <a:cubicBezTo>
                    <a:pt x="275" y="0"/>
                    <a:pt x="1" y="206"/>
                    <a:pt x="1" y="571"/>
                  </a:cubicBezTo>
                  <a:lnTo>
                    <a:pt x="1" y="35768"/>
                  </a:lnTo>
                  <a:cubicBezTo>
                    <a:pt x="1" y="37662"/>
                    <a:pt x="1416" y="39283"/>
                    <a:pt x="3333" y="39465"/>
                  </a:cubicBezTo>
                  <a:lnTo>
                    <a:pt x="65989" y="39465"/>
                  </a:lnTo>
                  <a:cubicBezTo>
                    <a:pt x="67997" y="39374"/>
                    <a:pt x="69526" y="37753"/>
                    <a:pt x="69526" y="35768"/>
                  </a:cubicBezTo>
                  <a:lnTo>
                    <a:pt x="69526" y="571"/>
                  </a:lnTo>
                  <a:cubicBezTo>
                    <a:pt x="69526" y="206"/>
                    <a:pt x="69321" y="0"/>
                    <a:pt x="68956" y="0"/>
                  </a:cubicBezTo>
                  <a:close/>
                </a:path>
              </a:pathLst>
            </a:custGeom>
            <a:solidFill>
              <a:srgbClr val="4CA5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18"/>
            <p:cNvSpPr/>
            <p:nvPr/>
          </p:nvSpPr>
          <p:spPr>
            <a:xfrm>
              <a:off x="3794655" y="3701292"/>
              <a:ext cx="1027088" cy="348336"/>
            </a:xfrm>
            <a:custGeom>
              <a:rect b="b" l="l" r="r" t="t"/>
              <a:pathLst>
                <a:path extrusionOk="0" h="23580" w="69527">
                  <a:moveTo>
                    <a:pt x="1" y="1"/>
                  </a:moveTo>
                  <a:lnTo>
                    <a:pt x="1" y="19882"/>
                  </a:lnTo>
                  <a:cubicBezTo>
                    <a:pt x="1" y="21776"/>
                    <a:pt x="1416" y="23397"/>
                    <a:pt x="3333" y="23579"/>
                  </a:cubicBezTo>
                  <a:lnTo>
                    <a:pt x="65989" y="23579"/>
                  </a:lnTo>
                  <a:cubicBezTo>
                    <a:pt x="67997" y="23488"/>
                    <a:pt x="69526" y="21867"/>
                    <a:pt x="69526" y="19882"/>
                  </a:cubicBezTo>
                  <a:lnTo>
                    <a:pt x="69526" y="1"/>
                  </a:lnTo>
                  <a:cubicBezTo>
                    <a:pt x="69526" y="1"/>
                    <a:pt x="54485" y="7510"/>
                    <a:pt x="34809" y="7510"/>
                  </a:cubicBezTo>
                  <a:cubicBezTo>
                    <a:pt x="15020" y="7510"/>
                    <a:pt x="1" y="1"/>
                    <a:pt x="1"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18"/>
            <p:cNvSpPr/>
            <p:nvPr/>
          </p:nvSpPr>
          <p:spPr>
            <a:xfrm>
              <a:off x="3651341" y="3255264"/>
              <a:ext cx="91397" cy="139881"/>
            </a:xfrm>
            <a:custGeom>
              <a:rect b="b" l="l" r="r" t="t"/>
              <a:pathLst>
                <a:path extrusionOk="0" h="9469" w="6187">
                  <a:moveTo>
                    <a:pt x="3071" y="1"/>
                  </a:moveTo>
                  <a:cubicBezTo>
                    <a:pt x="2797" y="1"/>
                    <a:pt x="2512" y="143"/>
                    <a:pt x="2375" y="429"/>
                  </a:cubicBezTo>
                  <a:cubicBezTo>
                    <a:pt x="1416" y="2414"/>
                    <a:pt x="1" y="6044"/>
                    <a:pt x="480" y="7664"/>
                  </a:cubicBezTo>
                  <a:cubicBezTo>
                    <a:pt x="1084" y="9392"/>
                    <a:pt x="2713" y="9468"/>
                    <a:pt x="2995" y="9468"/>
                  </a:cubicBezTo>
                  <a:cubicBezTo>
                    <a:pt x="3022" y="9468"/>
                    <a:pt x="3037" y="9467"/>
                    <a:pt x="3037" y="9467"/>
                  </a:cubicBezTo>
                  <a:cubicBezTo>
                    <a:pt x="3037" y="9467"/>
                    <a:pt x="3051" y="9468"/>
                    <a:pt x="3078" y="9468"/>
                  </a:cubicBezTo>
                  <a:cubicBezTo>
                    <a:pt x="3360" y="9468"/>
                    <a:pt x="4991" y="9392"/>
                    <a:pt x="5616" y="7664"/>
                  </a:cubicBezTo>
                  <a:cubicBezTo>
                    <a:pt x="6187" y="6044"/>
                    <a:pt x="4657" y="2414"/>
                    <a:pt x="3699" y="429"/>
                  </a:cubicBezTo>
                  <a:cubicBezTo>
                    <a:pt x="3607" y="143"/>
                    <a:pt x="3345" y="1"/>
                    <a:pt x="30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18"/>
            <p:cNvSpPr/>
            <p:nvPr/>
          </p:nvSpPr>
          <p:spPr>
            <a:xfrm>
              <a:off x="4952264" y="4028723"/>
              <a:ext cx="15" cy="15"/>
            </a:xfrm>
            <a:custGeom>
              <a:rect b="b" l="l" r="r" t="t"/>
              <a:pathLst>
                <a:path extrusionOk="0" h="1" w="1">
                  <a:moveTo>
                    <a:pt x="1" y="0"/>
                  </a:moveTo>
                  <a:close/>
                </a:path>
              </a:pathLst>
            </a:custGeom>
            <a:solidFill>
              <a:srgbClr val="0098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18"/>
            <p:cNvSpPr/>
            <p:nvPr/>
          </p:nvSpPr>
          <p:spPr>
            <a:xfrm>
              <a:off x="3663825" y="4028723"/>
              <a:ext cx="15" cy="15"/>
            </a:xfrm>
            <a:custGeom>
              <a:rect b="b" l="l" r="r" t="t"/>
              <a:pathLst>
                <a:path extrusionOk="0" h="1" w="1">
                  <a:moveTo>
                    <a:pt x="0" y="0"/>
                  </a:moveTo>
                  <a:lnTo>
                    <a:pt x="0" y="0"/>
                  </a:lnTo>
                  <a:close/>
                </a:path>
              </a:pathLst>
            </a:custGeom>
            <a:solidFill>
              <a:srgbClr val="8593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18"/>
            <p:cNvSpPr/>
            <p:nvPr/>
          </p:nvSpPr>
          <p:spPr>
            <a:xfrm>
              <a:off x="3663825" y="4028723"/>
              <a:ext cx="1288398" cy="141964"/>
            </a:xfrm>
            <a:custGeom>
              <a:rect b="b" l="l" r="r" t="t"/>
              <a:pathLst>
                <a:path extrusionOk="0" h="9610" w="87216">
                  <a:moveTo>
                    <a:pt x="0" y="0"/>
                  </a:moveTo>
                  <a:lnTo>
                    <a:pt x="0" y="5318"/>
                  </a:lnTo>
                  <a:cubicBezTo>
                    <a:pt x="0" y="7692"/>
                    <a:pt x="1918" y="9610"/>
                    <a:pt x="4292" y="9610"/>
                  </a:cubicBezTo>
                  <a:lnTo>
                    <a:pt x="82948" y="9610"/>
                  </a:lnTo>
                  <a:cubicBezTo>
                    <a:pt x="85321" y="9610"/>
                    <a:pt x="87216" y="7692"/>
                    <a:pt x="87216" y="5318"/>
                  </a:cubicBezTo>
                  <a:lnTo>
                    <a:pt x="87216" y="0"/>
                  </a:lnTo>
                  <a:cubicBezTo>
                    <a:pt x="87216" y="274"/>
                    <a:pt x="87033" y="5798"/>
                    <a:pt x="77515" y="5798"/>
                  </a:cubicBezTo>
                  <a:lnTo>
                    <a:pt x="9701" y="5798"/>
                  </a:lnTo>
                  <a:cubicBezTo>
                    <a:pt x="206" y="5798"/>
                    <a:pt x="0" y="274"/>
                    <a:pt x="0"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3" name="Google Shape;1693;p18"/>
          <p:cNvGrpSpPr/>
          <p:nvPr/>
        </p:nvGrpSpPr>
        <p:grpSpPr>
          <a:xfrm>
            <a:off x="4414851" y="2201017"/>
            <a:ext cx="1053722" cy="429924"/>
            <a:chOff x="3947749" y="1839619"/>
            <a:chExt cx="1053722" cy="429924"/>
          </a:xfrm>
        </p:grpSpPr>
        <p:sp>
          <p:nvSpPr>
            <p:cNvPr id="1694" name="Google Shape;1694;p18"/>
            <p:cNvSpPr/>
            <p:nvPr/>
          </p:nvSpPr>
          <p:spPr>
            <a:xfrm>
              <a:off x="3947749" y="1839619"/>
              <a:ext cx="1053722" cy="429924"/>
            </a:xfrm>
            <a:custGeom>
              <a:rect b="b" l="l" r="r" t="t"/>
              <a:pathLst>
                <a:path extrusionOk="0" h="29103" w="71330">
                  <a:moveTo>
                    <a:pt x="1895" y="1"/>
                  </a:moveTo>
                  <a:cubicBezTo>
                    <a:pt x="845" y="1"/>
                    <a:pt x="0" y="868"/>
                    <a:pt x="0" y="1918"/>
                  </a:cubicBezTo>
                  <a:lnTo>
                    <a:pt x="0" y="27117"/>
                  </a:lnTo>
                  <a:cubicBezTo>
                    <a:pt x="0" y="28258"/>
                    <a:pt x="845" y="29103"/>
                    <a:pt x="1895" y="29103"/>
                  </a:cubicBezTo>
                  <a:lnTo>
                    <a:pt x="69321" y="29103"/>
                  </a:lnTo>
                  <a:cubicBezTo>
                    <a:pt x="70462" y="29103"/>
                    <a:pt x="71329" y="28258"/>
                    <a:pt x="71329" y="27117"/>
                  </a:cubicBezTo>
                  <a:lnTo>
                    <a:pt x="71329" y="1918"/>
                  </a:lnTo>
                  <a:cubicBezTo>
                    <a:pt x="71329" y="868"/>
                    <a:pt x="70462" y="1"/>
                    <a:pt x="6932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18"/>
            <p:cNvSpPr/>
            <p:nvPr/>
          </p:nvSpPr>
          <p:spPr>
            <a:xfrm>
              <a:off x="3968653" y="1859518"/>
              <a:ext cx="1013261" cy="390467"/>
            </a:xfrm>
            <a:custGeom>
              <a:rect b="b" l="l" r="r" t="t"/>
              <a:pathLst>
                <a:path extrusionOk="0" h="26432" w="68591">
                  <a:moveTo>
                    <a:pt x="868" y="0"/>
                  </a:moveTo>
                  <a:cubicBezTo>
                    <a:pt x="388" y="0"/>
                    <a:pt x="0" y="365"/>
                    <a:pt x="0" y="753"/>
                  </a:cubicBezTo>
                  <a:lnTo>
                    <a:pt x="0" y="25679"/>
                  </a:lnTo>
                  <a:cubicBezTo>
                    <a:pt x="0" y="26044"/>
                    <a:pt x="388" y="26432"/>
                    <a:pt x="868" y="26432"/>
                  </a:cubicBezTo>
                  <a:lnTo>
                    <a:pt x="67814" y="26432"/>
                  </a:lnTo>
                  <a:cubicBezTo>
                    <a:pt x="68202" y="26432"/>
                    <a:pt x="68591" y="26044"/>
                    <a:pt x="68591" y="25679"/>
                  </a:cubicBezTo>
                  <a:lnTo>
                    <a:pt x="68591" y="753"/>
                  </a:lnTo>
                  <a:cubicBezTo>
                    <a:pt x="68591" y="365"/>
                    <a:pt x="68202" y="0"/>
                    <a:pt x="67814"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18"/>
            <p:cNvSpPr/>
            <p:nvPr/>
          </p:nvSpPr>
          <p:spPr>
            <a:xfrm>
              <a:off x="3984165" y="1881766"/>
              <a:ext cx="982238" cy="344288"/>
            </a:xfrm>
            <a:custGeom>
              <a:rect b="b" l="l" r="r" t="t"/>
              <a:pathLst>
                <a:path extrusionOk="0" h="23306" w="66491">
                  <a:moveTo>
                    <a:pt x="662" y="1"/>
                  </a:moveTo>
                  <a:cubicBezTo>
                    <a:pt x="297" y="1"/>
                    <a:pt x="0" y="389"/>
                    <a:pt x="0" y="777"/>
                  </a:cubicBezTo>
                  <a:lnTo>
                    <a:pt x="0" y="22643"/>
                  </a:lnTo>
                  <a:cubicBezTo>
                    <a:pt x="0" y="23031"/>
                    <a:pt x="297" y="23305"/>
                    <a:pt x="662" y="23305"/>
                  </a:cubicBezTo>
                  <a:lnTo>
                    <a:pt x="65829" y="23305"/>
                  </a:lnTo>
                  <a:cubicBezTo>
                    <a:pt x="66194" y="23305"/>
                    <a:pt x="66491" y="23031"/>
                    <a:pt x="66491" y="22643"/>
                  </a:cubicBezTo>
                  <a:lnTo>
                    <a:pt x="66491" y="777"/>
                  </a:lnTo>
                  <a:cubicBezTo>
                    <a:pt x="66491" y="389"/>
                    <a:pt x="66194" y="1"/>
                    <a:pt x="6582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18"/>
            <p:cNvSpPr/>
            <p:nvPr/>
          </p:nvSpPr>
          <p:spPr>
            <a:xfrm>
              <a:off x="3996974" y="2188278"/>
              <a:ext cx="118032" cy="30697"/>
            </a:xfrm>
            <a:custGeom>
              <a:rect b="b" l="l" r="r" t="t"/>
              <a:pathLst>
                <a:path extrusionOk="0" h="2078" w="7990">
                  <a:moveTo>
                    <a:pt x="1" y="1"/>
                  </a:moveTo>
                  <a:lnTo>
                    <a:pt x="1" y="1142"/>
                  </a:lnTo>
                  <a:cubicBezTo>
                    <a:pt x="1" y="1325"/>
                    <a:pt x="92" y="1416"/>
                    <a:pt x="183" y="1416"/>
                  </a:cubicBezTo>
                  <a:cubicBezTo>
                    <a:pt x="571" y="1507"/>
                    <a:pt x="1325" y="1713"/>
                    <a:pt x="2283" y="1895"/>
                  </a:cubicBezTo>
                  <a:cubicBezTo>
                    <a:pt x="2854" y="1987"/>
                    <a:pt x="3425" y="2078"/>
                    <a:pt x="3995" y="2078"/>
                  </a:cubicBezTo>
                  <a:cubicBezTo>
                    <a:pt x="4748" y="2078"/>
                    <a:pt x="5502" y="1895"/>
                    <a:pt x="6186" y="1804"/>
                  </a:cubicBezTo>
                  <a:cubicBezTo>
                    <a:pt x="6940" y="1713"/>
                    <a:pt x="7510" y="1507"/>
                    <a:pt x="7784" y="1416"/>
                  </a:cubicBezTo>
                  <a:cubicBezTo>
                    <a:pt x="7898" y="1416"/>
                    <a:pt x="7990" y="1325"/>
                    <a:pt x="7990" y="1142"/>
                  </a:cubicBezTo>
                  <a:lnTo>
                    <a:pt x="7990" y="1"/>
                  </a:lnTo>
                  <a:lnTo>
                    <a:pt x="3995" y="183"/>
                  </a:lnTo>
                  <a:lnTo>
                    <a:pt x="2283" y="92"/>
                  </a:lnTo>
                  <a:lnTo>
                    <a:pt x="1" y="1"/>
                  </a:lnTo>
                  <a:close/>
                </a:path>
              </a:pathLst>
            </a:custGeom>
            <a:solidFill>
              <a:srgbClr val="F2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18"/>
            <p:cNvSpPr/>
            <p:nvPr/>
          </p:nvSpPr>
          <p:spPr>
            <a:xfrm>
              <a:off x="3996974" y="1950565"/>
              <a:ext cx="118032" cy="246154"/>
            </a:xfrm>
            <a:custGeom>
              <a:rect b="b" l="l" r="r" t="t"/>
              <a:pathLst>
                <a:path extrusionOk="0" h="16663" w="7990">
                  <a:moveTo>
                    <a:pt x="1621" y="0"/>
                  </a:moveTo>
                  <a:cubicBezTo>
                    <a:pt x="1621" y="0"/>
                    <a:pt x="1325" y="297"/>
                    <a:pt x="1233" y="867"/>
                  </a:cubicBezTo>
                  <a:cubicBezTo>
                    <a:pt x="1233" y="1050"/>
                    <a:pt x="1051" y="2853"/>
                    <a:pt x="845" y="5136"/>
                  </a:cubicBezTo>
                  <a:lnTo>
                    <a:pt x="845" y="5432"/>
                  </a:lnTo>
                  <a:lnTo>
                    <a:pt x="845" y="5912"/>
                  </a:lnTo>
                  <a:lnTo>
                    <a:pt x="754" y="6277"/>
                  </a:lnTo>
                  <a:lnTo>
                    <a:pt x="754" y="6574"/>
                  </a:lnTo>
                  <a:lnTo>
                    <a:pt x="663" y="7236"/>
                  </a:lnTo>
                  <a:lnTo>
                    <a:pt x="663" y="7418"/>
                  </a:lnTo>
                  <a:lnTo>
                    <a:pt x="663" y="7806"/>
                  </a:lnTo>
                  <a:lnTo>
                    <a:pt x="663" y="8194"/>
                  </a:lnTo>
                  <a:lnTo>
                    <a:pt x="571" y="8468"/>
                  </a:lnTo>
                  <a:lnTo>
                    <a:pt x="571" y="8674"/>
                  </a:lnTo>
                  <a:lnTo>
                    <a:pt x="571" y="8948"/>
                  </a:lnTo>
                  <a:lnTo>
                    <a:pt x="571" y="9244"/>
                  </a:lnTo>
                  <a:cubicBezTo>
                    <a:pt x="275" y="12759"/>
                    <a:pt x="1" y="16092"/>
                    <a:pt x="1" y="16092"/>
                  </a:cubicBezTo>
                  <a:cubicBezTo>
                    <a:pt x="1" y="16092"/>
                    <a:pt x="937" y="16366"/>
                    <a:pt x="2283" y="16457"/>
                  </a:cubicBezTo>
                  <a:cubicBezTo>
                    <a:pt x="2763" y="16548"/>
                    <a:pt x="3425" y="16662"/>
                    <a:pt x="3995" y="16662"/>
                  </a:cubicBezTo>
                  <a:cubicBezTo>
                    <a:pt x="5981" y="16662"/>
                    <a:pt x="7990" y="16092"/>
                    <a:pt x="7990" y="16092"/>
                  </a:cubicBezTo>
                  <a:cubicBezTo>
                    <a:pt x="7990" y="16092"/>
                    <a:pt x="7693" y="12759"/>
                    <a:pt x="7419" y="9244"/>
                  </a:cubicBezTo>
                  <a:lnTo>
                    <a:pt x="7419" y="8948"/>
                  </a:lnTo>
                  <a:lnTo>
                    <a:pt x="7419" y="8674"/>
                  </a:lnTo>
                  <a:lnTo>
                    <a:pt x="7328" y="8468"/>
                  </a:lnTo>
                  <a:lnTo>
                    <a:pt x="7328" y="8194"/>
                  </a:lnTo>
                  <a:lnTo>
                    <a:pt x="7328" y="7989"/>
                  </a:lnTo>
                  <a:lnTo>
                    <a:pt x="7328" y="7624"/>
                  </a:lnTo>
                  <a:lnTo>
                    <a:pt x="7214" y="7144"/>
                  </a:lnTo>
                  <a:lnTo>
                    <a:pt x="7214" y="6756"/>
                  </a:lnTo>
                  <a:lnTo>
                    <a:pt x="7214" y="6391"/>
                  </a:lnTo>
                  <a:lnTo>
                    <a:pt x="7122" y="6094"/>
                  </a:lnTo>
                  <a:lnTo>
                    <a:pt x="7031" y="5136"/>
                  </a:lnTo>
                  <a:cubicBezTo>
                    <a:pt x="6848" y="2853"/>
                    <a:pt x="6757" y="1050"/>
                    <a:pt x="6757" y="867"/>
                  </a:cubicBezTo>
                  <a:cubicBezTo>
                    <a:pt x="6643" y="297"/>
                    <a:pt x="6369" y="0"/>
                    <a:pt x="63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8"/>
            <p:cNvSpPr/>
            <p:nvPr/>
          </p:nvSpPr>
          <p:spPr>
            <a:xfrm>
              <a:off x="4033389" y="1890202"/>
              <a:ext cx="43520" cy="45189"/>
            </a:xfrm>
            <a:custGeom>
              <a:rect b="b" l="l" r="r" t="t"/>
              <a:pathLst>
                <a:path extrusionOk="0" h="3059" w="2946">
                  <a:moveTo>
                    <a:pt x="480" y="0"/>
                  </a:moveTo>
                  <a:cubicBezTo>
                    <a:pt x="298" y="0"/>
                    <a:pt x="184" y="92"/>
                    <a:pt x="184" y="297"/>
                  </a:cubicBezTo>
                  <a:lnTo>
                    <a:pt x="1" y="3059"/>
                  </a:lnTo>
                  <a:lnTo>
                    <a:pt x="2945" y="3059"/>
                  </a:lnTo>
                  <a:lnTo>
                    <a:pt x="2854" y="297"/>
                  </a:lnTo>
                  <a:cubicBezTo>
                    <a:pt x="2854" y="92"/>
                    <a:pt x="2671" y="0"/>
                    <a:pt x="258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8"/>
            <p:cNvSpPr/>
            <p:nvPr/>
          </p:nvSpPr>
          <p:spPr>
            <a:xfrm>
              <a:off x="4020921" y="1935378"/>
              <a:ext cx="70155" cy="22277"/>
            </a:xfrm>
            <a:custGeom>
              <a:rect b="b" l="l" r="r" t="t"/>
              <a:pathLst>
                <a:path extrusionOk="0" h="1508" w="4749">
                  <a:moveTo>
                    <a:pt x="845" y="1"/>
                  </a:moveTo>
                  <a:lnTo>
                    <a:pt x="0" y="1028"/>
                  </a:lnTo>
                  <a:cubicBezTo>
                    <a:pt x="0" y="1028"/>
                    <a:pt x="457" y="1233"/>
                    <a:pt x="1233" y="1416"/>
                  </a:cubicBezTo>
                  <a:cubicBezTo>
                    <a:pt x="1598" y="1416"/>
                    <a:pt x="1986" y="1507"/>
                    <a:pt x="2374" y="1507"/>
                  </a:cubicBezTo>
                  <a:cubicBezTo>
                    <a:pt x="3789" y="1507"/>
                    <a:pt x="4748" y="1028"/>
                    <a:pt x="4748" y="1028"/>
                  </a:cubicBezTo>
                  <a:lnTo>
                    <a:pt x="3789" y="1"/>
                  </a:ln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8"/>
            <p:cNvSpPr/>
            <p:nvPr/>
          </p:nvSpPr>
          <p:spPr>
            <a:xfrm>
              <a:off x="4005409" y="2026424"/>
              <a:ext cx="101162" cy="71839"/>
            </a:xfrm>
            <a:custGeom>
              <a:rect b="b" l="l" r="r" t="t"/>
              <a:pathLst>
                <a:path extrusionOk="0" h="4863" w="6848">
                  <a:moveTo>
                    <a:pt x="274" y="1"/>
                  </a:moveTo>
                  <a:lnTo>
                    <a:pt x="274" y="297"/>
                  </a:lnTo>
                  <a:lnTo>
                    <a:pt x="274" y="777"/>
                  </a:lnTo>
                  <a:lnTo>
                    <a:pt x="183" y="1142"/>
                  </a:lnTo>
                  <a:lnTo>
                    <a:pt x="183" y="1439"/>
                  </a:lnTo>
                  <a:lnTo>
                    <a:pt x="92" y="2101"/>
                  </a:lnTo>
                  <a:lnTo>
                    <a:pt x="92" y="2283"/>
                  </a:lnTo>
                  <a:lnTo>
                    <a:pt x="92" y="2671"/>
                  </a:lnTo>
                  <a:lnTo>
                    <a:pt x="92" y="3059"/>
                  </a:lnTo>
                  <a:lnTo>
                    <a:pt x="0" y="3333"/>
                  </a:lnTo>
                  <a:lnTo>
                    <a:pt x="0" y="3539"/>
                  </a:lnTo>
                  <a:lnTo>
                    <a:pt x="0" y="3813"/>
                  </a:lnTo>
                  <a:lnTo>
                    <a:pt x="0" y="4109"/>
                  </a:lnTo>
                  <a:cubicBezTo>
                    <a:pt x="480" y="4474"/>
                    <a:pt x="1233" y="4680"/>
                    <a:pt x="1804" y="4771"/>
                  </a:cubicBezTo>
                  <a:cubicBezTo>
                    <a:pt x="2648" y="4862"/>
                    <a:pt x="3424" y="4862"/>
                    <a:pt x="3424" y="4862"/>
                  </a:cubicBezTo>
                  <a:cubicBezTo>
                    <a:pt x="3424" y="4862"/>
                    <a:pt x="5615" y="4862"/>
                    <a:pt x="6848" y="4109"/>
                  </a:cubicBezTo>
                  <a:lnTo>
                    <a:pt x="6848" y="3813"/>
                  </a:lnTo>
                  <a:lnTo>
                    <a:pt x="6848" y="3539"/>
                  </a:lnTo>
                  <a:lnTo>
                    <a:pt x="6757" y="3333"/>
                  </a:lnTo>
                  <a:lnTo>
                    <a:pt x="6757" y="3059"/>
                  </a:lnTo>
                  <a:lnTo>
                    <a:pt x="6757" y="2854"/>
                  </a:lnTo>
                  <a:lnTo>
                    <a:pt x="6757" y="2489"/>
                  </a:lnTo>
                  <a:lnTo>
                    <a:pt x="6643" y="2009"/>
                  </a:lnTo>
                  <a:lnTo>
                    <a:pt x="6643" y="1621"/>
                  </a:lnTo>
                  <a:lnTo>
                    <a:pt x="6643" y="1256"/>
                  </a:lnTo>
                  <a:lnTo>
                    <a:pt x="6551" y="959"/>
                  </a:lnTo>
                  <a:lnTo>
                    <a:pt x="6460" y="1"/>
                  </a:lnTo>
                  <a:cubicBezTo>
                    <a:pt x="6460" y="1"/>
                    <a:pt x="4839" y="389"/>
                    <a:pt x="3424" y="389"/>
                  </a:cubicBezTo>
                  <a:cubicBezTo>
                    <a:pt x="2945" y="389"/>
                    <a:pt x="2466" y="389"/>
                    <a:pt x="1986" y="297"/>
                  </a:cubicBezTo>
                  <a:cubicBezTo>
                    <a:pt x="1050" y="206"/>
                    <a:pt x="274" y="1"/>
                    <a:pt x="27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8"/>
            <p:cNvSpPr/>
            <p:nvPr/>
          </p:nvSpPr>
          <p:spPr>
            <a:xfrm>
              <a:off x="3996974" y="2188278"/>
              <a:ext cx="33740" cy="28009"/>
            </a:xfrm>
            <a:custGeom>
              <a:rect b="b" l="l" r="r" t="t"/>
              <a:pathLst>
                <a:path extrusionOk="0" h="1896" w="2284">
                  <a:moveTo>
                    <a:pt x="1" y="1"/>
                  </a:moveTo>
                  <a:lnTo>
                    <a:pt x="1" y="1142"/>
                  </a:lnTo>
                  <a:cubicBezTo>
                    <a:pt x="1" y="1325"/>
                    <a:pt x="92" y="1416"/>
                    <a:pt x="183" y="1416"/>
                  </a:cubicBezTo>
                  <a:cubicBezTo>
                    <a:pt x="571" y="1507"/>
                    <a:pt x="1325" y="1713"/>
                    <a:pt x="2283" y="1895"/>
                  </a:cubicBezTo>
                  <a:lnTo>
                    <a:pt x="2283" y="366"/>
                  </a:lnTo>
                  <a:cubicBezTo>
                    <a:pt x="937" y="275"/>
                    <a:pt x="1" y="1"/>
                    <a:pt x="1" y="1"/>
                  </a:cubicBezTo>
                  <a:close/>
                </a:path>
              </a:pathLst>
            </a:custGeom>
            <a:solidFill>
              <a:srgbClr val="DC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18"/>
            <p:cNvSpPr/>
            <p:nvPr/>
          </p:nvSpPr>
          <p:spPr>
            <a:xfrm>
              <a:off x="3996974" y="1950565"/>
              <a:ext cx="42161" cy="243126"/>
            </a:xfrm>
            <a:custGeom>
              <a:rect b="b" l="l" r="r" t="t"/>
              <a:pathLst>
                <a:path extrusionOk="0" h="16458" w="2854">
                  <a:moveTo>
                    <a:pt x="1621" y="0"/>
                  </a:moveTo>
                  <a:cubicBezTo>
                    <a:pt x="1621" y="0"/>
                    <a:pt x="1325" y="297"/>
                    <a:pt x="1233" y="867"/>
                  </a:cubicBezTo>
                  <a:cubicBezTo>
                    <a:pt x="1233" y="1050"/>
                    <a:pt x="1051" y="2853"/>
                    <a:pt x="845" y="5136"/>
                  </a:cubicBezTo>
                  <a:cubicBezTo>
                    <a:pt x="845" y="5136"/>
                    <a:pt x="1621" y="5341"/>
                    <a:pt x="2557" y="5432"/>
                  </a:cubicBezTo>
                  <a:cubicBezTo>
                    <a:pt x="2557" y="3059"/>
                    <a:pt x="2649" y="1141"/>
                    <a:pt x="2649" y="959"/>
                  </a:cubicBezTo>
                  <a:lnTo>
                    <a:pt x="2854" y="388"/>
                  </a:lnTo>
                  <a:cubicBezTo>
                    <a:pt x="2078" y="205"/>
                    <a:pt x="1621" y="0"/>
                    <a:pt x="1621" y="0"/>
                  </a:cubicBezTo>
                  <a:close/>
                  <a:moveTo>
                    <a:pt x="571" y="9244"/>
                  </a:moveTo>
                  <a:cubicBezTo>
                    <a:pt x="275" y="12759"/>
                    <a:pt x="1" y="16092"/>
                    <a:pt x="1" y="16092"/>
                  </a:cubicBezTo>
                  <a:cubicBezTo>
                    <a:pt x="1" y="16092"/>
                    <a:pt x="937" y="16366"/>
                    <a:pt x="2283" y="16457"/>
                  </a:cubicBezTo>
                  <a:lnTo>
                    <a:pt x="2283" y="16183"/>
                  </a:lnTo>
                  <a:cubicBezTo>
                    <a:pt x="2283" y="15224"/>
                    <a:pt x="2375" y="12668"/>
                    <a:pt x="2375" y="9906"/>
                  </a:cubicBezTo>
                  <a:cubicBezTo>
                    <a:pt x="1804" y="9815"/>
                    <a:pt x="1051" y="9609"/>
                    <a:pt x="571" y="924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18"/>
            <p:cNvSpPr/>
            <p:nvPr/>
          </p:nvSpPr>
          <p:spPr>
            <a:xfrm>
              <a:off x="4033389" y="1890202"/>
              <a:ext cx="19574" cy="45189"/>
            </a:xfrm>
            <a:custGeom>
              <a:rect b="b" l="l" r="r" t="t"/>
              <a:pathLst>
                <a:path extrusionOk="0" h="3059" w="1325">
                  <a:moveTo>
                    <a:pt x="480" y="0"/>
                  </a:moveTo>
                  <a:cubicBezTo>
                    <a:pt x="298" y="0"/>
                    <a:pt x="184" y="92"/>
                    <a:pt x="184" y="297"/>
                  </a:cubicBezTo>
                  <a:lnTo>
                    <a:pt x="1" y="3059"/>
                  </a:lnTo>
                  <a:lnTo>
                    <a:pt x="1142" y="3059"/>
                  </a:lnTo>
                  <a:lnTo>
                    <a:pt x="1142" y="297"/>
                  </a:lnTo>
                  <a:cubicBezTo>
                    <a:pt x="1142" y="92"/>
                    <a:pt x="1325" y="0"/>
                    <a:pt x="13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8"/>
            <p:cNvSpPr/>
            <p:nvPr/>
          </p:nvSpPr>
          <p:spPr>
            <a:xfrm>
              <a:off x="4020921" y="1935378"/>
              <a:ext cx="29353" cy="20933"/>
            </a:xfrm>
            <a:custGeom>
              <a:rect b="b" l="l" r="r" t="t"/>
              <a:pathLst>
                <a:path extrusionOk="0" h="1417" w="1987">
                  <a:moveTo>
                    <a:pt x="845" y="1"/>
                  </a:moveTo>
                  <a:lnTo>
                    <a:pt x="0" y="1028"/>
                  </a:lnTo>
                  <a:cubicBezTo>
                    <a:pt x="0" y="1028"/>
                    <a:pt x="457" y="1233"/>
                    <a:pt x="1233" y="1416"/>
                  </a:cubicBezTo>
                  <a:lnTo>
                    <a:pt x="1416" y="1028"/>
                  </a:lnTo>
                  <a:lnTo>
                    <a:pt x="1986" y="1"/>
                  </a:lnTo>
                  <a:close/>
                </a:path>
              </a:pathLst>
            </a:custGeom>
            <a:solidFill>
              <a:srgbClr val="D0D0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8"/>
            <p:cNvSpPr/>
            <p:nvPr/>
          </p:nvSpPr>
          <p:spPr>
            <a:xfrm>
              <a:off x="4005409" y="2026424"/>
              <a:ext cx="29353" cy="70494"/>
            </a:xfrm>
            <a:custGeom>
              <a:rect b="b" l="l" r="r" t="t"/>
              <a:pathLst>
                <a:path extrusionOk="0" h="4772" w="1987">
                  <a:moveTo>
                    <a:pt x="274" y="1"/>
                  </a:moveTo>
                  <a:lnTo>
                    <a:pt x="274" y="297"/>
                  </a:lnTo>
                  <a:lnTo>
                    <a:pt x="274" y="777"/>
                  </a:lnTo>
                  <a:lnTo>
                    <a:pt x="183" y="1142"/>
                  </a:lnTo>
                  <a:lnTo>
                    <a:pt x="183" y="1439"/>
                  </a:lnTo>
                  <a:lnTo>
                    <a:pt x="92" y="2101"/>
                  </a:lnTo>
                  <a:lnTo>
                    <a:pt x="92" y="2283"/>
                  </a:lnTo>
                  <a:lnTo>
                    <a:pt x="92" y="2671"/>
                  </a:lnTo>
                  <a:lnTo>
                    <a:pt x="92" y="3059"/>
                  </a:lnTo>
                  <a:lnTo>
                    <a:pt x="0" y="3333"/>
                  </a:lnTo>
                  <a:lnTo>
                    <a:pt x="0" y="3539"/>
                  </a:lnTo>
                  <a:lnTo>
                    <a:pt x="0" y="3813"/>
                  </a:lnTo>
                  <a:lnTo>
                    <a:pt x="0" y="4109"/>
                  </a:lnTo>
                  <a:cubicBezTo>
                    <a:pt x="480" y="4474"/>
                    <a:pt x="1233" y="4680"/>
                    <a:pt x="1804" y="4771"/>
                  </a:cubicBezTo>
                  <a:cubicBezTo>
                    <a:pt x="1895" y="3242"/>
                    <a:pt x="1895" y="1713"/>
                    <a:pt x="1986" y="297"/>
                  </a:cubicBezTo>
                  <a:cubicBezTo>
                    <a:pt x="1050" y="206"/>
                    <a:pt x="274" y="1"/>
                    <a:pt x="274"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8"/>
            <p:cNvSpPr/>
            <p:nvPr/>
          </p:nvSpPr>
          <p:spPr>
            <a:xfrm>
              <a:off x="4135900" y="2188278"/>
              <a:ext cx="118032" cy="30697"/>
            </a:xfrm>
            <a:custGeom>
              <a:rect b="b" l="l" r="r" t="t"/>
              <a:pathLst>
                <a:path extrusionOk="0" h="2078" w="7990">
                  <a:moveTo>
                    <a:pt x="1" y="1"/>
                  </a:moveTo>
                  <a:lnTo>
                    <a:pt x="1" y="1142"/>
                  </a:lnTo>
                  <a:cubicBezTo>
                    <a:pt x="1" y="1325"/>
                    <a:pt x="92" y="1416"/>
                    <a:pt x="206" y="1416"/>
                  </a:cubicBezTo>
                  <a:cubicBezTo>
                    <a:pt x="571" y="1507"/>
                    <a:pt x="1348" y="1713"/>
                    <a:pt x="2283" y="1895"/>
                  </a:cubicBezTo>
                  <a:cubicBezTo>
                    <a:pt x="2854" y="1987"/>
                    <a:pt x="3425" y="2078"/>
                    <a:pt x="3995" y="2078"/>
                  </a:cubicBezTo>
                  <a:cubicBezTo>
                    <a:pt x="4771" y="2078"/>
                    <a:pt x="5525" y="1895"/>
                    <a:pt x="6186" y="1804"/>
                  </a:cubicBezTo>
                  <a:cubicBezTo>
                    <a:pt x="6940" y="1713"/>
                    <a:pt x="7510" y="1507"/>
                    <a:pt x="7807" y="1416"/>
                  </a:cubicBezTo>
                  <a:cubicBezTo>
                    <a:pt x="7898" y="1416"/>
                    <a:pt x="7990" y="1325"/>
                    <a:pt x="7990" y="1142"/>
                  </a:cubicBezTo>
                  <a:lnTo>
                    <a:pt x="7990" y="1"/>
                  </a:lnTo>
                  <a:lnTo>
                    <a:pt x="3995" y="183"/>
                  </a:lnTo>
                  <a:lnTo>
                    <a:pt x="2283" y="92"/>
                  </a:lnTo>
                  <a:lnTo>
                    <a:pt x="1" y="1"/>
                  </a:lnTo>
                  <a:close/>
                </a:path>
              </a:pathLst>
            </a:custGeom>
            <a:solidFill>
              <a:srgbClr val="F2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8"/>
            <p:cNvSpPr/>
            <p:nvPr/>
          </p:nvSpPr>
          <p:spPr>
            <a:xfrm>
              <a:off x="4135900" y="1950565"/>
              <a:ext cx="118032" cy="246154"/>
            </a:xfrm>
            <a:custGeom>
              <a:rect b="b" l="l" r="r" t="t"/>
              <a:pathLst>
                <a:path extrusionOk="0" h="16663" w="7990">
                  <a:moveTo>
                    <a:pt x="1621" y="0"/>
                  </a:moveTo>
                  <a:cubicBezTo>
                    <a:pt x="1621" y="0"/>
                    <a:pt x="1348" y="297"/>
                    <a:pt x="1348" y="867"/>
                  </a:cubicBezTo>
                  <a:cubicBezTo>
                    <a:pt x="1233" y="1050"/>
                    <a:pt x="1142" y="2853"/>
                    <a:pt x="959" y="5136"/>
                  </a:cubicBezTo>
                  <a:lnTo>
                    <a:pt x="868" y="5432"/>
                  </a:lnTo>
                  <a:lnTo>
                    <a:pt x="868" y="5912"/>
                  </a:lnTo>
                  <a:lnTo>
                    <a:pt x="868" y="6277"/>
                  </a:lnTo>
                  <a:lnTo>
                    <a:pt x="777" y="6574"/>
                  </a:lnTo>
                  <a:lnTo>
                    <a:pt x="777" y="7236"/>
                  </a:lnTo>
                  <a:lnTo>
                    <a:pt x="777" y="7418"/>
                  </a:lnTo>
                  <a:lnTo>
                    <a:pt x="663" y="7806"/>
                  </a:lnTo>
                  <a:lnTo>
                    <a:pt x="663" y="8194"/>
                  </a:lnTo>
                  <a:lnTo>
                    <a:pt x="663" y="8468"/>
                  </a:lnTo>
                  <a:lnTo>
                    <a:pt x="571" y="8674"/>
                  </a:lnTo>
                  <a:lnTo>
                    <a:pt x="571" y="8948"/>
                  </a:lnTo>
                  <a:lnTo>
                    <a:pt x="571" y="9244"/>
                  </a:lnTo>
                  <a:cubicBezTo>
                    <a:pt x="298" y="12759"/>
                    <a:pt x="1" y="16092"/>
                    <a:pt x="1" y="16092"/>
                  </a:cubicBezTo>
                  <a:cubicBezTo>
                    <a:pt x="1" y="16092"/>
                    <a:pt x="959" y="16366"/>
                    <a:pt x="2283" y="16457"/>
                  </a:cubicBezTo>
                  <a:cubicBezTo>
                    <a:pt x="2854" y="16548"/>
                    <a:pt x="3425" y="16662"/>
                    <a:pt x="3995" y="16662"/>
                  </a:cubicBezTo>
                  <a:cubicBezTo>
                    <a:pt x="6004" y="16662"/>
                    <a:pt x="7990" y="16092"/>
                    <a:pt x="7990" y="16092"/>
                  </a:cubicBezTo>
                  <a:cubicBezTo>
                    <a:pt x="7990" y="16092"/>
                    <a:pt x="7716" y="12759"/>
                    <a:pt x="7419" y="9244"/>
                  </a:cubicBezTo>
                  <a:lnTo>
                    <a:pt x="7419" y="8948"/>
                  </a:lnTo>
                  <a:lnTo>
                    <a:pt x="7419" y="8674"/>
                  </a:lnTo>
                  <a:lnTo>
                    <a:pt x="7419" y="8468"/>
                  </a:lnTo>
                  <a:lnTo>
                    <a:pt x="7328" y="8194"/>
                  </a:lnTo>
                  <a:lnTo>
                    <a:pt x="7328" y="7989"/>
                  </a:lnTo>
                  <a:lnTo>
                    <a:pt x="7328" y="7624"/>
                  </a:lnTo>
                  <a:lnTo>
                    <a:pt x="7236" y="7144"/>
                  </a:lnTo>
                  <a:lnTo>
                    <a:pt x="7236" y="6756"/>
                  </a:lnTo>
                  <a:lnTo>
                    <a:pt x="7236" y="6391"/>
                  </a:lnTo>
                  <a:lnTo>
                    <a:pt x="7236" y="6094"/>
                  </a:lnTo>
                  <a:lnTo>
                    <a:pt x="7145" y="5136"/>
                  </a:lnTo>
                  <a:cubicBezTo>
                    <a:pt x="6940" y="2853"/>
                    <a:pt x="6757" y="1050"/>
                    <a:pt x="6757" y="867"/>
                  </a:cubicBezTo>
                  <a:cubicBezTo>
                    <a:pt x="6666" y="297"/>
                    <a:pt x="6369" y="0"/>
                    <a:pt x="63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8"/>
            <p:cNvSpPr/>
            <p:nvPr/>
          </p:nvSpPr>
          <p:spPr>
            <a:xfrm>
              <a:off x="4174015" y="1890202"/>
              <a:ext cx="43505" cy="45189"/>
            </a:xfrm>
            <a:custGeom>
              <a:rect b="b" l="l" r="r" t="t"/>
              <a:pathLst>
                <a:path extrusionOk="0" h="3059" w="2945">
                  <a:moveTo>
                    <a:pt x="365" y="0"/>
                  </a:moveTo>
                  <a:cubicBezTo>
                    <a:pt x="274" y="0"/>
                    <a:pt x="91" y="92"/>
                    <a:pt x="91" y="297"/>
                  </a:cubicBezTo>
                  <a:lnTo>
                    <a:pt x="0" y="3059"/>
                  </a:lnTo>
                  <a:lnTo>
                    <a:pt x="2945" y="3059"/>
                  </a:lnTo>
                  <a:lnTo>
                    <a:pt x="2762" y="297"/>
                  </a:lnTo>
                  <a:cubicBezTo>
                    <a:pt x="2762" y="92"/>
                    <a:pt x="2648" y="0"/>
                    <a:pt x="246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8"/>
            <p:cNvSpPr/>
            <p:nvPr/>
          </p:nvSpPr>
          <p:spPr>
            <a:xfrm>
              <a:off x="4159847" y="1935378"/>
              <a:ext cx="70155" cy="22277"/>
            </a:xfrm>
            <a:custGeom>
              <a:rect b="b" l="l" r="r" t="t"/>
              <a:pathLst>
                <a:path extrusionOk="0" h="1508" w="4749">
                  <a:moveTo>
                    <a:pt x="959" y="1"/>
                  </a:moveTo>
                  <a:lnTo>
                    <a:pt x="0" y="1028"/>
                  </a:lnTo>
                  <a:cubicBezTo>
                    <a:pt x="0" y="1028"/>
                    <a:pt x="480" y="1233"/>
                    <a:pt x="1324" y="1416"/>
                  </a:cubicBezTo>
                  <a:cubicBezTo>
                    <a:pt x="1621" y="1416"/>
                    <a:pt x="2009" y="1507"/>
                    <a:pt x="2374" y="1507"/>
                  </a:cubicBezTo>
                  <a:cubicBezTo>
                    <a:pt x="3812" y="1507"/>
                    <a:pt x="4748" y="1028"/>
                    <a:pt x="4748" y="1028"/>
                  </a:cubicBezTo>
                  <a:lnTo>
                    <a:pt x="3904" y="1"/>
                  </a:ln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8"/>
            <p:cNvSpPr/>
            <p:nvPr/>
          </p:nvSpPr>
          <p:spPr>
            <a:xfrm>
              <a:off x="4144336" y="2026424"/>
              <a:ext cx="101177" cy="71839"/>
            </a:xfrm>
            <a:custGeom>
              <a:rect b="b" l="l" r="r" t="t"/>
              <a:pathLst>
                <a:path extrusionOk="0" h="4863" w="6849">
                  <a:moveTo>
                    <a:pt x="388" y="1"/>
                  </a:moveTo>
                  <a:lnTo>
                    <a:pt x="297" y="297"/>
                  </a:lnTo>
                  <a:lnTo>
                    <a:pt x="297" y="777"/>
                  </a:lnTo>
                  <a:lnTo>
                    <a:pt x="297" y="1142"/>
                  </a:lnTo>
                  <a:lnTo>
                    <a:pt x="206" y="1439"/>
                  </a:lnTo>
                  <a:lnTo>
                    <a:pt x="206" y="2101"/>
                  </a:lnTo>
                  <a:lnTo>
                    <a:pt x="206" y="2283"/>
                  </a:lnTo>
                  <a:lnTo>
                    <a:pt x="92" y="2671"/>
                  </a:lnTo>
                  <a:lnTo>
                    <a:pt x="92" y="3059"/>
                  </a:lnTo>
                  <a:lnTo>
                    <a:pt x="92" y="3333"/>
                  </a:lnTo>
                  <a:lnTo>
                    <a:pt x="0" y="3539"/>
                  </a:lnTo>
                  <a:lnTo>
                    <a:pt x="0" y="3813"/>
                  </a:lnTo>
                  <a:lnTo>
                    <a:pt x="0" y="4109"/>
                  </a:lnTo>
                  <a:cubicBezTo>
                    <a:pt x="571" y="4474"/>
                    <a:pt x="1233" y="4680"/>
                    <a:pt x="1918" y="4771"/>
                  </a:cubicBezTo>
                  <a:cubicBezTo>
                    <a:pt x="2762" y="4862"/>
                    <a:pt x="3424" y="4862"/>
                    <a:pt x="3424" y="4862"/>
                  </a:cubicBezTo>
                  <a:cubicBezTo>
                    <a:pt x="3424" y="4862"/>
                    <a:pt x="5615" y="4862"/>
                    <a:pt x="6848" y="4109"/>
                  </a:cubicBezTo>
                  <a:lnTo>
                    <a:pt x="6848" y="3813"/>
                  </a:lnTo>
                  <a:lnTo>
                    <a:pt x="6848" y="3539"/>
                  </a:lnTo>
                  <a:lnTo>
                    <a:pt x="6848" y="3333"/>
                  </a:lnTo>
                  <a:lnTo>
                    <a:pt x="6757" y="3059"/>
                  </a:lnTo>
                  <a:lnTo>
                    <a:pt x="6757" y="2854"/>
                  </a:lnTo>
                  <a:lnTo>
                    <a:pt x="6757" y="2489"/>
                  </a:lnTo>
                  <a:lnTo>
                    <a:pt x="6665" y="2009"/>
                  </a:lnTo>
                  <a:lnTo>
                    <a:pt x="6665" y="1621"/>
                  </a:lnTo>
                  <a:lnTo>
                    <a:pt x="6665" y="1256"/>
                  </a:lnTo>
                  <a:lnTo>
                    <a:pt x="6665" y="959"/>
                  </a:lnTo>
                  <a:lnTo>
                    <a:pt x="6574" y="1"/>
                  </a:lnTo>
                  <a:cubicBezTo>
                    <a:pt x="6574" y="1"/>
                    <a:pt x="4954" y="389"/>
                    <a:pt x="3424" y="389"/>
                  </a:cubicBezTo>
                  <a:cubicBezTo>
                    <a:pt x="2945" y="389"/>
                    <a:pt x="2488" y="389"/>
                    <a:pt x="2009" y="297"/>
                  </a:cubicBezTo>
                  <a:cubicBezTo>
                    <a:pt x="1050" y="206"/>
                    <a:pt x="388" y="1"/>
                    <a:pt x="388" y="1"/>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8"/>
            <p:cNvSpPr/>
            <p:nvPr/>
          </p:nvSpPr>
          <p:spPr>
            <a:xfrm>
              <a:off x="4135900" y="2188278"/>
              <a:ext cx="33740" cy="28009"/>
            </a:xfrm>
            <a:custGeom>
              <a:rect b="b" l="l" r="r" t="t"/>
              <a:pathLst>
                <a:path extrusionOk="0" h="1896" w="2284">
                  <a:moveTo>
                    <a:pt x="1" y="1"/>
                  </a:moveTo>
                  <a:lnTo>
                    <a:pt x="1" y="1142"/>
                  </a:lnTo>
                  <a:cubicBezTo>
                    <a:pt x="1" y="1325"/>
                    <a:pt x="92" y="1416"/>
                    <a:pt x="206" y="1416"/>
                  </a:cubicBezTo>
                  <a:cubicBezTo>
                    <a:pt x="571" y="1507"/>
                    <a:pt x="1348" y="1713"/>
                    <a:pt x="2283" y="1895"/>
                  </a:cubicBezTo>
                  <a:lnTo>
                    <a:pt x="2283" y="366"/>
                  </a:lnTo>
                  <a:cubicBezTo>
                    <a:pt x="959" y="275"/>
                    <a:pt x="1" y="1"/>
                    <a:pt x="1" y="1"/>
                  </a:cubicBezTo>
                  <a:close/>
                </a:path>
              </a:pathLst>
            </a:custGeom>
            <a:solidFill>
              <a:srgbClr val="DC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8"/>
            <p:cNvSpPr/>
            <p:nvPr/>
          </p:nvSpPr>
          <p:spPr>
            <a:xfrm>
              <a:off x="4135900" y="1950565"/>
              <a:ext cx="43520" cy="243126"/>
            </a:xfrm>
            <a:custGeom>
              <a:rect b="b" l="l" r="r" t="t"/>
              <a:pathLst>
                <a:path extrusionOk="0" h="16458" w="2946">
                  <a:moveTo>
                    <a:pt x="1621" y="0"/>
                  </a:moveTo>
                  <a:cubicBezTo>
                    <a:pt x="1621" y="0"/>
                    <a:pt x="1348" y="297"/>
                    <a:pt x="1348" y="867"/>
                  </a:cubicBezTo>
                  <a:cubicBezTo>
                    <a:pt x="1233" y="1050"/>
                    <a:pt x="1142" y="2853"/>
                    <a:pt x="959" y="5136"/>
                  </a:cubicBezTo>
                  <a:cubicBezTo>
                    <a:pt x="959" y="5136"/>
                    <a:pt x="1621" y="5341"/>
                    <a:pt x="2580" y="5432"/>
                  </a:cubicBezTo>
                  <a:cubicBezTo>
                    <a:pt x="2671" y="3059"/>
                    <a:pt x="2671" y="1141"/>
                    <a:pt x="2763" y="959"/>
                  </a:cubicBezTo>
                  <a:cubicBezTo>
                    <a:pt x="2763" y="685"/>
                    <a:pt x="2945" y="388"/>
                    <a:pt x="2945" y="388"/>
                  </a:cubicBezTo>
                  <a:cubicBezTo>
                    <a:pt x="2101" y="205"/>
                    <a:pt x="1621" y="0"/>
                    <a:pt x="1621" y="0"/>
                  </a:cubicBezTo>
                  <a:close/>
                  <a:moveTo>
                    <a:pt x="571" y="9244"/>
                  </a:moveTo>
                  <a:cubicBezTo>
                    <a:pt x="298" y="12759"/>
                    <a:pt x="1" y="16092"/>
                    <a:pt x="1" y="16092"/>
                  </a:cubicBezTo>
                  <a:cubicBezTo>
                    <a:pt x="1" y="16092"/>
                    <a:pt x="959" y="16366"/>
                    <a:pt x="2283" y="16457"/>
                  </a:cubicBezTo>
                  <a:lnTo>
                    <a:pt x="2283" y="16183"/>
                  </a:lnTo>
                  <a:cubicBezTo>
                    <a:pt x="2283" y="15224"/>
                    <a:pt x="2375" y="12668"/>
                    <a:pt x="2489" y="9906"/>
                  </a:cubicBezTo>
                  <a:cubicBezTo>
                    <a:pt x="1804" y="9815"/>
                    <a:pt x="1142" y="9609"/>
                    <a:pt x="571" y="924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8"/>
            <p:cNvSpPr/>
            <p:nvPr/>
          </p:nvSpPr>
          <p:spPr>
            <a:xfrm>
              <a:off x="4174015" y="1890202"/>
              <a:ext cx="19559" cy="45189"/>
            </a:xfrm>
            <a:custGeom>
              <a:rect b="b" l="l" r="r" t="t"/>
              <a:pathLst>
                <a:path extrusionOk="0" h="3059" w="1324">
                  <a:moveTo>
                    <a:pt x="365" y="0"/>
                  </a:moveTo>
                  <a:cubicBezTo>
                    <a:pt x="274" y="0"/>
                    <a:pt x="91" y="92"/>
                    <a:pt x="91" y="297"/>
                  </a:cubicBezTo>
                  <a:lnTo>
                    <a:pt x="0" y="3059"/>
                  </a:lnTo>
                  <a:lnTo>
                    <a:pt x="1050" y="3059"/>
                  </a:lnTo>
                  <a:lnTo>
                    <a:pt x="1050" y="297"/>
                  </a:lnTo>
                  <a:cubicBezTo>
                    <a:pt x="1050" y="92"/>
                    <a:pt x="1324" y="0"/>
                    <a:pt x="13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8"/>
            <p:cNvSpPr/>
            <p:nvPr/>
          </p:nvSpPr>
          <p:spPr>
            <a:xfrm>
              <a:off x="4159847" y="1935378"/>
              <a:ext cx="29693" cy="20933"/>
            </a:xfrm>
            <a:custGeom>
              <a:rect b="b" l="l" r="r" t="t"/>
              <a:pathLst>
                <a:path extrusionOk="0" h="1417" w="2010">
                  <a:moveTo>
                    <a:pt x="959" y="1"/>
                  </a:moveTo>
                  <a:lnTo>
                    <a:pt x="0" y="1028"/>
                  </a:lnTo>
                  <a:cubicBezTo>
                    <a:pt x="0" y="1028"/>
                    <a:pt x="480" y="1233"/>
                    <a:pt x="1324" y="1416"/>
                  </a:cubicBezTo>
                  <a:lnTo>
                    <a:pt x="1530" y="1028"/>
                  </a:lnTo>
                  <a:lnTo>
                    <a:pt x="2009" y="1"/>
                  </a:lnTo>
                  <a:close/>
                </a:path>
              </a:pathLst>
            </a:custGeom>
            <a:solidFill>
              <a:srgbClr val="D0D0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8"/>
            <p:cNvSpPr/>
            <p:nvPr/>
          </p:nvSpPr>
          <p:spPr>
            <a:xfrm>
              <a:off x="4144336" y="2026424"/>
              <a:ext cx="29693" cy="70494"/>
            </a:xfrm>
            <a:custGeom>
              <a:rect b="b" l="l" r="r" t="t"/>
              <a:pathLst>
                <a:path extrusionOk="0" h="4772" w="2010">
                  <a:moveTo>
                    <a:pt x="388" y="1"/>
                  </a:moveTo>
                  <a:lnTo>
                    <a:pt x="297" y="297"/>
                  </a:lnTo>
                  <a:lnTo>
                    <a:pt x="297" y="777"/>
                  </a:lnTo>
                  <a:lnTo>
                    <a:pt x="297" y="1142"/>
                  </a:lnTo>
                  <a:lnTo>
                    <a:pt x="206" y="1439"/>
                  </a:lnTo>
                  <a:lnTo>
                    <a:pt x="206" y="2101"/>
                  </a:lnTo>
                  <a:lnTo>
                    <a:pt x="206" y="2283"/>
                  </a:lnTo>
                  <a:lnTo>
                    <a:pt x="92" y="2671"/>
                  </a:lnTo>
                  <a:lnTo>
                    <a:pt x="92" y="3059"/>
                  </a:lnTo>
                  <a:lnTo>
                    <a:pt x="92" y="3333"/>
                  </a:lnTo>
                  <a:lnTo>
                    <a:pt x="0" y="3539"/>
                  </a:lnTo>
                  <a:lnTo>
                    <a:pt x="0" y="3813"/>
                  </a:lnTo>
                  <a:lnTo>
                    <a:pt x="0" y="4109"/>
                  </a:lnTo>
                  <a:cubicBezTo>
                    <a:pt x="571" y="4474"/>
                    <a:pt x="1233" y="4680"/>
                    <a:pt x="1918" y="4771"/>
                  </a:cubicBezTo>
                  <a:cubicBezTo>
                    <a:pt x="1918" y="3242"/>
                    <a:pt x="2009" y="1713"/>
                    <a:pt x="2009" y="297"/>
                  </a:cubicBezTo>
                  <a:cubicBezTo>
                    <a:pt x="1050" y="206"/>
                    <a:pt x="388" y="1"/>
                    <a:pt x="3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8"/>
            <p:cNvSpPr/>
            <p:nvPr/>
          </p:nvSpPr>
          <p:spPr>
            <a:xfrm>
              <a:off x="4275167" y="2188278"/>
              <a:ext cx="119377" cy="30697"/>
            </a:xfrm>
            <a:custGeom>
              <a:rect b="b" l="l" r="r" t="t"/>
              <a:pathLst>
                <a:path extrusionOk="0" h="2078" w="8081">
                  <a:moveTo>
                    <a:pt x="1" y="1"/>
                  </a:moveTo>
                  <a:lnTo>
                    <a:pt x="1" y="1142"/>
                  </a:lnTo>
                  <a:cubicBezTo>
                    <a:pt x="1" y="1325"/>
                    <a:pt x="92" y="1416"/>
                    <a:pt x="183" y="1416"/>
                  </a:cubicBezTo>
                  <a:cubicBezTo>
                    <a:pt x="571" y="1507"/>
                    <a:pt x="1416" y="1713"/>
                    <a:pt x="2283" y="1895"/>
                  </a:cubicBezTo>
                  <a:cubicBezTo>
                    <a:pt x="2854" y="1987"/>
                    <a:pt x="3516" y="2078"/>
                    <a:pt x="3995" y="2078"/>
                  </a:cubicBezTo>
                  <a:cubicBezTo>
                    <a:pt x="4748" y="2078"/>
                    <a:pt x="5502" y="1895"/>
                    <a:pt x="6278" y="1804"/>
                  </a:cubicBezTo>
                  <a:cubicBezTo>
                    <a:pt x="6940" y="1713"/>
                    <a:pt x="7510" y="1507"/>
                    <a:pt x="7784" y="1416"/>
                  </a:cubicBezTo>
                  <a:cubicBezTo>
                    <a:pt x="7990" y="1416"/>
                    <a:pt x="8081" y="1325"/>
                    <a:pt x="8081" y="1142"/>
                  </a:cubicBezTo>
                  <a:lnTo>
                    <a:pt x="8081" y="1"/>
                  </a:lnTo>
                  <a:lnTo>
                    <a:pt x="3995" y="183"/>
                  </a:lnTo>
                  <a:lnTo>
                    <a:pt x="2283" y="92"/>
                  </a:lnTo>
                  <a:lnTo>
                    <a:pt x="1" y="1"/>
                  </a:lnTo>
                  <a:close/>
                </a:path>
              </a:pathLst>
            </a:custGeom>
            <a:solidFill>
              <a:srgbClr val="F2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8"/>
            <p:cNvSpPr/>
            <p:nvPr/>
          </p:nvSpPr>
          <p:spPr>
            <a:xfrm>
              <a:off x="4275167" y="1950565"/>
              <a:ext cx="119377" cy="246154"/>
            </a:xfrm>
            <a:custGeom>
              <a:rect b="b" l="l" r="r" t="t"/>
              <a:pathLst>
                <a:path extrusionOk="0" h="16663" w="8081">
                  <a:moveTo>
                    <a:pt x="1713" y="0"/>
                  </a:moveTo>
                  <a:cubicBezTo>
                    <a:pt x="1713" y="0"/>
                    <a:pt x="1325" y="297"/>
                    <a:pt x="1325" y="867"/>
                  </a:cubicBezTo>
                  <a:cubicBezTo>
                    <a:pt x="1325" y="1050"/>
                    <a:pt x="1142" y="2853"/>
                    <a:pt x="937" y="5136"/>
                  </a:cubicBezTo>
                  <a:lnTo>
                    <a:pt x="937" y="5432"/>
                  </a:lnTo>
                  <a:lnTo>
                    <a:pt x="845" y="5912"/>
                  </a:lnTo>
                  <a:lnTo>
                    <a:pt x="845" y="6277"/>
                  </a:lnTo>
                  <a:lnTo>
                    <a:pt x="845" y="6574"/>
                  </a:lnTo>
                  <a:lnTo>
                    <a:pt x="754" y="7236"/>
                  </a:lnTo>
                  <a:lnTo>
                    <a:pt x="754" y="7418"/>
                  </a:lnTo>
                  <a:lnTo>
                    <a:pt x="754" y="7806"/>
                  </a:lnTo>
                  <a:lnTo>
                    <a:pt x="663" y="8194"/>
                  </a:lnTo>
                  <a:lnTo>
                    <a:pt x="663" y="8468"/>
                  </a:lnTo>
                  <a:lnTo>
                    <a:pt x="663" y="8674"/>
                  </a:lnTo>
                  <a:lnTo>
                    <a:pt x="571" y="8948"/>
                  </a:lnTo>
                  <a:lnTo>
                    <a:pt x="571" y="9244"/>
                  </a:lnTo>
                  <a:cubicBezTo>
                    <a:pt x="275" y="12759"/>
                    <a:pt x="1" y="16092"/>
                    <a:pt x="1" y="16092"/>
                  </a:cubicBezTo>
                  <a:cubicBezTo>
                    <a:pt x="1" y="16092"/>
                    <a:pt x="1051" y="16366"/>
                    <a:pt x="2283" y="16457"/>
                  </a:cubicBezTo>
                  <a:cubicBezTo>
                    <a:pt x="2854" y="16548"/>
                    <a:pt x="3424" y="16662"/>
                    <a:pt x="3995" y="16662"/>
                  </a:cubicBezTo>
                  <a:cubicBezTo>
                    <a:pt x="6072" y="16662"/>
                    <a:pt x="8081" y="16092"/>
                    <a:pt x="8081" y="16092"/>
                  </a:cubicBezTo>
                  <a:cubicBezTo>
                    <a:pt x="8081" y="16092"/>
                    <a:pt x="7784" y="12759"/>
                    <a:pt x="7510" y="9244"/>
                  </a:cubicBezTo>
                  <a:lnTo>
                    <a:pt x="7419" y="8948"/>
                  </a:lnTo>
                  <a:lnTo>
                    <a:pt x="7419" y="8674"/>
                  </a:lnTo>
                  <a:lnTo>
                    <a:pt x="7419" y="8468"/>
                  </a:lnTo>
                  <a:lnTo>
                    <a:pt x="7419" y="8194"/>
                  </a:lnTo>
                  <a:lnTo>
                    <a:pt x="7328" y="7989"/>
                  </a:lnTo>
                  <a:lnTo>
                    <a:pt x="7328" y="7624"/>
                  </a:lnTo>
                  <a:lnTo>
                    <a:pt x="7328" y="7144"/>
                  </a:lnTo>
                  <a:lnTo>
                    <a:pt x="7213" y="6756"/>
                  </a:lnTo>
                  <a:lnTo>
                    <a:pt x="7213" y="6391"/>
                  </a:lnTo>
                  <a:lnTo>
                    <a:pt x="7213" y="6094"/>
                  </a:lnTo>
                  <a:lnTo>
                    <a:pt x="7122" y="5136"/>
                  </a:lnTo>
                  <a:cubicBezTo>
                    <a:pt x="6940" y="2853"/>
                    <a:pt x="6757" y="1050"/>
                    <a:pt x="6757" y="867"/>
                  </a:cubicBezTo>
                  <a:cubicBezTo>
                    <a:pt x="6643" y="297"/>
                    <a:pt x="6369" y="0"/>
                    <a:pt x="63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8"/>
            <p:cNvSpPr/>
            <p:nvPr/>
          </p:nvSpPr>
          <p:spPr>
            <a:xfrm>
              <a:off x="4312941" y="1890202"/>
              <a:ext cx="43505" cy="45189"/>
            </a:xfrm>
            <a:custGeom>
              <a:rect b="b" l="l" r="r" t="t"/>
              <a:pathLst>
                <a:path extrusionOk="0" h="3059" w="2945">
                  <a:moveTo>
                    <a:pt x="479" y="0"/>
                  </a:moveTo>
                  <a:cubicBezTo>
                    <a:pt x="297" y="0"/>
                    <a:pt x="206" y="92"/>
                    <a:pt x="91" y="297"/>
                  </a:cubicBezTo>
                  <a:lnTo>
                    <a:pt x="0" y="3059"/>
                  </a:lnTo>
                  <a:lnTo>
                    <a:pt x="2945" y="3059"/>
                  </a:lnTo>
                  <a:lnTo>
                    <a:pt x="2762" y="297"/>
                  </a:lnTo>
                  <a:cubicBezTo>
                    <a:pt x="2762" y="92"/>
                    <a:pt x="2671"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8"/>
            <p:cNvSpPr/>
            <p:nvPr/>
          </p:nvSpPr>
          <p:spPr>
            <a:xfrm>
              <a:off x="4300458" y="1935378"/>
              <a:ext cx="68796" cy="22277"/>
            </a:xfrm>
            <a:custGeom>
              <a:rect b="b" l="l" r="r" t="t"/>
              <a:pathLst>
                <a:path extrusionOk="0" h="1508" w="4657">
                  <a:moveTo>
                    <a:pt x="845" y="1"/>
                  </a:moveTo>
                  <a:lnTo>
                    <a:pt x="1" y="1028"/>
                  </a:lnTo>
                  <a:cubicBezTo>
                    <a:pt x="1" y="1028"/>
                    <a:pt x="480" y="1233"/>
                    <a:pt x="1233" y="1416"/>
                  </a:cubicBezTo>
                  <a:cubicBezTo>
                    <a:pt x="1507" y="1416"/>
                    <a:pt x="1895" y="1507"/>
                    <a:pt x="2283" y="1507"/>
                  </a:cubicBezTo>
                  <a:cubicBezTo>
                    <a:pt x="3790" y="1507"/>
                    <a:pt x="4657" y="1028"/>
                    <a:pt x="4657" y="1028"/>
                  </a:cubicBezTo>
                  <a:lnTo>
                    <a:pt x="3790" y="1"/>
                  </a:ln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8"/>
            <p:cNvSpPr/>
            <p:nvPr/>
          </p:nvSpPr>
          <p:spPr>
            <a:xfrm>
              <a:off x="4283602" y="2026424"/>
              <a:ext cx="102521" cy="71839"/>
            </a:xfrm>
            <a:custGeom>
              <a:rect b="b" l="l" r="r" t="t"/>
              <a:pathLst>
                <a:path extrusionOk="0" h="4863" w="6940">
                  <a:moveTo>
                    <a:pt x="366" y="1"/>
                  </a:moveTo>
                  <a:lnTo>
                    <a:pt x="366" y="297"/>
                  </a:lnTo>
                  <a:lnTo>
                    <a:pt x="274" y="777"/>
                  </a:lnTo>
                  <a:lnTo>
                    <a:pt x="274" y="1142"/>
                  </a:lnTo>
                  <a:lnTo>
                    <a:pt x="274" y="1439"/>
                  </a:lnTo>
                  <a:lnTo>
                    <a:pt x="183" y="2101"/>
                  </a:lnTo>
                  <a:lnTo>
                    <a:pt x="183" y="2283"/>
                  </a:lnTo>
                  <a:lnTo>
                    <a:pt x="183" y="2671"/>
                  </a:lnTo>
                  <a:lnTo>
                    <a:pt x="92" y="3059"/>
                  </a:lnTo>
                  <a:lnTo>
                    <a:pt x="92" y="3333"/>
                  </a:lnTo>
                  <a:lnTo>
                    <a:pt x="92" y="3539"/>
                  </a:lnTo>
                  <a:lnTo>
                    <a:pt x="0" y="3813"/>
                  </a:lnTo>
                  <a:lnTo>
                    <a:pt x="0" y="4109"/>
                  </a:lnTo>
                  <a:cubicBezTo>
                    <a:pt x="571" y="4474"/>
                    <a:pt x="1233" y="4680"/>
                    <a:pt x="1895" y="4771"/>
                  </a:cubicBezTo>
                  <a:cubicBezTo>
                    <a:pt x="2762" y="4862"/>
                    <a:pt x="3424" y="4862"/>
                    <a:pt x="3424" y="4862"/>
                  </a:cubicBezTo>
                  <a:cubicBezTo>
                    <a:pt x="3424" y="4862"/>
                    <a:pt x="5615" y="4862"/>
                    <a:pt x="6939" y="4109"/>
                  </a:cubicBezTo>
                  <a:lnTo>
                    <a:pt x="6848" y="3813"/>
                  </a:lnTo>
                  <a:lnTo>
                    <a:pt x="6848" y="3539"/>
                  </a:lnTo>
                  <a:lnTo>
                    <a:pt x="6848" y="3333"/>
                  </a:lnTo>
                  <a:lnTo>
                    <a:pt x="6848" y="3059"/>
                  </a:lnTo>
                  <a:lnTo>
                    <a:pt x="6757" y="2854"/>
                  </a:lnTo>
                  <a:lnTo>
                    <a:pt x="6757" y="2489"/>
                  </a:lnTo>
                  <a:lnTo>
                    <a:pt x="6757" y="2009"/>
                  </a:lnTo>
                  <a:lnTo>
                    <a:pt x="6642" y="1621"/>
                  </a:lnTo>
                  <a:lnTo>
                    <a:pt x="6642" y="1256"/>
                  </a:lnTo>
                  <a:lnTo>
                    <a:pt x="6642" y="959"/>
                  </a:lnTo>
                  <a:lnTo>
                    <a:pt x="6551" y="1"/>
                  </a:lnTo>
                  <a:cubicBezTo>
                    <a:pt x="6551" y="1"/>
                    <a:pt x="4931" y="389"/>
                    <a:pt x="3424" y="389"/>
                  </a:cubicBezTo>
                  <a:cubicBezTo>
                    <a:pt x="2945" y="389"/>
                    <a:pt x="2465" y="389"/>
                    <a:pt x="1986" y="297"/>
                  </a:cubicBezTo>
                  <a:cubicBezTo>
                    <a:pt x="1142" y="206"/>
                    <a:pt x="366" y="1"/>
                    <a:pt x="3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8"/>
            <p:cNvSpPr/>
            <p:nvPr/>
          </p:nvSpPr>
          <p:spPr>
            <a:xfrm>
              <a:off x="4275167" y="2188278"/>
              <a:ext cx="33740" cy="28009"/>
            </a:xfrm>
            <a:custGeom>
              <a:rect b="b" l="l" r="r" t="t"/>
              <a:pathLst>
                <a:path extrusionOk="0" h="1896" w="2284">
                  <a:moveTo>
                    <a:pt x="1" y="1"/>
                  </a:moveTo>
                  <a:lnTo>
                    <a:pt x="1" y="1142"/>
                  </a:lnTo>
                  <a:cubicBezTo>
                    <a:pt x="1" y="1325"/>
                    <a:pt x="92" y="1416"/>
                    <a:pt x="183" y="1416"/>
                  </a:cubicBezTo>
                  <a:cubicBezTo>
                    <a:pt x="571" y="1507"/>
                    <a:pt x="1416" y="1713"/>
                    <a:pt x="2283" y="1895"/>
                  </a:cubicBezTo>
                  <a:lnTo>
                    <a:pt x="2283" y="366"/>
                  </a:lnTo>
                  <a:cubicBezTo>
                    <a:pt x="1051" y="275"/>
                    <a:pt x="1" y="1"/>
                    <a:pt x="1" y="1"/>
                  </a:cubicBezTo>
                  <a:close/>
                </a:path>
              </a:pathLst>
            </a:custGeom>
            <a:solidFill>
              <a:srgbClr val="DC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18"/>
            <p:cNvSpPr/>
            <p:nvPr/>
          </p:nvSpPr>
          <p:spPr>
            <a:xfrm>
              <a:off x="4275167" y="1950565"/>
              <a:ext cx="43520" cy="243126"/>
            </a:xfrm>
            <a:custGeom>
              <a:rect b="b" l="l" r="r" t="t"/>
              <a:pathLst>
                <a:path extrusionOk="0" h="16458" w="2946">
                  <a:moveTo>
                    <a:pt x="1713" y="0"/>
                  </a:moveTo>
                  <a:cubicBezTo>
                    <a:pt x="1713" y="0"/>
                    <a:pt x="1325" y="297"/>
                    <a:pt x="1325" y="867"/>
                  </a:cubicBezTo>
                  <a:cubicBezTo>
                    <a:pt x="1325" y="1050"/>
                    <a:pt x="1142" y="2853"/>
                    <a:pt x="937" y="5136"/>
                  </a:cubicBezTo>
                  <a:cubicBezTo>
                    <a:pt x="937" y="5136"/>
                    <a:pt x="1713" y="5341"/>
                    <a:pt x="2557" y="5432"/>
                  </a:cubicBezTo>
                  <a:cubicBezTo>
                    <a:pt x="2648" y="3059"/>
                    <a:pt x="2763" y="1141"/>
                    <a:pt x="2763" y="959"/>
                  </a:cubicBezTo>
                  <a:cubicBezTo>
                    <a:pt x="2763" y="685"/>
                    <a:pt x="2945" y="388"/>
                    <a:pt x="2945" y="388"/>
                  </a:cubicBezTo>
                  <a:cubicBezTo>
                    <a:pt x="2192" y="205"/>
                    <a:pt x="1713" y="0"/>
                    <a:pt x="1713" y="0"/>
                  </a:cubicBezTo>
                  <a:close/>
                  <a:moveTo>
                    <a:pt x="571" y="9244"/>
                  </a:moveTo>
                  <a:cubicBezTo>
                    <a:pt x="275" y="12759"/>
                    <a:pt x="1" y="16092"/>
                    <a:pt x="1" y="16092"/>
                  </a:cubicBezTo>
                  <a:cubicBezTo>
                    <a:pt x="1" y="16092"/>
                    <a:pt x="1051" y="16366"/>
                    <a:pt x="2283" y="16457"/>
                  </a:cubicBezTo>
                  <a:lnTo>
                    <a:pt x="2283" y="16183"/>
                  </a:lnTo>
                  <a:cubicBezTo>
                    <a:pt x="2374" y="15224"/>
                    <a:pt x="2374" y="12668"/>
                    <a:pt x="2466" y="9906"/>
                  </a:cubicBezTo>
                  <a:cubicBezTo>
                    <a:pt x="1804" y="9815"/>
                    <a:pt x="1142" y="9609"/>
                    <a:pt x="571" y="924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18"/>
            <p:cNvSpPr/>
            <p:nvPr/>
          </p:nvSpPr>
          <p:spPr>
            <a:xfrm>
              <a:off x="4312941" y="1890202"/>
              <a:ext cx="19899" cy="45189"/>
            </a:xfrm>
            <a:custGeom>
              <a:rect b="b" l="l" r="r" t="t"/>
              <a:pathLst>
                <a:path extrusionOk="0" h="3059" w="1347">
                  <a:moveTo>
                    <a:pt x="479" y="0"/>
                  </a:moveTo>
                  <a:cubicBezTo>
                    <a:pt x="297" y="0"/>
                    <a:pt x="206" y="92"/>
                    <a:pt x="91" y="297"/>
                  </a:cubicBezTo>
                  <a:lnTo>
                    <a:pt x="0" y="3059"/>
                  </a:lnTo>
                  <a:lnTo>
                    <a:pt x="1050" y="3059"/>
                  </a:lnTo>
                  <a:lnTo>
                    <a:pt x="1050" y="297"/>
                  </a:lnTo>
                  <a:cubicBezTo>
                    <a:pt x="1050" y="92"/>
                    <a:pt x="1347" y="0"/>
                    <a:pt x="134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18"/>
            <p:cNvSpPr/>
            <p:nvPr/>
          </p:nvSpPr>
          <p:spPr>
            <a:xfrm>
              <a:off x="4300458" y="1935378"/>
              <a:ext cx="28009" cy="20933"/>
            </a:xfrm>
            <a:custGeom>
              <a:rect b="b" l="l" r="r" t="t"/>
              <a:pathLst>
                <a:path extrusionOk="0" h="1417" w="1896">
                  <a:moveTo>
                    <a:pt x="845" y="1"/>
                  </a:moveTo>
                  <a:lnTo>
                    <a:pt x="1" y="1028"/>
                  </a:lnTo>
                  <a:cubicBezTo>
                    <a:pt x="1" y="1028"/>
                    <a:pt x="480" y="1233"/>
                    <a:pt x="1233" y="1416"/>
                  </a:cubicBezTo>
                  <a:lnTo>
                    <a:pt x="1416" y="1028"/>
                  </a:lnTo>
                  <a:lnTo>
                    <a:pt x="1895" y="1"/>
                  </a:lnTo>
                  <a:close/>
                </a:path>
              </a:pathLst>
            </a:custGeom>
            <a:solidFill>
              <a:srgbClr val="D0D0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8"/>
            <p:cNvSpPr/>
            <p:nvPr/>
          </p:nvSpPr>
          <p:spPr>
            <a:xfrm>
              <a:off x="4283602" y="2026424"/>
              <a:ext cx="29353" cy="70494"/>
            </a:xfrm>
            <a:custGeom>
              <a:rect b="b" l="l" r="r" t="t"/>
              <a:pathLst>
                <a:path extrusionOk="0" h="4772" w="1987">
                  <a:moveTo>
                    <a:pt x="366" y="1"/>
                  </a:moveTo>
                  <a:lnTo>
                    <a:pt x="366" y="297"/>
                  </a:lnTo>
                  <a:lnTo>
                    <a:pt x="274" y="777"/>
                  </a:lnTo>
                  <a:lnTo>
                    <a:pt x="274" y="1142"/>
                  </a:lnTo>
                  <a:lnTo>
                    <a:pt x="274" y="1439"/>
                  </a:lnTo>
                  <a:lnTo>
                    <a:pt x="183" y="2101"/>
                  </a:lnTo>
                  <a:lnTo>
                    <a:pt x="183" y="2283"/>
                  </a:lnTo>
                  <a:lnTo>
                    <a:pt x="183" y="2671"/>
                  </a:lnTo>
                  <a:lnTo>
                    <a:pt x="92" y="3059"/>
                  </a:lnTo>
                  <a:lnTo>
                    <a:pt x="92" y="3333"/>
                  </a:lnTo>
                  <a:lnTo>
                    <a:pt x="92" y="3539"/>
                  </a:lnTo>
                  <a:lnTo>
                    <a:pt x="0" y="3813"/>
                  </a:lnTo>
                  <a:lnTo>
                    <a:pt x="0" y="4109"/>
                  </a:lnTo>
                  <a:cubicBezTo>
                    <a:pt x="571" y="4474"/>
                    <a:pt x="1233" y="4680"/>
                    <a:pt x="1895" y="4771"/>
                  </a:cubicBezTo>
                  <a:cubicBezTo>
                    <a:pt x="1895" y="3242"/>
                    <a:pt x="1986" y="1713"/>
                    <a:pt x="1986" y="297"/>
                  </a:cubicBezTo>
                  <a:cubicBezTo>
                    <a:pt x="1142" y="206"/>
                    <a:pt x="366" y="1"/>
                    <a:pt x="366" y="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8"/>
            <p:cNvSpPr/>
            <p:nvPr/>
          </p:nvSpPr>
          <p:spPr>
            <a:xfrm>
              <a:off x="4415437" y="2188278"/>
              <a:ext cx="118032" cy="30697"/>
            </a:xfrm>
            <a:custGeom>
              <a:rect b="b" l="l" r="r" t="t"/>
              <a:pathLst>
                <a:path extrusionOk="0" h="2078" w="7990">
                  <a:moveTo>
                    <a:pt x="1" y="1"/>
                  </a:moveTo>
                  <a:lnTo>
                    <a:pt x="1" y="1142"/>
                  </a:lnTo>
                  <a:cubicBezTo>
                    <a:pt x="1" y="1325"/>
                    <a:pt x="1" y="1416"/>
                    <a:pt x="206" y="1416"/>
                  </a:cubicBezTo>
                  <a:cubicBezTo>
                    <a:pt x="572" y="1507"/>
                    <a:pt x="1348" y="1713"/>
                    <a:pt x="2192" y="1895"/>
                  </a:cubicBezTo>
                  <a:cubicBezTo>
                    <a:pt x="2763" y="1987"/>
                    <a:pt x="3425" y="2078"/>
                    <a:pt x="3995" y="2078"/>
                  </a:cubicBezTo>
                  <a:cubicBezTo>
                    <a:pt x="4680" y="2078"/>
                    <a:pt x="5525" y="1895"/>
                    <a:pt x="6187" y="1804"/>
                  </a:cubicBezTo>
                  <a:cubicBezTo>
                    <a:pt x="6849" y="1713"/>
                    <a:pt x="7419" y="1507"/>
                    <a:pt x="7807" y="1416"/>
                  </a:cubicBezTo>
                  <a:cubicBezTo>
                    <a:pt x="7899" y="1416"/>
                    <a:pt x="7990" y="1325"/>
                    <a:pt x="7990" y="1142"/>
                  </a:cubicBezTo>
                  <a:lnTo>
                    <a:pt x="7990" y="1"/>
                  </a:lnTo>
                  <a:lnTo>
                    <a:pt x="3995" y="183"/>
                  </a:lnTo>
                  <a:lnTo>
                    <a:pt x="2284" y="92"/>
                  </a:lnTo>
                  <a:lnTo>
                    <a:pt x="1" y="1"/>
                  </a:lnTo>
                  <a:close/>
                </a:path>
              </a:pathLst>
            </a:custGeom>
            <a:solidFill>
              <a:srgbClr val="F2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18"/>
            <p:cNvSpPr/>
            <p:nvPr/>
          </p:nvSpPr>
          <p:spPr>
            <a:xfrm>
              <a:off x="4415437" y="1950565"/>
              <a:ext cx="118032" cy="246154"/>
            </a:xfrm>
            <a:custGeom>
              <a:rect b="b" l="l" r="r" t="t"/>
              <a:pathLst>
                <a:path extrusionOk="0" h="16663" w="7990">
                  <a:moveTo>
                    <a:pt x="1622" y="0"/>
                  </a:moveTo>
                  <a:cubicBezTo>
                    <a:pt x="1622" y="0"/>
                    <a:pt x="1348" y="297"/>
                    <a:pt x="1256" y="867"/>
                  </a:cubicBezTo>
                  <a:cubicBezTo>
                    <a:pt x="1256" y="1050"/>
                    <a:pt x="1051" y="2853"/>
                    <a:pt x="868" y="5136"/>
                  </a:cubicBezTo>
                  <a:lnTo>
                    <a:pt x="868" y="5432"/>
                  </a:lnTo>
                  <a:lnTo>
                    <a:pt x="777" y="5912"/>
                  </a:lnTo>
                  <a:lnTo>
                    <a:pt x="777" y="6277"/>
                  </a:lnTo>
                  <a:lnTo>
                    <a:pt x="777" y="6574"/>
                  </a:lnTo>
                  <a:lnTo>
                    <a:pt x="686" y="7236"/>
                  </a:lnTo>
                  <a:lnTo>
                    <a:pt x="686" y="7418"/>
                  </a:lnTo>
                  <a:lnTo>
                    <a:pt x="686" y="7806"/>
                  </a:lnTo>
                  <a:lnTo>
                    <a:pt x="572" y="8194"/>
                  </a:lnTo>
                  <a:lnTo>
                    <a:pt x="572" y="8468"/>
                  </a:lnTo>
                  <a:lnTo>
                    <a:pt x="572" y="8674"/>
                  </a:lnTo>
                  <a:lnTo>
                    <a:pt x="572" y="8948"/>
                  </a:lnTo>
                  <a:lnTo>
                    <a:pt x="480" y="9244"/>
                  </a:lnTo>
                  <a:cubicBezTo>
                    <a:pt x="206" y="12759"/>
                    <a:pt x="1" y="16092"/>
                    <a:pt x="1" y="16092"/>
                  </a:cubicBezTo>
                  <a:cubicBezTo>
                    <a:pt x="1" y="16092"/>
                    <a:pt x="960" y="16366"/>
                    <a:pt x="2192" y="16457"/>
                  </a:cubicBezTo>
                  <a:cubicBezTo>
                    <a:pt x="2763" y="16548"/>
                    <a:pt x="3333" y="16662"/>
                    <a:pt x="3995" y="16662"/>
                  </a:cubicBezTo>
                  <a:cubicBezTo>
                    <a:pt x="6004" y="16662"/>
                    <a:pt x="7990" y="16092"/>
                    <a:pt x="7990" y="16092"/>
                  </a:cubicBezTo>
                  <a:cubicBezTo>
                    <a:pt x="7990" y="16092"/>
                    <a:pt x="7716" y="12759"/>
                    <a:pt x="7419" y="9244"/>
                  </a:cubicBezTo>
                  <a:lnTo>
                    <a:pt x="7419" y="8948"/>
                  </a:lnTo>
                  <a:lnTo>
                    <a:pt x="7328" y="8674"/>
                  </a:lnTo>
                  <a:lnTo>
                    <a:pt x="7328" y="8468"/>
                  </a:lnTo>
                  <a:lnTo>
                    <a:pt x="7328" y="8194"/>
                  </a:lnTo>
                  <a:lnTo>
                    <a:pt x="7328" y="7989"/>
                  </a:lnTo>
                  <a:lnTo>
                    <a:pt x="7237" y="7624"/>
                  </a:lnTo>
                  <a:lnTo>
                    <a:pt x="7237" y="7144"/>
                  </a:lnTo>
                  <a:lnTo>
                    <a:pt x="7237" y="6756"/>
                  </a:lnTo>
                  <a:lnTo>
                    <a:pt x="7145" y="6391"/>
                  </a:lnTo>
                  <a:lnTo>
                    <a:pt x="7145" y="6094"/>
                  </a:lnTo>
                  <a:lnTo>
                    <a:pt x="7054" y="5136"/>
                  </a:lnTo>
                  <a:cubicBezTo>
                    <a:pt x="6849" y="2853"/>
                    <a:pt x="6757" y="1050"/>
                    <a:pt x="6666" y="867"/>
                  </a:cubicBezTo>
                  <a:cubicBezTo>
                    <a:pt x="6666" y="297"/>
                    <a:pt x="6392" y="0"/>
                    <a:pt x="639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18"/>
            <p:cNvSpPr/>
            <p:nvPr/>
          </p:nvSpPr>
          <p:spPr>
            <a:xfrm>
              <a:off x="4452193" y="1890202"/>
              <a:ext cx="43520" cy="45189"/>
            </a:xfrm>
            <a:custGeom>
              <a:rect b="b" l="l" r="r" t="t"/>
              <a:pathLst>
                <a:path extrusionOk="0" h="3059" w="2946">
                  <a:moveTo>
                    <a:pt x="480" y="0"/>
                  </a:moveTo>
                  <a:cubicBezTo>
                    <a:pt x="275" y="0"/>
                    <a:pt x="184" y="92"/>
                    <a:pt x="184" y="297"/>
                  </a:cubicBezTo>
                  <a:lnTo>
                    <a:pt x="1" y="3059"/>
                  </a:lnTo>
                  <a:lnTo>
                    <a:pt x="2945" y="3059"/>
                  </a:lnTo>
                  <a:lnTo>
                    <a:pt x="2854" y="297"/>
                  </a:lnTo>
                  <a:cubicBezTo>
                    <a:pt x="2854" y="92"/>
                    <a:pt x="2649" y="0"/>
                    <a:pt x="246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18"/>
            <p:cNvSpPr/>
            <p:nvPr/>
          </p:nvSpPr>
          <p:spPr>
            <a:xfrm>
              <a:off x="4439385" y="1935378"/>
              <a:ext cx="70494" cy="22277"/>
            </a:xfrm>
            <a:custGeom>
              <a:rect b="b" l="l" r="r" t="t"/>
              <a:pathLst>
                <a:path extrusionOk="0" h="1508" w="4772">
                  <a:moveTo>
                    <a:pt x="868" y="1"/>
                  </a:moveTo>
                  <a:lnTo>
                    <a:pt x="1" y="1028"/>
                  </a:lnTo>
                  <a:cubicBezTo>
                    <a:pt x="1" y="1028"/>
                    <a:pt x="480" y="1233"/>
                    <a:pt x="1233" y="1416"/>
                  </a:cubicBezTo>
                  <a:cubicBezTo>
                    <a:pt x="1621" y="1416"/>
                    <a:pt x="1918" y="1507"/>
                    <a:pt x="2374" y="1507"/>
                  </a:cubicBezTo>
                  <a:cubicBezTo>
                    <a:pt x="3812" y="1507"/>
                    <a:pt x="4771" y="1028"/>
                    <a:pt x="4771" y="1028"/>
                  </a:cubicBezTo>
                  <a:lnTo>
                    <a:pt x="3812" y="1"/>
                  </a:ln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18"/>
            <p:cNvSpPr/>
            <p:nvPr/>
          </p:nvSpPr>
          <p:spPr>
            <a:xfrm>
              <a:off x="4422529" y="2026424"/>
              <a:ext cx="102521" cy="71839"/>
            </a:xfrm>
            <a:custGeom>
              <a:rect b="b" l="l" r="r" t="t"/>
              <a:pathLst>
                <a:path extrusionOk="0" h="4863" w="6940">
                  <a:moveTo>
                    <a:pt x="388" y="1"/>
                  </a:moveTo>
                  <a:lnTo>
                    <a:pt x="388" y="297"/>
                  </a:lnTo>
                  <a:lnTo>
                    <a:pt x="297" y="777"/>
                  </a:lnTo>
                  <a:lnTo>
                    <a:pt x="297" y="1142"/>
                  </a:lnTo>
                  <a:lnTo>
                    <a:pt x="297" y="1439"/>
                  </a:lnTo>
                  <a:lnTo>
                    <a:pt x="206" y="2101"/>
                  </a:lnTo>
                  <a:lnTo>
                    <a:pt x="206" y="2283"/>
                  </a:lnTo>
                  <a:lnTo>
                    <a:pt x="206" y="2671"/>
                  </a:lnTo>
                  <a:lnTo>
                    <a:pt x="92" y="3059"/>
                  </a:lnTo>
                  <a:lnTo>
                    <a:pt x="92" y="3333"/>
                  </a:lnTo>
                  <a:lnTo>
                    <a:pt x="92" y="3539"/>
                  </a:lnTo>
                  <a:lnTo>
                    <a:pt x="92" y="3813"/>
                  </a:lnTo>
                  <a:lnTo>
                    <a:pt x="0" y="4109"/>
                  </a:lnTo>
                  <a:cubicBezTo>
                    <a:pt x="571" y="4474"/>
                    <a:pt x="1347" y="4680"/>
                    <a:pt x="1918" y="4771"/>
                  </a:cubicBezTo>
                  <a:cubicBezTo>
                    <a:pt x="2762" y="4862"/>
                    <a:pt x="3515" y="4862"/>
                    <a:pt x="3515" y="4862"/>
                  </a:cubicBezTo>
                  <a:cubicBezTo>
                    <a:pt x="3515" y="4862"/>
                    <a:pt x="5615" y="4862"/>
                    <a:pt x="6939" y="4109"/>
                  </a:cubicBezTo>
                  <a:lnTo>
                    <a:pt x="6939" y="3813"/>
                  </a:lnTo>
                  <a:lnTo>
                    <a:pt x="6848" y="3539"/>
                  </a:lnTo>
                  <a:lnTo>
                    <a:pt x="6848" y="3333"/>
                  </a:lnTo>
                  <a:lnTo>
                    <a:pt x="6848" y="3059"/>
                  </a:lnTo>
                  <a:lnTo>
                    <a:pt x="6848" y="2854"/>
                  </a:lnTo>
                  <a:lnTo>
                    <a:pt x="6757" y="2489"/>
                  </a:lnTo>
                  <a:lnTo>
                    <a:pt x="6757" y="2009"/>
                  </a:lnTo>
                  <a:lnTo>
                    <a:pt x="6757" y="1621"/>
                  </a:lnTo>
                  <a:lnTo>
                    <a:pt x="6665" y="1256"/>
                  </a:lnTo>
                  <a:lnTo>
                    <a:pt x="6665" y="959"/>
                  </a:lnTo>
                  <a:lnTo>
                    <a:pt x="6574" y="1"/>
                  </a:lnTo>
                  <a:cubicBezTo>
                    <a:pt x="6574" y="1"/>
                    <a:pt x="4953" y="389"/>
                    <a:pt x="3515" y="389"/>
                  </a:cubicBezTo>
                  <a:cubicBezTo>
                    <a:pt x="3059" y="389"/>
                    <a:pt x="2488" y="389"/>
                    <a:pt x="2100" y="297"/>
                  </a:cubicBezTo>
                  <a:cubicBezTo>
                    <a:pt x="1142" y="206"/>
                    <a:pt x="388" y="1"/>
                    <a:pt x="3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18"/>
            <p:cNvSpPr/>
            <p:nvPr/>
          </p:nvSpPr>
          <p:spPr>
            <a:xfrm>
              <a:off x="4415437" y="2188278"/>
              <a:ext cx="32396" cy="28009"/>
            </a:xfrm>
            <a:custGeom>
              <a:rect b="b" l="l" r="r" t="t"/>
              <a:pathLst>
                <a:path extrusionOk="0" h="1896" w="2193">
                  <a:moveTo>
                    <a:pt x="1" y="1"/>
                  </a:moveTo>
                  <a:lnTo>
                    <a:pt x="1" y="1142"/>
                  </a:lnTo>
                  <a:cubicBezTo>
                    <a:pt x="1" y="1325"/>
                    <a:pt x="1" y="1416"/>
                    <a:pt x="206" y="1416"/>
                  </a:cubicBezTo>
                  <a:cubicBezTo>
                    <a:pt x="572" y="1507"/>
                    <a:pt x="1348" y="1713"/>
                    <a:pt x="2192" y="1895"/>
                  </a:cubicBezTo>
                  <a:lnTo>
                    <a:pt x="2192" y="366"/>
                  </a:lnTo>
                  <a:cubicBezTo>
                    <a:pt x="960" y="275"/>
                    <a:pt x="1" y="1"/>
                    <a:pt x="1" y="1"/>
                  </a:cubicBezTo>
                  <a:close/>
                </a:path>
              </a:pathLst>
            </a:custGeom>
            <a:solidFill>
              <a:srgbClr val="DC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18"/>
            <p:cNvSpPr/>
            <p:nvPr/>
          </p:nvSpPr>
          <p:spPr>
            <a:xfrm>
              <a:off x="4415437" y="1950565"/>
              <a:ext cx="42175" cy="243126"/>
            </a:xfrm>
            <a:custGeom>
              <a:rect b="b" l="l" r="r" t="t"/>
              <a:pathLst>
                <a:path extrusionOk="0" h="16458" w="2855">
                  <a:moveTo>
                    <a:pt x="1622" y="0"/>
                  </a:moveTo>
                  <a:cubicBezTo>
                    <a:pt x="1622" y="0"/>
                    <a:pt x="1348" y="297"/>
                    <a:pt x="1256" y="867"/>
                  </a:cubicBezTo>
                  <a:cubicBezTo>
                    <a:pt x="1256" y="1050"/>
                    <a:pt x="1051" y="2853"/>
                    <a:pt x="868" y="5136"/>
                  </a:cubicBezTo>
                  <a:cubicBezTo>
                    <a:pt x="868" y="5136"/>
                    <a:pt x="1622" y="5341"/>
                    <a:pt x="2580" y="5432"/>
                  </a:cubicBezTo>
                  <a:cubicBezTo>
                    <a:pt x="2580" y="3059"/>
                    <a:pt x="2672" y="1141"/>
                    <a:pt x="2672" y="959"/>
                  </a:cubicBezTo>
                  <a:cubicBezTo>
                    <a:pt x="2763" y="685"/>
                    <a:pt x="2854" y="388"/>
                    <a:pt x="2854" y="388"/>
                  </a:cubicBezTo>
                  <a:cubicBezTo>
                    <a:pt x="2101" y="205"/>
                    <a:pt x="1622" y="0"/>
                    <a:pt x="1622" y="0"/>
                  </a:cubicBezTo>
                  <a:close/>
                  <a:moveTo>
                    <a:pt x="480" y="9244"/>
                  </a:moveTo>
                  <a:cubicBezTo>
                    <a:pt x="206" y="12759"/>
                    <a:pt x="1" y="16092"/>
                    <a:pt x="1" y="16092"/>
                  </a:cubicBezTo>
                  <a:cubicBezTo>
                    <a:pt x="1" y="16092"/>
                    <a:pt x="960" y="16366"/>
                    <a:pt x="2192" y="16457"/>
                  </a:cubicBezTo>
                  <a:cubicBezTo>
                    <a:pt x="2192" y="16457"/>
                    <a:pt x="2192" y="16366"/>
                    <a:pt x="2284" y="16183"/>
                  </a:cubicBezTo>
                  <a:cubicBezTo>
                    <a:pt x="2284" y="15224"/>
                    <a:pt x="2284" y="12668"/>
                    <a:pt x="2398" y="9906"/>
                  </a:cubicBezTo>
                  <a:cubicBezTo>
                    <a:pt x="1827" y="9815"/>
                    <a:pt x="1051" y="9609"/>
                    <a:pt x="480" y="924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18"/>
            <p:cNvSpPr/>
            <p:nvPr/>
          </p:nvSpPr>
          <p:spPr>
            <a:xfrm>
              <a:off x="4452193" y="1890202"/>
              <a:ext cx="19574" cy="45189"/>
            </a:xfrm>
            <a:custGeom>
              <a:rect b="b" l="l" r="r" t="t"/>
              <a:pathLst>
                <a:path extrusionOk="0" h="3059" w="1325">
                  <a:moveTo>
                    <a:pt x="480" y="0"/>
                  </a:moveTo>
                  <a:cubicBezTo>
                    <a:pt x="275" y="0"/>
                    <a:pt x="184" y="92"/>
                    <a:pt x="184" y="297"/>
                  </a:cubicBezTo>
                  <a:lnTo>
                    <a:pt x="1" y="3059"/>
                  </a:lnTo>
                  <a:lnTo>
                    <a:pt x="1142" y="3059"/>
                  </a:lnTo>
                  <a:lnTo>
                    <a:pt x="1142" y="297"/>
                  </a:lnTo>
                  <a:cubicBezTo>
                    <a:pt x="1142" y="92"/>
                    <a:pt x="1325" y="0"/>
                    <a:pt x="13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18"/>
            <p:cNvSpPr/>
            <p:nvPr/>
          </p:nvSpPr>
          <p:spPr>
            <a:xfrm>
              <a:off x="4439385" y="1935378"/>
              <a:ext cx="29693" cy="20933"/>
            </a:xfrm>
            <a:custGeom>
              <a:rect b="b" l="l" r="r" t="t"/>
              <a:pathLst>
                <a:path extrusionOk="0" h="1417" w="2010">
                  <a:moveTo>
                    <a:pt x="868" y="1"/>
                  </a:moveTo>
                  <a:lnTo>
                    <a:pt x="1" y="1028"/>
                  </a:lnTo>
                  <a:cubicBezTo>
                    <a:pt x="1" y="1028"/>
                    <a:pt x="480" y="1233"/>
                    <a:pt x="1233" y="1416"/>
                  </a:cubicBezTo>
                  <a:lnTo>
                    <a:pt x="1439" y="1028"/>
                  </a:lnTo>
                  <a:lnTo>
                    <a:pt x="2009" y="1"/>
                  </a:lnTo>
                  <a:close/>
                </a:path>
              </a:pathLst>
            </a:custGeom>
            <a:solidFill>
              <a:srgbClr val="D0D0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18"/>
            <p:cNvSpPr/>
            <p:nvPr/>
          </p:nvSpPr>
          <p:spPr>
            <a:xfrm>
              <a:off x="4422529" y="2026424"/>
              <a:ext cx="31037" cy="70494"/>
            </a:xfrm>
            <a:custGeom>
              <a:rect b="b" l="l" r="r" t="t"/>
              <a:pathLst>
                <a:path extrusionOk="0" h="4772" w="2101">
                  <a:moveTo>
                    <a:pt x="388" y="1"/>
                  </a:moveTo>
                  <a:lnTo>
                    <a:pt x="388" y="297"/>
                  </a:lnTo>
                  <a:lnTo>
                    <a:pt x="297" y="777"/>
                  </a:lnTo>
                  <a:lnTo>
                    <a:pt x="297" y="1142"/>
                  </a:lnTo>
                  <a:lnTo>
                    <a:pt x="297" y="1439"/>
                  </a:lnTo>
                  <a:lnTo>
                    <a:pt x="206" y="2101"/>
                  </a:lnTo>
                  <a:lnTo>
                    <a:pt x="206" y="2283"/>
                  </a:lnTo>
                  <a:lnTo>
                    <a:pt x="206" y="2671"/>
                  </a:lnTo>
                  <a:lnTo>
                    <a:pt x="92" y="3059"/>
                  </a:lnTo>
                  <a:lnTo>
                    <a:pt x="92" y="3333"/>
                  </a:lnTo>
                  <a:lnTo>
                    <a:pt x="92" y="3539"/>
                  </a:lnTo>
                  <a:lnTo>
                    <a:pt x="92" y="3813"/>
                  </a:lnTo>
                  <a:lnTo>
                    <a:pt x="0" y="4109"/>
                  </a:lnTo>
                  <a:cubicBezTo>
                    <a:pt x="571" y="4474"/>
                    <a:pt x="1347" y="4680"/>
                    <a:pt x="1918" y="4771"/>
                  </a:cubicBezTo>
                  <a:cubicBezTo>
                    <a:pt x="2009" y="3242"/>
                    <a:pt x="2009" y="1713"/>
                    <a:pt x="2100" y="297"/>
                  </a:cubicBezTo>
                  <a:cubicBezTo>
                    <a:pt x="1142" y="206"/>
                    <a:pt x="388" y="1"/>
                    <a:pt x="388" y="1"/>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18"/>
            <p:cNvSpPr/>
            <p:nvPr/>
          </p:nvSpPr>
          <p:spPr>
            <a:xfrm>
              <a:off x="4554704" y="2188278"/>
              <a:ext cx="118032" cy="30697"/>
            </a:xfrm>
            <a:custGeom>
              <a:rect b="b" l="l" r="r" t="t"/>
              <a:pathLst>
                <a:path extrusionOk="0" h="2078" w="7990">
                  <a:moveTo>
                    <a:pt x="1" y="1"/>
                  </a:moveTo>
                  <a:lnTo>
                    <a:pt x="1" y="1142"/>
                  </a:lnTo>
                  <a:cubicBezTo>
                    <a:pt x="1" y="1325"/>
                    <a:pt x="92" y="1416"/>
                    <a:pt x="183" y="1416"/>
                  </a:cubicBezTo>
                  <a:cubicBezTo>
                    <a:pt x="571" y="1507"/>
                    <a:pt x="1325" y="1713"/>
                    <a:pt x="2283" y="1895"/>
                  </a:cubicBezTo>
                  <a:cubicBezTo>
                    <a:pt x="2854" y="1987"/>
                    <a:pt x="3425" y="2078"/>
                    <a:pt x="3995" y="2078"/>
                  </a:cubicBezTo>
                  <a:cubicBezTo>
                    <a:pt x="4749" y="2078"/>
                    <a:pt x="5525" y="1895"/>
                    <a:pt x="6187" y="1804"/>
                  </a:cubicBezTo>
                  <a:cubicBezTo>
                    <a:pt x="6940" y="1713"/>
                    <a:pt x="7510" y="1507"/>
                    <a:pt x="7807" y="1416"/>
                  </a:cubicBezTo>
                  <a:cubicBezTo>
                    <a:pt x="7898" y="1416"/>
                    <a:pt x="7990" y="1325"/>
                    <a:pt x="7990" y="1142"/>
                  </a:cubicBezTo>
                  <a:lnTo>
                    <a:pt x="7990" y="1"/>
                  </a:lnTo>
                  <a:lnTo>
                    <a:pt x="3995" y="183"/>
                  </a:lnTo>
                  <a:lnTo>
                    <a:pt x="2283" y="92"/>
                  </a:lnTo>
                  <a:lnTo>
                    <a:pt x="1" y="1"/>
                  </a:lnTo>
                  <a:close/>
                </a:path>
              </a:pathLst>
            </a:custGeom>
            <a:solidFill>
              <a:srgbClr val="F2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18"/>
            <p:cNvSpPr/>
            <p:nvPr/>
          </p:nvSpPr>
          <p:spPr>
            <a:xfrm>
              <a:off x="4554704" y="1950565"/>
              <a:ext cx="118032" cy="246154"/>
            </a:xfrm>
            <a:custGeom>
              <a:rect b="b" l="l" r="r" t="t"/>
              <a:pathLst>
                <a:path extrusionOk="0" h="16663" w="7990">
                  <a:moveTo>
                    <a:pt x="1621" y="0"/>
                  </a:moveTo>
                  <a:cubicBezTo>
                    <a:pt x="1621" y="0"/>
                    <a:pt x="1325" y="297"/>
                    <a:pt x="1233" y="867"/>
                  </a:cubicBezTo>
                  <a:cubicBezTo>
                    <a:pt x="1233" y="1050"/>
                    <a:pt x="1051" y="2853"/>
                    <a:pt x="845" y="5136"/>
                  </a:cubicBezTo>
                  <a:lnTo>
                    <a:pt x="845" y="5432"/>
                  </a:lnTo>
                  <a:lnTo>
                    <a:pt x="845" y="5912"/>
                  </a:lnTo>
                  <a:lnTo>
                    <a:pt x="754" y="6277"/>
                  </a:lnTo>
                  <a:lnTo>
                    <a:pt x="754" y="6574"/>
                  </a:lnTo>
                  <a:lnTo>
                    <a:pt x="754" y="7236"/>
                  </a:lnTo>
                  <a:lnTo>
                    <a:pt x="663" y="7418"/>
                  </a:lnTo>
                  <a:lnTo>
                    <a:pt x="663" y="7806"/>
                  </a:lnTo>
                  <a:lnTo>
                    <a:pt x="663" y="8194"/>
                  </a:lnTo>
                  <a:lnTo>
                    <a:pt x="571" y="8468"/>
                  </a:lnTo>
                  <a:lnTo>
                    <a:pt x="571" y="8674"/>
                  </a:lnTo>
                  <a:lnTo>
                    <a:pt x="571" y="8948"/>
                  </a:lnTo>
                  <a:lnTo>
                    <a:pt x="571" y="9244"/>
                  </a:lnTo>
                  <a:cubicBezTo>
                    <a:pt x="275" y="12759"/>
                    <a:pt x="1" y="16092"/>
                    <a:pt x="1" y="16092"/>
                  </a:cubicBezTo>
                  <a:cubicBezTo>
                    <a:pt x="1" y="16092"/>
                    <a:pt x="960" y="16366"/>
                    <a:pt x="2283" y="16457"/>
                  </a:cubicBezTo>
                  <a:cubicBezTo>
                    <a:pt x="2763" y="16548"/>
                    <a:pt x="3425" y="16662"/>
                    <a:pt x="3995" y="16662"/>
                  </a:cubicBezTo>
                  <a:cubicBezTo>
                    <a:pt x="5981" y="16662"/>
                    <a:pt x="7990" y="16092"/>
                    <a:pt x="7990" y="16092"/>
                  </a:cubicBezTo>
                  <a:cubicBezTo>
                    <a:pt x="7990" y="16092"/>
                    <a:pt x="7693" y="12759"/>
                    <a:pt x="7419" y="9244"/>
                  </a:cubicBezTo>
                  <a:lnTo>
                    <a:pt x="7419" y="8948"/>
                  </a:lnTo>
                  <a:lnTo>
                    <a:pt x="7419" y="8674"/>
                  </a:lnTo>
                  <a:lnTo>
                    <a:pt x="7328" y="8468"/>
                  </a:lnTo>
                  <a:lnTo>
                    <a:pt x="7328" y="8194"/>
                  </a:lnTo>
                  <a:lnTo>
                    <a:pt x="7328" y="7989"/>
                  </a:lnTo>
                  <a:lnTo>
                    <a:pt x="7328" y="7624"/>
                  </a:lnTo>
                  <a:lnTo>
                    <a:pt x="7236" y="7144"/>
                  </a:lnTo>
                  <a:lnTo>
                    <a:pt x="7236" y="6756"/>
                  </a:lnTo>
                  <a:lnTo>
                    <a:pt x="7236" y="6391"/>
                  </a:lnTo>
                  <a:lnTo>
                    <a:pt x="7122" y="6094"/>
                  </a:lnTo>
                  <a:lnTo>
                    <a:pt x="7122" y="5136"/>
                  </a:lnTo>
                  <a:cubicBezTo>
                    <a:pt x="6848" y="2853"/>
                    <a:pt x="6757" y="1050"/>
                    <a:pt x="6757" y="867"/>
                  </a:cubicBezTo>
                  <a:cubicBezTo>
                    <a:pt x="6666" y="297"/>
                    <a:pt x="6369" y="0"/>
                    <a:pt x="63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18"/>
            <p:cNvSpPr/>
            <p:nvPr/>
          </p:nvSpPr>
          <p:spPr>
            <a:xfrm>
              <a:off x="4591120" y="1890202"/>
              <a:ext cx="45204" cy="45189"/>
            </a:xfrm>
            <a:custGeom>
              <a:rect b="b" l="l" r="r" t="t"/>
              <a:pathLst>
                <a:path extrusionOk="0" h="3059" w="3060">
                  <a:moveTo>
                    <a:pt x="480" y="0"/>
                  </a:moveTo>
                  <a:cubicBezTo>
                    <a:pt x="298" y="0"/>
                    <a:pt x="206" y="92"/>
                    <a:pt x="206" y="297"/>
                  </a:cubicBezTo>
                  <a:lnTo>
                    <a:pt x="1" y="3059"/>
                  </a:lnTo>
                  <a:lnTo>
                    <a:pt x="3060" y="3059"/>
                  </a:lnTo>
                  <a:lnTo>
                    <a:pt x="2854" y="297"/>
                  </a:lnTo>
                  <a:cubicBezTo>
                    <a:pt x="2854" y="92"/>
                    <a:pt x="2672" y="0"/>
                    <a:pt x="258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18"/>
            <p:cNvSpPr/>
            <p:nvPr/>
          </p:nvSpPr>
          <p:spPr>
            <a:xfrm>
              <a:off x="4578651" y="1935378"/>
              <a:ext cx="70155" cy="22277"/>
            </a:xfrm>
            <a:custGeom>
              <a:rect b="b" l="l" r="r" t="t"/>
              <a:pathLst>
                <a:path extrusionOk="0" h="1508" w="4749">
                  <a:moveTo>
                    <a:pt x="845" y="1"/>
                  </a:moveTo>
                  <a:lnTo>
                    <a:pt x="0" y="1028"/>
                  </a:lnTo>
                  <a:cubicBezTo>
                    <a:pt x="0" y="1028"/>
                    <a:pt x="480" y="1233"/>
                    <a:pt x="1324" y="1416"/>
                  </a:cubicBezTo>
                  <a:cubicBezTo>
                    <a:pt x="1621" y="1416"/>
                    <a:pt x="1986" y="1507"/>
                    <a:pt x="2374" y="1507"/>
                  </a:cubicBezTo>
                  <a:cubicBezTo>
                    <a:pt x="3789" y="1507"/>
                    <a:pt x="4748" y="1028"/>
                    <a:pt x="4748" y="1028"/>
                  </a:cubicBezTo>
                  <a:lnTo>
                    <a:pt x="3904" y="1"/>
                  </a:ln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8"/>
            <p:cNvSpPr/>
            <p:nvPr/>
          </p:nvSpPr>
          <p:spPr>
            <a:xfrm>
              <a:off x="4563139" y="2026424"/>
              <a:ext cx="101177" cy="71839"/>
            </a:xfrm>
            <a:custGeom>
              <a:rect b="b" l="l" r="r" t="t"/>
              <a:pathLst>
                <a:path extrusionOk="0" h="4863" w="6849">
                  <a:moveTo>
                    <a:pt x="274" y="1"/>
                  </a:moveTo>
                  <a:lnTo>
                    <a:pt x="274" y="297"/>
                  </a:lnTo>
                  <a:lnTo>
                    <a:pt x="274" y="777"/>
                  </a:lnTo>
                  <a:lnTo>
                    <a:pt x="183" y="1142"/>
                  </a:lnTo>
                  <a:lnTo>
                    <a:pt x="183" y="1439"/>
                  </a:lnTo>
                  <a:lnTo>
                    <a:pt x="183" y="2101"/>
                  </a:lnTo>
                  <a:lnTo>
                    <a:pt x="92" y="2283"/>
                  </a:lnTo>
                  <a:lnTo>
                    <a:pt x="92" y="2671"/>
                  </a:lnTo>
                  <a:lnTo>
                    <a:pt x="92" y="3059"/>
                  </a:lnTo>
                  <a:lnTo>
                    <a:pt x="0" y="3333"/>
                  </a:lnTo>
                  <a:lnTo>
                    <a:pt x="0" y="3539"/>
                  </a:lnTo>
                  <a:lnTo>
                    <a:pt x="0" y="3813"/>
                  </a:lnTo>
                  <a:lnTo>
                    <a:pt x="0" y="4109"/>
                  </a:lnTo>
                  <a:cubicBezTo>
                    <a:pt x="480" y="4474"/>
                    <a:pt x="1233" y="4680"/>
                    <a:pt x="1895" y="4771"/>
                  </a:cubicBezTo>
                  <a:cubicBezTo>
                    <a:pt x="2671" y="4862"/>
                    <a:pt x="3424" y="4862"/>
                    <a:pt x="3424" y="4862"/>
                  </a:cubicBezTo>
                  <a:cubicBezTo>
                    <a:pt x="3424" y="4862"/>
                    <a:pt x="5616" y="4862"/>
                    <a:pt x="6848" y="4109"/>
                  </a:cubicBezTo>
                  <a:lnTo>
                    <a:pt x="6848" y="3813"/>
                  </a:lnTo>
                  <a:lnTo>
                    <a:pt x="6848" y="3539"/>
                  </a:lnTo>
                  <a:lnTo>
                    <a:pt x="6757" y="3333"/>
                  </a:lnTo>
                  <a:lnTo>
                    <a:pt x="6757" y="3059"/>
                  </a:lnTo>
                  <a:lnTo>
                    <a:pt x="6757" y="2854"/>
                  </a:lnTo>
                  <a:lnTo>
                    <a:pt x="6757" y="2489"/>
                  </a:lnTo>
                  <a:lnTo>
                    <a:pt x="6665" y="2009"/>
                  </a:lnTo>
                  <a:lnTo>
                    <a:pt x="6665" y="1621"/>
                  </a:lnTo>
                  <a:lnTo>
                    <a:pt x="6665" y="1256"/>
                  </a:lnTo>
                  <a:lnTo>
                    <a:pt x="6551" y="959"/>
                  </a:lnTo>
                  <a:lnTo>
                    <a:pt x="6551" y="1"/>
                  </a:lnTo>
                  <a:cubicBezTo>
                    <a:pt x="6551" y="1"/>
                    <a:pt x="4954" y="389"/>
                    <a:pt x="3424" y="389"/>
                  </a:cubicBezTo>
                  <a:cubicBezTo>
                    <a:pt x="2945" y="389"/>
                    <a:pt x="2466" y="389"/>
                    <a:pt x="1986" y="297"/>
                  </a:cubicBezTo>
                  <a:cubicBezTo>
                    <a:pt x="1050" y="206"/>
                    <a:pt x="274" y="1"/>
                    <a:pt x="274" y="1"/>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8"/>
            <p:cNvSpPr/>
            <p:nvPr/>
          </p:nvSpPr>
          <p:spPr>
            <a:xfrm>
              <a:off x="4554704" y="2188278"/>
              <a:ext cx="33740" cy="28009"/>
            </a:xfrm>
            <a:custGeom>
              <a:rect b="b" l="l" r="r" t="t"/>
              <a:pathLst>
                <a:path extrusionOk="0" h="1896" w="2284">
                  <a:moveTo>
                    <a:pt x="1" y="1"/>
                  </a:moveTo>
                  <a:lnTo>
                    <a:pt x="1" y="1142"/>
                  </a:lnTo>
                  <a:cubicBezTo>
                    <a:pt x="1" y="1325"/>
                    <a:pt x="92" y="1416"/>
                    <a:pt x="183" y="1416"/>
                  </a:cubicBezTo>
                  <a:cubicBezTo>
                    <a:pt x="571" y="1507"/>
                    <a:pt x="1325" y="1713"/>
                    <a:pt x="2283" y="1895"/>
                  </a:cubicBezTo>
                  <a:lnTo>
                    <a:pt x="2283" y="366"/>
                  </a:lnTo>
                  <a:cubicBezTo>
                    <a:pt x="960" y="275"/>
                    <a:pt x="1" y="1"/>
                    <a:pt x="1" y="1"/>
                  </a:cubicBezTo>
                  <a:close/>
                </a:path>
              </a:pathLst>
            </a:custGeom>
            <a:solidFill>
              <a:srgbClr val="DC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18"/>
            <p:cNvSpPr/>
            <p:nvPr/>
          </p:nvSpPr>
          <p:spPr>
            <a:xfrm>
              <a:off x="4554704" y="1950565"/>
              <a:ext cx="43520" cy="243126"/>
            </a:xfrm>
            <a:custGeom>
              <a:rect b="b" l="l" r="r" t="t"/>
              <a:pathLst>
                <a:path extrusionOk="0" h="16458" w="2946">
                  <a:moveTo>
                    <a:pt x="1621" y="0"/>
                  </a:moveTo>
                  <a:cubicBezTo>
                    <a:pt x="1621" y="0"/>
                    <a:pt x="1325" y="297"/>
                    <a:pt x="1233" y="867"/>
                  </a:cubicBezTo>
                  <a:cubicBezTo>
                    <a:pt x="1233" y="1050"/>
                    <a:pt x="1051" y="2853"/>
                    <a:pt x="845" y="5136"/>
                  </a:cubicBezTo>
                  <a:cubicBezTo>
                    <a:pt x="845" y="5136"/>
                    <a:pt x="1621" y="5341"/>
                    <a:pt x="2557" y="5432"/>
                  </a:cubicBezTo>
                  <a:cubicBezTo>
                    <a:pt x="2671" y="3059"/>
                    <a:pt x="2671" y="1141"/>
                    <a:pt x="2671" y="959"/>
                  </a:cubicBezTo>
                  <a:cubicBezTo>
                    <a:pt x="2763" y="685"/>
                    <a:pt x="2945" y="388"/>
                    <a:pt x="2945" y="388"/>
                  </a:cubicBezTo>
                  <a:cubicBezTo>
                    <a:pt x="2101" y="205"/>
                    <a:pt x="1621" y="0"/>
                    <a:pt x="1621" y="0"/>
                  </a:cubicBezTo>
                  <a:close/>
                  <a:moveTo>
                    <a:pt x="571" y="9244"/>
                  </a:moveTo>
                  <a:cubicBezTo>
                    <a:pt x="275" y="12759"/>
                    <a:pt x="1" y="16092"/>
                    <a:pt x="1" y="16092"/>
                  </a:cubicBezTo>
                  <a:cubicBezTo>
                    <a:pt x="1" y="16092"/>
                    <a:pt x="960" y="16366"/>
                    <a:pt x="2283" y="16457"/>
                  </a:cubicBezTo>
                  <a:lnTo>
                    <a:pt x="2283" y="16183"/>
                  </a:lnTo>
                  <a:cubicBezTo>
                    <a:pt x="2283" y="15224"/>
                    <a:pt x="2375" y="12668"/>
                    <a:pt x="2466" y="9906"/>
                  </a:cubicBezTo>
                  <a:cubicBezTo>
                    <a:pt x="1804" y="9815"/>
                    <a:pt x="1051" y="9609"/>
                    <a:pt x="571" y="924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18"/>
            <p:cNvSpPr/>
            <p:nvPr/>
          </p:nvSpPr>
          <p:spPr>
            <a:xfrm>
              <a:off x="4591120" y="1890202"/>
              <a:ext cx="19913" cy="45189"/>
            </a:xfrm>
            <a:custGeom>
              <a:rect b="b" l="l" r="r" t="t"/>
              <a:pathLst>
                <a:path extrusionOk="0" h="3059" w="1348">
                  <a:moveTo>
                    <a:pt x="480" y="0"/>
                  </a:moveTo>
                  <a:cubicBezTo>
                    <a:pt x="298" y="0"/>
                    <a:pt x="206" y="92"/>
                    <a:pt x="206" y="297"/>
                  </a:cubicBezTo>
                  <a:lnTo>
                    <a:pt x="1" y="3059"/>
                  </a:lnTo>
                  <a:lnTo>
                    <a:pt x="1142" y="3059"/>
                  </a:lnTo>
                  <a:lnTo>
                    <a:pt x="1142" y="297"/>
                  </a:lnTo>
                  <a:cubicBezTo>
                    <a:pt x="1142" y="92"/>
                    <a:pt x="1348" y="0"/>
                    <a:pt x="134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18"/>
            <p:cNvSpPr/>
            <p:nvPr/>
          </p:nvSpPr>
          <p:spPr>
            <a:xfrm>
              <a:off x="4578651" y="1935378"/>
              <a:ext cx="29353" cy="20933"/>
            </a:xfrm>
            <a:custGeom>
              <a:rect b="b" l="l" r="r" t="t"/>
              <a:pathLst>
                <a:path extrusionOk="0" h="1417" w="1987">
                  <a:moveTo>
                    <a:pt x="845" y="1"/>
                  </a:moveTo>
                  <a:lnTo>
                    <a:pt x="0" y="1028"/>
                  </a:lnTo>
                  <a:cubicBezTo>
                    <a:pt x="0" y="1028"/>
                    <a:pt x="480" y="1233"/>
                    <a:pt x="1324" y="1416"/>
                  </a:cubicBezTo>
                  <a:lnTo>
                    <a:pt x="1416" y="1028"/>
                  </a:lnTo>
                  <a:lnTo>
                    <a:pt x="1986" y="1"/>
                  </a:lnTo>
                  <a:close/>
                </a:path>
              </a:pathLst>
            </a:custGeom>
            <a:solidFill>
              <a:srgbClr val="D0D0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18"/>
            <p:cNvSpPr/>
            <p:nvPr/>
          </p:nvSpPr>
          <p:spPr>
            <a:xfrm>
              <a:off x="4563139" y="2026424"/>
              <a:ext cx="29353" cy="70494"/>
            </a:xfrm>
            <a:custGeom>
              <a:rect b="b" l="l" r="r" t="t"/>
              <a:pathLst>
                <a:path extrusionOk="0" h="4772" w="1987">
                  <a:moveTo>
                    <a:pt x="274" y="1"/>
                  </a:moveTo>
                  <a:lnTo>
                    <a:pt x="274" y="297"/>
                  </a:lnTo>
                  <a:lnTo>
                    <a:pt x="274" y="777"/>
                  </a:lnTo>
                  <a:lnTo>
                    <a:pt x="183" y="1142"/>
                  </a:lnTo>
                  <a:lnTo>
                    <a:pt x="183" y="1439"/>
                  </a:lnTo>
                  <a:lnTo>
                    <a:pt x="183" y="2101"/>
                  </a:lnTo>
                  <a:lnTo>
                    <a:pt x="92" y="2283"/>
                  </a:lnTo>
                  <a:lnTo>
                    <a:pt x="92" y="2671"/>
                  </a:lnTo>
                  <a:lnTo>
                    <a:pt x="92" y="3059"/>
                  </a:lnTo>
                  <a:lnTo>
                    <a:pt x="0" y="3333"/>
                  </a:lnTo>
                  <a:lnTo>
                    <a:pt x="0" y="3539"/>
                  </a:lnTo>
                  <a:lnTo>
                    <a:pt x="0" y="3813"/>
                  </a:lnTo>
                  <a:lnTo>
                    <a:pt x="0" y="4109"/>
                  </a:lnTo>
                  <a:cubicBezTo>
                    <a:pt x="480" y="4474"/>
                    <a:pt x="1233" y="4680"/>
                    <a:pt x="1895" y="4771"/>
                  </a:cubicBezTo>
                  <a:cubicBezTo>
                    <a:pt x="1895" y="3242"/>
                    <a:pt x="1895" y="1713"/>
                    <a:pt x="1986" y="297"/>
                  </a:cubicBezTo>
                  <a:cubicBezTo>
                    <a:pt x="1050" y="206"/>
                    <a:pt x="274" y="1"/>
                    <a:pt x="27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18"/>
            <p:cNvSpPr/>
            <p:nvPr/>
          </p:nvSpPr>
          <p:spPr>
            <a:xfrm>
              <a:off x="4693630" y="2188278"/>
              <a:ext cx="118032" cy="30697"/>
            </a:xfrm>
            <a:custGeom>
              <a:rect b="b" l="l" r="r" t="t"/>
              <a:pathLst>
                <a:path extrusionOk="0" h="2078" w="7990">
                  <a:moveTo>
                    <a:pt x="1" y="1"/>
                  </a:moveTo>
                  <a:lnTo>
                    <a:pt x="1" y="1142"/>
                  </a:lnTo>
                  <a:cubicBezTo>
                    <a:pt x="1" y="1325"/>
                    <a:pt x="115" y="1416"/>
                    <a:pt x="206" y="1416"/>
                  </a:cubicBezTo>
                  <a:cubicBezTo>
                    <a:pt x="572" y="1507"/>
                    <a:pt x="1439" y="1713"/>
                    <a:pt x="2283" y="1895"/>
                  </a:cubicBezTo>
                  <a:cubicBezTo>
                    <a:pt x="2854" y="1987"/>
                    <a:pt x="3425" y="2078"/>
                    <a:pt x="3995" y="2078"/>
                  </a:cubicBezTo>
                  <a:cubicBezTo>
                    <a:pt x="4771" y="2078"/>
                    <a:pt x="5525" y="1895"/>
                    <a:pt x="6278" y="1804"/>
                  </a:cubicBezTo>
                  <a:cubicBezTo>
                    <a:pt x="6963" y="1713"/>
                    <a:pt x="7533" y="1507"/>
                    <a:pt x="7807" y="1416"/>
                  </a:cubicBezTo>
                  <a:cubicBezTo>
                    <a:pt x="7898" y="1416"/>
                    <a:pt x="7990" y="1325"/>
                    <a:pt x="7990" y="1142"/>
                  </a:cubicBezTo>
                  <a:lnTo>
                    <a:pt x="7990" y="1"/>
                  </a:lnTo>
                  <a:lnTo>
                    <a:pt x="3995" y="183"/>
                  </a:lnTo>
                  <a:lnTo>
                    <a:pt x="2283" y="92"/>
                  </a:lnTo>
                  <a:lnTo>
                    <a:pt x="1" y="1"/>
                  </a:lnTo>
                  <a:close/>
                </a:path>
              </a:pathLst>
            </a:custGeom>
            <a:solidFill>
              <a:srgbClr val="F2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18"/>
            <p:cNvSpPr/>
            <p:nvPr/>
          </p:nvSpPr>
          <p:spPr>
            <a:xfrm>
              <a:off x="4693630" y="1950565"/>
              <a:ext cx="118032" cy="246154"/>
            </a:xfrm>
            <a:custGeom>
              <a:rect b="b" l="l" r="r" t="t"/>
              <a:pathLst>
                <a:path extrusionOk="0" h="16663" w="7990">
                  <a:moveTo>
                    <a:pt x="1621" y="0"/>
                  </a:moveTo>
                  <a:cubicBezTo>
                    <a:pt x="1621" y="0"/>
                    <a:pt x="1348" y="297"/>
                    <a:pt x="1348" y="867"/>
                  </a:cubicBezTo>
                  <a:cubicBezTo>
                    <a:pt x="1256" y="1050"/>
                    <a:pt x="1142" y="2853"/>
                    <a:pt x="960" y="5136"/>
                  </a:cubicBezTo>
                  <a:lnTo>
                    <a:pt x="868" y="5432"/>
                  </a:lnTo>
                  <a:lnTo>
                    <a:pt x="868" y="5912"/>
                  </a:lnTo>
                  <a:lnTo>
                    <a:pt x="868" y="6277"/>
                  </a:lnTo>
                  <a:lnTo>
                    <a:pt x="777" y="6574"/>
                  </a:lnTo>
                  <a:lnTo>
                    <a:pt x="777" y="7236"/>
                  </a:lnTo>
                  <a:lnTo>
                    <a:pt x="777" y="7418"/>
                  </a:lnTo>
                  <a:lnTo>
                    <a:pt x="686" y="7806"/>
                  </a:lnTo>
                  <a:lnTo>
                    <a:pt x="686" y="8194"/>
                  </a:lnTo>
                  <a:lnTo>
                    <a:pt x="686" y="8468"/>
                  </a:lnTo>
                  <a:lnTo>
                    <a:pt x="686" y="8674"/>
                  </a:lnTo>
                  <a:lnTo>
                    <a:pt x="572" y="8948"/>
                  </a:lnTo>
                  <a:lnTo>
                    <a:pt x="572" y="9244"/>
                  </a:lnTo>
                  <a:cubicBezTo>
                    <a:pt x="298" y="12759"/>
                    <a:pt x="1" y="16092"/>
                    <a:pt x="1" y="16092"/>
                  </a:cubicBezTo>
                  <a:cubicBezTo>
                    <a:pt x="1" y="16092"/>
                    <a:pt x="960" y="16366"/>
                    <a:pt x="2283" y="16457"/>
                  </a:cubicBezTo>
                  <a:cubicBezTo>
                    <a:pt x="2854" y="16548"/>
                    <a:pt x="3425" y="16662"/>
                    <a:pt x="3995" y="16662"/>
                  </a:cubicBezTo>
                  <a:cubicBezTo>
                    <a:pt x="6004" y="16662"/>
                    <a:pt x="7990" y="16092"/>
                    <a:pt x="7990" y="16092"/>
                  </a:cubicBezTo>
                  <a:cubicBezTo>
                    <a:pt x="7990" y="16092"/>
                    <a:pt x="7807" y="12759"/>
                    <a:pt x="7419" y="9244"/>
                  </a:cubicBezTo>
                  <a:lnTo>
                    <a:pt x="7419" y="8948"/>
                  </a:lnTo>
                  <a:lnTo>
                    <a:pt x="7419" y="8674"/>
                  </a:lnTo>
                  <a:lnTo>
                    <a:pt x="7419" y="8468"/>
                  </a:lnTo>
                  <a:lnTo>
                    <a:pt x="7328" y="8194"/>
                  </a:lnTo>
                  <a:lnTo>
                    <a:pt x="7328" y="7989"/>
                  </a:lnTo>
                  <a:lnTo>
                    <a:pt x="7328" y="7624"/>
                  </a:lnTo>
                  <a:lnTo>
                    <a:pt x="7328" y="7144"/>
                  </a:lnTo>
                  <a:lnTo>
                    <a:pt x="7236" y="6756"/>
                  </a:lnTo>
                  <a:lnTo>
                    <a:pt x="7236" y="6391"/>
                  </a:lnTo>
                  <a:lnTo>
                    <a:pt x="7236" y="6094"/>
                  </a:lnTo>
                  <a:lnTo>
                    <a:pt x="7145" y="5136"/>
                  </a:lnTo>
                  <a:cubicBezTo>
                    <a:pt x="6963" y="2853"/>
                    <a:pt x="6757" y="1050"/>
                    <a:pt x="6757" y="867"/>
                  </a:cubicBezTo>
                  <a:cubicBezTo>
                    <a:pt x="6666" y="297"/>
                    <a:pt x="6392" y="0"/>
                    <a:pt x="639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18"/>
            <p:cNvSpPr/>
            <p:nvPr/>
          </p:nvSpPr>
          <p:spPr>
            <a:xfrm>
              <a:off x="4731745" y="1890202"/>
              <a:ext cx="43505" cy="45189"/>
            </a:xfrm>
            <a:custGeom>
              <a:rect b="b" l="l" r="r" t="t"/>
              <a:pathLst>
                <a:path extrusionOk="0" h="3059" w="2945">
                  <a:moveTo>
                    <a:pt x="388" y="0"/>
                  </a:moveTo>
                  <a:cubicBezTo>
                    <a:pt x="274" y="0"/>
                    <a:pt x="91" y="92"/>
                    <a:pt x="91" y="297"/>
                  </a:cubicBezTo>
                  <a:lnTo>
                    <a:pt x="0" y="3059"/>
                  </a:lnTo>
                  <a:lnTo>
                    <a:pt x="2945" y="3059"/>
                  </a:lnTo>
                  <a:lnTo>
                    <a:pt x="2762" y="297"/>
                  </a:lnTo>
                  <a:cubicBezTo>
                    <a:pt x="2762" y="92"/>
                    <a:pt x="2671" y="0"/>
                    <a:pt x="246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18"/>
            <p:cNvSpPr/>
            <p:nvPr/>
          </p:nvSpPr>
          <p:spPr>
            <a:xfrm>
              <a:off x="4717578" y="1935378"/>
              <a:ext cx="70480" cy="22277"/>
            </a:xfrm>
            <a:custGeom>
              <a:rect b="b" l="l" r="r" t="t"/>
              <a:pathLst>
                <a:path extrusionOk="0" h="1508" w="4771">
                  <a:moveTo>
                    <a:pt x="959" y="1"/>
                  </a:moveTo>
                  <a:lnTo>
                    <a:pt x="0" y="1028"/>
                  </a:lnTo>
                  <a:cubicBezTo>
                    <a:pt x="0" y="1028"/>
                    <a:pt x="480" y="1233"/>
                    <a:pt x="1347" y="1416"/>
                  </a:cubicBezTo>
                  <a:cubicBezTo>
                    <a:pt x="1621" y="1416"/>
                    <a:pt x="2009" y="1507"/>
                    <a:pt x="2374" y="1507"/>
                  </a:cubicBezTo>
                  <a:cubicBezTo>
                    <a:pt x="3812" y="1507"/>
                    <a:pt x="4771" y="1028"/>
                    <a:pt x="4771" y="1028"/>
                  </a:cubicBezTo>
                  <a:lnTo>
                    <a:pt x="3904" y="1"/>
                  </a:ln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18"/>
            <p:cNvSpPr/>
            <p:nvPr/>
          </p:nvSpPr>
          <p:spPr>
            <a:xfrm>
              <a:off x="4702066" y="2026424"/>
              <a:ext cx="101177" cy="71839"/>
            </a:xfrm>
            <a:custGeom>
              <a:rect b="b" l="l" r="r" t="t"/>
              <a:pathLst>
                <a:path extrusionOk="0" h="4863" w="6849">
                  <a:moveTo>
                    <a:pt x="389" y="1"/>
                  </a:moveTo>
                  <a:lnTo>
                    <a:pt x="297" y="297"/>
                  </a:lnTo>
                  <a:lnTo>
                    <a:pt x="297" y="777"/>
                  </a:lnTo>
                  <a:lnTo>
                    <a:pt x="297" y="1142"/>
                  </a:lnTo>
                  <a:lnTo>
                    <a:pt x="206" y="1439"/>
                  </a:lnTo>
                  <a:lnTo>
                    <a:pt x="206" y="2101"/>
                  </a:lnTo>
                  <a:lnTo>
                    <a:pt x="206" y="2283"/>
                  </a:lnTo>
                  <a:lnTo>
                    <a:pt x="115" y="2671"/>
                  </a:lnTo>
                  <a:lnTo>
                    <a:pt x="115" y="3059"/>
                  </a:lnTo>
                  <a:lnTo>
                    <a:pt x="115" y="3333"/>
                  </a:lnTo>
                  <a:lnTo>
                    <a:pt x="115" y="3539"/>
                  </a:lnTo>
                  <a:lnTo>
                    <a:pt x="1" y="3813"/>
                  </a:lnTo>
                  <a:lnTo>
                    <a:pt x="1" y="4109"/>
                  </a:lnTo>
                  <a:cubicBezTo>
                    <a:pt x="571" y="4474"/>
                    <a:pt x="1256" y="4680"/>
                    <a:pt x="1918" y="4771"/>
                  </a:cubicBezTo>
                  <a:cubicBezTo>
                    <a:pt x="2762" y="4862"/>
                    <a:pt x="3424" y="4862"/>
                    <a:pt x="3424" y="4862"/>
                  </a:cubicBezTo>
                  <a:cubicBezTo>
                    <a:pt x="3424" y="4862"/>
                    <a:pt x="5616" y="4862"/>
                    <a:pt x="6848" y="4109"/>
                  </a:cubicBezTo>
                  <a:lnTo>
                    <a:pt x="6848" y="3813"/>
                  </a:lnTo>
                  <a:lnTo>
                    <a:pt x="6848" y="3539"/>
                  </a:lnTo>
                  <a:lnTo>
                    <a:pt x="6848" y="3333"/>
                  </a:lnTo>
                  <a:lnTo>
                    <a:pt x="6757" y="3059"/>
                  </a:lnTo>
                  <a:lnTo>
                    <a:pt x="6757" y="2854"/>
                  </a:lnTo>
                  <a:lnTo>
                    <a:pt x="6757" y="2489"/>
                  </a:lnTo>
                  <a:lnTo>
                    <a:pt x="6757" y="2009"/>
                  </a:lnTo>
                  <a:lnTo>
                    <a:pt x="6665" y="1621"/>
                  </a:lnTo>
                  <a:lnTo>
                    <a:pt x="6665" y="1256"/>
                  </a:lnTo>
                  <a:lnTo>
                    <a:pt x="6665" y="959"/>
                  </a:lnTo>
                  <a:lnTo>
                    <a:pt x="6574" y="1"/>
                  </a:lnTo>
                  <a:cubicBezTo>
                    <a:pt x="6574" y="1"/>
                    <a:pt x="4954" y="389"/>
                    <a:pt x="3424" y="389"/>
                  </a:cubicBezTo>
                  <a:cubicBezTo>
                    <a:pt x="2968" y="389"/>
                    <a:pt x="2488" y="389"/>
                    <a:pt x="2009" y="297"/>
                  </a:cubicBezTo>
                  <a:cubicBezTo>
                    <a:pt x="1050" y="206"/>
                    <a:pt x="389" y="1"/>
                    <a:pt x="3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18"/>
            <p:cNvSpPr/>
            <p:nvPr/>
          </p:nvSpPr>
          <p:spPr>
            <a:xfrm>
              <a:off x="4693630" y="2188278"/>
              <a:ext cx="33740" cy="28009"/>
            </a:xfrm>
            <a:custGeom>
              <a:rect b="b" l="l" r="r" t="t"/>
              <a:pathLst>
                <a:path extrusionOk="0" h="1896" w="2284">
                  <a:moveTo>
                    <a:pt x="1" y="1"/>
                  </a:moveTo>
                  <a:lnTo>
                    <a:pt x="1" y="1142"/>
                  </a:lnTo>
                  <a:cubicBezTo>
                    <a:pt x="1" y="1325"/>
                    <a:pt x="115" y="1416"/>
                    <a:pt x="206" y="1416"/>
                  </a:cubicBezTo>
                  <a:cubicBezTo>
                    <a:pt x="572" y="1507"/>
                    <a:pt x="1439" y="1713"/>
                    <a:pt x="2283" y="1895"/>
                  </a:cubicBezTo>
                  <a:lnTo>
                    <a:pt x="2283" y="366"/>
                  </a:lnTo>
                  <a:cubicBezTo>
                    <a:pt x="960" y="275"/>
                    <a:pt x="1" y="1"/>
                    <a:pt x="1" y="1"/>
                  </a:cubicBezTo>
                  <a:close/>
                </a:path>
              </a:pathLst>
            </a:custGeom>
            <a:solidFill>
              <a:srgbClr val="DC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18"/>
            <p:cNvSpPr/>
            <p:nvPr/>
          </p:nvSpPr>
          <p:spPr>
            <a:xfrm>
              <a:off x="4693630" y="1950565"/>
              <a:ext cx="43860" cy="243126"/>
            </a:xfrm>
            <a:custGeom>
              <a:rect b="b" l="l" r="r" t="t"/>
              <a:pathLst>
                <a:path extrusionOk="0" h="16458" w="2969">
                  <a:moveTo>
                    <a:pt x="1621" y="0"/>
                  </a:moveTo>
                  <a:cubicBezTo>
                    <a:pt x="1621" y="0"/>
                    <a:pt x="1348" y="297"/>
                    <a:pt x="1348" y="867"/>
                  </a:cubicBezTo>
                  <a:cubicBezTo>
                    <a:pt x="1256" y="1050"/>
                    <a:pt x="1142" y="2853"/>
                    <a:pt x="960" y="5136"/>
                  </a:cubicBezTo>
                  <a:cubicBezTo>
                    <a:pt x="960" y="5136"/>
                    <a:pt x="1621" y="5341"/>
                    <a:pt x="2580" y="5432"/>
                  </a:cubicBezTo>
                  <a:cubicBezTo>
                    <a:pt x="2671" y="3059"/>
                    <a:pt x="2671" y="1141"/>
                    <a:pt x="2763" y="959"/>
                  </a:cubicBezTo>
                  <a:cubicBezTo>
                    <a:pt x="2763" y="685"/>
                    <a:pt x="2968" y="388"/>
                    <a:pt x="2968" y="388"/>
                  </a:cubicBezTo>
                  <a:cubicBezTo>
                    <a:pt x="2101" y="205"/>
                    <a:pt x="1621" y="0"/>
                    <a:pt x="1621" y="0"/>
                  </a:cubicBezTo>
                  <a:close/>
                  <a:moveTo>
                    <a:pt x="572" y="9244"/>
                  </a:moveTo>
                  <a:cubicBezTo>
                    <a:pt x="298" y="12759"/>
                    <a:pt x="1" y="16092"/>
                    <a:pt x="1" y="16092"/>
                  </a:cubicBezTo>
                  <a:cubicBezTo>
                    <a:pt x="1" y="16092"/>
                    <a:pt x="960" y="16366"/>
                    <a:pt x="2283" y="16457"/>
                  </a:cubicBezTo>
                  <a:lnTo>
                    <a:pt x="2283" y="16183"/>
                  </a:lnTo>
                  <a:cubicBezTo>
                    <a:pt x="2283" y="15224"/>
                    <a:pt x="2398" y="12668"/>
                    <a:pt x="2489" y="9906"/>
                  </a:cubicBezTo>
                  <a:cubicBezTo>
                    <a:pt x="1827" y="9815"/>
                    <a:pt x="1142" y="9609"/>
                    <a:pt x="572" y="924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18"/>
            <p:cNvSpPr/>
            <p:nvPr/>
          </p:nvSpPr>
          <p:spPr>
            <a:xfrm>
              <a:off x="4731745" y="1890202"/>
              <a:ext cx="19559" cy="45189"/>
            </a:xfrm>
            <a:custGeom>
              <a:rect b="b" l="l" r="r" t="t"/>
              <a:pathLst>
                <a:path extrusionOk="0" h="3059" w="1324">
                  <a:moveTo>
                    <a:pt x="388" y="0"/>
                  </a:moveTo>
                  <a:cubicBezTo>
                    <a:pt x="274" y="0"/>
                    <a:pt x="91" y="92"/>
                    <a:pt x="91" y="297"/>
                  </a:cubicBezTo>
                  <a:lnTo>
                    <a:pt x="0" y="3059"/>
                  </a:lnTo>
                  <a:lnTo>
                    <a:pt x="1050" y="3059"/>
                  </a:lnTo>
                  <a:lnTo>
                    <a:pt x="1050" y="297"/>
                  </a:lnTo>
                  <a:cubicBezTo>
                    <a:pt x="1050" y="92"/>
                    <a:pt x="1324" y="0"/>
                    <a:pt x="13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18"/>
            <p:cNvSpPr/>
            <p:nvPr/>
          </p:nvSpPr>
          <p:spPr>
            <a:xfrm>
              <a:off x="4717578" y="1935378"/>
              <a:ext cx="29693" cy="20933"/>
            </a:xfrm>
            <a:custGeom>
              <a:rect b="b" l="l" r="r" t="t"/>
              <a:pathLst>
                <a:path extrusionOk="0" h="1417" w="2010">
                  <a:moveTo>
                    <a:pt x="959" y="1"/>
                  </a:moveTo>
                  <a:lnTo>
                    <a:pt x="0" y="1028"/>
                  </a:lnTo>
                  <a:cubicBezTo>
                    <a:pt x="0" y="1028"/>
                    <a:pt x="480" y="1233"/>
                    <a:pt x="1347" y="1416"/>
                  </a:cubicBezTo>
                  <a:lnTo>
                    <a:pt x="1530" y="1028"/>
                  </a:lnTo>
                  <a:lnTo>
                    <a:pt x="2009" y="1"/>
                  </a:lnTo>
                  <a:close/>
                </a:path>
              </a:pathLst>
            </a:custGeom>
            <a:solidFill>
              <a:srgbClr val="D0D0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18"/>
            <p:cNvSpPr/>
            <p:nvPr/>
          </p:nvSpPr>
          <p:spPr>
            <a:xfrm>
              <a:off x="4702066" y="2026424"/>
              <a:ext cx="29693" cy="70494"/>
            </a:xfrm>
            <a:custGeom>
              <a:rect b="b" l="l" r="r" t="t"/>
              <a:pathLst>
                <a:path extrusionOk="0" h="4772" w="2010">
                  <a:moveTo>
                    <a:pt x="389" y="1"/>
                  </a:moveTo>
                  <a:lnTo>
                    <a:pt x="297" y="297"/>
                  </a:lnTo>
                  <a:lnTo>
                    <a:pt x="297" y="777"/>
                  </a:lnTo>
                  <a:lnTo>
                    <a:pt x="297" y="1142"/>
                  </a:lnTo>
                  <a:lnTo>
                    <a:pt x="206" y="1439"/>
                  </a:lnTo>
                  <a:lnTo>
                    <a:pt x="206" y="2101"/>
                  </a:lnTo>
                  <a:lnTo>
                    <a:pt x="206" y="2283"/>
                  </a:lnTo>
                  <a:lnTo>
                    <a:pt x="115" y="2671"/>
                  </a:lnTo>
                  <a:lnTo>
                    <a:pt x="115" y="3059"/>
                  </a:lnTo>
                  <a:lnTo>
                    <a:pt x="115" y="3333"/>
                  </a:lnTo>
                  <a:lnTo>
                    <a:pt x="115" y="3539"/>
                  </a:lnTo>
                  <a:lnTo>
                    <a:pt x="1" y="3813"/>
                  </a:lnTo>
                  <a:lnTo>
                    <a:pt x="1" y="4109"/>
                  </a:lnTo>
                  <a:cubicBezTo>
                    <a:pt x="571" y="4474"/>
                    <a:pt x="1256" y="4680"/>
                    <a:pt x="1918" y="4771"/>
                  </a:cubicBezTo>
                  <a:cubicBezTo>
                    <a:pt x="1918" y="3242"/>
                    <a:pt x="2009" y="1713"/>
                    <a:pt x="2009" y="297"/>
                  </a:cubicBezTo>
                  <a:cubicBezTo>
                    <a:pt x="1050" y="206"/>
                    <a:pt x="389" y="1"/>
                    <a:pt x="389" y="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18"/>
            <p:cNvSpPr/>
            <p:nvPr/>
          </p:nvSpPr>
          <p:spPr>
            <a:xfrm>
              <a:off x="4832897" y="2188278"/>
              <a:ext cx="119377" cy="30697"/>
            </a:xfrm>
            <a:custGeom>
              <a:rect b="b" l="l" r="r" t="t"/>
              <a:pathLst>
                <a:path extrusionOk="0" h="2078" w="8081">
                  <a:moveTo>
                    <a:pt x="1" y="1"/>
                  </a:moveTo>
                  <a:lnTo>
                    <a:pt x="1" y="1142"/>
                  </a:lnTo>
                  <a:cubicBezTo>
                    <a:pt x="1" y="1325"/>
                    <a:pt x="92" y="1416"/>
                    <a:pt x="275" y="1416"/>
                  </a:cubicBezTo>
                  <a:cubicBezTo>
                    <a:pt x="571" y="1507"/>
                    <a:pt x="1416" y="1713"/>
                    <a:pt x="2283" y="1895"/>
                  </a:cubicBezTo>
                  <a:cubicBezTo>
                    <a:pt x="2854" y="1987"/>
                    <a:pt x="3516" y="2078"/>
                    <a:pt x="4086" y="2078"/>
                  </a:cubicBezTo>
                  <a:cubicBezTo>
                    <a:pt x="4748" y="2078"/>
                    <a:pt x="5616" y="1895"/>
                    <a:pt x="6278" y="1804"/>
                  </a:cubicBezTo>
                  <a:cubicBezTo>
                    <a:pt x="6940" y="1713"/>
                    <a:pt x="7510" y="1507"/>
                    <a:pt x="7807" y="1416"/>
                  </a:cubicBezTo>
                  <a:cubicBezTo>
                    <a:pt x="7990" y="1416"/>
                    <a:pt x="8081" y="1325"/>
                    <a:pt x="8081" y="1142"/>
                  </a:cubicBezTo>
                  <a:lnTo>
                    <a:pt x="8081" y="1"/>
                  </a:lnTo>
                  <a:lnTo>
                    <a:pt x="4086" y="183"/>
                  </a:lnTo>
                  <a:lnTo>
                    <a:pt x="2283" y="92"/>
                  </a:lnTo>
                  <a:lnTo>
                    <a:pt x="1" y="1"/>
                  </a:lnTo>
                  <a:close/>
                </a:path>
              </a:pathLst>
            </a:custGeom>
            <a:solidFill>
              <a:srgbClr val="F2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18"/>
            <p:cNvSpPr/>
            <p:nvPr/>
          </p:nvSpPr>
          <p:spPr>
            <a:xfrm>
              <a:off x="4832897" y="1950565"/>
              <a:ext cx="119377" cy="246154"/>
            </a:xfrm>
            <a:custGeom>
              <a:rect b="b" l="l" r="r" t="t"/>
              <a:pathLst>
                <a:path extrusionOk="0" h="16663" w="8081">
                  <a:moveTo>
                    <a:pt x="1713" y="0"/>
                  </a:moveTo>
                  <a:cubicBezTo>
                    <a:pt x="1713" y="0"/>
                    <a:pt x="1416" y="297"/>
                    <a:pt x="1325" y="867"/>
                  </a:cubicBezTo>
                  <a:cubicBezTo>
                    <a:pt x="1325" y="1050"/>
                    <a:pt x="1142" y="2853"/>
                    <a:pt x="959" y="5136"/>
                  </a:cubicBezTo>
                  <a:lnTo>
                    <a:pt x="959" y="5432"/>
                  </a:lnTo>
                  <a:lnTo>
                    <a:pt x="845" y="5912"/>
                  </a:lnTo>
                  <a:lnTo>
                    <a:pt x="845" y="6277"/>
                  </a:lnTo>
                  <a:lnTo>
                    <a:pt x="845" y="6574"/>
                  </a:lnTo>
                  <a:lnTo>
                    <a:pt x="754" y="7236"/>
                  </a:lnTo>
                  <a:lnTo>
                    <a:pt x="754" y="7418"/>
                  </a:lnTo>
                  <a:lnTo>
                    <a:pt x="754" y="7806"/>
                  </a:lnTo>
                  <a:lnTo>
                    <a:pt x="663" y="8194"/>
                  </a:lnTo>
                  <a:lnTo>
                    <a:pt x="663" y="8468"/>
                  </a:lnTo>
                  <a:lnTo>
                    <a:pt x="663" y="8674"/>
                  </a:lnTo>
                  <a:lnTo>
                    <a:pt x="663" y="8948"/>
                  </a:lnTo>
                  <a:lnTo>
                    <a:pt x="571" y="9244"/>
                  </a:lnTo>
                  <a:cubicBezTo>
                    <a:pt x="275" y="12759"/>
                    <a:pt x="1" y="16092"/>
                    <a:pt x="1" y="16092"/>
                  </a:cubicBezTo>
                  <a:cubicBezTo>
                    <a:pt x="1" y="16092"/>
                    <a:pt x="1051" y="16366"/>
                    <a:pt x="2283" y="16457"/>
                  </a:cubicBezTo>
                  <a:cubicBezTo>
                    <a:pt x="2854" y="16548"/>
                    <a:pt x="3425" y="16662"/>
                    <a:pt x="4086" y="16662"/>
                  </a:cubicBezTo>
                  <a:cubicBezTo>
                    <a:pt x="6095" y="16662"/>
                    <a:pt x="8081" y="16092"/>
                    <a:pt x="8081" y="16092"/>
                  </a:cubicBezTo>
                  <a:cubicBezTo>
                    <a:pt x="8081" y="16092"/>
                    <a:pt x="7807" y="12759"/>
                    <a:pt x="7510" y="9244"/>
                  </a:cubicBezTo>
                  <a:lnTo>
                    <a:pt x="7419" y="8948"/>
                  </a:lnTo>
                  <a:lnTo>
                    <a:pt x="7419" y="8674"/>
                  </a:lnTo>
                  <a:lnTo>
                    <a:pt x="7419" y="8468"/>
                  </a:lnTo>
                  <a:lnTo>
                    <a:pt x="7419" y="8194"/>
                  </a:lnTo>
                  <a:lnTo>
                    <a:pt x="7419" y="7989"/>
                  </a:lnTo>
                  <a:lnTo>
                    <a:pt x="7328" y="7624"/>
                  </a:lnTo>
                  <a:lnTo>
                    <a:pt x="7328" y="7144"/>
                  </a:lnTo>
                  <a:lnTo>
                    <a:pt x="7236" y="6756"/>
                  </a:lnTo>
                  <a:lnTo>
                    <a:pt x="7236" y="6391"/>
                  </a:lnTo>
                  <a:lnTo>
                    <a:pt x="7236" y="6094"/>
                  </a:lnTo>
                  <a:lnTo>
                    <a:pt x="7122" y="5136"/>
                  </a:lnTo>
                  <a:cubicBezTo>
                    <a:pt x="6940" y="2853"/>
                    <a:pt x="6757" y="1050"/>
                    <a:pt x="6757" y="867"/>
                  </a:cubicBezTo>
                  <a:cubicBezTo>
                    <a:pt x="6666" y="297"/>
                    <a:pt x="6369" y="0"/>
                    <a:pt x="63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18"/>
            <p:cNvSpPr/>
            <p:nvPr/>
          </p:nvSpPr>
          <p:spPr>
            <a:xfrm>
              <a:off x="4870672" y="1890202"/>
              <a:ext cx="43845" cy="45189"/>
            </a:xfrm>
            <a:custGeom>
              <a:rect b="b" l="l" r="r" t="t"/>
              <a:pathLst>
                <a:path extrusionOk="0" h="3059" w="2968">
                  <a:moveTo>
                    <a:pt x="479" y="0"/>
                  </a:moveTo>
                  <a:cubicBezTo>
                    <a:pt x="297" y="0"/>
                    <a:pt x="206" y="92"/>
                    <a:pt x="114" y="297"/>
                  </a:cubicBezTo>
                  <a:lnTo>
                    <a:pt x="0" y="3059"/>
                  </a:lnTo>
                  <a:lnTo>
                    <a:pt x="2967" y="3059"/>
                  </a:lnTo>
                  <a:lnTo>
                    <a:pt x="2853" y="297"/>
                  </a:lnTo>
                  <a:cubicBezTo>
                    <a:pt x="2762" y="92"/>
                    <a:pt x="2671" y="0"/>
                    <a:pt x="248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18"/>
            <p:cNvSpPr/>
            <p:nvPr/>
          </p:nvSpPr>
          <p:spPr>
            <a:xfrm>
              <a:off x="4858188" y="1935378"/>
              <a:ext cx="68796" cy="22277"/>
            </a:xfrm>
            <a:custGeom>
              <a:rect b="b" l="l" r="r" t="t"/>
              <a:pathLst>
                <a:path extrusionOk="0" h="1508" w="4657">
                  <a:moveTo>
                    <a:pt x="845" y="1"/>
                  </a:moveTo>
                  <a:lnTo>
                    <a:pt x="1" y="1028"/>
                  </a:lnTo>
                  <a:cubicBezTo>
                    <a:pt x="1" y="1028"/>
                    <a:pt x="480" y="1233"/>
                    <a:pt x="1233" y="1416"/>
                  </a:cubicBezTo>
                  <a:cubicBezTo>
                    <a:pt x="1530" y="1416"/>
                    <a:pt x="1895" y="1507"/>
                    <a:pt x="2374" y="1507"/>
                  </a:cubicBezTo>
                  <a:cubicBezTo>
                    <a:pt x="3812" y="1507"/>
                    <a:pt x="4657" y="1028"/>
                    <a:pt x="4657" y="1028"/>
                  </a:cubicBezTo>
                  <a:lnTo>
                    <a:pt x="3812" y="1"/>
                  </a:lnTo>
                  <a:close/>
                </a:path>
              </a:pathLst>
            </a:custGeom>
            <a:solidFill>
              <a:srgbClr val="E5E5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18"/>
            <p:cNvSpPr/>
            <p:nvPr/>
          </p:nvSpPr>
          <p:spPr>
            <a:xfrm>
              <a:off x="4841332" y="2026424"/>
              <a:ext cx="102521" cy="71839"/>
            </a:xfrm>
            <a:custGeom>
              <a:rect b="b" l="l" r="r" t="t"/>
              <a:pathLst>
                <a:path extrusionOk="0" h="4863" w="6940">
                  <a:moveTo>
                    <a:pt x="388" y="1"/>
                  </a:moveTo>
                  <a:lnTo>
                    <a:pt x="388" y="297"/>
                  </a:lnTo>
                  <a:lnTo>
                    <a:pt x="274" y="777"/>
                  </a:lnTo>
                  <a:lnTo>
                    <a:pt x="274" y="1142"/>
                  </a:lnTo>
                  <a:lnTo>
                    <a:pt x="274" y="1439"/>
                  </a:lnTo>
                  <a:lnTo>
                    <a:pt x="183" y="2101"/>
                  </a:lnTo>
                  <a:lnTo>
                    <a:pt x="183" y="2283"/>
                  </a:lnTo>
                  <a:lnTo>
                    <a:pt x="183" y="2671"/>
                  </a:lnTo>
                  <a:lnTo>
                    <a:pt x="92" y="3059"/>
                  </a:lnTo>
                  <a:lnTo>
                    <a:pt x="92" y="3333"/>
                  </a:lnTo>
                  <a:lnTo>
                    <a:pt x="92" y="3539"/>
                  </a:lnTo>
                  <a:lnTo>
                    <a:pt x="92" y="3813"/>
                  </a:lnTo>
                  <a:lnTo>
                    <a:pt x="0" y="4109"/>
                  </a:lnTo>
                  <a:cubicBezTo>
                    <a:pt x="571" y="4474"/>
                    <a:pt x="1233" y="4680"/>
                    <a:pt x="1895" y="4771"/>
                  </a:cubicBezTo>
                  <a:cubicBezTo>
                    <a:pt x="2762" y="4862"/>
                    <a:pt x="3515" y="4862"/>
                    <a:pt x="3515" y="4862"/>
                  </a:cubicBezTo>
                  <a:cubicBezTo>
                    <a:pt x="3515" y="4862"/>
                    <a:pt x="5615" y="4862"/>
                    <a:pt x="6939" y="4109"/>
                  </a:cubicBezTo>
                  <a:lnTo>
                    <a:pt x="6848" y="3813"/>
                  </a:lnTo>
                  <a:lnTo>
                    <a:pt x="6848" y="3539"/>
                  </a:lnTo>
                  <a:lnTo>
                    <a:pt x="6848" y="3333"/>
                  </a:lnTo>
                  <a:lnTo>
                    <a:pt x="6848" y="3059"/>
                  </a:lnTo>
                  <a:lnTo>
                    <a:pt x="6848" y="2854"/>
                  </a:lnTo>
                  <a:lnTo>
                    <a:pt x="6757" y="2489"/>
                  </a:lnTo>
                  <a:lnTo>
                    <a:pt x="6757" y="2009"/>
                  </a:lnTo>
                  <a:lnTo>
                    <a:pt x="6665" y="1621"/>
                  </a:lnTo>
                  <a:lnTo>
                    <a:pt x="6665" y="1256"/>
                  </a:lnTo>
                  <a:lnTo>
                    <a:pt x="6665" y="959"/>
                  </a:lnTo>
                  <a:lnTo>
                    <a:pt x="6551" y="1"/>
                  </a:lnTo>
                  <a:cubicBezTo>
                    <a:pt x="6551" y="1"/>
                    <a:pt x="4953" y="389"/>
                    <a:pt x="3515" y="389"/>
                  </a:cubicBezTo>
                  <a:cubicBezTo>
                    <a:pt x="2945" y="389"/>
                    <a:pt x="2465" y="389"/>
                    <a:pt x="1986" y="297"/>
                  </a:cubicBezTo>
                  <a:cubicBezTo>
                    <a:pt x="1142" y="206"/>
                    <a:pt x="388" y="1"/>
                    <a:pt x="3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18"/>
            <p:cNvSpPr/>
            <p:nvPr/>
          </p:nvSpPr>
          <p:spPr>
            <a:xfrm>
              <a:off x="4832897" y="2188278"/>
              <a:ext cx="33740" cy="28009"/>
            </a:xfrm>
            <a:custGeom>
              <a:rect b="b" l="l" r="r" t="t"/>
              <a:pathLst>
                <a:path extrusionOk="0" h="1896" w="2284">
                  <a:moveTo>
                    <a:pt x="1" y="1"/>
                  </a:moveTo>
                  <a:lnTo>
                    <a:pt x="1" y="1142"/>
                  </a:lnTo>
                  <a:cubicBezTo>
                    <a:pt x="1" y="1325"/>
                    <a:pt x="92" y="1416"/>
                    <a:pt x="275" y="1416"/>
                  </a:cubicBezTo>
                  <a:cubicBezTo>
                    <a:pt x="571" y="1507"/>
                    <a:pt x="1416" y="1713"/>
                    <a:pt x="2283" y="1895"/>
                  </a:cubicBezTo>
                  <a:lnTo>
                    <a:pt x="2283" y="366"/>
                  </a:lnTo>
                  <a:cubicBezTo>
                    <a:pt x="1051" y="275"/>
                    <a:pt x="1" y="1"/>
                    <a:pt x="1" y="1"/>
                  </a:cubicBezTo>
                  <a:close/>
                </a:path>
              </a:pathLst>
            </a:custGeom>
            <a:solidFill>
              <a:srgbClr val="DCDE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18"/>
            <p:cNvSpPr/>
            <p:nvPr/>
          </p:nvSpPr>
          <p:spPr>
            <a:xfrm>
              <a:off x="4832897" y="1950565"/>
              <a:ext cx="43520" cy="243126"/>
            </a:xfrm>
            <a:custGeom>
              <a:rect b="b" l="l" r="r" t="t"/>
              <a:pathLst>
                <a:path extrusionOk="0" h="16458" w="2946">
                  <a:moveTo>
                    <a:pt x="1713" y="0"/>
                  </a:moveTo>
                  <a:cubicBezTo>
                    <a:pt x="1713" y="0"/>
                    <a:pt x="1416" y="297"/>
                    <a:pt x="1325" y="867"/>
                  </a:cubicBezTo>
                  <a:cubicBezTo>
                    <a:pt x="1325" y="1050"/>
                    <a:pt x="1142" y="2853"/>
                    <a:pt x="959" y="5136"/>
                  </a:cubicBezTo>
                  <a:cubicBezTo>
                    <a:pt x="959" y="5136"/>
                    <a:pt x="1713" y="5341"/>
                    <a:pt x="2557" y="5432"/>
                  </a:cubicBezTo>
                  <a:cubicBezTo>
                    <a:pt x="2671" y="3059"/>
                    <a:pt x="2763" y="1141"/>
                    <a:pt x="2763" y="959"/>
                  </a:cubicBezTo>
                  <a:cubicBezTo>
                    <a:pt x="2763" y="685"/>
                    <a:pt x="2945" y="388"/>
                    <a:pt x="2945" y="388"/>
                  </a:cubicBezTo>
                  <a:cubicBezTo>
                    <a:pt x="2192" y="205"/>
                    <a:pt x="1713" y="0"/>
                    <a:pt x="1713" y="0"/>
                  </a:cubicBezTo>
                  <a:close/>
                  <a:moveTo>
                    <a:pt x="571" y="9244"/>
                  </a:moveTo>
                  <a:cubicBezTo>
                    <a:pt x="275" y="12759"/>
                    <a:pt x="1" y="16092"/>
                    <a:pt x="1" y="16092"/>
                  </a:cubicBezTo>
                  <a:cubicBezTo>
                    <a:pt x="1" y="16092"/>
                    <a:pt x="1051" y="16366"/>
                    <a:pt x="2283" y="16457"/>
                  </a:cubicBezTo>
                  <a:lnTo>
                    <a:pt x="2283" y="16183"/>
                  </a:lnTo>
                  <a:cubicBezTo>
                    <a:pt x="2375" y="15224"/>
                    <a:pt x="2375" y="12668"/>
                    <a:pt x="2466" y="9906"/>
                  </a:cubicBezTo>
                  <a:cubicBezTo>
                    <a:pt x="1804" y="9815"/>
                    <a:pt x="1142" y="9609"/>
                    <a:pt x="571" y="9244"/>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18"/>
            <p:cNvSpPr/>
            <p:nvPr/>
          </p:nvSpPr>
          <p:spPr>
            <a:xfrm>
              <a:off x="4870672" y="1890202"/>
              <a:ext cx="19899" cy="45189"/>
            </a:xfrm>
            <a:custGeom>
              <a:rect b="b" l="l" r="r" t="t"/>
              <a:pathLst>
                <a:path extrusionOk="0" h="3059" w="1347">
                  <a:moveTo>
                    <a:pt x="479" y="0"/>
                  </a:moveTo>
                  <a:cubicBezTo>
                    <a:pt x="297" y="0"/>
                    <a:pt x="206" y="92"/>
                    <a:pt x="114" y="297"/>
                  </a:cubicBezTo>
                  <a:lnTo>
                    <a:pt x="0" y="3059"/>
                  </a:lnTo>
                  <a:lnTo>
                    <a:pt x="1050" y="3059"/>
                  </a:lnTo>
                  <a:lnTo>
                    <a:pt x="1050" y="297"/>
                  </a:lnTo>
                  <a:cubicBezTo>
                    <a:pt x="1050" y="92"/>
                    <a:pt x="1347" y="0"/>
                    <a:pt x="134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18"/>
            <p:cNvSpPr/>
            <p:nvPr/>
          </p:nvSpPr>
          <p:spPr>
            <a:xfrm>
              <a:off x="4858188" y="1935378"/>
              <a:ext cx="28009" cy="20933"/>
            </a:xfrm>
            <a:custGeom>
              <a:rect b="b" l="l" r="r" t="t"/>
              <a:pathLst>
                <a:path extrusionOk="0" h="1417" w="1896">
                  <a:moveTo>
                    <a:pt x="845" y="1"/>
                  </a:moveTo>
                  <a:lnTo>
                    <a:pt x="1" y="1028"/>
                  </a:lnTo>
                  <a:cubicBezTo>
                    <a:pt x="1" y="1028"/>
                    <a:pt x="480" y="1233"/>
                    <a:pt x="1233" y="1416"/>
                  </a:cubicBezTo>
                  <a:lnTo>
                    <a:pt x="1416" y="1028"/>
                  </a:lnTo>
                  <a:lnTo>
                    <a:pt x="1895" y="1"/>
                  </a:lnTo>
                  <a:close/>
                </a:path>
              </a:pathLst>
            </a:custGeom>
            <a:solidFill>
              <a:srgbClr val="D0D0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18"/>
            <p:cNvSpPr/>
            <p:nvPr/>
          </p:nvSpPr>
          <p:spPr>
            <a:xfrm>
              <a:off x="4841332" y="2026424"/>
              <a:ext cx="29353" cy="70494"/>
            </a:xfrm>
            <a:custGeom>
              <a:rect b="b" l="l" r="r" t="t"/>
              <a:pathLst>
                <a:path extrusionOk="0" h="4772" w="1987">
                  <a:moveTo>
                    <a:pt x="388" y="1"/>
                  </a:moveTo>
                  <a:lnTo>
                    <a:pt x="388" y="297"/>
                  </a:lnTo>
                  <a:lnTo>
                    <a:pt x="274" y="777"/>
                  </a:lnTo>
                  <a:lnTo>
                    <a:pt x="274" y="1142"/>
                  </a:lnTo>
                  <a:lnTo>
                    <a:pt x="274" y="1439"/>
                  </a:lnTo>
                  <a:lnTo>
                    <a:pt x="183" y="2101"/>
                  </a:lnTo>
                  <a:lnTo>
                    <a:pt x="183" y="2283"/>
                  </a:lnTo>
                  <a:lnTo>
                    <a:pt x="183" y="2671"/>
                  </a:lnTo>
                  <a:lnTo>
                    <a:pt x="92" y="3059"/>
                  </a:lnTo>
                  <a:lnTo>
                    <a:pt x="92" y="3333"/>
                  </a:lnTo>
                  <a:lnTo>
                    <a:pt x="92" y="3539"/>
                  </a:lnTo>
                  <a:lnTo>
                    <a:pt x="92" y="3813"/>
                  </a:lnTo>
                  <a:lnTo>
                    <a:pt x="0" y="4109"/>
                  </a:lnTo>
                  <a:cubicBezTo>
                    <a:pt x="571" y="4474"/>
                    <a:pt x="1233" y="4680"/>
                    <a:pt x="1895" y="4771"/>
                  </a:cubicBezTo>
                  <a:cubicBezTo>
                    <a:pt x="1895" y="3242"/>
                    <a:pt x="1986" y="1713"/>
                    <a:pt x="1986" y="297"/>
                  </a:cubicBezTo>
                  <a:cubicBezTo>
                    <a:pt x="1142" y="206"/>
                    <a:pt x="388" y="1"/>
                    <a:pt x="388" y="1"/>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7" name="Google Shape;1767;p18"/>
          <p:cNvGrpSpPr/>
          <p:nvPr/>
        </p:nvGrpSpPr>
        <p:grpSpPr>
          <a:xfrm>
            <a:off x="1873345" y="3341066"/>
            <a:ext cx="865168" cy="269068"/>
            <a:chOff x="1711806" y="2954380"/>
            <a:chExt cx="865168" cy="269068"/>
          </a:xfrm>
        </p:grpSpPr>
        <p:sp>
          <p:nvSpPr>
            <p:cNvPr id="1768" name="Google Shape;1768;p18"/>
            <p:cNvSpPr/>
            <p:nvPr/>
          </p:nvSpPr>
          <p:spPr>
            <a:xfrm>
              <a:off x="1765713" y="2980706"/>
              <a:ext cx="811261" cy="242742"/>
            </a:xfrm>
            <a:custGeom>
              <a:rect b="b" l="l" r="r" t="t"/>
              <a:pathLst>
                <a:path extrusionOk="0" h="16432" w="54917">
                  <a:moveTo>
                    <a:pt x="571" y="0"/>
                  </a:moveTo>
                  <a:cubicBezTo>
                    <a:pt x="1" y="936"/>
                    <a:pt x="183" y="3515"/>
                    <a:pt x="183" y="3515"/>
                  </a:cubicBezTo>
                  <a:cubicBezTo>
                    <a:pt x="183" y="3515"/>
                    <a:pt x="16409" y="3327"/>
                    <a:pt x="29029" y="3327"/>
                  </a:cubicBezTo>
                  <a:cubicBezTo>
                    <a:pt x="36542" y="3327"/>
                    <a:pt x="42776" y="3394"/>
                    <a:pt x="43551" y="3607"/>
                  </a:cubicBezTo>
                  <a:cubicBezTo>
                    <a:pt x="48116" y="4748"/>
                    <a:pt x="49943" y="15864"/>
                    <a:pt x="51266" y="16252"/>
                  </a:cubicBezTo>
                  <a:cubicBezTo>
                    <a:pt x="51638" y="16378"/>
                    <a:pt x="52070" y="16431"/>
                    <a:pt x="52501" y="16431"/>
                  </a:cubicBezTo>
                  <a:cubicBezTo>
                    <a:pt x="53711" y="16431"/>
                    <a:pt x="54916" y="16011"/>
                    <a:pt x="54781" y="15590"/>
                  </a:cubicBezTo>
                  <a:cubicBezTo>
                    <a:pt x="54599" y="15019"/>
                    <a:pt x="47751" y="2648"/>
                    <a:pt x="44419" y="1803"/>
                  </a:cubicBezTo>
                  <a:cubicBezTo>
                    <a:pt x="41748" y="1141"/>
                    <a:pt x="571" y="0"/>
                    <a:pt x="571"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18"/>
            <p:cNvSpPr/>
            <p:nvPr/>
          </p:nvSpPr>
          <p:spPr>
            <a:xfrm>
              <a:off x="1711806" y="2980706"/>
              <a:ext cx="809902" cy="242742"/>
            </a:xfrm>
            <a:custGeom>
              <a:rect b="b" l="l" r="r" t="t"/>
              <a:pathLst>
                <a:path extrusionOk="0" h="16432" w="54825">
                  <a:moveTo>
                    <a:pt x="54345" y="0"/>
                  </a:moveTo>
                  <a:cubicBezTo>
                    <a:pt x="54345" y="0"/>
                    <a:pt x="13168" y="1141"/>
                    <a:pt x="10497" y="1803"/>
                  </a:cubicBezTo>
                  <a:cubicBezTo>
                    <a:pt x="7074" y="2648"/>
                    <a:pt x="226" y="15019"/>
                    <a:pt x="135" y="15590"/>
                  </a:cubicBezTo>
                  <a:cubicBezTo>
                    <a:pt x="0" y="16011"/>
                    <a:pt x="1205" y="16431"/>
                    <a:pt x="2378" y="16431"/>
                  </a:cubicBezTo>
                  <a:cubicBezTo>
                    <a:pt x="2796" y="16431"/>
                    <a:pt x="3211" y="16378"/>
                    <a:pt x="3558" y="16252"/>
                  </a:cubicBezTo>
                  <a:cubicBezTo>
                    <a:pt x="4974" y="15864"/>
                    <a:pt x="6800" y="4748"/>
                    <a:pt x="11251" y="3607"/>
                  </a:cubicBezTo>
                  <a:cubicBezTo>
                    <a:pt x="12034" y="3394"/>
                    <a:pt x="18271" y="3327"/>
                    <a:pt x="25783" y="3327"/>
                  </a:cubicBezTo>
                  <a:cubicBezTo>
                    <a:pt x="38402" y="3327"/>
                    <a:pt x="54619" y="3515"/>
                    <a:pt x="54619" y="3515"/>
                  </a:cubicBezTo>
                  <a:cubicBezTo>
                    <a:pt x="54619" y="3515"/>
                    <a:pt x="54824" y="936"/>
                    <a:pt x="54345"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18"/>
            <p:cNvSpPr/>
            <p:nvPr/>
          </p:nvSpPr>
          <p:spPr>
            <a:xfrm>
              <a:off x="1775493" y="2962151"/>
              <a:ext cx="330121" cy="28348"/>
            </a:xfrm>
            <a:custGeom>
              <a:rect b="b" l="l" r="r" t="t"/>
              <a:pathLst>
                <a:path extrusionOk="0" h="1919" w="22347">
                  <a:moveTo>
                    <a:pt x="4771" y="298"/>
                  </a:moveTo>
                  <a:cubicBezTo>
                    <a:pt x="3516" y="389"/>
                    <a:pt x="2375" y="480"/>
                    <a:pt x="1621" y="571"/>
                  </a:cubicBezTo>
                  <a:lnTo>
                    <a:pt x="4771" y="571"/>
                  </a:lnTo>
                  <a:lnTo>
                    <a:pt x="4771" y="298"/>
                  </a:lnTo>
                  <a:close/>
                  <a:moveTo>
                    <a:pt x="13901" y="1"/>
                  </a:moveTo>
                  <a:cubicBezTo>
                    <a:pt x="11231" y="115"/>
                    <a:pt x="7898" y="206"/>
                    <a:pt x="5136" y="298"/>
                  </a:cubicBezTo>
                  <a:lnTo>
                    <a:pt x="5136" y="571"/>
                  </a:lnTo>
                  <a:lnTo>
                    <a:pt x="13901" y="571"/>
                  </a:lnTo>
                  <a:lnTo>
                    <a:pt x="13901" y="1"/>
                  </a:lnTo>
                  <a:close/>
                  <a:moveTo>
                    <a:pt x="14266" y="1"/>
                  </a:moveTo>
                  <a:lnTo>
                    <a:pt x="14266" y="571"/>
                  </a:lnTo>
                  <a:lnTo>
                    <a:pt x="21205" y="571"/>
                  </a:lnTo>
                  <a:cubicBezTo>
                    <a:pt x="20452" y="298"/>
                    <a:pt x="19402" y="206"/>
                    <a:pt x="18170" y="115"/>
                  </a:cubicBezTo>
                  <a:cubicBezTo>
                    <a:pt x="17782" y="115"/>
                    <a:pt x="16754" y="1"/>
                    <a:pt x="15499" y="1"/>
                  </a:cubicBezTo>
                  <a:close/>
                  <a:moveTo>
                    <a:pt x="206" y="959"/>
                  </a:moveTo>
                  <a:cubicBezTo>
                    <a:pt x="92" y="1051"/>
                    <a:pt x="92" y="1142"/>
                    <a:pt x="1" y="1256"/>
                  </a:cubicBezTo>
                  <a:cubicBezTo>
                    <a:pt x="480" y="1256"/>
                    <a:pt x="2192" y="1347"/>
                    <a:pt x="4771" y="1439"/>
                  </a:cubicBezTo>
                  <a:lnTo>
                    <a:pt x="4771" y="959"/>
                  </a:lnTo>
                  <a:close/>
                  <a:moveTo>
                    <a:pt x="5136" y="959"/>
                  </a:moveTo>
                  <a:lnTo>
                    <a:pt x="5136" y="1439"/>
                  </a:lnTo>
                  <a:cubicBezTo>
                    <a:pt x="7510" y="1439"/>
                    <a:pt x="10569" y="1530"/>
                    <a:pt x="13901" y="1621"/>
                  </a:cubicBezTo>
                  <a:lnTo>
                    <a:pt x="13901" y="959"/>
                  </a:lnTo>
                  <a:close/>
                  <a:moveTo>
                    <a:pt x="14266" y="959"/>
                  </a:moveTo>
                  <a:lnTo>
                    <a:pt x="14266" y="1713"/>
                  </a:lnTo>
                  <a:cubicBezTo>
                    <a:pt x="16846" y="1713"/>
                    <a:pt x="19608" y="1827"/>
                    <a:pt x="22347" y="1918"/>
                  </a:cubicBezTo>
                  <a:cubicBezTo>
                    <a:pt x="22255" y="1621"/>
                    <a:pt x="22164" y="1439"/>
                    <a:pt x="22073" y="1256"/>
                  </a:cubicBezTo>
                  <a:cubicBezTo>
                    <a:pt x="21981" y="1142"/>
                    <a:pt x="21890" y="1051"/>
                    <a:pt x="21776" y="959"/>
                  </a:cubicBezTo>
                  <a:close/>
                </a:path>
              </a:pathLst>
            </a:custGeom>
            <a:solidFill>
              <a:srgbClr val="FEF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18"/>
            <p:cNvSpPr/>
            <p:nvPr/>
          </p:nvSpPr>
          <p:spPr>
            <a:xfrm>
              <a:off x="1778536" y="2970586"/>
              <a:ext cx="318658" cy="5747"/>
            </a:xfrm>
            <a:custGeom>
              <a:rect b="b" l="l" r="r" t="t"/>
              <a:pathLst>
                <a:path extrusionOk="0" h="389" w="21571">
                  <a:moveTo>
                    <a:pt x="1415" y="0"/>
                  </a:moveTo>
                  <a:cubicBezTo>
                    <a:pt x="571" y="115"/>
                    <a:pt x="91" y="206"/>
                    <a:pt x="0" y="388"/>
                  </a:cubicBezTo>
                  <a:lnTo>
                    <a:pt x="4565" y="388"/>
                  </a:lnTo>
                  <a:lnTo>
                    <a:pt x="4565" y="0"/>
                  </a:lnTo>
                  <a:close/>
                  <a:moveTo>
                    <a:pt x="4930" y="0"/>
                  </a:moveTo>
                  <a:lnTo>
                    <a:pt x="4930" y="388"/>
                  </a:lnTo>
                  <a:lnTo>
                    <a:pt x="13695" y="388"/>
                  </a:lnTo>
                  <a:lnTo>
                    <a:pt x="13695" y="0"/>
                  </a:lnTo>
                  <a:close/>
                  <a:moveTo>
                    <a:pt x="14060" y="0"/>
                  </a:moveTo>
                  <a:lnTo>
                    <a:pt x="14060" y="388"/>
                  </a:lnTo>
                  <a:lnTo>
                    <a:pt x="21570" y="388"/>
                  </a:lnTo>
                  <a:cubicBezTo>
                    <a:pt x="21387" y="206"/>
                    <a:pt x="21205" y="115"/>
                    <a:pt x="20999" y="0"/>
                  </a:cubicBezTo>
                  <a:close/>
                </a:path>
              </a:pathLst>
            </a:custGeom>
            <a:solidFill>
              <a:srgbClr val="ECEC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18"/>
            <p:cNvSpPr/>
            <p:nvPr/>
          </p:nvSpPr>
          <p:spPr>
            <a:xfrm>
              <a:off x="1845975" y="2966539"/>
              <a:ext cx="5407" cy="16870"/>
            </a:xfrm>
            <a:custGeom>
              <a:rect b="b" l="l" r="r" t="t"/>
              <a:pathLst>
                <a:path extrusionOk="0" h="1142" w="366">
                  <a:moveTo>
                    <a:pt x="0" y="1"/>
                  </a:moveTo>
                  <a:lnTo>
                    <a:pt x="0" y="274"/>
                  </a:lnTo>
                  <a:lnTo>
                    <a:pt x="0" y="662"/>
                  </a:lnTo>
                  <a:lnTo>
                    <a:pt x="0" y="1142"/>
                  </a:lnTo>
                  <a:lnTo>
                    <a:pt x="365" y="1142"/>
                  </a:lnTo>
                  <a:lnTo>
                    <a:pt x="365" y="662"/>
                  </a:lnTo>
                  <a:lnTo>
                    <a:pt x="365" y="274"/>
                  </a:lnTo>
                  <a:lnTo>
                    <a:pt x="365" y="1"/>
                  </a:lnTo>
                  <a:close/>
                </a:path>
              </a:pathLst>
            </a:custGeom>
            <a:solidFill>
              <a:srgbClr val="ECEC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18"/>
            <p:cNvSpPr/>
            <p:nvPr/>
          </p:nvSpPr>
          <p:spPr>
            <a:xfrm>
              <a:off x="1768416" y="3032633"/>
              <a:ext cx="64748" cy="68796"/>
            </a:xfrm>
            <a:custGeom>
              <a:rect b="b" l="l" r="r" t="t"/>
              <a:pathLst>
                <a:path extrusionOk="0" h="4657" w="4383">
                  <a:moveTo>
                    <a:pt x="0" y="0"/>
                  </a:moveTo>
                  <a:cubicBezTo>
                    <a:pt x="0" y="1507"/>
                    <a:pt x="0" y="3219"/>
                    <a:pt x="685" y="4657"/>
                  </a:cubicBezTo>
                  <a:cubicBezTo>
                    <a:pt x="1826" y="2945"/>
                    <a:pt x="3150" y="1142"/>
                    <a:pt x="4383" y="0"/>
                  </a:cubicBezTo>
                  <a:close/>
                </a:path>
              </a:pathLst>
            </a:custGeom>
            <a:solidFill>
              <a:srgbClr val="FEF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18"/>
            <p:cNvSpPr/>
            <p:nvPr/>
          </p:nvSpPr>
          <p:spPr>
            <a:xfrm>
              <a:off x="1928587" y="3029590"/>
              <a:ext cx="177034" cy="1699"/>
            </a:xfrm>
            <a:custGeom>
              <a:rect b="b" l="l" r="r" t="t"/>
              <a:pathLst>
                <a:path extrusionOk="0" h="115" w="11984">
                  <a:moveTo>
                    <a:pt x="11048" y="1"/>
                  </a:moveTo>
                  <a:cubicBezTo>
                    <a:pt x="6574" y="1"/>
                    <a:pt x="2671" y="1"/>
                    <a:pt x="0" y="115"/>
                  </a:cubicBezTo>
                  <a:lnTo>
                    <a:pt x="3903" y="115"/>
                  </a:lnTo>
                  <a:cubicBezTo>
                    <a:pt x="6483" y="1"/>
                    <a:pt x="9245" y="1"/>
                    <a:pt x="11984" y="1"/>
                  </a:cubicBezTo>
                  <a:close/>
                </a:path>
              </a:pathLst>
            </a:custGeom>
            <a:solidFill>
              <a:srgbClr val="89A3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18"/>
            <p:cNvSpPr/>
            <p:nvPr/>
          </p:nvSpPr>
          <p:spPr>
            <a:xfrm>
              <a:off x="2181488" y="2962151"/>
              <a:ext cx="330461" cy="28348"/>
            </a:xfrm>
            <a:custGeom>
              <a:rect b="b" l="l" r="r" t="t"/>
              <a:pathLst>
                <a:path extrusionOk="0" h="1919" w="22370">
                  <a:moveTo>
                    <a:pt x="4200" y="115"/>
                  </a:moveTo>
                  <a:cubicBezTo>
                    <a:pt x="2968" y="206"/>
                    <a:pt x="1918" y="298"/>
                    <a:pt x="1142" y="571"/>
                  </a:cubicBezTo>
                  <a:lnTo>
                    <a:pt x="4680" y="571"/>
                  </a:lnTo>
                  <a:lnTo>
                    <a:pt x="4680" y="115"/>
                  </a:lnTo>
                  <a:close/>
                  <a:moveTo>
                    <a:pt x="5045" y="1"/>
                  </a:moveTo>
                  <a:lnTo>
                    <a:pt x="5045" y="571"/>
                  </a:lnTo>
                  <a:lnTo>
                    <a:pt x="13810" y="571"/>
                  </a:lnTo>
                  <a:lnTo>
                    <a:pt x="13810" y="206"/>
                  </a:lnTo>
                  <a:cubicBezTo>
                    <a:pt x="11322" y="115"/>
                    <a:pt x="8765" y="1"/>
                    <a:pt x="6848" y="1"/>
                  </a:cubicBezTo>
                  <a:close/>
                  <a:moveTo>
                    <a:pt x="14175" y="206"/>
                  </a:moveTo>
                  <a:lnTo>
                    <a:pt x="14175" y="571"/>
                  </a:lnTo>
                  <a:lnTo>
                    <a:pt x="20749" y="571"/>
                  </a:lnTo>
                  <a:cubicBezTo>
                    <a:pt x="19219" y="389"/>
                    <a:pt x="16754" y="298"/>
                    <a:pt x="14175" y="206"/>
                  </a:cubicBezTo>
                  <a:close/>
                  <a:moveTo>
                    <a:pt x="14175" y="959"/>
                  </a:moveTo>
                  <a:lnTo>
                    <a:pt x="14175" y="1530"/>
                  </a:lnTo>
                  <a:cubicBezTo>
                    <a:pt x="18466" y="1347"/>
                    <a:pt x="21593" y="1256"/>
                    <a:pt x="22369" y="1256"/>
                  </a:cubicBezTo>
                  <a:cubicBezTo>
                    <a:pt x="22255" y="1142"/>
                    <a:pt x="22255" y="1051"/>
                    <a:pt x="22164" y="959"/>
                  </a:cubicBezTo>
                  <a:close/>
                  <a:moveTo>
                    <a:pt x="5045" y="959"/>
                  </a:moveTo>
                  <a:lnTo>
                    <a:pt x="5045" y="1827"/>
                  </a:lnTo>
                  <a:cubicBezTo>
                    <a:pt x="8195" y="1713"/>
                    <a:pt x="11230" y="1621"/>
                    <a:pt x="13810" y="1530"/>
                  </a:cubicBezTo>
                  <a:lnTo>
                    <a:pt x="13810" y="959"/>
                  </a:lnTo>
                  <a:close/>
                  <a:moveTo>
                    <a:pt x="571" y="959"/>
                  </a:moveTo>
                  <a:cubicBezTo>
                    <a:pt x="480" y="1051"/>
                    <a:pt x="388" y="1142"/>
                    <a:pt x="297" y="1256"/>
                  </a:cubicBezTo>
                  <a:cubicBezTo>
                    <a:pt x="206" y="1439"/>
                    <a:pt x="114" y="1713"/>
                    <a:pt x="0" y="1918"/>
                  </a:cubicBezTo>
                  <a:cubicBezTo>
                    <a:pt x="1621" y="1918"/>
                    <a:pt x="3150" y="1827"/>
                    <a:pt x="4680" y="1827"/>
                  </a:cubicBezTo>
                  <a:lnTo>
                    <a:pt x="4680" y="959"/>
                  </a:lnTo>
                  <a:close/>
                </a:path>
              </a:pathLst>
            </a:custGeom>
            <a:solidFill>
              <a:srgbClr val="FEF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18"/>
            <p:cNvSpPr/>
            <p:nvPr/>
          </p:nvSpPr>
          <p:spPr>
            <a:xfrm>
              <a:off x="2189909" y="2970586"/>
              <a:ext cx="318997" cy="5747"/>
            </a:xfrm>
            <a:custGeom>
              <a:rect b="b" l="l" r="r" t="t"/>
              <a:pathLst>
                <a:path extrusionOk="0" h="389" w="21594">
                  <a:moveTo>
                    <a:pt x="572" y="0"/>
                  </a:moveTo>
                  <a:cubicBezTo>
                    <a:pt x="389" y="115"/>
                    <a:pt x="206" y="206"/>
                    <a:pt x="1" y="388"/>
                  </a:cubicBezTo>
                  <a:lnTo>
                    <a:pt x="4110" y="388"/>
                  </a:lnTo>
                  <a:lnTo>
                    <a:pt x="4110" y="0"/>
                  </a:lnTo>
                  <a:close/>
                  <a:moveTo>
                    <a:pt x="4475" y="0"/>
                  </a:moveTo>
                  <a:lnTo>
                    <a:pt x="4475" y="388"/>
                  </a:lnTo>
                  <a:lnTo>
                    <a:pt x="13240" y="388"/>
                  </a:lnTo>
                  <a:lnTo>
                    <a:pt x="13240" y="0"/>
                  </a:lnTo>
                  <a:close/>
                  <a:moveTo>
                    <a:pt x="13605" y="0"/>
                  </a:moveTo>
                  <a:lnTo>
                    <a:pt x="13605" y="388"/>
                  </a:lnTo>
                  <a:lnTo>
                    <a:pt x="21594" y="388"/>
                  </a:lnTo>
                  <a:cubicBezTo>
                    <a:pt x="21502" y="206"/>
                    <a:pt x="21023" y="115"/>
                    <a:pt x="20179" y="0"/>
                  </a:cubicBezTo>
                  <a:close/>
                </a:path>
              </a:pathLst>
            </a:custGeom>
            <a:solidFill>
              <a:srgbClr val="ECEC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8"/>
            <p:cNvSpPr/>
            <p:nvPr/>
          </p:nvSpPr>
          <p:spPr>
            <a:xfrm>
              <a:off x="2455633" y="3032633"/>
              <a:ext cx="63064" cy="68796"/>
            </a:xfrm>
            <a:custGeom>
              <a:rect b="b" l="l" r="r" t="t"/>
              <a:pathLst>
                <a:path extrusionOk="0" h="4657" w="4269">
                  <a:moveTo>
                    <a:pt x="0" y="0"/>
                  </a:moveTo>
                  <a:cubicBezTo>
                    <a:pt x="1142" y="1142"/>
                    <a:pt x="2465" y="2853"/>
                    <a:pt x="3607" y="4657"/>
                  </a:cubicBezTo>
                  <a:cubicBezTo>
                    <a:pt x="4269" y="3127"/>
                    <a:pt x="4269" y="1507"/>
                    <a:pt x="4177" y="0"/>
                  </a:cubicBezTo>
                  <a:close/>
                </a:path>
              </a:pathLst>
            </a:custGeom>
            <a:solidFill>
              <a:srgbClr val="FEF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18"/>
            <p:cNvSpPr/>
            <p:nvPr/>
          </p:nvSpPr>
          <p:spPr>
            <a:xfrm>
              <a:off x="1740421" y="2954380"/>
              <a:ext cx="807923" cy="224941"/>
            </a:xfrm>
            <a:custGeom>
              <a:rect b="b" l="l" r="r" t="t"/>
              <a:pathLst>
                <a:path extrusionOk="0" h="15227" w="54691">
                  <a:moveTo>
                    <a:pt x="6956" y="1370"/>
                  </a:moveTo>
                  <a:cubicBezTo>
                    <a:pt x="11160" y="1370"/>
                    <a:pt x="20017" y="1519"/>
                    <a:pt x="22347" y="1668"/>
                  </a:cubicBezTo>
                  <a:cubicBezTo>
                    <a:pt x="22347" y="1668"/>
                    <a:pt x="23123" y="1668"/>
                    <a:pt x="23579" y="2239"/>
                  </a:cubicBezTo>
                  <a:cubicBezTo>
                    <a:pt x="23876" y="2627"/>
                    <a:pt x="24059" y="3106"/>
                    <a:pt x="24059" y="3677"/>
                  </a:cubicBezTo>
                  <a:lnTo>
                    <a:pt x="24059" y="4339"/>
                  </a:lnTo>
                  <a:lnTo>
                    <a:pt x="23967" y="4430"/>
                  </a:lnTo>
                  <a:lnTo>
                    <a:pt x="24059" y="4430"/>
                  </a:lnTo>
                  <a:cubicBezTo>
                    <a:pt x="23694" y="6804"/>
                    <a:pt x="22256" y="11004"/>
                    <a:pt x="17782" y="13195"/>
                  </a:cubicBezTo>
                  <a:cubicBezTo>
                    <a:pt x="16410" y="13830"/>
                    <a:pt x="14382" y="14176"/>
                    <a:pt x="12261" y="14176"/>
                  </a:cubicBezTo>
                  <a:cubicBezTo>
                    <a:pt x="8665" y="14176"/>
                    <a:pt x="4803" y="13181"/>
                    <a:pt x="3425" y="10912"/>
                  </a:cubicBezTo>
                  <a:cubicBezTo>
                    <a:pt x="1804" y="7945"/>
                    <a:pt x="2283" y="4247"/>
                    <a:pt x="2671" y="2809"/>
                  </a:cubicBezTo>
                  <a:cubicBezTo>
                    <a:pt x="2763" y="2239"/>
                    <a:pt x="3151" y="1873"/>
                    <a:pt x="3607" y="1668"/>
                  </a:cubicBezTo>
                  <a:cubicBezTo>
                    <a:pt x="3995" y="1577"/>
                    <a:pt x="4383" y="1485"/>
                    <a:pt x="4954" y="1394"/>
                  </a:cubicBezTo>
                  <a:cubicBezTo>
                    <a:pt x="5302" y="1377"/>
                    <a:pt x="6011" y="1370"/>
                    <a:pt x="6956" y="1370"/>
                  </a:cubicBezTo>
                  <a:close/>
                  <a:moveTo>
                    <a:pt x="47694" y="1370"/>
                  </a:moveTo>
                  <a:cubicBezTo>
                    <a:pt x="48649" y="1370"/>
                    <a:pt x="49373" y="1377"/>
                    <a:pt x="49737" y="1394"/>
                  </a:cubicBezTo>
                  <a:cubicBezTo>
                    <a:pt x="50217" y="1485"/>
                    <a:pt x="50696" y="1577"/>
                    <a:pt x="51084" y="1668"/>
                  </a:cubicBezTo>
                  <a:cubicBezTo>
                    <a:pt x="51540" y="1873"/>
                    <a:pt x="51928" y="2239"/>
                    <a:pt x="52020" y="2809"/>
                  </a:cubicBezTo>
                  <a:cubicBezTo>
                    <a:pt x="52316" y="4247"/>
                    <a:pt x="52887" y="7945"/>
                    <a:pt x="51175" y="10912"/>
                  </a:cubicBezTo>
                  <a:cubicBezTo>
                    <a:pt x="49854" y="13181"/>
                    <a:pt x="46013" y="14176"/>
                    <a:pt x="42425" y="14176"/>
                  </a:cubicBezTo>
                  <a:cubicBezTo>
                    <a:pt x="40309" y="14176"/>
                    <a:pt x="38281" y="13830"/>
                    <a:pt x="36909" y="13195"/>
                  </a:cubicBezTo>
                  <a:cubicBezTo>
                    <a:pt x="31956" y="10798"/>
                    <a:pt x="30724" y="5868"/>
                    <a:pt x="30541" y="3677"/>
                  </a:cubicBezTo>
                  <a:cubicBezTo>
                    <a:pt x="30541" y="3106"/>
                    <a:pt x="30724" y="2627"/>
                    <a:pt x="31112" y="2239"/>
                  </a:cubicBezTo>
                  <a:cubicBezTo>
                    <a:pt x="31568" y="1668"/>
                    <a:pt x="32253" y="1668"/>
                    <a:pt x="32253" y="1668"/>
                  </a:cubicBezTo>
                  <a:cubicBezTo>
                    <a:pt x="34583" y="1519"/>
                    <a:pt x="43440" y="1370"/>
                    <a:pt x="47694" y="1370"/>
                  </a:cubicBezTo>
                  <a:close/>
                  <a:moveTo>
                    <a:pt x="8158" y="1"/>
                  </a:moveTo>
                  <a:cubicBezTo>
                    <a:pt x="6543" y="1"/>
                    <a:pt x="5317" y="21"/>
                    <a:pt x="4863" y="70"/>
                  </a:cubicBezTo>
                  <a:cubicBezTo>
                    <a:pt x="4292" y="70"/>
                    <a:pt x="3721" y="162"/>
                    <a:pt x="3242" y="344"/>
                  </a:cubicBezTo>
                  <a:cubicBezTo>
                    <a:pt x="2763" y="527"/>
                    <a:pt x="2375" y="1212"/>
                    <a:pt x="2009" y="1668"/>
                  </a:cubicBezTo>
                  <a:lnTo>
                    <a:pt x="2009" y="1577"/>
                  </a:lnTo>
                  <a:cubicBezTo>
                    <a:pt x="2009" y="1577"/>
                    <a:pt x="571" y="2147"/>
                    <a:pt x="480" y="2239"/>
                  </a:cubicBezTo>
                  <a:cubicBezTo>
                    <a:pt x="298" y="2444"/>
                    <a:pt x="1" y="4635"/>
                    <a:pt x="1" y="5001"/>
                  </a:cubicBezTo>
                  <a:cubicBezTo>
                    <a:pt x="92" y="5389"/>
                    <a:pt x="1051" y="5959"/>
                    <a:pt x="1233" y="6142"/>
                  </a:cubicBezTo>
                  <a:cubicBezTo>
                    <a:pt x="1325" y="7854"/>
                    <a:pt x="1621" y="9771"/>
                    <a:pt x="2580" y="11369"/>
                  </a:cubicBezTo>
                  <a:cubicBezTo>
                    <a:pt x="4118" y="14034"/>
                    <a:pt x="8105" y="15226"/>
                    <a:pt x="11927" y="15226"/>
                  </a:cubicBezTo>
                  <a:cubicBezTo>
                    <a:pt x="12361" y="15226"/>
                    <a:pt x="12792" y="15211"/>
                    <a:pt x="13217" y="15181"/>
                  </a:cubicBezTo>
                  <a:cubicBezTo>
                    <a:pt x="15134" y="15089"/>
                    <a:pt x="16937" y="14701"/>
                    <a:pt x="18170" y="14131"/>
                  </a:cubicBezTo>
                  <a:cubicBezTo>
                    <a:pt x="21297" y="12624"/>
                    <a:pt x="23123" y="10136"/>
                    <a:pt x="24059" y="7762"/>
                  </a:cubicBezTo>
                  <a:cubicBezTo>
                    <a:pt x="24355" y="7192"/>
                    <a:pt x="24721" y="6712"/>
                    <a:pt x="25109" y="6347"/>
                  </a:cubicBezTo>
                  <a:cubicBezTo>
                    <a:pt x="25679" y="5674"/>
                    <a:pt x="26490" y="5337"/>
                    <a:pt x="27311" y="5337"/>
                  </a:cubicBezTo>
                  <a:cubicBezTo>
                    <a:pt x="28133" y="5337"/>
                    <a:pt x="28966" y="5674"/>
                    <a:pt x="29582" y="6347"/>
                  </a:cubicBezTo>
                  <a:cubicBezTo>
                    <a:pt x="29856" y="6712"/>
                    <a:pt x="30244" y="7192"/>
                    <a:pt x="30541" y="7762"/>
                  </a:cubicBezTo>
                  <a:cubicBezTo>
                    <a:pt x="31568" y="10136"/>
                    <a:pt x="33280" y="12624"/>
                    <a:pt x="36430" y="14131"/>
                  </a:cubicBezTo>
                  <a:cubicBezTo>
                    <a:pt x="37754" y="14701"/>
                    <a:pt x="39466" y="15089"/>
                    <a:pt x="41383" y="15181"/>
                  </a:cubicBezTo>
                  <a:cubicBezTo>
                    <a:pt x="41808" y="15211"/>
                    <a:pt x="42240" y="15226"/>
                    <a:pt x="42675" y="15226"/>
                  </a:cubicBezTo>
                  <a:cubicBezTo>
                    <a:pt x="46512" y="15226"/>
                    <a:pt x="50564" y="14034"/>
                    <a:pt x="52020" y="11369"/>
                  </a:cubicBezTo>
                  <a:cubicBezTo>
                    <a:pt x="53070" y="9771"/>
                    <a:pt x="53366" y="7854"/>
                    <a:pt x="53366" y="6142"/>
                  </a:cubicBezTo>
                  <a:cubicBezTo>
                    <a:pt x="53549" y="5959"/>
                    <a:pt x="54599" y="5389"/>
                    <a:pt x="54599" y="5001"/>
                  </a:cubicBezTo>
                  <a:cubicBezTo>
                    <a:pt x="54690" y="4635"/>
                    <a:pt x="54302" y="2444"/>
                    <a:pt x="54211" y="2239"/>
                  </a:cubicBezTo>
                  <a:cubicBezTo>
                    <a:pt x="54120" y="2147"/>
                    <a:pt x="52590" y="1577"/>
                    <a:pt x="52590" y="1577"/>
                  </a:cubicBezTo>
                  <a:lnTo>
                    <a:pt x="52590" y="1668"/>
                  </a:lnTo>
                  <a:cubicBezTo>
                    <a:pt x="52316" y="1212"/>
                    <a:pt x="51928" y="527"/>
                    <a:pt x="51358" y="344"/>
                  </a:cubicBezTo>
                  <a:cubicBezTo>
                    <a:pt x="50878" y="162"/>
                    <a:pt x="50399" y="70"/>
                    <a:pt x="49828" y="70"/>
                  </a:cubicBezTo>
                  <a:cubicBezTo>
                    <a:pt x="49374" y="21"/>
                    <a:pt x="48142" y="1"/>
                    <a:pt x="46519" y="1"/>
                  </a:cubicBezTo>
                  <a:cubicBezTo>
                    <a:pt x="41375" y="1"/>
                    <a:pt x="32297" y="205"/>
                    <a:pt x="31568" y="344"/>
                  </a:cubicBezTo>
                  <a:cubicBezTo>
                    <a:pt x="31294" y="344"/>
                    <a:pt x="31112" y="436"/>
                    <a:pt x="30906" y="527"/>
                  </a:cubicBezTo>
                  <a:cubicBezTo>
                    <a:pt x="30815" y="527"/>
                    <a:pt x="30815" y="527"/>
                    <a:pt x="30724" y="641"/>
                  </a:cubicBezTo>
                  <a:cubicBezTo>
                    <a:pt x="30541" y="732"/>
                    <a:pt x="28921" y="1782"/>
                    <a:pt x="27300" y="1782"/>
                  </a:cubicBezTo>
                  <a:cubicBezTo>
                    <a:pt x="25679" y="1782"/>
                    <a:pt x="24150" y="732"/>
                    <a:pt x="23876" y="641"/>
                  </a:cubicBezTo>
                  <a:cubicBezTo>
                    <a:pt x="23876" y="527"/>
                    <a:pt x="23785" y="527"/>
                    <a:pt x="23785" y="527"/>
                  </a:cubicBezTo>
                  <a:cubicBezTo>
                    <a:pt x="23579" y="436"/>
                    <a:pt x="23305" y="344"/>
                    <a:pt x="23009" y="344"/>
                  </a:cubicBezTo>
                  <a:cubicBezTo>
                    <a:pt x="22297" y="205"/>
                    <a:pt x="13277" y="1"/>
                    <a:pt x="815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9" name="Google Shape;1779;p18"/>
          <p:cNvGrpSpPr/>
          <p:nvPr/>
        </p:nvGrpSpPr>
        <p:grpSpPr>
          <a:xfrm>
            <a:off x="1263982" y="2150430"/>
            <a:ext cx="146353" cy="1102321"/>
            <a:chOff x="1102443" y="1763744"/>
            <a:chExt cx="146353" cy="1102321"/>
          </a:xfrm>
        </p:grpSpPr>
        <p:sp>
          <p:nvSpPr>
            <p:cNvPr id="1780" name="Google Shape;1780;p18"/>
            <p:cNvSpPr/>
            <p:nvPr/>
          </p:nvSpPr>
          <p:spPr>
            <a:xfrm>
              <a:off x="1154711" y="1794768"/>
              <a:ext cx="92742" cy="452526"/>
            </a:xfrm>
            <a:custGeom>
              <a:rect b="b" l="l" r="r" t="t"/>
              <a:pathLst>
                <a:path extrusionOk="0" h="30633" w="6278">
                  <a:moveTo>
                    <a:pt x="662" y="1"/>
                  </a:moveTo>
                  <a:cubicBezTo>
                    <a:pt x="274" y="1"/>
                    <a:pt x="0" y="275"/>
                    <a:pt x="0" y="754"/>
                  </a:cubicBezTo>
                  <a:lnTo>
                    <a:pt x="0" y="30632"/>
                  </a:lnTo>
                  <a:lnTo>
                    <a:pt x="6277" y="30632"/>
                  </a:lnTo>
                  <a:lnTo>
                    <a:pt x="6277" y="754"/>
                  </a:lnTo>
                  <a:cubicBezTo>
                    <a:pt x="6277" y="275"/>
                    <a:pt x="5981" y="1"/>
                    <a:pt x="55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18"/>
            <p:cNvSpPr/>
            <p:nvPr/>
          </p:nvSpPr>
          <p:spPr>
            <a:xfrm>
              <a:off x="1154711" y="2266856"/>
              <a:ext cx="92742" cy="413069"/>
            </a:xfrm>
            <a:custGeom>
              <a:rect b="b" l="l" r="r" t="t"/>
              <a:pathLst>
                <a:path extrusionOk="0" h="27962" w="6278">
                  <a:moveTo>
                    <a:pt x="0" y="0"/>
                  </a:moveTo>
                  <a:lnTo>
                    <a:pt x="0" y="27961"/>
                  </a:lnTo>
                  <a:lnTo>
                    <a:pt x="6277" y="27961"/>
                  </a:lnTo>
                  <a:lnTo>
                    <a:pt x="627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18"/>
            <p:cNvSpPr/>
            <p:nvPr/>
          </p:nvSpPr>
          <p:spPr>
            <a:xfrm>
              <a:off x="1153026" y="2679926"/>
              <a:ext cx="95770" cy="155791"/>
            </a:xfrm>
            <a:custGeom>
              <a:rect b="b" l="l" r="r" t="t"/>
              <a:pathLst>
                <a:path extrusionOk="0" h="10546" w="6483">
                  <a:moveTo>
                    <a:pt x="114" y="0"/>
                  </a:moveTo>
                  <a:cubicBezTo>
                    <a:pt x="114" y="0"/>
                    <a:pt x="0" y="7327"/>
                    <a:pt x="2283" y="10545"/>
                  </a:cubicBezTo>
                  <a:lnTo>
                    <a:pt x="4109" y="10545"/>
                  </a:lnTo>
                  <a:cubicBezTo>
                    <a:pt x="6483" y="7327"/>
                    <a:pt x="6391" y="0"/>
                    <a:pt x="63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18"/>
            <p:cNvSpPr/>
            <p:nvPr/>
          </p:nvSpPr>
          <p:spPr>
            <a:xfrm>
              <a:off x="1154711" y="2247297"/>
              <a:ext cx="92742" cy="19574"/>
            </a:xfrm>
            <a:custGeom>
              <a:rect b="b" l="l" r="r" t="t"/>
              <a:pathLst>
                <a:path extrusionOk="0" h="1325" w="6278">
                  <a:moveTo>
                    <a:pt x="0" y="0"/>
                  </a:moveTo>
                  <a:lnTo>
                    <a:pt x="0" y="1324"/>
                  </a:lnTo>
                  <a:lnTo>
                    <a:pt x="6277" y="1324"/>
                  </a:lnTo>
                  <a:lnTo>
                    <a:pt x="62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18"/>
            <p:cNvSpPr/>
            <p:nvPr/>
          </p:nvSpPr>
          <p:spPr>
            <a:xfrm>
              <a:off x="1154711" y="1797471"/>
              <a:ext cx="32042" cy="1038211"/>
            </a:xfrm>
            <a:custGeom>
              <a:rect b="b" l="l" r="r" t="t"/>
              <a:pathLst>
                <a:path extrusionOk="0" h="70280" w="2169">
                  <a:moveTo>
                    <a:pt x="1507" y="69047"/>
                  </a:moveTo>
                  <a:lnTo>
                    <a:pt x="1507" y="69047"/>
                  </a:lnTo>
                  <a:cubicBezTo>
                    <a:pt x="1712" y="69526"/>
                    <a:pt x="1986" y="69914"/>
                    <a:pt x="2169" y="70279"/>
                  </a:cubicBezTo>
                  <a:lnTo>
                    <a:pt x="2169" y="70279"/>
                  </a:lnTo>
                  <a:cubicBezTo>
                    <a:pt x="1986" y="69914"/>
                    <a:pt x="1712" y="69526"/>
                    <a:pt x="1507" y="69047"/>
                  </a:cubicBezTo>
                  <a:close/>
                  <a:moveTo>
                    <a:pt x="0" y="61537"/>
                  </a:moveTo>
                  <a:lnTo>
                    <a:pt x="0" y="61537"/>
                  </a:lnTo>
                  <a:cubicBezTo>
                    <a:pt x="92" y="63249"/>
                    <a:pt x="365" y="65920"/>
                    <a:pt x="1142" y="68111"/>
                  </a:cubicBezTo>
                  <a:lnTo>
                    <a:pt x="1142" y="68111"/>
                  </a:lnTo>
                  <a:cubicBezTo>
                    <a:pt x="365" y="65920"/>
                    <a:pt x="92" y="63249"/>
                    <a:pt x="0" y="61537"/>
                  </a:cubicBezTo>
                  <a:close/>
                  <a:moveTo>
                    <a:pt x="0" y="52407"/>
                  </a:moveTo>
                  <a:lnTo>
                    <a:pt x="0" y="52407"/>
                  </a:lnTo>
                  <a:lnTo>
                    <a:pt x="0" y="59734"/>
                  </a:lnTo>
                  <a:lnTo>
                    <a:pt x="0" y="61149"/>
                  </a:lnTo>
                  <a:lnTo>
                    <a:pt x="0" y="61149"/>
                  </a:lnTo>
                  <a:lnTo>
                    <a:pt x="0" y="59734"/>
                  </a:lnTo>
                  <a:lnTo>
                    <a:pt x="0" y="59734"/>
                  </a:lnTo>
                  <a:lnTo>
                    <a:pt x="0" y="52407"/>
                  </a:lnTo>
                  <a:close/>
                  <a:moveTo>
                    <a:pt x="0" y="43277"/>
                  </a:moveTo>
                  <a:lnTo>
                    <a:pt x="0" y="43277"/>
                  </a:lnTo>
                  <a:lnTo>
                    <a:pt x="0" y="52019"/>
                  </a:lnTo>
                  <a:lnTo>
                    <a:pt x="0" y="52019"/>
                  </a:lnTo>
                  <a:lnTo>
                    <a:pt x="0" y="43277"/>
                  </a:lnTo>
                  <a:close/>
                  <a:moveTo>
                    <a:pt x="0" y="34147"/>
                  </a:moveTo>
                  <a:lnTo>
                    <a:pt x="0" y="34147"/>
                  </a:lnTo>
                  <a:lnTo>
                    <a:pt x="0" y="42889"/>
                  </a:lnTo>
                  <a:lnTo>
                    <a:pt x="0" y="42889"/>
                  </a:lnTo>
                  <a:lnTo>
                    <a:pt x="0" y="34147"/>
                  </a:lnTo>
                  <a:close/>
                  <a:moveTo>
                    <a:pt x="0" y="25017"/>
                  </a:moveTo>
                  <a:lnTo>
                    <a:pt x="0" y="25017"/>
                  </a:lnTo>
                  <a:lnTo>
                    <a:pt x="0" y="33759"/>
                  </a:lnTo>
                  <a:lnTo>
                    <a:pt x="0" y="33759"/>
                  </a:lnTo>
                  <a:lnTo>
                    <a:pt x="0" y="31773"/>
                  </a:lnTo>
                  <a:lnTo>
                    <a:pt x="1142" y="31773"/>
                  </a:lnTo>
                  <a:lnTo>
                    <a:pt x="0" y="31773"/>
                  </a:lnTo>
                  <a:lnTo>
                    <a:pt x="0" y="30449"/>
                  </a:lnTo>
                  <a:lnTo>
                    <a:pt x="0" y="25017"/>
                  </a:lnTo>
                  <a:close/>
                  <a:moveTo>
                    <a:pt x="0" y="15887"/>
                  </a:moveTo>
                  <a:lnTo>
                    <a:pt x="0" y="15887"/>
                  </a:lnTo>
                  <a:lnTo>
                    <a:pt x="0" y="24629"/>
                  </a:lnTo>
                  <a:lnTo>
                    <a:pt x="0" y="24629"/>
                  </a:lnTo>
                  <a:lnTo>
                    <a:pt x="0" y="15887"/>
                  </a:lnTo>
                  <a:close/>
                  <a:moveTo>
                    <a:pt x="0" y="6757"/>
                  </a:moveTo>
                  <a:lnTo>
                    <a:pt x="0" y="6757"/>
                  </a:lnTo>
                  <a:lnTo>
                    <a:pt x="0" y="15499"/>
                  </a:lnTo>
                  <a:lnTo>
                    <a:pt x="0" y="15499"/>
                  </a:lnTo>
                  <a:lnTo>
                    <a:pt x="0" y="6757"/>
                  </a:lnTo>
                  <a:close/>
                  <a:moveTo>
                    <a:pt x="183" y="0"/>
                  </a:moveTo>
                  <a:cubicBezTo>
                    <a:pt x="92" y="92"/>
                    <a:pt x="0" y="297"/>
                    <a:pt x="0" y="571"/>
                  </a:cubicBezTo>
                  <a:lnTo>
                    <a:pt x="0" y="6369"/>
                  </a:lnTo>
                  <a:lnTo>
                    <a:pt x="0" y="6369"/>
                  </a:lnTo>
                  <a:lnTo>
                    <a:pt x="0" y="571"/>
                  </a:lnTo>
                  <a:cubicBezTo>
                    <a:pt x="0" y="297"/>
                    <a:pt x="92" y="92"/>
                    <a:pt x="183" y="0"/>
                  </a:cubicBezTo>
                  <a:close/>
                </a:path>
              </a:pathLst>
            </a:custGeom>
            <a:solidFill>
              <a:srgbClr val="BBB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18"/>
            <p:cNvSpPr/>
            <p:nvPr/>
          </p:nvSpPr>
          <p:spPr>
            <a:xfrm>
              <a:off x="1154711" y="1891546"/>
              <a:ext cx="15" cy="5747"/>
            </a:xfrm>
            <a:custGeom>
              <a:rect b="b" l="l" r="r" t="t"/>
              <a:pathLst>
                <a:path extrusionOk="0" h="389" w="1">
                  <a:moveTo>
                    <a:pt x="0" y="1"/>
                  </a:moveTo>
                  <a:lnTo>
                    <a:pt x="0" y="1"/>
                  </a:lnTo>
                  <a:lnTo>
                    <a:pt x="0" y="389"/>
                  </a:lnTo>
                  <a:lnTo>
                    <a:pt x="0" y="389"/>
                  </a:lnTo>
                  <a:close/>
                </a:path>
              </a:pathLst>
            </a:custGeom>
            <a:solidFill>
              <a:srgbClr val="9F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18"/>
            <p:cNvSpPr/>
            <p:nvPr/>
          </p:nvSpPr>
          <p:spPr>
            <a:xfrm>
              <a:off x="1154711" y="2026424"/>
              <a:ext cx="15" cy="5747"/>
            </a:xfrm>
            <a:custGeom>
              <a:rect b="b" l="l" r="r" t="t"/>
              <a:pathLst>
                <a:path extrusionOk="0" h="389" w="1">
                  <a:moveTo>
                    <a:pt x="0" y="1"/>
                  </a:moveTo>
                  <a:lnTo>
                    <a:pt x="0" y="1"/>
                  </a:lnTo>
                  <a:lnTo>
                    <a:pt x="0" y="389"/>
                  </a:lnTo>
                  <a:lnTo>
                    <a:pt x="0" y="389"/>
                  </a:lnTo>
                  <a:close/>
                </a:path>
              </a:pathLst>
            </a:custGeom>
            <a:solidFill>
              <a:srgbClr val="9F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18"/>
            <p:cNvSpPr/>
            <p:nvPr/>
          </p:nvSpPr>
          <p:spPr>
            <a:xfrm>
              <a:off x="1154711" y="2161302"/>
              <a:ext cx="15" cy="5747"/>
            </a:xfrm>
            <a:custGeom>
              <a:rect b="b" l="l" r="r" t="t"/>
              <a:pathLst>
                <a:path extrusionOk="0" h="389" w="1">
                  <a:moveTo>
                    <a:pt x="0" y="1"/>
                  </a:moveTo>
                  <a:lnTo>
                    <a:pt x="0" y="1"/>
                  </a:lnTo>
                  <a:lnTo>
                    <a:pt x="0" y="389"/>
                  </a:lnTo>
                  <a:lnTo>
                    <a:pt x="0" y="389"/>
                  </a:lnTo>
                  <a:close/>
                </a:path>
              </a:pathLst>
            </a:custGeom>
            <a:solidFill>
              <a:srgbClr val="9F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18"/>
            <p:cNvSpPr/>
            <p:nvPr/>
          </p:nvSpPr>
          <p:spPr>
            <a:xfrm>
              <a:off x="1154711" y="2296181"/>
              <a:ext cx="15" cy="5747"/>
            </a:xfrm>
            <a:custGeom>
              <a:rect b="b" l="l" r="r" t="t"/>
              <a:pathLst>
                <a:path extrusionOk="0" h="389" w="1">
                  <a:moveTo>
                    <a:pt x="0" y="1"/>
                  </a:moveTo>
                  <a:lnTo>
                    <a:pt x="0" y="1"/>
                  </a:lnTo>
                  <a:lnTo>
                    <a:pt x="0" y="389"/>
                  </a:lnTo>
                  <a:lnTo>
                    <a:pt x="0" y="389"/>
                  </a:lnTo>
                  <a:close/>
                </a:path>
              </a:pathLst>
            </a:custGeom>
            <a:solidFill>
              <a:srgbClr val="9F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18"/>
            <p:cNvSpPr/>
            <p:nvPr/>
          </p:nvSpPr>
          <p:spPr>
            <a:xfrm>
              <a:off x="1154711" y="2431074"/>
              <a:ext cx="15" cy="5747"/>
            </a:xfrm>
            <a:custGeom>
              <a:rect b="b" l="l" r="r" t="t"/>
              <a:pathLst>
                <a:path extrusionOk="0" h="389" w="1">
                  <a:moveTo>
                    <a:pt x="0" y="0"/>
                  </a:moveTo>
                  <a:lnTo>
                    <a:pt x="0" y="0"/>
                  </a:lnTo>
                  <a:lnTo>
                    <a:pt x="0" y="388"/>
                  </a:lnTo>
                  <a:lnTo>
                    <a:pt x="0" y="388"/>
                  </a:lnTo>
                  <a:close/>
                </a:path>
              </a:pathLst>
            </a:custGeom>
            <a:solidFill>
              <a:srgbClr val="9F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18"/>
            <p:cNvSpPr/>
            <p:nvPr/>
          </p:nvSpPr>
          <p:spPr>
            <a:xfrm>
              <a:off x="1154711" y="2565952"/>
              <a:ext cx="15" cy="5747"/>
            </a:xfrm>
            <a:custGeom>
              <a:rect b="b" l="l" r="r" t="t"/>
              <a:pathLst>
                <a:path extrusionOk="0" h="389" w="1">
                  <a:moveTo>
                    <a:pt x="0" y="0"/>
                  </a:moveTo>
                  <a:lnTo>
                    <a:pt x="0" y="0"/>
                  </a:lnTo>
                  <a:lnTo>
                    <a:pt x="0" y="388"/>
                  </a:lnTo>
                  <a:lnTo>
                    <a:pt x="0" y="388"/>
                  </a:lnTo>
                  <a:close/>
                </a:path>
              </a:pathLst>
            </a:custGeom>
            <a:solidFill>
              <a:srgbClr val="9F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18"/>
            <p:cNvSpPr/>
            <p:nvPr/>
          </p:nvSpPr>
          <p:spPr>
            <a:xfrm>
              <a:off x="1154711" y="2700830"/>
              <a:ext cx="15" cy="5747"/>
            </a:xfrm>
            <a:custGeom>
              <a:rect b="b" l="l" r="r" t="t"/>
              <a:pathLst>
                <a:path extrusionOk="0" h="389" w="1">
                  <a:moveTo>
                    <a:pt x="0" y="0"/>
                  </a:moveTo>
                  <a:lnTo>
                    <a:pt x="0" y="0"/>
                  </a:lnTo>
                  <a:lnTo>
                    <a:pt x="0" y="388"/>
                  </a:lnTo>
                  <a:lnTo>
                    <a:pt x="0" y="388"/>
                  </a:lnTo>
                  <a:close/>
                </a:path>
              </a:pathLst>
            </a:custGeom>
            <a:solidFill>
              <a:srgbClr val="9F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18"/>
            <p:cNvSpPr/>
            <p:nvPr/>
          </p:nvSpPr>
          <p:spPr>
            <a:xfrm>
              <a:off x="1171567" y="2803665"/>
              <a:ext cx="5407" cy="13842"/>
            </a:xfrm>
            <a:custGeom>
              <a:rect b="b" l="l" r="r" t="t"/>
              <a:pathLst>
                <a:path extrusionOk="0" h="937" w="366">
                  <a:moveTo>
                    <a:pt x="1" y="1"/>
                  </a:moveTo>
                  <a:lnTo>
                    <a:pt x="1" y="1"/>
                  </a:lnTo>
                  <a:cubicBezTo>
                    <a:pt x="92" y="366"/>
                    <a:pt x="274" y="663"/>
                    <a:pt x="366" y="937"/>
                  </a:cubicBezTo>
                  <a:lnTo>
                    <a:pt x="366" y="937"/>
                  </a:lnTo>
                  <a:cubicBezTo>
                    <a:pt x="274" y="663"/>
                    <a:pt x="92" y="366"/>
                    <a:pt x="1" y="1"/>
                  </a:cubicBezTo>
                  <a:close/>
                </a:path>
              </a:pathLst>
            </a:custGeom>
            <a:solidFill>
              <a:srgbClr val="9F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18"/>
            <p:cNvSpPr/>
            <p:nvPr/>
          </p:nvSpPr>
          <p:spPr>
            <a:xfrm>
              <a:off x="1154711" y="1794768"/>
              <a:ext cx="35085" cy="452526"/>
            </a:xfrm>
            <a:custGeom>
              <a:rect b="b" l="l" r="r" t="t"/>
              <a:pathLst>
                <a:path extrusionOk="0" h="30633" w="2375">
                  <a:moveTo>
                    <a:pt x="662" y="1"/>
                  </a:moveTo>
                  <a:cubicBezTo>
                    <a:pt x="457" y="1"/>
                    <a:pt x="365" y="92"/>
                    <a:pt x="183" y="183"/>
                  </a:cubicBezTo>
                  <a:cubicBezTo>
                    <a:pt x="92" y="275"/>
                    <a:pt x="0" y="480"/>
                    <a:pt x="0" y="754"/>
                  </a:cubicBezTo>
                  <a:lnTo>
                    <a:pt x="0" y="6552"/>
                  </a:lnTo>
                  <a:lnTo>
                    <a:pt x="0" y="6940"/>
                  </a:lnTo>
                  <a:lnTo>
                    <a:pt x="0" y="15682"/>
                  </a:lnTo>
                  <a:lnTo>
                    <a:pt x="0" y="16070"/>
                  </a:lnTo>
                  <a:lnTo>
                    <a:pt x="0" y="24812"/>
                  </a:lnTo>
                  <a:lnTo>
                    <a:pt x="0" y="25200"/>
                  </a:lnTo>
                  <a:lnTo>
                    <a:pt x="0" y="30632"/>
                  </a:lnTo>
                  <a:lnTo>
                    <a:pt x="1598" y="30632"/>
                  </a:lnTo>
                  <a:lnTo>
                    <a:pt x="1598" y="754"/>
                  </a:lnTo>
                  <a:cubicBezTo>
                    <a:pt x="1598" y="275"/>
                    <a:pt x="1986" y="1"/>
                    <a:pt x="2374" y="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18"/>
            <p:cNvSpPr/>
            <p:nvPr/>
          </p:nvSpPr>
          <p:spPr>
            <a:xfrm>
              <a:off x="1154711" y="2266856"/>
              <a:ext cx="23621" cy="413069"/>
            </a:xfrm>
            <a:custGeom>
              <a:rect b="b" l="l" r="r" t="t"/>
              <a:pathLst>
                <a:path extrusionOk="0" h="27962" w="1599">
                  <a:moveTo>
                    <a:pt x="0" y="0"/>
                  </a:moveTo>
                  <a:lnTo>
                    <a:pt x="0" y="1986"/>
                  </a:lnTo>
                  <a:lnTo>
                    <a:pt x="0" y="2374"/>
                  </a:lnTo>
                  <a:lnTo>
                    <a:pt x="0" y="11116"/>
                  </a:lnTo>
                  <a:lnTo>
                    <a:pt x="0" y="11504"/>
                  </a:lnTo>
                  <a:lnTo>
                    <a:pt x="0" y="20246"/>
                  </a:lnTo>
                  <a:lnTo>
                    <a:pt x="0" y="20634"/>
                  </a:lnTo>
                  <a:lnTo>
                    <a:pt x="0" y="27961"/>
                  </a:lnTo>
                  <a:lnTo>
                    <a:pt x="1598" y="27961"/>
                  </a:lnTo>
                  <a:lnTo>
                    <a:pt x="1598" y="0"/>
                  </a:ln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18"/>
            <p:cNvSpPr/>
            <p:nvPr/>
          </p:nvSpPr>
          <p:spPr>
            <a:xfrm>
              <a:off x="1154711" y="2679926"/>
              <a:ext cx="57332" cy="155791"/>
            </a:xfrm>
            <a:custGeom>
              <a:rect b="b" l="l" r="r" t="t"/>
              <a:pathLst>
                <a:path extrusionOk="0" h="10546" w="3881">
                  <a:moveTo>
                    <a:pt x="0" y="0"/>
                  </a:moveTo>
                  <a:lnTo>
                    <a:pt x="0" y="1415"/>
                  </a:lnTo>
                  <a:lnTo>
                    <a:pt x="0" y="1803"/>
                  </a:lnTo>
                  <a:cubicBezTo>
                    <a:pt x="92" y="3515"/>
                    <a:pt x="365" y="6186"/>
                    <a:pt x="1142" y="8377"/>
                  </a:cubicBezTo>
                  <a:cubicBezTo>
                    <a:pt x="1233" y="8742"/>
                    <a:pt x="1415" y="9039"/>
                    <a:pt x="1507" y="9313"/>
                  </a:cubicBezTo>
                  <a:cubicBezTo>
                    <a:pt x="1712" y="9792"/>
                    <a:pt x="1986" y="10180"/>
                    <a:pt x="2169" y="10545"/>
                  </a:cubicBezTo>
                  <a:lnTo>
                    <a:pt x="3881" y="10545"/>
                  </a:lnTo>
                  <a:cubicBezTo>
                    <a:pt x="1598" y="7327"/>
                    <a:pt x="1598" y="91"/>
                    <a:pt x="1598"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18"/>
            <p:cNvSpPr/>
            <p:nvPr/>
          </p:nvSpPr>
          <p:spPr>
            <a:xfrm>
              <a:off x="1154711" y="2247297"/>
              <a:ext cx="23621" cy="19574"/>
            </a:xfrm>
            <a:custGeom>
              <a:rect b="b" l="l" r="r" t="t"/>
              <a:pathLst>
                <a:path extrusionOk="0" h="1325" w="1599">
                  <a:moveTo>
                    <a:pt x="0" y="0"/>
                  </a:moveTo>
                  <a:lnTo>
                    <a:pt x="0" y="1324"/>
                  </a:lnTo>
                  <a:lnTo>
                    <a:pt x="1598" y="1324"/>
                  </a:lnTo>
                  <a:lnTo>
                    <a:pt x="1598" y="0"/>
                  </a:lnTo>
                  <a:close/>
                </a:path>
              </a:pathLst>
            </a:custGeom>
            <a:solidFill>
              <a:srgbClr val="8B8B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18"/>
            <p:cNvSpPr/>
            <p:nvPr/>
          </p:nvSpPr>
          <p:spPr>
            <a:xfrm>
              <a:off x="1186739" y="2835708"/>
              <a:ext cx="26989" cy="30357"/>
            </a:xfrm>
            <a:custGeom>
              <a:rect b="b" l="l" r="r" t="t"/>
              <a:pathLst>
                <a:path extrusionOk="0" h="2055" w="1827">
                  <a:moveTo>
                    <a:pt x="1" y="0"/>
                  </a:moveTo>
                  <a:cubicBezTo>
                    <a:pt x="1" y="0"/>
                    <a:pt x="206" y="1347"/>
                    <a:pt x="571" y="1918"/>
                  </a:cubicBezTo>
                  <a:cubicBezTo>
                    <a:pt x="674" y="2009"/>
                    <a:pt x="817" y="2055"/>
                    <a:pt x="948" y="2055"/>
                  </a:cubicBezTo>
                  <a:cubicBezTo>
                    <a:pt x="1079" y="2055"/>
                    <a:pt x="1199" y="2009"/>
                    <a:pt x="1256" y="1918"/>
                  </a:cubicBezTo>
                  <a:cubicBezTo>
                    <a:pt x="1713" y="1347"/>
                    <a:pt x="1827" y="0"/>
                    <a:pt x="1827" y="0"/>
                  </a:cubicBezTo>
                  <a:close/>
                </a:path>
              </a:pathLst>
            </a:custGeom>
            <a:solidFill>
              <a:srgbClr val="BCB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18"/>
            <p:cNvSpPr/>
            <p:nvPr/>
          </p:nvSpPr>
          <p:spPr>
            <a:xfrm>
              <a:off x="1175615" y="1763744"/>
              <a:ext cx="50596" cy="31037"/>
            </a:xfrm>
            <a:custGeom>
              <a:rect b="b" l="l" r="r" t="t"/>
              <a:pathLst>
                <a:path extrusionOk="0" h="2101" w="3425">
                  <a:moveTo>
                    <a:pt x="297" y="1"/>
                  </a:moveTo>
                  <a:cubicBezTo>
                    <a:pt x="92" y="1"/>
                    <a:pt x="0" y="92"/>
                    <a:pt x="0" y="298"/>
                  </a:cubicBezTo>
                  <a:lnTo>
                    <a:pt x="0" y="2101"/>
                  </a:lnTo>
                  <a:lnTo>
                    <a:pt x="3424" y="2101"/>
                  </a:lnTo>
                  <a:lnTo>
                    <a:pt x="3424" y="298"/>
                  </a:lnTo>
                  <a:cubicBezTo>
                    <a:pt x="3424" y="92"/>
                    <a:pt x="3242" y="1"/>
                    <a:pt x="315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18"/>
            <p:cNvSpPr/>
            <p:nvPr/>
          </p:nvSpPr>
          <p:spPr>
            <a:xfrm>
              <a:off x="1175615" y="1763744"/>
              <a:ext cx="23961" cy="31037"/>
            </a:xfrm>
            <a:custGeom>
              <a:rect b="b" l="l" r="r" t="t"/>
              <a:pathLst>
                <a:path extrusionOk="0" h="2101" w="1622">
                  <a:moveTo>
                    <a:pt x="297" y="1"/>
                  </a:moveTo>
                  <a:cubicBezTo>
                    <a:pt x="92" y="1"/>
                    <a:pt x="0" y="92"/>
                    <a:pt x="0" y="298"/>
                  </a:cubicBezTo>
                  <a:lnTo>
                    <a:pt x="0" y="2101"/>
                  </a:lnTo>
                  <a:lnTo>
                    <a:pt x="1324" y="2101"/>
                  </a:lnTo>
                  <a:lnTo>
                    <a:pt x="1324" y="298"/>
                  </a:lnTo>
                  <a:cubicBezTo>
                    <a:pt x="1324" y="92"/>
                    <a:pt x="1438" y="1"/>
                    <a:pt x="1621" y="1"/>
                  </a:cubicBezTo>
                  <a:close/>
                </a:path>
              </a:pathLst>
            </a:custGeom>
            <a:solidFill>
              <a:srgbClr val="A8A8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18"/>
            <p:cNvSpPr/>
            <p:nvPr/>
          </p:nvSpPr>
          <p:spPr>
            <a:xfrm>
              <a:off x="1102443" y="1815672"/>
              <a:ext cx="52280" cy="407396"/>
            </a:xfrm>
            <a:custGeom>
              <a:rect b="b" l="l" r="r" t="t"/>
              <a:pathLst>
                <a:path extrusionOk="0" h="27578" w="3539">
                  <a:moveTo>
                    <a:pt x="3538" y="1"/>
                  </a:moveTo>
                  <a:cubicBezTo>
                    <a:pt x="2100" y="115"/>
                    <a:pt x="1256" y="572"/>
                    <a:pt x="1256" y="572"/>
                  </a:cubicBezTo>
                  <a:cubicBezTo>
                    <a:pt x="1256" y="572"/>
                    <a:pt x="0" y="1051"/>
                    <a:pt x="114" y="2854"/>
                  </a:cubicBezTo>
                  <a:cubicBezTo>
                    <a:pt x="206" y="4566"/>
                    <a:pt x="2488" y="23123"/>
                    <a:pt x="2488" y="23876"/>
                  </a:cubicBezTo>
                  <a:cubicBezTo>
                    <a:pt x="2488" y="24538"/>
                    <a:pt x="1621" y="26364"/>
                    <a:pt x="1621" y="26935"/>
                  </a:cubicBezTo>
                  <a:cubicBezTo>
                    <a:pt x="1673" y="27363"/>
                    <a:pt x="2065" y="27578"/>
                    <a:pt x="2431" y="27578"/>
                  </a:cubicBezTo>
                  <a:cubicBezTo>
                    <a:pt x="2708" y="27578"/>
                    <a:pt x="2970" y="27455"/>
                    <a:pt x="3059" y="27209"/>
                  </a:cubicBezTo>
                  <a:cubicBezTo>
                    <a:pt x="3424" y="26159"/>
                    <a:pt x="3538" y="23876"/>
                    <a:pt x="3538" y="23876"/>
                  </a:cubicBezTo>
                  <a:cubicBezTo>
                    <a:pt x="3538" y="23876"/>
                    <a:pt x="1142" y="4566"/>
                    <a:pt x="1438" y="2763"/>
                  </a:cubicBezTo>
                  <a:cubicBezTo>
                    <a:pt x="1621" y="2010"/>
                    <a:pt x="3538" y="1827"/>
                    <a:pt x="3538" y="1827"/>
                  </a:cubicBezTo>
                  <a:lnTo>
                    <a:pt x="3538" y="1"/>
                  </a:lnTo>
                  <a:close/>
                </a:path>
              </a:pathLst>
            </a:custGeom>
            <a:solidFill>
              <a:srgbClr val="A8A8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1" name="Google Shape;1801;p18"/>
          <p:cNvGrpSpPr/>
          <p:nvPr/>
        </p:nvGrpSpPr>
        <p:grpSpPr>
          <a:xfrm>
            <a:off x="2272884" y="3693124"/>
            <a:ext cx="512885" cy="873276"/>
            <a:chOff x="2111345" y="3306438"/>
            <a:chExt cx="512885" cy="873276"/>
          </a:xfrm>
        </p:grpSpPr>
        <p:sp>
          <p:nvSpPr>
            <p:cNvPr id="1802" name="Google Shape;1802;p18"/>
            <p:cNvSpPr/>
            <p:nvPr/>
          </p:nvSpPr>
          <p:spPr>
            <a:xfrm>
              <a:off x="2111345" y="3306438"/>
              <a:ext cx="456574" cy="873276"/>
            </a:xfrm>
            <a:custGeom>
              <a:rect b="b" l="l" r="r" t="t"/>
              <a:pathLst>
                <a:path extrusionOk="0" h="59115" w="30907">
                  <a:moveTo>
                    <a:pt x="15408" y="0"/>
                  </a:moveTo>
                  <a:cubicBezTo>
                    <a:pt x="10751" y="0"/>
                    <a:pt x="6369" y="868"/>
                    <a:pt x="6095" y="2009"/>
                  </a:cubicBezTo>
                  <a:cubicBezTo>
                    <a:pt x="6004" y="2580"/>
                    <a:pt x="6186" y="3059"/>
                    <a:pt x="6369" y="3424"/>
                  </a:cubicBezTo>
                  <a:cubicBezTo>
                    <a:pt x="6574" y="3721"/>
                    <a:pt x="6666" y="4086"/>
                    <a:pt x="6666" y="4474"/>
                  </a:cubicBezTo>
                  <a:cubicBezTo>
                    <a:pt x="6369" y="8377"/>
                    <a:pt x="5798" y="15704"/>
                    <a:pt x="2671" y="21205"/>
                  </a:cubicBezTo>
                  <a:cubicBezTo>
                    <a:pt x="754" y="24834"/>
                    <a:pt x="868" y="29194"/>
                    <a:pt x="754" y="30541"/>
                  </a:cubicBezTo>
                  <a:cubicBezTo>
                    <a:pt x="754" y="31956"/>
                    <a:pt x="1" y="39100"/>
                    <a:pt x="1439" y="39374"/>
                  </a:cubicBezTo>
                  <a:cubicBezTo>
                    <a:pt x="4292" y="39374"/>
                    <a:pt x="5524" y="34900"/>
                    <a:pt x="5798" y="33759"/>
                  </a:cubicBezTo>
                  <a:cubicBezTo>
                    <a:pt x="6004" y="32732"/>
                    <a:pt x="6666" y="29491"/>
                    <a:pt x="6940" y="28167"/>
                  </a:cubicBezTo>
                  <a:cubicBezTo>
                    <a:pt x="8081" y="28258"/>
                    <a:pt x="8081" y="30541"/>
                    <a:pt x="8081" y="30541"/>
                  </a:cubicBezTo>
                  <a:cubicBezTo>
                    <a:pt x="8081" y="30541"/>
                    <a:pt x="8857" y="42798"/>
                    <a:pt x="8948" y="47842"/>
                  </a:cubicBezTo>
                  <a:cubicBezTo>
                    <a:pt x="9033" y="51820"/>
                    <a:pt x="10431" y="53581"/>
                    <a:pt x="11544" y="53581"/>
                  </a:cubicBezTo>
                  <a:cubicBezTo>
                    <a:pt x="11632" y="53581"/>
                    <a:pt x="11718" y="53570"/>
                    <a:pt x="11801" y="53548"/>
                  </a:cubicBezTo>
                  <a:cubicBezTo>
                    <a:pt x="11984" y="53457"/>
                    <a:pt x="12167" y="53366"/>
                    <a:pt x="12372" y="53275"/>
                  </a:cubicBezTo>
                  <a:cubicBezTo>
                    <a:pt x="13696" y="51837"/>
                    <a:pt x="13878" y="37091"/>
                    <a:pt x="13878" y="33485"/>
                  </a:cubicBezTo>
                  <a:lnTo>
                    <a:pt x="13878" y="33006"/>
                  </a:lnTo>
                  <a:cubicBezTo>
                    <a:pt x="13993" y="34900"/>
                    <a:pt x="14837" y="50513"/>
                    <a:pt x="15704" y="55443"/>
                  </a:cubicBezTo>
                  <a:cubicBezTo>
                    <a:pt x="16217" y="58006"/>
                    <a:pt x="17190" y="59114"/>
                    <a:pt x="18128" y="59114"/>
                  </a:cubicBezTo>
                  <a:cubicBezTo>
                    <a:pt x="18234" y="59114"/>
                    <a:pt x="18339" y="59100"/>
                    <a:pt x="18444" y="59072"/>
                  </a:cubicBezTo>
                  <a:lnTo>
                    <a:pt x="18558" y="59072"/>
                  </a:lnTo>
                  <a:cubicBezTo>
                    <a:pt x="18923" y="58867"/>
                    <a:pt x="19311" y="58684"/>
                    <a:pt x="19585" y="58205"/>
                  </a:cubicBezTo>
                  <a:cubicBezTo>
                    <a:pt x="21114" y="56310"/>
                    <a:pt x="20635" y="41474"/>
                    <a:pt x="20270" y="35197"/>
                  </a:cubicBezTo>
                  <a:lnTo>
                    <a:pt x="20270" y="34626"/>
                  </a:lnTo>
                  <a:cubicBezTo>
                    <a:pt x="20452" y="37753"/>
                    <a:pt x="20931" y="43665"/>
                    <a:pt x="21685" y="48025"/>
                  </a:cubicBezTo>
                  <a:cubicBezTo>
                    <a:pt x="21981" y="50992"/>
                    <a:pt x="22917" y="53457"/>
                    <a:pt x="23579" y="53731"/>
                  </a:cubicBezTo>
                  <a:cubicBezTo>
                    <a:pt x="23693" y="53731"/>
                    <a:pt x="23785" y="53845"/>
                    <a:pt x="23876" y="53845"/>
                  </a:cubicBezTo>
                  <a:cubicBezTo>
                    <a:pt x="23970" y="53865"/>
                    <a:pt x="24061" y="53874"/>
                    <a:pt x="24149" y="53874"/>
                  </a:cubicBezTo>
                  <a:cubicBezTo>
                    <a:pt x="25307" y="53874"/>
                    <a:pt x="25989" y="52246"/>
                    <a:pt x="26158" y="50125"/>
                  </a:cubicBezTo>
                  <a:cubicBezTo>
                    <a:pt x="26532" y="45353"/>
                    <a:pt x="25741" y="34502"/>
                    <a:pt x="25601" y="32366"/>
                  </a:cubicBezTo>
                  <a:lnTo>
                    <a:pt x="25601" y="32366"/>
                  </a:lnTo>
                  <a:cubicBezTo>
                    <a:pt x="25613" y="32444"/>
                    <a:pt x="25636" y="32531"/>
                    <a:pt x="25679" y="32618"/>
                  </a:cubicBezTo>
                  <a:cubicBezTo>
                    <a:pt x="25976" y="34626"/>
                    <a:pt x="27003" y="41565"/>
                    <a:pt x="27779" y="43003"/>
                  </a:cubicBezTo>
                  <a:cubicBezTo>
                    <a:pt x="28301" y="44046"/>
                    <a:pt x="28921" y="44466"/>
                    <a:pt x="29473" y="44466"/>
                  </a:cubicBezTo>
                  <a:cubicBezTo>
                    <a:pt x="29718" y="44466"/>
                    <a:pt x="29949" y="44383"/>
                    <a:pt x="30153" y="44236"/>
                  </a:cubicBezTo>
                  <a:cubicBezTo>
                    <a:pt x="30632" y="43939"/>
                    <a:pt x="30906" y="43368"/>
                    <a:pt x="30815" y="42706"/>
                  </a:cubicBezTo>
                  <a:cubicBezTo>
                    <a:pt x="30815" y="41748"/>
                    <a:pt x="30906" y="38141"/>
                    <a:pt x="30906" y="34535"/>
                  </a:cubicBezTo>
                  <a:cubicBezTo>
                    <a:pt x="30906" y="31864"/>
                    <a:pt x="30906" y="29103"/>
                    <a:pt x="30541" y="27596"/>
                  </a:cubicBezTo>
                  <a:cubicBezTo>
                    <a:pt x="29856" y="23967"/>
                    <a:pt x="28441" y="22072"/>
                    <a:pt x="26547" y="17119"/>
                  </a:cubicBezTo>
                  <a:cubicBezTo>
                    <a:pt x="25291" y="13992"/>
                    <a:pt x="24447" y="7807"/>
                    <a:pt x="24264" y="4474"/>
                  </a:cubicBezTo>
                  <a:cubicBezTo>
                    <a:pt x="24264" y="4086"/>
                    <a:pt x="24355" y="3721"/>
                    <a:pt x="24447" y="3333"/>
                  </a:cubicBezTo>
                  <a:cubicBezTo>
                    <a:pt x="24629" y="3059"/>
                    <a:pt x="24720" y="2580"/>
                    <a:pt x="24629" y="2009"/>
                  </a:cubicBezTo>
                  <a:cubicBezTo>
                    <a:pt x="24447" y="959"/>
                    <a:pt x="20726" y="206"/>
                    <a:pt x="16549" y="0"/>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18"/>
            <p:cNvSpPr/>
            <p:nvPr/>
          </p:nvSpPr>
          <p:spPr>
            <a:xfrm>
              <a:off x="2167660" y="3306438"/>
              <a:ext cx="456559" cy="873276"/>
            </a:xfrm>
            <a:custGeom>
              <a:rect b="b" l="l" r="r" t="t"/>
              <a:pathLst>
                <a:path extrusionOk="0" h="59115" w="30906">
                  <a:moveTo>
                    <a:pt x="15408" y="0"/>
                  </a:moveTo>
                  <a:cubicBezTo>
                    <a:pt x="10751" y="0"/>
                    <a:pt x="6369" y="868"/>
                    <a:pt x="6072" y="2009"/>
                  </a:cubicBezTo>
                  <a:cubicBezTo>
                    <a:pt x="5981" y="2580"/>
                    <a:pt x="6186" y="3059"/>
                    <a:pt x="6369" y="3424"/>
                  </a:cubicBezTo>
                  <a:cubicBezTo>
                    <a:pt x="6551" y="3721"/>
                    <a:pt x="6643" y="4086"/>
                    <a:pt x="6643" y="4474"/>
                  </a:cubicBezTo>
                  <a:cubicBezTo>
                    <a:pt x="6369" y="8377"/>
                    <a:pt x="5798" y="15704"/>
                    <a:pt x="2648" y="21205"/>
                  </a:cubicBezTo>
                  <a:cubicBezTo>
                    <a:pt x="754" y="24834"/>
                    <a:pt x="845" y="29194"/>
                    <a:pt x="754" y="30541"/>
                  </a:cubicBezTo>
                  <a:cubicBezTo>
                    <a:pt x="754" y="31956"/>
                    <a:pt x="1" y="39100"/>
                    <a:pt x="1416" y="39374"/>
                  </a:cubicBezTo>
                  <a:cubicBezTo>
                    <a:pt x="4269" y="39374"/>
                    <a:pt x="5501" y="34900"/>
                    <a:pt x="5798" y="33759"/>
                  </a:cubicBezTo>
                  <a:cubicBezTo>
                    <a:pt x="5981" y="32732"/>
                    <a:pt x="6643" y="29491"/>
                    <a:pt x="6939" y="28167"/>
                  </a:cubicBezTo>
                  <a:cubicBezTo>
                    <a:pt x="8081" y="28258"/>
                    <a:pt x="8081" y="30541"/>
                    <a:pt x="8081" y="30541"/>
                  </a:cubicBezTo>
                  <a:cubicBezTo>
                    <a:pt x="8081" y="30541"/>
                    <a:pt x="8834" y="42798"/>
                    <a:pt x="8925" y="47842"/>
                  </a:cubicBezTo>
                  <a:cubicBezTo>
                    <a:pt x="9031" y="51820"/>
                    <a:pt x="10411" y="53581"/>
                    <a:pt x="11522" y="53581"/>
                  </a:cubicBezTo>
                  <a:cubicBezTo>
                    <a:pt x="11609" y="53581"/>
                    <a:pt x="11695" y="53570"/>
                    <a:pt x="11778" y="53548"/>
                  </a:cubicBezTo>
                  <a:cubicBezTo>
                    <a:pt x="11984" y="53457"/>
                    <a:pt x="12166" y="53366"/>
                    <a:pt x="12258" y="53275"/>
                  </a:cubicBezTo>
                  <a:cubicBezTo>
                    <a:pt x="13696" y="51837"/>
                    <a:pt x="13878" y="37091"/>
                    <a:pt x="13878" y="33485"/>
                  </a:cubicBezTo>
                  <a:lnTo>
                    <a:pt x="13878" y="33006"/>
                  </a:lnTo>
                  <a:cubicBezTo>
                    <a:pt x="13970" y="34900"/>
                    <a:pt x="14837" y="50513"/>
                    <a:pt x="15681" y="55443"/>
                  </a:cubicBezTo>
                  <a:cubicBezTo>
                    <a:pt x="16194" y="58006"/>
                    <a:pt x="17167" y="59114"/>
                    <a:pt x="18121" y="59114"/>
                  </a:cubicBezTo>
                  <a:cubicBezTo>
                    <a:pt x="18229" y="59114"/>
                    <a:pt x="18337" y="59100"/>
                    <a:pt x="18443" y="59072"/>
                  </a:cubicBezTo>
                  <a:cubicBezTo>
                    <a:pt x="18923" y="58867"/>
                    <a:pt x="19311" y="58684"/>
                    <a:pt x="19585" y="58205"/>
                  </a:cubicBezTo>
                  <a:cubicBezTo>
                    <a:pt x="21114" y="56310"/>
                    <a:pt x="20635" y="41474"/>
                    <a:pt x="20247" y="35197"/>
                  </a:cubicBezTo>
                  <a:lnTo>
                    <a:pt x="20247" y="34626"/>
                  </a:lnTo>
                  <a:cubicBezTo>
                    <a:pt x="20452" y="37753"/>
                    <a:pt x="20908" y="43665"/>
                    <a:pt x="21685" y="48025"/>
                  </a:cubicBezTo>
                  <a:cubicBezTo>
                    <a:pt x="21958" y="50992"/>
                    <a:pt x="22917" y="53457"/>
                    <a:pt x="23579" y="53731"/>
                  </a:cubicBezTo>
                  <a:cubicBezTo>
                    <a:pt x="23670" y="53731"/>
                    <a:pt x="23762" y="53845"/>
                    <a:pt x="23876" y="53845"/>
                  </a:cubicBezTo>
                  <a:cubicBezTo>
                    <a:pt x="23969" y="53865"/>
                    <a:pt x="24060" y="53874"/>
                    <a:pt x="24148" y="53874"/>
                  </a:cubicBezTo>
                  <a:cubicBezTo>
                    <a:pt x="25303" y="53874"/>
                    <a:pt x="25967" y="52246"/>
                    <a:pt x="26158" y="50125"/>
                  </a:cubicBezTo>
                  <a:cubicBezTo>
                    <a:pt x="26510" y="45352"/>
                    <a:pt x="25739" y="34499"/>
                    <a:pt x="25601" y="32365"/>
                  </a:cubicBezTo>
                  <a:lnTo>
                    <a:pt x="25601" y="32365"/>
                  </a:lnTo>
                  <a:cubicBezTo>
                    <a:pt x="25612" y="32443"/>
                    <a:pt x="25635" y="32530"/>
                    <a:pt x="25679" y="32618"/>
                  </a:cubicBezTo>
                  <a:cubicBezTo>
                    <a:pt x="25953" y="34626"/>
                    <a:pt x="27003" y="41565"/>
                    <a:pt x="27756" y="43003"/>
                  </a:cubicBezTo>
                  <a:cubicBezTo>
                    <a:pt x="28294" y="44046"/>
                    <a:pt x="28908" y="44466"/>
                    <a:pt x="29462" y="44466"/>
                  </a:cubicBezTo>
                  <a:cubicBezTo>
                    <a:pt x="29708" y="44466"/>
                    <a:pt x="29942" y="44383"/>
                    <a:pt x="30153" y="44236"/>
                  </a:cubicBezTo>
                  <a:cubicBezTo>
                    <a:pt x="30609" y="43939"/>
                    <a:pt x="30906" y="43368"/>
                    <a:pt x="30815" y="42706"/>
                  </a:cubicBezTo>
                  <a:cubicBezTo>
                    <a:pt x="30815" y="41748"/>
                    <a:pt x="30906" y="38141"/>
                    <a:pt x="30906" y="34535"/>
                  </a:cubicBezTo>
                  <a:cubicBezTo>
                    <a:pt x="30906" y="31864"/>
                    <a:pt x="30906" y="29103"/>
                    <a:pt x="30518" y="27596"/>
                  </a:cubicBezTo>
                  <a:cubicBezTo>
                    <a:pt x="29856" y="23967"/>
                    <a:pt x="28441" y="22072"/>
                    <a:pt x="26524" y="17119"/>
                  </a:cubicBezTo>
                  <a:cubicBezTo>
                    <a:pt x="25291" y="13992"/>
                    <a:pt x="24446" y="7807"/>
                    <a:pt x="24241" y="4474"/>
                  </a:cubicBezTo>
                  <a:cubicBezTo>
                    <a:pt x="24241" y="4086"/>
                    <a:pt x="24332" y="3721"/>
                    <a:pt x="24446" y="3333"/>
                  </a:cubicBezTo>
                  <a:cubicBezTo>
                    <a:pt x="24629" y="3059"/>
                    <a:pt x="24720" y="2580"/>
                    <a:pt x="24629" y="2009"/>
                  </a:cubicBezTo>
                  <a:cubicBezTo>
                    <a:pt x="24446" y="959"/>
                    <a:pt x="20726" y="206"/>
                    <a:pt x="1645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8"/>
            <p:cNvSpPr/>
            <p:nvPr/>
          </p:nvSpPr>
          <p:spPr>
            <a:xfrm>
              <a:off x="2410782" y="3306438"/>
              <a:ext cx="213448" cy="510183"/>
            </a:xfrm>
            <a:custGeom>
              <a:rect b="b" l="l" r="r" t="t"/>
              <a:pathLst>
                <a:path extrusionOk="0" h="34536" w="14449">
                  <a:moveTo>
                    <a:pt x="1" y="0"/>
                  </a:moveTo>
                  <a:cubicBezTo>
                    <a:pt x="4" y="1"/>
                    <a:pt x="8" y="1"/>
                    <a:pt x="12" y="1"/>
                  </a:cubicBezTo>
                  <a:lnTo>
                    <a:pt x="12" y="1"/>
                  </a:lnTo>
                  <a:cubicBezTo>
                    <a:pt x="7" y="1"/>
                    <a:pt x="4" y="0"/>
                    <a:pt x="1" y="0"/>
                  </a:cubicBezTo>
                  <a:close/>
                  <a:moveTo>
                    <a:pt x="12" y="1"/>
                  </a:moveTo>
                  <a:cubicBezTo>
                    <a:pt x="276" y="13"/>
                    <a:pt x="3052" y="416"/>
                    <a:pt x="3995" y="2100"/>
                  </a:cubicBezTo>
                  <a:cubicBezTo>
                    <a:pt x="4931" y="3812"/>
                    <a:pt x="5410" y="11413"/>
                    <a:pt x="7031" y="16457"/>
                  </a:cubicBezTo>
                  <a:cubicBezTo>
                    <a:pt x="8651" y="21502"/>
                    <a:pt x="13970" y="26729"/>
                    <a:pt x="14449" y="34535"/>
                  </a:cubicBezTo>
                  <a:lnTo>
                    <a:pt x="14449" y="34056"/>
                  </a:lnTo>
                  <a:lnTo>
                    <a:pt x="14449" y="32435"/>
                  </a:lnTo>
                  <a:lnTo>
                    <a:pt x="14449" y="32047"/>
                  </a:lnTo>
                  <a:cubicBezTo>
                    <a:pt x="14449" y="30244"/>
                    <a:pt x="14358" y="28623"/>
                    <a:pt x="14061" y="27596"/>
                  </a:cubicBezTo>
                  <a:cubicBezTo>
                    <a:pt x="13787" y="25976"/>
                    <a:pt x="13308" y="24743"/>
                    <a:pt x="12737" y="23305"/>
                  </a:cubicBezTo>
                  <a:cubicBezTo>
                    <a:pt x="12737" y="23214"/>
                    <a:pt x="12646" y="23031"/>
                    <a:pt x="12554" y="22917"/>
                  </a:cubicBezTo>
                  <a:cubicBezTo>
                    <a:pt x="11870" y="21319"/>
                    <a:pt x="11025" y="19607"/>
                    <a:pt x="10067" y="17119"/>
                  </a:cubicBezTo>
                  <a:cubicBezTo>
                    <a:pt x="9793" y="16275"/>
                    <a:pt x="9496" y="15316"/>
                    <a:pt x="9222" y="14175"/>
                  </a:cubicBezTo>
                  <a:cubicBezTo>
                    <a:pt x="9222" y="14084"/>
                    <a:pt x="9131" y="13901"/>
                    <a:pt x="9131" y="13787"/>
                  </a:cubicBezTo>
                  <a:cubicBezTo>
                    <a:pt x="8446" y="10660"/>
                    <a:pt x="7875" y="6848"/>
                    <a:pt x="7784" y="4474"/>
                  </a:cubicBezTo>
                  <a:lnTo>
                    <a:pt x="7784" y="4383"/>
                  </a:lnTo>
                  <a:cubicBezTo>
                    <a:pt x="7784" y="3995"/>
                    <a:pt x="7875" y="3630"/>
                    <a:pt x="7989" y="3333"/>
                  </a:cubicBezTo>
                  <a:cubicBezTo>
                    <a:pt x="8172" y="3150"/>
                    <a:pt x="8263" y="2762"/>
                    <a:pt x="8263" y="2374"/>
                  </a:cubicBezTo>
                  <a:cubicBezTo>
                    <a:pt x="8263" y="2283"/>
                    <a:pt x="8263" y="2192"/>
                    <a:pt x="8172" y="2009"/>
                  </a:cubicBezTo>
                  <a:cubicBezTo>
                    <a:pt x="8172" y="1804"/>
                    <a:pt x="8081" y="1621"/>
                    <a:pt x="7784" y="1438"/>
                  </a:cubicBezTo>
                  <a:cubicBezTo>
                    <a:pt x="7693" y="1438"/>
                    <a:pt x="7601" y="1347"/>
                    <a:pt x="7419" y="1233"/>
                  </a:cubicBezTo>
                  <a:cubicBezTo>
                    <a:pt x="6074" y="572"/>
                    <a:pt x="3225" y="93"/>
                    <a:pt x="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5" name="Google Shape;1805;p18"/>
          <p:cNvGrpSpPr/>
          <p:nvPr/>
        </p:nvGrpSpPr>
        <p:grpSpPr>
          <a:xfrm>
            <a:off x="2827926" y="3298771"/>
            <a:ext cx="882444" cy="316920"/>
            <a:chOff x="2666387" y="2912085"/>
            <a:chExt cx="882444" cy="316920"/>
          </a:xfrm>
        </p:grpSpPr>
        <p:sp>
          <p:nvSpPr>
            <p:cNvPr id="1806" name="Google Shape;1806;p18"/>
            <p:cNvSpPr/>
            <p:nvPr/>
          </p:nvSpPr>
          <p:spPr>
            <a:xfrm>
              <a:off x="2666387" y="3007342"/>
              <a:ext cx="585700" cy="107071"/>
            </a:xfrm>
            <a:custGeom>
              <a:rect b="b" l="l" r="r" t="t"/>
              <a:pathLst>
                <a:path extrusionOk="0" h="7248" w="39648">
                  <a:moveTo>
                    <a:pt x="39648" y="0"/>
                  </a:moveTo>
                  <a:lnTo>
                    <a:pt x="25291" y="1986"/>
                  </a:lnTo>
                  <a:cubicBezTo>
                    <a:pt x="25017" y="1986"/>
                    <a:pt x="24629" y="2077"/>
                    <a:pt x="24355" y="2192"/>
                  </a:cubicBezTo>
                  <a:cubicBezTo>
                    <a:pt x="23967" y="2466"/>
                    <a:pt x="23305" y="2762"/>
                    <a:pt x="22643" y="2945"/>
                  </a:cubicBezTo>
                  <a:cubicBezTo>
                    <a:pt x="21593" y="3127"/>
                    <a:pt x="3036" y="3995"/>
                    <a:pt x="91" y="4177"/>
                  </a:cubicBezTo>
                  <a:cubicBezTo>
                    <a:pt x="0" y="4177"/>
                    <a:pt x="0" y="4360"/>
                    <a:pt x="91" y="4474"/>
                  </a:cubicBezTo>
                  <a:cubicBezTo>
                    <a:pt x="3123" y="6709"/>
                    <a:pt x="12349" y="7248"/>
                    <a:pt x="19614" y="7248"/>
                  </a:cubicBezTo>
                  <a:cubicBezTo>
                    <a:pt x="21920" y="7248"/>
                    <a:pt x="24029" y="7193"/>
                    <a:pt x="25679" y="7122"/>
                  </a:cubicBezTo>
                  <a:cubicBezTo>
                    <a:pt x="28052" y="7031"/>
                    <a:pt x="30335" y="6460"/>
                    <a:pt x="32526" y="5410"/>
                  </a:cubicBezTo>
                  <a:cubicBezTo>
                    <a:pt x="35562" y="3904"/>
                    <a:pt x="39648" y="1986"/>
                    <a:pt x="39648" y="1986"/>
                  </a:cubicBezTo>
                  <a:lnTo>
                    <a:pt x="396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18"/>
            <p:cNvSpPr/>
            <p:nvPr/>
          </p:nvSpPr>
          <p:spPr>
            <a:xfrm>
              <a:off x="3214337" y="2912085"/>
              <a:ext cx="334494" cy="158317"/>
            </a:xfrm>
            <a:custGeom>
              <a:rect b="b" l="l" r="r" t="t"/>
              <a:pathLst>
                <a:path extrusionOk="0" h="10717" w="22643">
                  <a:moveTo>
                    <a:pt x="14736" y="1647"/>
                  </a:moveTo>
                  <a:cubicBezTo>
                    <a:pt x="17507" y="1647"/>
                    <a:pt x="19205" y="2638"/>
                    <a:pt x="19676" y="3504"/>
                  </a:cubicBezTo>
                  <a:cubicBezTo>
                    <a:pt x="20817" y="5490"/>
                    <a:pt x="20064" y="7955"/>
                    <a:pt x="19105" y="8252"/>
                  </a:cubicBezTo>
                  <a:cubicBezTo>
                    <a:pt x="18858" y="8305"/>
                    <a:pt x="18039" y="8327"/>
                    <a:pt x="16922" y="8327"/>
                  </a:cubicBezTo>
                  <a:cubicBezTo>
                    <a:pt x="14228" y="8327"/>
                    <a:pt x="9802" y="8198"/>
                    <a:pt x="7510" y="8069"/>
                  </a:cubicBezTo>
                  <a:cubicBezTo>
                    <a:pt x="4383" y="7772"/>
                    <a:pt x="3515" y="7110"/>
                    <a:pt x="3812" y="6357"/>
                  </a:cubicBezTo>
                  <a:cubicBezTo>
                    <a:pt x="4177" y="5490"/>
                    <a:pt x="6665" y="4075"/>
                    <a:pt x="6665" y="4075"/>
                  </a:cubicBezTo>
                  <a:cubicBezTo>
                    <a:pt x="9039" y="2819"/>
                    <a:pt x="11025" y="2066"/>
                    <a:pt x="12828" y="1792"/>
                  </a:cubicBezTo>
                  <a:cubicBezTo>
                    <a:pt x="13512" y="1692"/>
                    <a:pt x="14148" y="1647"/>
                    <a:pt x="14736" y="1647"/>
                  </a:cubicBezTo>
                  <a:close/>
                  <a:moveTo>
                    <a:pt x="14571" y="1"/>
                  </a:moveTo>
                  <a:cubicBezTo>
                    <a:pt x="12712" y="1"/>
                    <a:pt x="10757" y="356"/>
                    <a:pt x="9130" y="1107"/>
                  </a:cubicBezTo>
                  <a:cubicBezTo>
                    <a:pt x="6095" y="2545"/>
                    <a:pt x="1986" y="5398"/>
                    <a:pt x="571" y="6357"/>
                  </a:cubicBezTo>
                  <a:cubicBezTo>
                    <a:pt x="183" y="6631"/>
                    <a:pt x="0" y="7019"/>
                    <a:pt x="0" y="7498"/>
                  </a:cubicBezTo>
                  <a:lnTo>
                    <a:pt x="0" y="9005"/>
                  </a:lnTo>
                  <a:cubicBezTo>
                    <a:pt x="0" y="9393"/>
                    <a:pt x="274" y="9667"/>
                    <a:pt x="571" y="9667"/>
                  </a:cubicBezTo>
                  <a:lnTo>
                    <a:pt x="16823" y="9963"/>
                  </a:lnTo>
                  <a:cubicBezTo>
                    <a:pt x="16823" y="10055"/>
                    <a:pt x="16937" y="10146"/>
                    <a:pt x="16937" y="10237"/>
                  </a:cubicBezTo>
                  <a:cubicBezTo>
                    <a:pt x="17028" y="10534"/>
                    <a:pt x="17302" y="10717"/>
                    <a:pt x="17599" y="10717"/>
                  </a:cubicBezTo>
                  <a:lnTo>
                    <a:pt x="18740" y="10717"/>
                  </a:lnTo>
                  <a:cubicBezTo>
                    <a:pt x="19014" y="10717"/>
                    <a:pt x="19310" y="10534"/>
                    <a:pt x="19493" y="10146"/>
                  </a:cubicBezTo>
                  <a:lnTo>
                    <a:pt x="19493" y="10055"/>
                  </a:lnTo>
                  <a:lnTo>
                    <a:pt x="20246" y="10055"/>
                  </a:lnTo>
                  <a:cubicBezTo>
                    <a:pt x="20452" y="10055"/>
                    <a:pt x="20634" y="9963"/>
                    <a:pt x="20726" y="9872"/>
                  </a:cubicBezTo>
                  <a:cubicBezTo>
                    <a:pt x="22346" y="7681"/>
                    <a:pt x="22643" y="4531"/>
                    <a:pt x="20634" y="1975"/>
                  </a:cubicBezTo>
                  <a:cubicBezTo>
                    <a:pt x="19583" y="697"/>
                    <a:pt x="17172" y="1"/>
                    <a:pt x="145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18"/>
            <p:cNvSpPr/>
            <p:nvPr/>
          </p:nvSpPr>
          <p:spPr>
            <a:xfrm>
              <a:off x="2666387" y="3026355"/>
              <a:ext cx="585700" cy="108799"/>
            </a:xfrm>
            <a:custGeom>
              <a:rect b="b" l="l" r="r" t="t"/>
              <a:pathLst>
                <a:path extrusionOk="0" h="7365" w="39648">
                  <a:moveTo>
                    <a:pt x="19189" y="0"/>
                  </a:moveTo>
                  <a:cubicBezTo>
                    <a:pt x="11994" y="0"/>
                    <a:pt x="3065" y="493"/>
                    <a:pt x="91" y="2617"/>
                  </a:cubicBezTo>
                  <a:cubicBezTo>
                    <a:pt x="0" y="2708"/>
                    <a:pt x="0" y="2890"/>
                    <a:pt x="91" y="2890"/>
                  </a:cubicBezTo>
                  <a:cubicBezTo>
                    <a:pt x="3036" y="3073"/>
                    <a:pt x="21593" y="4123"/>
                    <a:pt x="22643" y="4328"/>
                  </a:cubicBezTo>
                  <a:cubicBezTo>
                    <a:pt x="23305" y="4511"/>
                    <a:pt x="23967" y="4899"/>
                    <a:pt x="24355" y="5082"/>
                  </a:cubicBezTo>
                  <a:cubicBezTo>
                    <a:pt x="24629" y="5264"/>
                    <a:pt x="25017" y="5356"/>
                    <a:pt x="25291" y="5356"/>
                  </a:cubicBezTo>
                  <a:lnTo>
                    <a:pt x="39648" y="7364"/>
                  </a:lnTo>
                  <a:lnTo>
                    <a:pt x="39648" y="5264"/>
                  </a:lnTo>
                  <a:cubicBezTo>
                    <a:pt x="39648" y="5264"/>
                    <a:pt x="35562" y="3370"/>
                    <a:pt x="32526" y="1932"/>
                  </a:cubicBezTo>
                  <a:cubicBezTo>
                    <a:pt x="30335" y="905"/>
                    <a:pt x="28052" y="334"/>
                    <a:pt x="25679" y="129"/>
                  </a:cubicBezTo>
                  <a:cubicBezTo>
                    <a:pt x="23928" y="59"/>
                    <a:pt x="21661" y="0"/>
                    <a:pt x="1918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18"/>
            <p:cNvSpPr/>
            <p:nvPr/>
          </p:nvSpPr>
          <p:spPr>
            <a:xfrm>
              <a:off x="3214337" y="3070393"/>
              <a:ext cx="334494" cy="158612"/>
            </a:xfrm>
            <a:custGeom>
              <a:rect b="b" l="l" r="r" t="t"/>
              <a:pathLst>
                <a:path extrusionOk="0" h="10737" w="22643">
                  <a:moveTo>
                    <a:pt x="16267" y="2434"/>
                  </a:moveTo>
                  <a:cubicBezTo>
                    <a:pt x="17712" y="2434"/>
                    <a:pt x="18811" y="2477"/>
                    <a:pt x="19105" y="2580"/>
                  </a:cubicBezTo>
                  <a:cubicBezTo>
                    <a:pt x="20064" y="2854"/>
                    <a:pt x="20817" y="5228"/>
                    <a:pt x="19676" y="7328"/>
                  </a:cubicBezTo>
                  <a:cubicBezTo>
                    <a:pt x="19217" y="8172"/>
                    <a:pt x="17591" y="9135"/>
                    <a:pt x="14942" y="9135"/>
                  </a:cubicBezTo>
                  <a:cubicBezTo>
                    <a:pt x="14297" y="9135"/>
                    <a:pt x="13592" y="9078"/>
                    <a:pt x="12828" y="8948"/>
                  </a:cubicBezTo>
                  <a:cubicBezTo>
                    <a:pt x="11025" y="8651"/>
                    <a:pt x="9039" y="7898"/>
                    <a:pt x="6665" y="6757"/>
                  </a:cubicBezTo>
                  <a:cubicBezTo>
                    <a:pt x="6665" y="6757"/>
                    <a:pt x="4177" y="5342"/>
                    <a:pt x="3812" y="4383"/>
                  </a:cubicBezTo>
                  <a:cubicBezTo>
                    <a:pt x="3515" y="3630"/>
                    <a:pt x="4383" y="2945"/>
                    <a:pt x="7510" y="2763"/>
                  </a:cubicBezTo>
                  <a:cubicBezTo>
                    <a:pt x="9624" y="2584"/>
                    <a:pt x="13555" y="2434"/>
                    <a:pt x="16267" y="2434"/>
                  </a:cubicBezTo>
                  <a:close/>
                  <a:moveTo>
                    <a:pt x="17599" y="1"/>
                  </a:moveTo>
                  <a:cubicBezTo>
                    <a:pt x="17302" y="1"/>
                    <a:pt x="17028" y="206"/>
                    <a:pt x="16937" y="480"/>
                  </a:cubicBezTo>
                  <a:cubicBezTo>
                    <a:pt x="16937" y="571"/>
                    <a:pt x="16823" y="663"/>
                    <a:pt x="16823" y="777"/>
                  </a:cubicBezTo>
                  <a:lnTo>
                    <a:pt x="571" y="1051"/>
                  </a:lnTo>
                  <a:cubicBezTo>
                    <a:pt x="274" y="1142"/>
                    <a:pt x="0" y="1439"/>
                    <a:pt x="0" y="1804"/>
                  </a:cubicBezTo>
                  <a:lnTo>
                    <a:pt x="0" y="3242"/>
                  </a:lnTo>
                  <a:cubicBezTo>
                    <a:pt x="0" y="3721"/>
                    <a:pt x="183" y="4201"/>
                    <a:pt x="571" y="4383"/>
                  </a:cubicBezTo>
                  <a:cubicBezTo>
                    <a:pt x="1986" y="5342"/>
                    <a:pt x="6095" y="8286"/>
                    <a:pt x="9130" y="9701"/>
                  </a:cubicBezTo>
                  <a:cubicBezTo>
                    <a:pt x="10730" y="10403"/>
                    <a:pt x="12648" y="10737"/>
                    <a:pt x="14479" y="10737"/>
                  </a:cubicBezTo>
                  <a:cubicBezTo>
                    <a:pt x="17115" y="10737"/>
                    <a:pt x="19570" y="10045"/>
                    <a:pt x="20634" y="8766"/>
                  </a:cubicBezTo>
                  <a:cubicBezTo>
                    <a:pt x="22643" y="6278"/>
                    <a:pt x="22346" y="3059"/>
                    <a:pt x="20726" y="959"/>
                  </a:cubicBezTo>
                  <a:cubicBezTo>
                    <a:pt x="20634" y="777"/>
                    <a:pt x="20452" y="663"/>
                    <a:pt x="20246" y="663"/>
                  </a:cubicBezTo>
                  <a:lnTo>
                    <a:pt x="19493" y="663"/>
                  </a:lnTo>
                  <a:lnTo>
                    <a:pt x="19493" y="571"/>
                  </a:lnTo>
                  <a:cubicBezTo>
                    <a:pt x="19310" y="206"/>
                    <a:pt x="19014" y="1"/>
                    <a:pt x="187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18"/>
            <p:cNvSpPr/>
            <p:nvPr/>
          </p:nvSpPr>
          <p:spPr>
            <a:xfrm>
              <a:off x="3068319" y="3052193"/>
              <a:ext cx="32056" cy="38113"/>
            </a:xfrm>
            <a:custGeom>
              <a:rect b="b" l="l" r="r" t="t"/>
              <a:pathLst>
                <a:path extrusionOk="0" h="2580" w="2170">
                  <a:moveTo>
                    <a:pt x="754" y="0"/>
                  </a:moveTo>
                  <a:cubicBezTo>
                    <a:pt x="275" y="183"/>
                    <a:pt x="1" y="662"/>
                    <a:pt x="1" y="1233"/>
                  </a:cubicBezTo>
                  <a:cubicBezTo>
                    <a:pt x="1" y="1803"/>
                    <a:pt x="275" y="2374"/>
                    <a:pt x="754" y="2465"/>
                  </a:cubicBezTo>
                  <a:cubicBezTo>
                    <a:pt x="845" y="2579"/>
                    <a:pt x="937" y="2579"/>
                    <a:pt x="1028" y="2579"/>
                  </a:cubicBezTo>
                  <a:cubicBezTo>
                    <a:pt x="1233" y="2579"/>
                    <a:pt x="1325" y="2579"/>
                    <a:pt x="1416" y="2465"/>
                  </a:cubicBezTo>
                  <a:cubicBezTo>
                    <a:pt x="1895" y="2374"/>
                    <a:pt x="2169" y="1803"/>
                    <a:pt x="2169" y="1233"/>
                  </a:cubicBezTo>
                  <a:cubicBezTo>
                    <a:pt x="2169" y="662"/>
                    <a:pt x="1895" y="183"/>
                    <a:pt x="1416" y="0"/>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18"/>
            <p:cNvSpPr/>
            <p:nvPr/>
          </p:nvSpPr>
          <p:spPr>
            <a:xfrm>
              <a:off x="3079458" y="3052193"/>
              <a:ext cx="9794" cy="38113"/>
            </a:xfrm>
            <a:custGeom>
              <a:rect b="b" l="l" r="r" t="t"/>
              <a:pathLst>
                <a:path extrusionOk="0" h="2580" w="663">
                  <a:moveTo>
                    <a:pt x="0" y="0"/>
                  </a:moveTo>
                  <a:lnTo>
                    <a:pt x="0" y="2465"/>
                  </a:lnTo>
                  <a:cubicBezTo>
                    <a:pt x="91" y="2579"/>
                    <a:pt x="183" y="2579"/>
                    <a:pt x="274" y="2579"/>
                  </a:cubicBezTo>
                  <a:cubicBezTo>
                    <a:pt x="479" y="2579"/>
                    <a:pt x="571" y="2579"/>
                    <a:pt x="662" y="2465"/>
                  </a:cubicBezTo>
                  <a:lnTo>
                    <a:pt x="662" y="0"/>
                  </a:lnTo>
                  <a:close/>
                </a:path>
              </a:pathLst>
            </a:custGeom>
            <a:solidFill>
              <a:srgbClr val="8787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2" name="Google Shape;1812;p18"/>
          <p:cNvGrpSpPr/>
          <p:nvPr/>
        </p:nvGrpSpPr>
        <p:grpSpPr>
          <a:xfrm>
            <a:off x="2894006" y="3691779"/>
            <a:ext cx="732051" cy="864221"/>
            <a:chOff x="2732467" y="3305093"/>
            <a:chExt cx="732051" cy="864221"/>
          </a:xfrm>
        </p:grpSpPr>
        <p:sp>
          <p:nvSpPr>
            <p:cNvPr id="1813" name="Google Shape;1813;p18"/>
            <p:cNvSpPr/>
            <p:nvPr/>
          </p:nvSpPr>
          <p:spPr>
            <a:xfrm>
              <a:off x="2732467" y="3305093"/>
              <a:ext cx="732051" cy="864221"/>
            </a:xfrm>
            <a:custGeom>
              <a:rect b="b" l="l" r="r" t="t"/>
              <a:pathLst>
                <a:path extrusionOk="0" h="58502" w="49555">
                  <a:moveTo>
                    <a:pt x="3516" y="0"/>
                  </a:moveTo>
                  <a:cubicBezTo>
                    <a:pt x="1507" y="0"/>
                    <a:pt x="1" y="1621"/>
                    <a:pt x="1" y="3515"/>
                  </a:cubicBezTo>
                  <a:lnTo>
                    <a:pt x="1" y="54963"/>
                  </a:lnTo>
                  <a:cubicBezTo>
                    <a:pt x="1" y="56881"/>
                    <a:pt x="1507" y="58501"/>
                    <a:pt x="3516" y="58501"/>
                  </a:cubicBezTo>
                  <a:lnTo>
                    <a:pt x="46131" y="58501"/>
                  </a:lnTo>
                  <a:cubicBezTo>
                    <a:pt x="48025" y="58501"/>
                    <a:pt x="49555" y="56881"/>
                    <a:pt x="49555" y="54963"/>
                  </a:cubicBezTo>
                  <a:lnTo>
                    <a:pt x="49555" y="3515"/>
                  </a:lnTo>
                  <a:cubicBezTo>
                    <a:pt x="49555" y="1621"/>
                    <a:pt x="48025" y="0"/>
                    <a:pt x="4613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18"/>
            <p:cNvSpPr/>
            <p:nvPr/>
          </p:nvSpPr>
          <p:spPr>
            <a:xfrm>
              <a:off x="2795533" y="3305093"/>
              <a:ext cx="14167" cy="864221"/>
            </a:xfrm>
            <a:custGeom>
              <a:rect b="b" l="l" r="r" t="t"/>
              <a:pathLst>
                <a:path extrusionOk="0" h="58502" w="959">
                  <a:moveTo>
                    <a:pt x="0" y="0"/>
                  </a:moveTo>
                  <a:lnTo>
                    <a:pt x="0" y="58501"/>
                  </a:lnTo>
                  <a:lnTo>
                    <a:pt x="959" y="58501"/>
                  </a:lnTo>
                  <a:lnTo>
                    <a:pt x="959" y="0"/>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18"/>
            <p:cNvSpPr/>
            <p:nvPr/>
          </p:nvSpPr>
          <p:spPr>
            <a:xfrm>
              <a:off x="2849145" y="3390733"/>
              <a:ext cx="566156" cy="220539"/>
            </a:xfrm>
            <a:custGeom>
              <a:rect b="b" l="l" r="r" t="t"/>
              <a:pathLst>
                <a:path extrusionOk="0" h="14929" w="38325">
                  <a:moveTo>
                    <a:pt x="1028" y="1"/>
                  </a:moveTo>
                  <a:cubicBezTo>
                    <a:pt x="457" y="1"/>
                    <a:pt x="0" y="480"/>
                    <a:pt x="0" y="1051"/>
                  </a:cubicBezTo>
                  <a:lnTo>
                    <a:pt x="0" y="13901"/>
                  </a:lnTo>
                  <a:cubicBezTo>
                    <a:pt x="0" y="14472"/>
                    <a:pt x="457" y="14928"/>
                    <a:pt x="1028" y="14928"/>
                  </a:cubicBezTo>
                  <a:lnTo>
                    <a:pt x="37274" y="14928"/>
                  </a:lnTo>
                  <a:cubicBezTo>
                    <a:pt x="37845" y="14928"/>
                    <a:pt x="38324" y="14472"/>
                    <a:pt x="38324" y="13901"/>
                  </a:cubicBezTo>
                  <a:lnTo>
                    <a:pt x="38324" y="1051"/>
                  </a:lnTo>
                  <a:cubicBezTo>
                    <a:pt x="38324" y="480"/>
                    <a:pt x="37845" y="1"/>
                    <a:pt x="3727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6" name="Google Shape;1816;p18"/>
          <p:cNvSpPr txBox="1"/>
          <p:nvPr>
            <p:ph type="title"/>
          </p:nvPr>
        </p:nvSpPr>
        <p:spPr>
          <a:xfrm>
            <a:off x="1066800" y="590550"/>
            <a:ext cx="7276903" cy="104883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2000">
                <a:solidFill>
                  <a:schemeClr val="dk2"/>
                </a:solidFill>
                <a:latin typeface="Arial"/>
                <a:ea typeface="Arial"/>
                <a:cs typeface="Arial"/>
                <a:sym typeface="Arial"/>
              </a:rPr>
              <a:t>Ai cũng có những sở thích riêng. Những sở thích riêng của mỗi người làm nên sự độc đáo của người đó. Mọi sở thích không làm ảnh hưởng đến người khác và xã hội đều được tôn trọng.</a:t>
            </a:r>
            <a:endParaRPr sz="2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6"/>
                                        </p:tgtEl>
                                        <p:attrNameLst>
                                          <p:attrName>style.visibility</p:attrName>
                                        </p:attrNameLst>
                                      </p:cBhvr>
                                      <p:to>
                                        <p:strVal val="visible"/>
                                      </p:to>
                                    </p:set>
                                    <p:animEffect filter="fade" transition="in">
                                      <p:cBhvr>
                                        <p:cTn dur="1000"/>
                                        <p:tgtEl>
                                          <p:spTgt spid="18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0" name="Shape 1820"/>
        <p:cNvGrpSpPr/>
        <p:nvPr/>
      </p:nvGrpSpPr>
      <p:grpSpPr>
        <a:xfrm>
          <a:off x="0" y="0"/>
          <a:ext cx="0" cy="0"/>
          <a:chOff x="0" y="0"/>
          <a:chExt cx="0" cy="0"/>
        </a:xfrm>
      </p:grpSpPr>
      <p:sp>
        <p:nvSpPr>
          <p:cNvPr id="1821" name="Google Shape;1821;p19"/>
          <p:cNvSpPr txBox="1"/>
          <p:nvPr>
            <p:ph type="title"/>
          </p:nvPr>
        </p:nvSpPr>
        <p:spPr>
          <a:xfrm>
            <a:off x="695992" y="712762"/>
            <a:ext cx="7758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sz="3200">
                <a:latin typeface="Times New Roman"/>
                <a:ea typeface="Times New Roman"/>
                <a:cs typeface="Times New Roman"/>
                <a:sym typeface="Times New Roman"/>
              </a:rPr>
              <a:t>2. Nhận diện những khả năng của bản thân</a:t>
            </a:r>
            <a:endParaRPr sz="3200">
              <a:latin typeface="Times New Roman"/>
              <a:ea typeface="Times New Roman"/>
              <a:cs typeface="Times New Roman"/>
              <a:sym typeface="Times New Roman"/>
            </a:endParaRPr>
          </a:p>
        </p:txBody>
      </p:sp>
      <p:sp>
        <p:nvSpPr>
          <p:cNvPr id="1822" name="Google Shape;1822;p19"/>
          <p:cNvSpPr txBox="1"/>
          <p:nvPr>
            <p:ph idx="1" type="body"/>
          </p:nvPr>
        </p:nvSpPr>
        <p:spPr>
          <a:xfrm>
            <a:off x="942900" y="1203775"/>
            <a:ext cx="7258200" cy="3416400"/>
          </a:xfrm>
          <a:prstGeom prst="rect">
            <a:avLst/>
          </a:prstGeom>
          <a:noFill/>
          <a:ln>
            <a:noFill/>
          </a:ln>
        </p:spPr>
        <p:txBody>
          <a:bodyPr anchorCtr="0" anchor="t" bIns="91425" lIns="91425" spcFirstLastPara="1" rIns="91425" wrap="square" tIns="91425">
            <a:noAutofit/>
          </a:bodyPr>
          <a:lstStyle/>
          <a:p>
            <a:pPr indent="0" lvl="0" marL="76200" rtl="0" algn="l">
              <a:lnSpc>
                <a:spcPct val="150000"/>
              </a:lnSpc>
              <a:spcBef>
                <a:spcPts val="0"/>
              </a:spcBef>
              <a:spcAft>
                <a:spcPts val="0"/>
              </a:spcAft>
              <a:buSzPts val="2400"/>
              <a:buNone/>
            </a:pPr>
            <a:r>
              <a:rPr b="1" i="1" lang="en-US" sz="1600">
                <a:latin typeface="Times New Roman"/>
                <a:ea typeface="Times New Roman"/>
                <a:cs typeface="Times New Roman"/>
                <a:sym typeface="Times New Roman"/>
              </a:rPr>
              <a:t>MỤC TIÊU</a:t>
            </a:r>
            <a:endParaRPr/>
          </a:p>
          <a:p>
            <a:pPr indent="-285750" lvl="0" marL="361950" rtl="0" algn="l">
              <a:lnSpc>
                <a:spcPct val="150000"/>
              </a:lnSpc>
              <a:spcBef>
                <a:spcPts val="0"/>
              </a:spcBef>
              <a:spcAft>
                <a:spcPts val="0"/>
              </a:spcAft>
              <a:buSzPts val="2400"/>
              <a:buFont typeface="Noto Sans Symbols"/>
              <a:buChar char="▪"/>
            </a:pPr>
            <a:r>
              <a:rPr lang="en-US" sz="1600">
                <a:latin typeface="Times New Roman"/>
                <a:ea typeface="Times New Roman"/>
                <a:cs typeface="Times New Roman"/>
                <a:sym typeface="Times New Roman"/>
              </a:rPr>
              <a:t>Tự nhận thức được những khả năng của bản thân bao gồm những việc có thể làm được và những điều có thể làm tốt để phát huy</a:t>
            </a:r>
            <a:endParaRPr sz="1600">
              <a:latin typeface="Times New Roman"/>
              <a:ea typeface="Times New Roman"/>
              <a:cs typeface="Times New Roman"/>
              <a:sym typeface="Times New Roman"/>
            </a:endParaRPr>
          </a:p>
          <a:p>
            <a:pPr indent="-285750" lvl="0" marL="361950" rtl="0" algn="l">
              <a:lnSpc>
                <a:spcPct val="150000"/>
              </a:lnSpc>
              <a:spcBef>
                <a:spcPts val="0"/>
              </a:spcBef>
              <a:spcAft>
                <a:spcPts val="0"/>
              </a:spcAft>
              <a:buSzPts val="2400"/>
              <a:buFont typeface="Noto Sans Symbols"/>
              <a:buChar char="▪"/>
            </a:pPr>
            <a:r>
              <a:rPr lang="en-US" sz="1600">
                <a:latin typeface="Times New Roman"/>
                <a:ea typeface="Times New Roman"/>
                <a:cs typeface="Times New Roman"/>
                <a:sym typeface="Times New Roman"/>
              </a:rPr>
              <a:t>Rèn luyện kĩ năng tự nhận thức bản thân</a:t>
            </a:r>
            <a:endParaRPr sz="1600">
              <a:latin typeface="Times New Roman"/>
              <a:ea typeface="Times New Roman"/>
              <a:cs typeface="Times New Roman"/>
              <a:sym typeface="Times New Roman"/>
            </a:endParaRPr>
          </a:p>
        </p:txBody>
      </p:sp>
      <p:grpSp>
        <p:nvGrpSpPr>
          <p:cNvPr id="1823" name="Google Shape;1823;p19"/>
          <p:cNvGrpSpPr/>
          <p:nvPr/>
        </p:nvGrpSpPr>
        <p:grpSpPr>
          <a:xfrm>
            <a:off x="695992" y="3422121"/>
            <a:ext cx="804431" cy="757904"/>
            <a:chOff x="3297150" y="2716149"/>
            <a:chExt cx="468661" cy="467036"/>
          </a:xfrm>
        </p:grpSpPr>
        <p:sp>
          <p:nvSpPr>
            <p:cNvPr id="1824" name="Google Shape;1824;p19"/>
            <p:cNvSpPr/>
            <p:nvPr/>
          </p:nvSpPr>
          <p:spPr>
            <a:xfrm>
              <a:off x="3297150" y="2716149"/>
              <a:ext cx="468661" cy="467036"/>
            </a:xfrm>
            <a:custGeom>
              <a:rect b="b" l="l" r="r" t="t"/>
              <a:pathLst>
                <a:path extrusionOk="0" h="19838" w="19907">
                  <a:moveTo>
                    <a:pt x="9954" y="1"/>
                  </a:moveTo>
                  <a:cubicBezTo>
                    <a:pt x="4428" y="1"/>
                    <a:pt x="0" y="4446"/>
                    <a:pt x="0" y="9954"/>
                  </a:cubicBezTo>
                  <a:cubicBezTo>
                    <a:pt x="0" y="15410"/>
                    <a:pt x="4428" y="19837"/>
                    <a:pt x="9954" y="19837"/>
                  </a:cubicBezTo>
                  <a:cubicBezTo>
                    <a:pt x="11400" y="19837"/>
                    <a:pt x="12778" y="19541"/>
                    <a:pt x="14085" y="18966"/>
                  </a:cubicBezTo>
                  <a:cubicBezTo>
                    <a:pt x="14747" y="18669"/>
                    <a:pt x="15322" y="18024"/>
                    <a:pt x="15915" y="17589"/>
                  </a:cubicBezTo>
                  <a:cubicBezTo>
                    <a:pt x="16421" y="17153"/>
                    <a:pt x="16856" y="17083"/>
                    <a:pt x="17292" y="16560"/>
                  </a:cubicBezTo>
                  <a:cubicBezTo>
                    <a:pt x="18878" y="14817"/>
                    <a:pt x="19907" y="12499"/>
                    <a:pt x="19907" y="9954"/>
                  </a:cubicBezTo>
                  <a:cubicBezTo>
                    <a:pt x="19907" y="4446"/>
                    <a:pt x="15392" y="1"/>
                    <a:pt x="995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19"/>
            <p:cNvSpPr/>
            <p:nvPr/>
          </p:nvSpPr>
          <p:spPr>
            <a:xfrm>
              <a:off x="3316031" y="2752263"/>
              <a:ext cx="430922" cy="297554"/>
            </a:xfrm>
            <a:custGeom>
              <a:rect b="b" l="l" r="r" t="t"/>
              <a:pathLst>
                <a:path extrusionOk="0" h="12639" w="18304">
                  <a:moveTo>
                    <a:pt x="9152" y="1"/>
                  </a:moveTo>
                  <a:cubicBezTo>
                    <a:pt x="4062" y="1"/>
                    <a:pt x="0" y="4132"/>
                    <a:pt x="0" y="9152"/>
                  </a:cubicBezTo>
                  <a:lnTo>
                    <a:pt x="0" y="11470"/>
                  </a:lnTo>
                  <a:cubicBezTo>
                    <a:pt x="0" y="12133"/>
                    <a:pt x="506" y="12638"/>
                    <a:pt x="1168" y="12638"/>
                  </a:cubicBezTo>
                  <a:lnTo>
                    <a:pt x="4062" y="12638"/>
                  </a:lnTo>
                  <a:lnTo>
                    <a:pt x="4062" y="11261"/>
                  </a:lnTo>
                  <a:lnTo>
                    <a:pt x="1517" y="11261"/>
                  </a:lnTo>
                  <a:lnTo>
                    <a:pt x="1517" y="9361"/>
                  </a:lnTo>
                  <a:cubicBezTo>
                    <a:pt x="1517" y="5160"/>
                    <a:pt x="4933" y="1744"/>
                    <a:pt x="9152" y="1744"/>
                  </a:cubicBezTo>
                  <a:cubicBezTo>
                    <a:pt x="13370" y="1744"/>
                    <a:pt x="16769" y="5160"/>
                    <a:pt x="16769" y="9361"/>
                  </a:cubicBezTo>
                  <a:lnTo>
                    <a:pt x="16769" y="11261"/>
                  </a:lnTo>
                  <a:lnTo>
                    <a:pt x="14154" y="11261"/>
                  </a:lnTo>
                  <a:lnTo>
                    <a:pt x="14154" y="12638"/>
                  </a:lnTo>
                  <a:lnTo>
                    <a:pt x="17135" y="12638"/>
                  </a:lnTo>
                  <a:cubicBezTo>
                    <a:pt x="17798" y="12638"/>
                    <a:pt x="18303" y="12133"/>
                    <a:pt x="18303" y="11470"/>
                  </a:cubicBezTo>
                  <a:lnTo>
                    <a:pt x="18303" y="9152"/>
                  </a:lnTo>
                  <a:cubicBezTo>
                    <a:pt x="18303" y="4132"/>
                    <a:pt x="14154" y="1"/>
                    <a:pt x="915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19"/>
            <p:cNvSpPr/>
            <p:nvPr/>
          </p:nvSpPr>
          <p:spPr>
            <a:xfrm>
              <a:off x="3316031" y="2752263"/>
              <a:ext cx="280297" cy="297554"/>
            </a:xfrm>
            <a:custGeom>
              <a:rect b="b" l="l" r="r" t="t"/>
              <a:pathLst>
                <a:path extrusionOk="0" h="12639" w="11906">
                  <a:moveTo>
                    <a:pt x="9152" y="1"/>
                  </a:moveTo>
                  <a:cubicBezTo>
                    <a:pt x="4062" y="1"/>
                    <a:pt x="0" y="4132"/>
                    <a:pt x="0" y="9152"/>
                  </a:cubicBezTo>
                  <a:lnTo>
                    <a:pt x="0" y="11470"/>
                  </a:lnTo>
                  <a:cubicBezTo>
                    <a:pt x="0" y="12133"/>
                    <a:pt x="506" y="12638"/>
                    <a:pt x="1168" y="12638"/>
                  </a:cubicBezTo>
                  <a:lnTo>
                    <a:pt x="1447" y="12638"/>
                  </a:lnTo>
                  <a:cubicBezTo>
                    <a:pt x="1238" y="12412"/>
                    <a:pt x="1081" y="12063"/>
                    <a:pt x="1081" y="11697"/>
                  </a:cubicBezTo>
                  <a:lnTo>
                    <a:pt x="1081" y="9448"/>
                  </a:lnTo>
                  <a:cubicBezTo>
                    <a:pt x="1081" y="4358"/>
                    <a:pt x="5160" y="297"/>
                    <a:pt x="10232" y="297"/>
                  </a:cubicBezTo>
                  <a:cubicBezTo>
                    <a:pt x="10825" y="297"/>
                    <a:pt x="11331" y="367"/>
                    <a:pt x="11906" y="436"/>
                  </a:cubicBezTo>
                  <a:cubicBezTo>
                    <a:pt x="11034" y="140"/>
                    <a:pt x="10093" y="1"/>
                    <a:pt x="9152"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19"/>
            <p:cNvSpPr/>
            <p:nvPr/>
          </p:nvSpPr>
          <p:spPr>
            <a:xfrm>
              <a:off x="3406717" y="2738726"/>
              <a:ext cx="249527" cy="88661"/>
            </a:xfrm>
            <a:custGeom>
              <a:rect b="b" l="l" r="r" t="t"/>
              <a:pathLst>
                <a:path extrusionOk="0" h="3766" w="10599">
                  <a:moveTo>
                    <a:pt x="5300" y="0"/>
                  </a:moveTo>
                  <a:cubicBezTo>
                    <a:pt x="3487" y="0"/>
                    <a:pt x="1813" y="506"/>
                    <a:pt x="279" y="1377"/>
                  </a:cubicBezTo>
                  <a:cubicBezTo>
                    <a:pt x="70" y="1517"/>
                    <a:pt x="1" y="1743"/>
                    <a:pt x="1" y="1953"/>
                  </a:cubicBezTo>
                  <a:cubicBezTo>
                    <a:pt x="1" y="2092"/>
                    <a:pt x="70" y="2249"/>
                    <a:pt x="140" y="2319"/>
                  </a:cubicBezTo>
                  <a:lnTo>
                    <a:pt x="1447" y="3556"/>
                  </a:lnTo>
                  <a:cubicBezTo>
                    <a:pt x="1536" y="3689"/>
                    <a:pt x="1687" y="3737"/>
                    <a:pt x="1844" y="3737"/>
                  </a:cubicBezTo>
                  <a:cubicBezTo>
                    <a:pt x="1935" y="3737"/>
                    <a:pt x="2027" y="3721"/>
                    <a:pt x="2110" y="3696"/>
                  </a:cubicBezTo>
                  <a:lnTo>
                    <a:pt x="2179" y="3626"/>
                  </a:lnTo>
                  <a:cubicBezTo>
                    <a:pt x="2319" y="3556"/>
                    <a:pt x="2615" y="3556"/>
                    <a:pt x="2824" y="3556"/>
                  </a:cubicBezTo>
                  <a:lnTo>
                    <a:pt x="2981" y="3556"/>
                  </a:lnTo>
                  <a:cubicBezTo>
                    <a:pt x="3260" y="3556"/>
                    <a:pt x="3487" y="3487"/>
                    <a:pt x="3696" y="3260"/>
                  </a:cubicBezTo>
                  <a:cubicBezTo>
                    <a:pt x="3853" y="3121"/>
                    <a:pt x="3992" y="3051"/>
                    <a:pt x="4202" y="2964"/>
                  </a:cubicBezTo>
                  <a:cubicBezTo>
                    <a:pt x="4428" y="2964"/>
                    <a:pt x="4568" y="3051"/>
                    <a:pt x="4794" y="3121"/>
                  </a:cubicBezTo>
                  <a:cubicBezTo>
                    <a:pt x="4934" y="3190"/>
                    <a:pt x="5073" y="3260"/>
                    <a:pt x="5300" y="3260"/>
                  </a:cubicBezTo>
                  <a:cubicBezTo>
                    <a:pt x="5439" y="3260"/>
                    <a:pt x="5666" y="3190"/>
                    <a:pt x="5805" y="3121"/>
                  </a:cubicBezTo>
                  <a:cubicBezTo>
                    <a:pt x="5945" y="3051"/>
                    <a:pt x="6171" y="2964"/>
                    <a:pt x="6380" y="2964"/>
                  </a:cubicBezTo>
                  <a:cubicBezTo>
                    <a:pt x="6607" y="3051"/>
                    <a:pt x="6746" y="3121"/>
                    <a:pt x="6903" y="3260"/>
                  </a:cubicBezTo>
                  <a:cubicBezTo>
                    <a:pt x="7043" y="3487"/>
                    <a:pt x="7339" y="3556"/>
                    <a:pt x="7618" y="3556"/>
                  </a:cubicBezTo>
                  <a:lnTo>
                    <a:pt x="7775" y="3556"/>
                  </a:lnTo>
                  <a:cubicBezTo>
                    <a:pt x="7836" y="3536"/>
                    <a:pt x="7891" y="3527"/>
                    <a:pt x="7945" y="3527"/>
                  </a:cubicBezTo>
                  <a:cubicBezTo>
                    <a:pt x="8073" y="3527"/>
                    <a:pt x="8190" y="3577"/>
                    <a:pt x="8350" y="3626"/>
                  </a:cubicBezTo>
                  <a:cubicBezTo>
                    <a:pt x="8350" y="3626"/>
                    <a:pt x="8420" y="3626"/>
                    <a:pt x="8490" y="3696"/>
                  </a:cubicBezTo>
                  <a:cubicBezTo>
                    <a:pt x="8559" y="3696"/>
                    <a:pt x="8646" y="3765"/>
                    <a:pt x="8716" y="3765"/>
                  </a:cubicBezTo>
                  <a:cubicBezTo>
                    <a:pt x="8856" y="3765"/>
                    <a:pt x="8995" y="3696"/>
                    <a:pt x="9152" y="3556"/>
                  </a:cubicBezTo>
                  <a:lnTo>
                    <a:pt x="10390" y="2319"/>
                  </a:lnTo>
                  <a:cubicBezTo>
                    <a:pt x="10529" y="2249"/>
                    <a:pt x="10529" y="2092"/>
                    <a:pt x="10599" y="1953"/>
                  </a:cubicBezTo>
                  <a:cubicBezTo>
                    <a:pt x="10599" y="1743"/>
                    <a:pt x="10459" y="1517"/>
                    <a:pt x="10302" y="1377"/>
                  </a:cubicBezTo>
                  <a:cubicBezTo>
                    <a:pt x="8786" y="506"/>
                    <a:pt x="7043" y="0"/>
                    <a:pt x="5300"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19"/>
            <p:cNvSpPr/>
            <p:nvPr/>
          </p:nvSpPr>
          <p:spPr>
            <a:xfrm>
              <a:off x="3428870" y="2738726"/>
              <a:ext cx="205220" cy="56384"/>
            </a:xfrm>
            <a:custGeom>
              <a:rect b="b" l="l" r="r" t="t"/>
              <a:pathLst>
                <a:path extrusionOk="0" h="2395" w="8717">
                  <a:moveTo>
                    <a:pt x="4359" y="0"/>
                  </a:moveTo>
                  <a:cubicBezTo>
                    <a:pt x="3121" y="0"/>
                    <a:pt x="1953" y="210"/>
                    <a:pt x="803" y="645"/>
                  </a:cubicBezTo>
                  <a:cubicBezTo>
                    <a:pt x="140" y="942"/>
                    <a:pt x="1" y="1743"/>
                    <a:pt x="506" y="2249"/>
                  </a:cubicBezTo>
                  <a:cubicBezTo>
                    <a:pt x="593" y="2335"/>
                    <a:pt x="739" y="2395"/>
                    <a:pt x="891" y="2395"/>
                  </a:cubicBezTo>
                  <a:cubicBezTo>
                    <a:pt x="985" y="2395"/>
                    <a:pt x="1082" y="2372"/>
                    <a:pt x="1169" y="2319"/>
                  </a:cubicBezTo>
                  <a:cubicBezTo>
                    <a:pt x="2180" y="1813"/>
                    <a:pt x="3191" y="1587"/>
                    <a:pt x="4359" y="1587"/>
                  </a:cubicBezTo>
                  <a:cubicBezTo>
                    <a:pt x="5439" y="1587"/>
                    <a:pt x="6538" y="1813"/>
                    <a:pt x="7549" y="2319"/>
                  </a:cubicBezTo>
                  <a:cubicBezTo>
                    <a:pt x="7618" y="2388"/>
                    <a:pt x="7705" y="2388"/>
                    <a:pt x="7775" y="2388"/>
                  </a:cubicBezTo>
                  <a:cubicBezTo>
                    <a:pt x="7915" y="2388"/>
                    <a:pt x="8054" y="2319"/>
                    <a:pt x="8211" y="2249"/>
                  </a:cubicBezTo>
                  <a:cubicBezTo>
                    <a:pt x="8716" y="1743"/>
                    <a:pt x="8490" y="942"/>
                    <a:pt x="7845" y="645"/>
                  </a:cubicBezTo>
                  <a:cubicBezTo>
                    <a:pt x="6747" y="210"/>
                    <a:pt x="5527" y="0"/>
                    <a:pt x="43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19"/>
            <p:cNvSpPr/>
            <p:nvPr/>
          </p:nvSpPr>
          <p:spPr>
            <a:xfrm>
              <a:off x="3333264" y="2976646"/>
              <a:ext cx="394808" cy="187045"/>
            </a:xfrm>
            <a:custGeom>
              <a:rect b="b" l="l" r="r" t="t"/>
              <a:pathLst>
                <a:path extrusionOk="0" h="7945" w="16770">
                  <a:moveTo>
                    <a:pt x="12567" y="1"/>
                  </a:moveTo>
                  <a:cubicBezTo>
                    <a:pt x="12202" y="1"/>
                    <a:pt x="11831" y="64"/>
                    <a:pt x="11470" y="196"/>
                  </a:cubicBezTo>
                  <a:lnTo>
                    <a:pt x="11400" y="266"/>
                  </a:lnTo>
                  <a:cubicBezTo>
                    <a:pt x="11254" y="131"/>
                    <a:pt x="11086" y="54"/>
                    <a:pt x="10924" y="54"/>
                  </a:cubicBezTo>
                  <a:cubicBezTo>
                    <a:pt x="10835" y="54"/>
                    <a:pt x="10749" y="77"/>
                    <a:pt x="10668" y="126"/>
                  </a:cubicBezTo>
                  <a:lnTo>
                    <a:pt x="10302" y="196"/>
                  </a:lnTo>
                  <a:cubicBezTo>
                    <a:pt x="9866" y="423"/>
                    <a:pt x="9657" y="859"/>
                    <a:pt x="9797" y="1225"/>
                  </a:cubicBezTo>
                  <a:lnTo>
                    <a:pt x="12045" y="7465"/>
                  </a:lnTo>
                  <a:cubicBezTo>
                    <a:pt x="12115" y="7674"/>
                    <a:pt x="12342" y="7831"/>
                    <a:pt x="12551" y="7901"/>
                  </a:cubicBezTo>
                  <a:cubicBezTo>
                    <a:pt x="13788" y="7325"/>
                    <a:pt x="14887" y="6524"/>
                    <a:pt x="15758" y="5495"/>
                  </a:cubicBezTo>
                  <a:cubicBezTo>
                    <a:pt x="15967" y="4990"/>
                    <a:pt x="16124" y="4484"/>
                    <a:pt x="16037" y="3909"/>
                  </a:cubicBezTo>
                  <a:lnTo>
                    <a:pt x="16333" y="3839"/>
                  </a:lnTo>
                  <a:cubicBezTo>
                    <a:pt x="16630" y="3682"/>
                    <a:pt x="16769" y="3403"/>
                    <a:pt x="16700" y="3037"/>
                  </a:cubicBezTo>
                  <a:lnTo>
                    <a:pt x="16124" y="1573"/>
                  </a:lnTo>
                  <a:cubicBezTo>
                    <a:pt x="16061" y="1370"/>
                    <a:pt x="15859" y="1232"/>
                    <a:pt x="15640" y="1232"/>
                  </a:cubicBezTo>
                  <a:cubicBezTo>
                    <a:pt x="15558" y="1232"/>
                    <a:pt x="15473" y="1252"/>
                    <a:pt x="15392" y="1294"/>
                  </a:cubicBezTo>
                  <a:lnTo>
                    <a:pt x="15096" y="1364"/>
                  </a:lnTo>
                  <a:cubicBezTo>
                    <a:pt x="14568" y="502"/>
                    <a:pt x="13594" y="1"/>
                    <a:pt x="12567" y="1"/>
                  </a:cubicBezTo>
                  <a:close/>
                  <a:moveTo>
                    <a:pt x="4243" y="1"/>
                  </a:moveTo>
                  <a:cubicBezTo>
                    <a:pt x="3239" y="1"/>
                    <a:pt x="2248" y="502"/>
                    <a:pt x="1656" y="1364"/>
                  </a:cubicBezTo>
                  <a:lnTo>
                    <a:pt x="1447" y="1294"/>
                  </a:lnTo>
                  <a:cubicBezTo>
                    <a:pt x="1347" y="1252"/>
                    <a:pt x="1253" y="1232"/>
                    <a:pt x="1165" y="1232"/>
                  </a:cubicBezTo>
                  <a:cubicBezTo>
                    <a:pt x="931" y="1232"/>
                    <a:pt x="747" y="1370"/>
                    <a:pt x="645" y="1573"/>
                  </a:cubicBezTo>
                  <a:lnTo>
                    <a:pt x="140" y="3037"/>
                  </a:lnTo>
                  <a:cubicBezTo>
                    <a:pt x="0" y="3403"/>
                    <a:pt x="210" y="3682"/>
                    <a:pt x="506" y="3839"/>
                  </a:cubicBezTo>
                  <a:lnTo>
                    <a:pt x="785" y="3909"/>
                  </a:lnTo>
                  <a:cubicBezTo>
                    <a:pt x="645" y="5286"/>
                    <a:pt x="1447" y="6663"/>
                    <a:pt x="2824" y="7099"/>
                  </a:cubicBezTo>
                  <a:cubicBezTo>
                    <a:pt x="2824" y="7169"/>
                    <a:pt x="2824" y="7169"/>
                    <a:pt x="2894" y="7169"/>
                  </a:cubicBezTo>
                  <a:cubicBezTo>
                    <a:pt x="2894" y="7395"/>
                    <a:pt x="3121" y="7674"/>
                    <a:pt x="3399" y="7761"/>
                  </a:cubicBezTo>
                  <a:lnTo>
                    <a:pt x="3766" y="7901"/>
                  </a:lnTo>
                  <a:cubicBezTo>
                    <a:pt x="3843" y="7930"/>
                    <a:pt x="3924" y="7944"/>
                    <a:pt x="4005" y="7944"/>
                  </a:cubicBezTo>
                  <a:cubicBezTo>
                    <a:pt x="4303" y="7944"/>
                    <a:pt x="4597" y="7753"/>
                    <a:pt x="4707" y="7465"/>
                  </a:cubicBezTo>
                  <a:lnTo>
                    <a:pt x="6973" y="1225"/>
                  </a:lnTo>
                  <a:cubicBezTo>
                    <a:pt x="7182" y="859"/>
                    <a:pt x="6973" y="423"/>
                    <a:pt x="6537" y="196"/>
                  </a:cubicBezTo>
                  <a:lnTo>
                    <a:pt x="6171" y="126"/>
                  </a:lnTo>
                  <a:cubicBezTo>
                    <a:pt x="6066" y="77"/>
                    <a:pt x="5961" y="54"/>
                    <a:pt x="5860" y="54"/>
                  </a:cubicBezTo>
                  <a:cubicBezTo>
                    <a:pt x="5676" y="54"/>
                    <a:pt x="5504" y="131"/>
                    <a:pt x="5369" y="266"/>
                  </a:cubicBezTo>
                  <a:cubicBezTo>
                    <a:pt x="5369" y="196"/>
                    <a:pt x="5369" y="196"/>
                    <a:pt x="5299" y="196"/>
                  </a:cubicBezTo>
                  <a:cubicBezTo>
                    <a:pt x="4957" y="64"/>
                    <a:pt x="4599" y="1"/>
                    <a:pt x="42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19"/>
            <p:cNvSpPr/>
            <p:nvPr/>
          </p:nvSpPr>
          <p:spPr>
            <a:xfrm>
              <a:off x="3384563" y="2977329"/>
              <a:ext cx="326276" cy="155828"/>
            </a:xfrm>
            <a:custGeom>
              <a:rect b="b" l="l" r="r" t="t"/>
              <a:pathLst>
                <a:path extrusionOk="0" h="6619" w="13859">
                  <a:moveTo>
                    <a:pt x="10407" y="12"/>
                  </a:moveTo>
                  <a:cubicBezTo>
                    <a:pt x="10303" y="12"/>
                    <a:pt x="10198" y="17"/>
                    <a:pt x="10093" y="28"/>
                  </a:cubicBezTo>
                  <a:lnTo>
                    <a:pt x="11104" y="2852"/>
                  </a:lnTo>
                  <a:cubicBezTo>
                    <a:pt x="11471" y="3777"/>
                    <a:pt x="12358" y="4381"/>
                    <a:pt x="13317" y="4381"/>
                  </a:cubicBezTo>
                  <a:cubicBezTo>
                    <a:pt x="13496" y="4381"/>
                    <a:pt x="13677" y="4360"/>
                    <a:pt x="13858" y="4316"/>
                  </a:cubicBezTo>
                  <a:cubicBezTo>
                    <a:pt x="13858" y="3880"/>
                    <a:pt x="13858" y="3514"/>
                    <a:pt x="13719" y="3148"/>
                  </a:cubicBezTo>
                  <a:lnTo>
                    <a:pt x="13283" y="2067"/>
                  </a:lnTo>
                  <a:cubicBezTo>
                    <a:pt x="12816" y="779"/>
                    <a:pt x="11665" y="12"/>
                    <a:pt x="10407" y="12"/>
                  </a:cubicBezTo>
                  <a:close/>
                  <a:moveTo>
                    <a:pt x="2115" y="0"/>
                  </a:moveTo>
                  <a:cubicBezTo>
                    <a:pt x="1839" y="0"/>
                    <a:pt x="1566" y="35"/>
                    <a:pt x="1308" y="97"/>
                  </a:cubicBezTo>
                  <a:cubicBezTo>
                    <a:pt x="1081" y="394"/>
                    <a:pt x="872" y="673"/>
                    <a:pt x="785" y="1039"/>
                  </a:cubicBezTo>
                  <a:lnTo>
                    <a:pt x="349" y="2137"/>
                  </a:lnTo>
                  <a:cubicBezTo>
                    <a:pt x="0" y="3078"/>
                    <a:pt x="209" y="4159"/>
                    <a:pt x="715" y="4961"/>
                  </a:cubicBezTo>
                  <a:cubicBezTo>
                    <a:pt x="815" y="5092"/>
                    <a:pt x="943" y="5151"/>
                    <a:pt x="1066" y="5151"/>
                  </a:cubicBezTo>
                  <a:cubicBezTo>
                    <a:pt x="1221" y="5151"/>
                    <a:pt x="1369" y="5056"/>
                    <a:pt x="1447" y="4891"/>
                  </a:cubicBezTo>
                  <a:lnTo>
                    <a:pt x="2964" y="533"/>
                  </a:lnTo>
                  <a:cubicBezTo>
                    <a:pt x="3051" y="394"/>
                    <a:pt x="3120" y="324"/>
                    <a:pt x="3190" y="237"/>
                  </a:cubicBezTo>
                  <a:cubicBezTo>
                    <a:pt x="3190" y="167"/>
                    <a:pt x="3190" y="167"/>
                    <a:pt x="3120" y="167"/>
                  </a:cubicBezTo>
                  <a:cubicBezTo>
                    <a:pt x="2794" y="52"/>
                    <a:pt x="2452" y="0"/>
                    <a:pt x="2115" y="0"/>
                  </a:cubicBezTo>
                  <a:close/>
                  <a:moveTo>
                    <a:pt x="8728" y="54"/>
                  </a:moveTo>
                  <a:cubicBezTo>
                    <a:pt x="8648" y="54"/>
                    <a:pt x="8567" y="68"/>
                    <a:pt x="8489" y="97"/>
                  </a:cubicBezTo>
                  <a:lnTo>
                    <a:pt x="8193" y="167"/>
                  </a:lnTo>
                  <a:lnTo>
                    <a:pt x="8193" y="603"/>
                  </a:lnTo>
                  <a:lnTo>
                    <a:pt x="10302" y="6198"/>
                  </a:lnTo>
                  <a:cubicBezTo>
                    <a:pt x="10357" y="6430"/>
                    <a:pt x="10593" y="6609"/>
                    <a:pt x="10835" y="6609"/>
                  </a:cubicBezTo>
                  <a:cubicBezTo>
                    <a:pt x="10902" y="6609"/>
                    <a:pt x="10970" y="6595"/>
                    <a:pt x="11034" y="6564"/>
                  </a:cubicBezTo>
                  <a:cubicBezTo>
                    <a:pt x="11331" y="6495"/>
                    <a:pt x="11470" y="6129"/>
                    <a:pt x="11400" y="5832"/>
                  </a:cubicBezTo>
                  <a:lnTo>
                    <a:pt x="9431" y="533"/>
                  </a:lnTo>
                  <a:cubicBezTo>
                    <a:pt x="9321" y="245"/>
                    <a:pt x="9027" y="54"/>
                    <a:pt x="8728" y="54"/>
                  </a:cubicBezTo>
                  <a:close/>
                  <a:moveTo>
                    <a:pt x="4131" y="167"/>
                  </a:moveTo>
                  <a:cubicBezTo>
                    <a:pt x="3992" y="237"/>
                    <a:pt x="3922" y="394"/>
                    <a:pt x="3835" y="533"/>
                  </a:cubicBezTo>
                  <a:lnTo>
                    <a:pt x="1883" y="5832"/>
                  </a:lnTo>
                  <a:cubicBezTo>
                    <a:pt x="1813" y="6129"/>
                    <a:pt x="1953" y="6495"/>
                    <a:pt x="2249" y="6564"/>
                  </a:cubicBezTo>
                  <a:cubicBezTo>
                    <a:pt x="2323" y="6601"/>
                    <a:pt x="2398" y="6619"/>
                    <a:pt x="2471" y="6619"/>
                  </a:cubicBezTo>
                  <a:cubicBezTo>
                    <a:pt x="2674" y="6619"/>
                    <a:pt x="2861" y="6486"/>
                    <a:pt x="2964" y="6268"/>
                  </a:cubicBezTo>
                  <a:lnTo>
                    <a:pt x="4794" y="1196"/>
                  </a:lnTo>
                  <a:cubicBezTo>
                    <a:pt x="5003" y="830"/>
                    <a:pt x="4794" y="394"/>
                    <a:pt x="4358" y="167"/>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1" name="Google Shape;1831;p19"/>
          <p:cNvGrpSpPr/>
          <p:nvPr/>
        </p:nvGrpSpPr>
        <p:grpSpPr>
          <a:xfrm>
            <a:off x="7620000" y="2266950"/>
            <a:ext cx="462594" cy="462595"/>
            <a:chOff x="6072505" y="3405567"/>
            <a:chExt cx="468260" cy="468261"/>
          </a:xfrm>
        </p:grpSpPr>
        <p:sp>
          <p:nvSpPr>
            <p:cNvPr id="1832" name="Google Shape;1832;p19"/>
            <p:cNvSpPr/>
            <p:nvPr/>
          </p:nvSpPr>
          <p:spPr>
            <a:xfrm>
              <a:off x="6072505" y="3405567"/>
              <a:ext cx="468260" cy="428450"/>
            </a:xfrm>
            <a:custGeom>
              <a:rect b="b" l="l" r="r" t="t"/>
              <a:pathLst>
                <a:path extrusionOk="0" h="18199" w="19890">
                  <a:moveTo>
                    <a:pt x="9937" y="1"/>
                  </a:moveTo>
                  <a:cubicBezTo>
                    <a:pt x="4428" y="1"/>
                    <a:pt x="1" y="4428"/>
                    <a:pt x="1" y="9937"/>
                  </a:cubicBezTo>
                  <a:cubicBezTo>
                    <a:pt x="1" y="11471"/>
                    <a:pt x="349" y="12848"/>
                    <a:pt x="942" y="14155"/>
                  </a:cubicBezTo>
                  <a:cubicBezTo>
                    <a:pt x="1012" y="14294"/>
                    <a:pt x="1151" y="14382"/>
                    <a:pt x="1308" y="14382"/>
                  </a:cubicBezTo>
                  <a:cubicBezTo>
                    <a:pt x="2093" y="14382"/>
                    <a:pt x="2755" y="15027"/>
                    <a:pt x="2755" y="15828"/>
                  </a:cubicBezTo>
                  <a:lnTo>
                    <a:pt x="2755" y="16404"/>
                  </a:lnTo>
                  <a:cubicBezTo>
                    <a:pt x="2755" y="16630"/>
                    <a:pt x="2825" y="16839"/>
                    <a:pt x="2964" y="16996"/>
                  </a:cubicBezTo>
                  <a:cubicBezTo>
                    <a:pt x="3400" y="17432"/>
                    <a:pt x="3836" y="17781"/>
                    <a:pt x="4359" y="18147"/>
                  </a:cubicBezTo>
                  <a:cubicBezTo>
                    <a:pt x="4428" y="18182"/>
                    <a:pt x="4498" y="18199"/>
                    <a:pt x="4570" y="18199"/>
                  </a:cubicBezTo>
                  <a:cubicBezTo>
                    <a:pt x="4642" y="18199"/>
                    <a:pt x="4716" y="18182"/>
                    <a:pt x="4794" y="18147"/>
                  </a:cubicBezTo>
                  <a:cubicBezTo>
                    <a:pt x="6241" y="17205"/>
                    <a:pt x="8054" y="16700"/>
                    <a:pt x="9937" y="16700"/>
                  </a:cubicBezTo>
                  <a:cubicBezTo>
                    <a:pt x="11837" y="16700"/>
                    <a:pt x="13649" y="17205"/>
                    <a:pt x="15166" y="18147"/>
                  </a:cubicBezTo>
                  <a:cubicBezTo>
                    <a:pt x="15210" y="18182"/>
                    <a:pt x="15266" y="18199"/>
                    <a:pt x="15321" y="18199"/>
                  </a:cubicBezTo>
                  <a:cubicBezTo>
                    <a:pt x="15375" y="18199"/>
                    <a:pt x="15427" y="18182"/>
                    <a:pt x="15462" y="18147"/>
                  </a:cubicBezTo>
                  <a:cubicBezTo>
                    <a:pt x="15968" y="17868"/>
                    <a:pt x="16473" y="17432"/>
                    <a:pt x="16909" y="16996"/>
                  </a:cubicBezTo>
                  <a:cubicBezTo>
                    <a:pt x="16996" y="16909"/>
                    <a:pt x="17066" y="16770"/>
                    <a:pt x="17066" y="16560"/>
                  </a:cubicBezTo>
                  <a:lnTo>
                    <a:pt x="17066" y="15898"/>
                  </a:lnTo>
                  <a:cubicBezTo>
                    <a:pt x="17066" y="15027"/>
                    <a:pt x="17781" y="14382"/>
                    <a:pt x="18582" y="14382"/>
                  </a:cubicBezTo>
                  <a:cubicBezTo>
                    <a:pt x="18739" y="14382"/>
                    <a:pt x="18879" y="14294"/>
                    <a:pt x="18949" y="14155"/>
                  </a:cubicBezTo>
                  <a:cubicBezTo>
                    <a:pt x="19524" y="12848"/>
                    <a:pt x="19890" y="11471"/>
                    <a:pt x="19890" y="9937"/>
                  </a:cubicBezTo>
                  <a:cubicBezTo>
                    <a:pt x="19890" y="4498"/>
                    <a:pt x="15393" y="1"/>
                    <a:pt x="993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19"/>
            <p:cNvSpPr/>
            <p:nvPr/>
          </p:nvSpPr>
          <p:spPr>
            <a:xfrm>
              <a:off x="6270733" y="3615684"/>
              <a:ext cx="71828" cy="73476"/>
            </a:xfrm>
            <a:custGeom>
              <a:rect b="b" l="l" r="r" t="t"/>
              <a:pathLst>
                <a:path extrusionOk="0" h="3121" w="3051">
                  <a:moveTo>
                    <a:pt x="1517" y="1"/>
                  </a:moveTo>
                  <a:cubicBezTo>
                    <a:pt x="645" y="1"/>
                    <a:pt x="0" y="733"/>
                    <a:pt x="0" y="1535"/>
                  </a:cubicBezTo>
                  <a:cubicBezTo>
                    <a:pt x="0" y="2406"/>
                    <a:pt x="645" y="3121"/>
                    <a:pt x="1517" y="3121"/>
                  </a:cubicBezTo>
                  <a:cubicBezTo>
                    <a:pt x="2388" y="3121"/>
                    <a:pt x="3051" y="2406"/>
                    <a:pt x="3051" y="1535"/>
                  </a:cubicBezTo>
                  <a:cubicBezTo>
                    <a:pt x="3051" y="733"/>
                    <a:pt x="2388" y="1"/>
                    <a:pt x="1517"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19"/>
            <p:cNvSpPr/>
            <p:nvPr/>
          </p:nvSpPr>
          <p:spPr>
            <a:xfrm>
              <a:off x="6291238" y="3405567"/>
              <a:ext cx="100974" cy="92357"/>
            </a:xfrm>
            <a:custGeom>
              <a:rect b="b" l="l" r="r" t="t"/>
              <a:pathLst>
                <a:path extrusionOk="0" h="3923" w="4289">
                  <a:moveTo>
                    <a:pt x="3557" y="1"/>
                  </a:moveTo>
                  <a:cubicBezTo>
                    <a:pt x="3191" y="1"/>
                    <a:pt x="2912" y="210"/>
                    <a:pt x="2824" y="437"/>
                  </a:cubicBezTo>
                  <a:cubicBezTo>
                    <a:pt x="1238" y="785"/>
                    <a:pt x="1" y="2180"/>
                    <a:pt x="1" y="3923"/>
                  </a:cubicBezTo>
                  <a:lnTo>
                    <a:pt x="802" y="3923"/>
                  </a:lnTo>
                  <a:cubicBezTo>
                    <a:pt x="802" y="2616"/>
                    <a:pt x="1674" y="1517"/>
                    <a:pt x="2912" y="1221"/>
                  </a:cubicBezTo>
                  <a:cubicBezTo>
                    <a:pt x="3051" y="1448"/>
                    <a:pt x="3260" y="1517"/>
                    <a:pt x="3557" y="1517"/>
                  </a:cubicBezTo>
                  <a:cubicBezTo>
                    <a:pt x="3923" y="1517"/>
                    <a:pt x="4289" y="1221"/>
                    <a:pt x="4289" y="785"/>
                  </a:cubicBezTo>
                  <a:cubicBezTo>
                    <a:pt x="4289" y="350"/>
                    <a:pt x="3923" y="1"/>
                    <a:pt x="3557" y="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19"/>
            <p:cNvSpPr/>
            <p:nvPr/>
          </p:nvSpPr>
          <p:spPr>
            <a:xfrm>
              <a:off x="6367987" y="3410511"/>
              <a:ext cx="17257" cy="17257"/>
            </a:xfrm>
            <a:custGeom>
              <a:rect b="b" l="l" r="r" t="t"/>
              <a:pathLst>
                <a:path extrusionOk="0" h="733" w="733">
                  <a:moveTo>
                    <a:pt x="366" y="0"/>
                  </a:moveTo>
                  <a:cubicBezTo>
                    <a:pt x="157" y="0"/>
                    <a:pt x="0" y="140"/>
                    <a:pt x="0" y="366"/>
                  </a:cubicBezTo>
                  <a:cubicBezTo>
                    <a:pt x="0" y="575"/>
                    <a:pt x="157" y="732"/>
                    <a:pt x="366" y="732"/>
                  </a:cubicBezTo>
                  <a:cubicBezTo>
                    <a:pt x="593" y="732"/>
                    <a:pt x="732" y="575"/>
                    <a:pt x="732" y="366"/>
                  </a:cubicBezTo>
                  <a:cubicBezTo>
                    <a:pt x="732" y="140"/>
                    <a:pt x="593" y="0"/>
                    <a:pt x="3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19"/>
            <p:cNvSpPr/>
            <p:nvPr/>
          </p:nvSpPr>
          <p:spPr>
            <a:xfrm>
              <a:off x="6094682" y="3465083"/>
              <a:ext cx="423930" cy="408745"/>
            </a:xfrm>
            <a:custGeom>
              <a:rect b="b" l="l" r="r" t="t"/>
              <a:pathLst>
                <a:path extrusionOk="0" h="17362" w="18007">
                  <a:moveTo>
                    <a:pt x="5299" y="0"/>
                  </a:moveTo>
                  <a:cubicBezTo>
                    <a:pt x="3120" y="0"/>
                    <a:pt x="1377" y="1744"/>
                    <a:pt x="1377" y="3853"/>
                  </a:cubicBezTo>
                  <a:lnTo>
                    <a:pt x="1377" y="4288"/>
                  </a:lnTo>
                  <a:cubicBezTo>
                    <a:pt x="1377" y="6398"/>
                    <a:pt x="3120" y="8141"/>
                    <a:pt x="5299" y="8141"/>
                  </a:cubicBezTo>
                  <a:lnTo>
                    <a:pt x="12638" y="8141"/>
                  </a:lnTo>
                  <a:cubicBezTo>
                    <a:pt x="14817" y="8141"/>
                    <a:pt x="16560" y="6398"/>
                    <a:pt x="16560" y="4288"/>
                  </a:cubicBezTo>
                  <a:lnTo>
                    <a:pt x="16560" y="3853"/>
                  </a:lnTo>
                  <a:cubicBezTo>
                    <a:pt x="16560" y="1744"/>
                    <a:pt x="14817" y="0"/>
                    <a:pt x="12638" y="0"/>
                  </a:cubicBezTo>
                  <a:close/>
                  <a:moveTo>
                    <a:pt x="3696" y="8803"/>
                  </a:moveTo>
                  <a:cubicBezTo>
                    <a:pt x="2894" y="8803"/>
                    <a:pt x="2249" y="9448"/>
                    <a:pt x="2179" y="10250"/>
                  </a:cubicBezTo>
                  <a:cubicBezTo>
                    <a:pt x="1743" y="10250"/>
                    <a:pt x="1238" y="10389"/>
                    <a:pt x="872" y="10686"/>
                  </a:cubicBezTo>
                  <a:lnTo>
                    <a:pt x="0" y="11627"/>
                  </a:lnTo>
                  <a:cubicBezTo>
                    <a:pt x="506" y="12725"/>
                    <a:pt x="1238" y="13666"/>
                    <a:pt x="2022" y="14538"/>
                  </a:cubicBezTo>
                  <a:lnTo>
                    <a:pt x="3329" y="13231"/>
                  </a:lnTo>
                  <a:lnTo>
                    <a:pt x="3329" y="14904"/>
                  </a:lnTo>
                  <a:cubicBezTo>
                    <a:pt x="3329" y="15183"/>
                    <a:pt x="3329" y="15410"/>
                    <a:pt x="3417" y="15619"/>
                  </a:cubicBezTo>
                  <a:cubicBezTo>
                    <a:pt x="5003" y="16717"/>
                    <a:pt x="6903" y="17362"/>
                    <a:pt x="8995" y="17362"/>
                  </a:cubicBezTo>
                  <a:cubicBezTo>
                    <a:pt x="11034" y="17362"/>
                    <a:pt x="12917" y="16717"/>
                    <a:pt x="14520" y="15619"/>
                  </a:cubicBezTo>
                  <a:cubicBezTo>
                    <a:pt x="14590" y="15410"/>
                    <a:pt x="14590" y="15183"/>
                    <a:pt x="14590" y="14904"/>
                  </a:cubicBezTo>
                  <a:lnTo>
                    <a:pt x="14590" y="13161"/>
                  </a:lnTo>
                  <a:lnTo>
                    <a:pt x="14660" y="13161"/>
                  </a:lnTo>
                  <a:lnTo>
                    <a:pt x="15967" y="14538"/>
                  </a:lnTo>
                  <a:cubicBezTo>
                    <a:pt x="16769" y="13666"/>
                    <a:pt x="17501" y="12725"/>
                    <a:pt x="18007" y="11627"/>
                  </a:cubicBezTo>
                  <a:lnTo>
                    <a:pt x="17135" y="10686"/>
                  </a:lnTo>
                  <a:cubicBezTo>
                    <a:pt x="16839" y="10459"/>
                    <a:pt x="16490" y="10320"/>
                    <a:pt x="16124" y="10250"/>
                  </a:cubicBezTo>
                  <a:cubicBezTo>
                    <a:pt x="16124" y="9448"/>
                    <a:pt x="15392" y="8803"/>
                    <a:pt x="14590" y="8803"/>
                  </a:cubicBezTo>
                  <a:cubicBezTo>
                    <a:pt x="13875" y="8803"/>
                    <a:pt x="13283" y="9309"/>
                    <a:pt x="13073" y="9954"/>
                  </a:cubicBezTo>
                  <a:cubicBezTo>
                    <a:pt x="12411" y="9448"/>
                    <a:pt x="11609" y="9082"/>
                    <a:pt x="10738" y="9082"/>
                  </a:cubicBezTo>
                  <a:lnTo>
                    <a:pt x="7182" y="9082"/>
                  </a:lnTo>
                  <a:cubicBezTo>
                    <a:pt x="6467" y="9082"/>
                    <a:pt x="5735" y="9309"/>
                    <a:pt x="5160" y="9744"/>
                  </a:cubicBezTo>
                  <a:cubicBezTo>
                    <a:pt x="4863" y="9152"/>
                    <a:pt x="4358" y="8803"/>
                    <a:pt x="3696" y="8803"/>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19"/>
            <p:cNvSpPr/>
            <p:nvPr/>
          </p:nvSpPr>
          <p:spPr>
            <a:xfrm>
              <a:off x="6108219" y="3465083"/>
              <a:ext cx="410393" cy="408745"/>
            </a:xfrm>
            <a:custGeom>
              <a:rect b="b" l="l" r="r" t="t"/>
              <a:pathLst>
                <a:path extrusionOk="0" h="17362" w="17432">
                  <a:moveTo>
                    <a:pt x="6241" y="0"/>
                  </a:moveTo>
                  <a:cubicBezTo>
                    <a:pt x="4062" y="0"/>
                    <a:pt x="2319" y="1744"/>
                    <a:pt x="2319" y="3853"/>
                  </a:cubicBezTo>
                  <a:lnTo>
                    <a:pt x="2319" y="4288"/>
                  </a:lnTo>
                  <a:cubicBezTo>
                    <a:pt x="2319" y="6398"/>
                    <a:pt x="4062" y="8141"/>
                    <a:pt x="6241" y="8141"/>
                  </a:cubicBezTo>
                  <a:lnTo>
                    <a:pt x="12063" y="8141"/>
                  </a:lnTo>
                  <a:cubicBezTo>
                    <a:pt x="14242" y="8141"/>
                    <a:pt x="15985" y="6398"/>
                    <a:pt x="15985" y="4288"/>
                  </a:cubicBezTo>
                  <a:lnTo>
                    <a:pt x="15985" y="3853"/>
                  </a:lnTo>
                  <a:cubicBezTo>
                    <a:pt x="15985" y="1744"/>
                    <a:pt x="14242" y="0"/>
                    <a:pt x="12063" y="0"/>
                  </a:cubicBezTo>
                  <a:close/>
                  <a:moveTo>
                    <a:pt x="15549" y="10250"/>
                  </a:moveTo>
                  <a:lnTo>
                    <a:pt x="15549" y="10320"/>
                  </a:lnTo>
                  <a:cubicBezTo>
                    <a:pt x="15549" y="11052"/>
                    <a:pt x="15113" y="11627"/>
                    <a:pt x="14521" y="11854"/>
                  </a:cubicBezTo>
                  <a:cubicBezTo>
                    <a:pt x="14608" y="11993"/>
                    <a:pt x="14747" y="12202"/>
                    <a:pt x="14887" y="12359"/>
                  </a:cubicBezTo>
                  <a:lnTo>
                    <a:pt x="16194" y="13666"/>
                  </a:lnTo>
                  <a:cubicBezTo>
                    <a:pt x="16630" y="13004"/>
                    <a:pt x="17065" y="12359"/>
                    <a:pt x="17432" y="11627"/>
                  </a:cubicBezTo>
                  <a:lnTo>
                    <a:pt x="16560" y="10686"/>
                  </a:lnTo>
                  <a:cubicBezTo>
                    <a:pt x="16264" y="10459"/>
                    <a:pt x="15915" y="10320"/>
                    <a:pt x="15549" y="10250"/>
                  </a:cubicBezTo>
                  <a:close/>
                  <a:moveTo>
                    <a:pt x="1813" y="11121"/>
                  </a:moveTo>
                  <a:cubicBezTo>
                    <a:pt x="1604" y="11191"/>
                    <a:pt x="1308" y="11331"/>
                    <a:pt x="1168" y="11557"/>
                  </a:cubicBezTo>
                  <a:lnTo>
                    <a:pt x="0" y="12638"/>
                  </a:lnTo>
                  <a:cubicBezTo>
                    <a:pt x="436" y="13370"/>
                    <a:pt x="942" y="13945"/>
                    <a:pt x="1447" y="14538"/>
                  </a:cubicBezTo>
                  <a:lnTo>
                    <a:pt x="2754" y="13161"/>
                  </a:lnTo>
                  <a:cubicBezTo>
                    <a:pt x="3121" y="12865"/>
                    <a:pt x="3277" y="12359"/>
                    <a:pt x="3277" y="11923"/>
                  </a:cubicBezTo>
                  <a:lnTo>
                    <a:pt x="3121" y="11923"/>
                  </a:lnTo>
                  <a:cubicBezTo>
                    <a:pt x="2615" y="11923"/>
                    <a:pt x="2109" y="11627"/>
                    <a:pt x="1813" y="11121"/>
                  </a:cubicBezTo>
                  <a:close/>
                  <a:moveTo>
                    <a:pt x="8210" y="9082"/>
                  </a:moveTo>
                  <a:cubicBezTo>
                    <a:pt x="6032" y="9082"/>
                    <a:pt x="4288" y="10825"/>
                    <a:pt x="4288" y="13004"/>
                  </a:cubicBezTo>
                  <a:lnTo>
                    <a:pt x="4288" y="14904"/>
                  </a:lnTo>
                  <a:cubicBezTo>
                    <a:pt x="4288" y="15549"/>
                    <a:pt x="4428" y="16124"/>
                    <a:pt x="4724" y="16647"/>
                  </a:cubicBezTo>
                  <a:cubicBezTo>
                    <a:pt x="5892" y="17083"/>
                    <a:pt x="7112" y="17362"/>
                    <a:pt x="8420" y="17362"/>
                  </a:cubicBezTo>
                  <a:cubicBezTo>
                    <a:pt x="10459" y="17362"/>
                    <a:pt x="12429" y="16717"/>
                    <a:pt x="14015" y="15619"/>
                  </a:cubicBezTo>
                  <a:lnTo>
                    <a:pt x="14015" y="14904"/>
                  </a:lnTo>
                  <a:lnTo>
                    <a:pt x="14015" y="13004"/>
                  </a:lnTo>
                  <a:cubicBezTo>
                    <a:pt x="14015" y="12638"/>
                    <a:pt x="14015" y="12289"/>
                    <a:pt x="13876" y="11923"/>
                  </a:cubicBezTo>
                  <a:cubicBezTo>
                    <a:pt x="13074" y="11854"/>
                    <a:pt x="12498" y="11191"/>
                    <a:pt x="12498" y="10320"/>
                  </a:cubicBezTo>
                  <a:lnTo>
                    <a:pt x="12498" y="9884"/>
                  </a:lnTo>
                  <a:cubicBezTo>
                    <a:pt x="11836" y="9378"/>
                    <a:pt x="11034" y="9082"/>
                    <a:pt x="10163" y="9082"/>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19"/>
            <p:cNvSpPr/>
            <p:nvPr/>
          </p:nvSpPr>
          <p:spPr>
            <a:xfrm>
              <a:off x="6187016" y="3501197"/>
              <a:ext cx="239262" cy="82093"/>
            </a:xfrm>
            <a:custGeom>
              <a:rect b="b" l="l" r="r" t="t"/>
              <a:pathLst>
                <a:path extrusionOk="0" h="3487" w="10163">
                  <a:moveTo>
                    <a:pt x="1743" y="0"/>
                  </a:moveTo>
                  <a:cubicBezTo>
                    <a:pt x="802" y="0"/>
                    <a:pt x="0" y="802"/>
                    <a:pt x="0" y="1743"/>
                  </a:cubicBezTo>
                  <a:cubicBezTo>
                    <a:pt x="0" y="2754"/>
                    <a:pt x="802" y="3487"/>
                    <a:pt x="1743" y="3487"/>
                  </a:cubicBezTo>
                  <a:lnTo>
                    <a:pt x="8419" y="3487"/>
                  </a:lnTo>
                  <a:cubicBezTo>
                    <a:pt x="9361" y="3487"/>
                    <a:pt x="10163" y="2754"/>
                    <a:pt x="10163" y="1743"/>
                  </a:cubicBezTo>
                  <a:cubicBezTo>
                    <a:pt x="10163" y="802"/>
                    <a:pt x="9361" y="0"/>
                    <a:pt x="8419"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19"/>
            <p:cNvSpPr/>
            <p:nvPr/>
          </p:nvSpPr>
          <p:spPr>
            <a:xfrm>
              <a:off x="6209169" y="3501197"/>
              <a:ext cx="217109" cy="82093"/>
            </a:xfrm>
            <a:custGeom>
              <a:rect b="b" l="l" r="r" t="t"/>
              <a:pathLst>
                <a:path extrusionOk="0" h="3487" w="9222">
                  <a:moveTo>
                    <a:pt x="1744" y="0"/>
                  </a:moveTo>
                  <a:cubicBezTo>
                    <a:pt x="802" y="0"/>
                    <a:pt x="0" y="802"/>
                    <a:pt x="0" y="1743"/>
                  </a:cubicBezTo>
                  <a:cubicBezTo>
                    <a:pt x="0" y="2754"/>
                    <a:pt x="802" y="3487"/>
                    <a:pt x="1744" y="3487"/>
                  </a:cubicBezTo>
                  <a:lnTo>
                    <a:pt x="7478" y="3487"/>
                  </a:lnTo>
                  <a:cubicBezTo>
                    <a:pt x="8420" y="3487"/>
                    <a:pt x="9222" y="2754"/>
                    <a:pt x="9222" y="1743"/>
                  </a:cubicBezTo>
                  <a:cubicBezTo>
                    <a:pt x="9222" y="802"/>
                    <a:pt x="8420" y="0"/>
                    <a:pt x="74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19"/>
            <p:cNvSpPr/>
            <p:nvPr/>
          </p:nvSpPr>
          <p:spPr>
            <a:xfrm>
              <a:off x="6228050" y="3520078"/>
              <a:ext cx="155545" cy="45979"/>
            </a:xfrm>
            <a:custGeom>
              <a:rect b="b" l="l" r="r" t="t"/>
              <a:pathLst>
                <a:path extrusionOk="0" h="1953" w="6607">
                  <a:moveTo>
                    <a:pt x="942" y="575"/>
                  </a:moveTo>
                  <a:cubicBezTo>
                    <a:pt x="1151" y="575"/>
                    <a:pt x="1377" y="715"/>
                    <a:pt x="1377" y="941"/>
                  </a:cubicBezTo>
                  <a:cubicBezTo>
                    <a:pt x="1377" y="1151"/>
                    <a:pt x="1151" y="1377"/>
                    <a:pt x="942" y="1377"/>
                  </a:cubicBezTo>
                  <a:cubicBezTo>
                    <a:pt x="715" y="1377"/>
                    <a:pt x="575" y="1151"/>
                    <a:pt x="575" y="941"/>
                  </a:cubicBezTo>
                  <a:cubicBezTo>
                    <a:pt x="575" y="715"/>
                    <a:pt x="715" y="575"/>
                    <a:pt x="942" y="575"/>
                  </a:cubicBezTo>
                  <a:close/>
                  <a:moveTo>
                    <a:pt x="5665" y="575"/>
                  </a:moveTo>
                  <a:cubicBezTo>
                    <a:pt x="5805" y="575"/>
                    <a:pt x="6031" y="715"/>
                    <a:pt x="6031" y="941"/>
                  </a:cubicBezTo>
                  <a:cubicBezTo>
                    <a:pt x="6031" y="1151"/>
                    <a:pt x="5805" y="1377"/>
                    <a:pt x="5665" y="1377"/>
                  </a:cubicBezTo>
                  <a:cubicBezTo>
                    <a:pt x="5439" y="1377"/>
                    <a:pt x="5230" y="1151"/>
                    <a:pt x="5230" y="941"/>
                  </a:cubicBezTo>
                  <a:cubicBezTo>
                    <a:pt x="5230" y="715"/>
                    <a:pt x="5439" y="575"/>
                    <a:pt x="5665" y="575"/>
                  </a:cubicBezTo>
                  <a:close/>
                  <a:moveTo>
                    <a:pt x="942" y="0"/>
                  </a:moveTo>
                  <a:cubicBezTo>
                    <a:pt x="436" y="0"/>
                    <a:pt x="0" y="436"/>
                    <a:pt x="0" y="941"/>
                  </a:cubicBezTo>
                  <a:cubicBezTo>
                    <a:pt x="0" y="1517"/>
                    <a:pt x="436" y="1952"/>
                    <a:pt x="942" y="1952"/>
                  </a:cubicBezTo>
                  <a:cubicBezTo>
                    <a:pt x="1517" y="1952"/>
                    <a:pt x="1953" y="1517"/>
                    <a:pt x="1953" y="941"/>
                  </a:cubicBezTo>
                  <a:cubicBezTo>
                    <a:pt x="1953" y="436"/>
                    <a:pt x="1517" y="0"/>
                    <a:pt x="942" y="0"/>
                  </a:cubicBezTo>
                  <a:close/>
                  <a:moveTo>
                    <a:pt x="5665" y="0"/>
                  </a:moveTo>
                  <a:cubicBezTo>
                    <a:pt x="5073" y="0"/>
                    <a:pt x="4637" y="436"/>
                    <a:pt x="4637" y="941"/>
                  </a:cubicBezTo>
                  <a:cubicBezTo>
                    <a:pt x="4637" y="1517"/>
                    <a:pt x="5073" y="1952"/>
                    <a:pt x="5665" y="1952"/>
                  </a:cubicBezTo>
                  <a:cubicBezTo>
                    <a:pt x="6171" y="1952"/>
                    <a:pt x="6607" y="1517"/>
                    <a:pt x="6607" y="941"/>
                  </a:cubicBezTo>
                  <a:cubicBezTo>
                    <a:pt x="6607" y="436"/>
                    <a:pt x="6171" y="0"/>
                    <a:pt x="56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19"/>
            <p:cNvSpPr/>
            <p:nvPr/>
          </p:nvSpPr>
          <p:spPr>
            <a:xfrm>
              <a:off x="6164838" y="3690785"/>
              <a:ext cx="292210" cy="36138"/>
            </a:xfrm>
            <a:custGeom>
              <a:rect b="b" l="l" r="r" t="t"/>
              <a:pathLst>
                <a:path extrusionOk="0" h="1535" w="12412">
                  <a:moveTo>
                    <a:pt x="716" y="1"/>
                  </a:moveTo>
                  <a:cubicBezTo>
                    <a:pt x="280" y="1"/>
                    <a:pt x="1" y="367"/>
                    <a:pt x="1" y="733"/>
                  </a:cubicBezTo>
                  <a:cubicBezTo>
                    <a:pt x="1" y="1168"/>
                    <a:pt x="280" y="1534"/>
                    <a:pt x="716" y="1534"/>
                  </a:cubicBezTo>
                  <a:cubicBezTo>
                    <a:pt x="1151" y="1534"/>
                    <a:pt x="1517" y="1168"/>
                    <a:pt x="1517" y="733"/>
                  </a:cubicBezTo>
                  <a:cubicBezTo>
                    <a:pt x="1517" y="367"/>
                    <a:pt x="1151" y="1"/>
                    <a:pt x="716" y="1"/>
                  </a:cubicBezTo>
                  <a:close/>
                  <a:moveTo>
                    <a:pt x="11610" y="1"/>
                  </a:moveTo>
                  <a:cubicBezTo>
                    <a:pt x="11174" y="1"/>
                    <a:pt x="10808" y="367"/>
                    <a:pt x="10808" y="733"/>
                  </a:cubicBezTo>
                  <a:cubicBezTo>
                    <a:pt x="10808" y="1168"/>
                    <a:pt x="11174" y="1534"/>
                    <a:pt x="11610" y="1534"/>
                  </a:cubicBezTo>
                  <a:cubicBezTo>
                    <a:pt x="12046" y="1534"/>
                    <a:pt x="12412" y="1168"/>
                    <a:pt x="12412" y="733"/>
                  </a:cubicBezTo>
                  <a:cubicBezTo>
                    <a:pt x="12412" y="367"/>
                    <a:pt x="12046" y="1"/>
                    <a:pt x="116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19"/>
            <p:cNvSpPr/>
            <p:nvPr/>
          </p:nvSpPr>
          <p:spPr>
            <a:xfrm>
              <a:off x="6180023" y="3692833"/>
              <a:ext cx="277025" cy="32442"/>
            </a:xfrm>
            <a:custGeom>
              <a:rect b="b" l="l" r="r" t="t"/>
              <a:pathLst>
                <a:path extrusionOk="0" h="1378" w="11767">
                  <a:moveTo>
                    <a:pt x="367" y="1"/>
                  </a:moveTo>
                  <a:cubicBezTo>
                    <a:pt x="227" y="1"/>
                    <a:pt x="140" y="140"/>
                    <a:pt x="71" y="210"/>
                  </a:cubicBezTo>
                  <a:cubicBezTo>
                    <a:pt x="1" y="280"/>
                    <a:pt x="71" y="349"/>
                    <a:pt x="71" y="349"/>
                  </a:cubicBezTo>
                  <a:lnTo>
                    <a:pt x="227" y="349"/>
                  </a:lnTo>
                  <a:cubicBezTo>
                    <a:pt x="297" y="349"/>
                    <a:pt x="437" y="506"/>
                    <a:pt x="437" y="646"/>
                  </a:cubicBezTo>
                  <a:cubicBezTo>
                    <a:pt x="437" y="872"/>
                    <a:pt x="297" y="1012"/>
                    <a:pt x="71" y="1012"/>
                  </a:cubicBezTo>
                  <a:cubicBezTo>
                    <a:pt x="71" y="1012"/>
                    <a:pt x="1" y="1081"/>
                    <a:pt x="71" y="1151"/>
                  </a:cubicBezTo>
                  <a:cubicBezTo>
                    <a:pt x="140" y="1221"/>
                    <a:pt x="227" y="1378"/>
                    <a:pt x="367" y="1378"/>
                  </a:cubicBezTo>
                  <a:cubicBezTo>
                    <a:pt x="663" y="1308"/>
                    <a:pt x="872" y="1012"/>
                    <a:pt x="872" y="646"/>
                  </a:cubicBezTo>
                  <a:cubicBezTo>
                    <a:pt x="872" y="349"/>
                    <a:pt x="663" y="70"/>
                    <a:pt x="367" y="1"/>
                  </a:cubicBezTo>
                  <a:close/>
                  <a:moveTo>
                    <a:pt x="11261" y="1"/>
                  </a:moveTo>
                  <a:cubicBezTo>
                    <a:pt x="11122" y="1"/>
                    <a:pt x="10965" y="140"/>
                    <a:pt x="10895" y="210"/>
                  </a:cubicBezTo>
                  <a:cubicBezTo>
                    <a:pt x="10895" y="280"/>
                    <a:pt x="10895" y="349"/>
                    <a:pt x="10965" y="349"/>
                  </a:cubicBezTo>
                  <a:lnTo>
                    <a:pt x="11035" y="349"/>
                  </a:lnTo>
                  <a:cubicBezTo>
                    <a:pt x="11192" y="349"/>
                    <a:pt x="11331" y="506"/>
                    <a:pt x="11331" y="646"/>
                  </a:cubicBezTo>
                  <a:cubicBezTo>
                    <a:pt x="11331" y="872"/>
                    <a:pt x="11192" y="1012"/>
                    <a:pt x="10965" y="1012"/>
                  </a:cubicBezTo>
                  <a:cubicBezTo>
                    <a:pt x="10895" y="1012"/>
                    <a:pt x="10895" y="1081"/>
                    <a:pt x="10895" y="1151"/>
                  </a:cubicBezTo>
                  <a:cubicBezTo>
                    <a:pt x="10965" y="1221"/>
                    <a:pt x="11122" y="1378"/>
                    <a:pt x="11261" y="1378"/>
                  </a:cubicBezTo>
                  <a:cubicBezTo>
                    <a:pt x="11558" y="1308"/>
                    <a:pt x="11767" y="1012"/>
                    <a:pt x="11767" y="646"/>
                  </a:cubicBezTo>
                  <a:cubicBezTo>
                    <a:pt x="11767" y="349"/>
                    <a:pt x="11558" y="70"/>
                    <a:pt x="11261" y="1"/>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19"/>
            <p:cNvSpPr/>
            <p:nvPr/>
          </p:nvSpPr>
          <p:spPr>
            <a:xfrm>
              <a:off x="6337193" y="3706370"/>
              <a:ext cx="46402" cy="18905"/>
            </a:xfrm>
            <a:custGeom>
              <a:rect b="b" l="l" r="r" t="t"/>
              <a:pathLst>
                <a:path extrusionOk="0" h="803" w="1971">
                  <a:moveTo>
                    <a:pt x="437" y="1"/>
                  </a:moveTo>
                  <a:cubicBezTo>
                    <a:pt x="228" y="1"/>
                    <a:pt x="1" y="210"/>
                    <a:pt x="1" y="437"/>
                  </a:cubicBezTo>
                  <a:cubicBezTo>
                    <a:pt x="1" y="646"/>
                    <a:pt x="228" y="803"/>
                    <a:pt x="437" y="803"/>
                  </a:cubicBezTo>
                  <a:cubicBezTo>
                    <a:pt x="594" y="803"/>
                    <a:pt x="803" y="646"/>
                    <a:pt x="803" y="437"/>
                  </a:cubicBezTo>
                  <a:cubicBezTo>
                    <a:pt x="803" y="210"/>
                    <a:pt x="594" y="1"/>
                    <a:pt x="437" y="1"/>
                  </a:cubicBezTo>
                  <a:close/>
                  <a:moveTo>
                    <a:pt x="1605" y="1"/>
                  </a:moveTo>
                  <a:cubicBezTo>
                    <a:pt x="1395" y="1"/>
                    <a:pt x="1169" y="210"/>
                    <a:pt x="1169" y="437"/>
                  </a:cubicBezTo>
                  <a:cubicBezTo>
                    <a:pt x="1169" y="646"/>
                    <a:pt x="1395" y="803"/>
                    <a:pt x="1605" y="803"/>
                  </a:cubicBezTo>
                  <a:cubicBezTo>
                    <a:pt x="1744" y="803"/>
                    <a:pt x="1971" y="646"/>
                    <a:pt x="1971" y="437"/>
                  </a:cubicBezTo>
                  <a:cubicBezTo>
                    <a:pt x="1971" y="210"/>
                    <a:pt x="1744" y="1"/>
                    <a:pt x="16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19"/>
            <p:cNvSpPr/>
            <p:nvPr/>
          </p:nvSpPr>
          <p:spPr>
            <a:xfrm>
              <a:off x="6310119" y="3706370"/>
              <a:ext cx="18905" cy="18905"/>
            </a:xfrm>
            <a:custGeom>
              <a:rect b="b" l="l" r="r" t="t"/>
              <a:pathLst>
                <a:path extrusionOk="0" h="803" w="803">
                  <a:moveTo>
                    <a:pt x="436" y="1"/>
                  </a:moveTo>
                  <a:cubicBezTo>
                    <a:pt x="210" y="1"/>
                    <a:pt x="0" y="210"/>
                    <a:pt x="0" y="437"/>
                  </a:cubicBezTo>
                  <a:cubicBezTo>
                    <a:pt x="0" y="646"/>
                    <a:pt x="210" y="803"/>
                    <a:pt x="436" y="803"/>
                  </a:cubicBezTo>
                  <a:cubicBezTo>
                    <a:pt x="576" y="803"/>
                    <a:pt x="802" y="646"/>
                    <a:pt x="802" y="437"/>
                  </a:cubicBezTo>
                  <a:cubicBezTo>
                    <a:pt x="802" y="210"/>
                    <a:pt x="576" y="1"/>
                    <a:pt x="43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45" name="Google Shape;1845;p19"/>
          <p:cNvPicPr preferRelativeResize="0"/>
          <p:nvPr/>
        </p:nvPicPr>
        <p:blipFill rotWithShape="1">
          <a:blip r:embed="rId3">
            <a:alphaModFix/>
          </a:blip>
          <a:srcRect b="0" l="0" r="0" t="0"/>
          <a:stretch/>
        </p:blipFill>
        <p:spPr>
          <a:xfrm>
            <a:off x="3327289" y="2788433"/>
            <a:ext cx="3144551" cy="1954863"/>
          </a:xfrm>
          <a:prstGeom prst="rect">
            <a:avLst/>
          </a:prstGeom>
          <a:noFill/>
          <a:ln>
            <a:noFill/>
          </a:ln>
        </p:spPr>
      </p:pic>
      <p:grpSp>
        <p:nvGrpSpPr>
          <p:cNvPr id="1846" name="Google Shape;1846;p19"/>
          <p:cNvGrpSpPr/>
          <p:nvPr/>
        </p:nvGrpSpPr>
        <p:grpSpPr>
          <a:xfrm>
            <a:off x="2688766" y="4033829"/>
            <a:ext cx="463013" cy="462595"/>
            <a:chOff x="2602788" y="4094585"/>
            <a:chExt cx="468684" cy="468261"/>
          </a:xfrm>
        </p:grpSpPr>
        <p:sp>
          <p:nvSpPr>
            <p:cNvPr id="1847" name="Google Shape;1847;p19"/>
            <p:cNvSpPr/>
            <p:nvPr/>
          </p:nvSpPr>
          <p:spPr>
            <a:xfrm>
              <a:off x="2602788" y="4094585"/>
              <a:ext cx="468684" cy="234342"/>
            </a:xfrm>
            <a:custGeom>
              <a:rect b="b" l="l" r="r" t="t"/>
              <a:pathLst>
                <a:path extrusionOk="0" h="9954" w="19908">
                  <a:moveTo>
                    <a:pt x="9954" y="1"/>
                  </a:moveTo>
                  <a:cubicBezTo>
                    <a:pt x="4516" y="1"/>
                    <a:pt x="1" y="4498"/>
                    <a:pt x="1" y="9954"/>
                  </a:cubicBezTo>
                  <a:lnTo>
                    <a:pt x="19907" y="9954"/>
                  </a:lnTo>
                  <a:cubicBezTo>
                    <a:pt x="19907" y="4498"/>
                    <a:pt x="15480" y="1"/>
                    <a:pt x="995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19"/>
            <p:cNvSpPr/>
            <p:nvPr/>
          </p:nvSpPr>
          <p:spPr>
            <a:xfrm>
              <a:off x="2602788" y="4296086"/>
              <a:ext cx="468684" cy="266760"/>
            </a:xfrm>
            <a:custGeom>
              <a:rect b="b" l="l" r="r" t="t"/>
              <a:pathLst>
                <a:path extrusionOk="0" h="11331" w="19908">
                  <a:moveTo>
                    <a:pt x="158" y="0"/>
                  </a:moveTo>
                  <a:cubicBezTo>
                    <a:pt x="88" y="436"/>
                    <a:pt x="1" y="959"/>
                    <a:pt x="1" y="1395"/>
                  </a:cubicBezTo>
                  <a:cubicBezTo>
                    <a:pt x="1" y="6903"/>
                    <a:pt x="4516" y="11331"/>
                    <a:pt x="9954" y="11331"/>
                  </a:cubicBezTo>
                  <a:cubicBezTo>
                    <a:pt x="12429" y="11331"/>
                    <a:pt x="14678" y="10459"/>
                    <a:pt x="16421" y="8943"/>
                  </a:cubicBezTo>
                  <a:cubicBezTo>
                    <a:pt x="16560" y="8803"/>
                    <a:pt x="16717" y="8507"/>
                    <a:pt x="16717" y="8280"/>
                  </a:cubicBezTo>
                  <a:cubicBezTo>
                    <a:pt x="16717" y="7496"/>
                    <a:pt x="17362" y="6903"/>
                    <a:pt x="18094" y="6903"/>
                  </a:cubicBezTo>
                  <a:lnTo>
                    <a:pt x="18164" y="6903"/>
                  </a:lnTo>
                  <a:cubicBezTo>
                    <a:pt x="18234" y="6903"/>
                    <a:pt x="18234" y="6833"/>
                    <a:pt x="18304" y="6833"/>
                  </a:cubicBezTo>
                  <a:cubicBezTo>
                    <a:pt x="19332" y="5230"/>
                    <a:pt x="19907" y="3417"/>
                    <a:pt x="19907" y="1395"/>
                  </a:cubicBezTo>
                  <a:cubicBezTo>
                    <a:pt x="19907" y="959"/>
                    <a:pt x="19838" y="436"/>
                    <a:pt x="19768"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19"/>
            <p:cNvSpPr/>
            <p:nvPr/>
          </p:nvSpPr>
          <p:spPr>
            <a:xfrm>
              <a:off x="2917551" y="4369962"/>
              <a:ext cx="116159" cy="109167"/>
            </a:xfrm>
            <a:custGeom>
              <a:rect b="b" l="l" r="r" t="t"/>
              <a:pathLst>
                <a:path extrusionOk="0" h="4637" w="4934">
                  <a:moveTo>
                    <a:pt x="70" y="0"/>
                  </a:moveTo>
                  <a:lnTo>
                    <a:pt x="70" y="3626"/>
                  </a:lnTo>
                  <a:cubicBezTo>
                    <a:pt x="297" y="3992"/>
                    <a:pt x="1" y="4358"/>
                    <a:pt x="297" y="4637"/>
                  </a:cubicBezTo>
                  <a:lnTo>
                    <a:pt x="4219" y="4637"/>
                  </a:lnTo>
                  <a:cubicBezTo>
                    <a:pt x="4428" y="4358"/>
                    <a:pt x="4724" y="3992"/>
                    <a:pt x="4934" y="3695"/>
                  </a:cubicBezTo>
                  <a:cubicBezTo>
                    <a:pt x="4794" y="1586"/>
                    <a:pt x="3121" y="0"/>
                    <a:pt x="101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19"/>
            <p:cNvSpPr/>
            <p:nvPr/>
          </p:nvSpPr>
          <p:spPr>
            <a:xfrm>
              <a:off x="2941352" y="4369962"/>
              <a:ext cx="92357" cy="92357"/>
            </a:xfrm>
            <a:custGeom>
              <a:rect b="b" l="l" r="r" t="t"/>
              <a:pathLst>
                <a:path extrusionOk="0" h="3923" w="3923">
                  <a:moveTo>
                    <a:pt x="88" y="0"/>
                  </a:moveTo>
                  <a:cubicBezTo>
                    <a:pt x="1" y="209"/>
                    <a:pt x="1" y="349"/>
                    <a:pt x="1" y="575"/>
                  </a:cubicBezTo>
                  <a:cubicBezTo>
                    <a:pt x="1" y="2388"/>
                    <a:pt x="1465" y="3922"/>
                    <a:pt x="3278" y="3922"/>
                  </a:cubicBezTo>
                  <a:cubicBezTo>
                    <a:pt x="3487" y="3922"/>
                    <a:pt x="3644" y="3835"/>
                    <a:pt x="3783" y="3835"/>
                  </a:cubicBezTo>
                  <a:cubicBezTo>
                    <a:pt x="3853" y="3765"/>
                    <a:pt x="3853" y="3695"/>
                    <a:pt x="3923" y="3695"/>
                  </a:cubicBezTo>
                  <a:cubicBezTo>
                    <a:pt x="3783" y="1656"/>
                    <a:pt x="2110" y="0"/>
                    <a:pt x="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19"/>
            <p:cNvSpPr/>
            <p:nvPr/>
          </p:nvSpPr>
          <p:spPr>
            <a:xfrm>
              <a:off x="2640550" y="4150805"/>
              <a:ext cx="292610" cy="328324"/>
            </a:xfrm>
            <a:custGeom>
              <a:rect b="b" l="l" r="r" t="t"/>
              <a:pathLst>
                <a:path extrusionOk="0" h="13946" w="12429">
                  <a:moveTo>
                    <a:pt x="436" y="1"/>
                  </a:moveTo>
                  <a:cubicBezTo>
                    <a:pt x="227" y="1"/>
                    <a:pt x="0" y="158"/>
                    <a:pt x="0" y="367"/>
                  </a:cubicBezTo>
                  <a:lnTo>
                    <a:pt x="0" y="13946"/>
                  </a:lnTo>
                  <a:lnTo>
                    <a:pt x="12429" y="13946"/>
                  </a:lnTo>
                  <a:lnTo>
                    <a:pt x="12429" y="9309"/>
                  </a:lnTo>
                  <a:lnTo>
                    <a:pt x="9012" y="9013"/>
                  </a:lnTo>
                  <a:cubicBezTo>
                    <a:pt x="8280" y="8943"/>
                    <a:pt x="7705" y="8437"/>
                    <a:pt x="7548" y="7705"/>
                  </a:cubicBezTo>
                  <a:lnTo>
                    <a:pt x="6764" y="1535"/>
                  </a:lnTo>
                  <a:cubicBezTo>
                    <a:pt x="6764" y="1308"/>
                    <a:pt x="6607" y="1169"/>
                    <a:pt x="6398" y="1169"/>
                  </a:cubicBezTo>
                  <a:lnTo>
                    <a:pt x="1883" y="1169"/>
                  </a:lnTo>
                  <a:lnTo>
                    <a:pt x="1883" y="1099"/>
                  </a:lnTo>
                  <a:cubicBezTo>
                    <a:pt x="1674" y="437"/>
                    <a:pt x="1099" y="1"/>
                    <a:pt x="436"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19"/>
            <p:cNvSpPr/>
            <p:nvPr/>
          </p:nvSpPr>
          <p:spPr>
            <a:xfrm>
              <a:off x="2668047" y="4156149"/>
              <a:ext cx="265112" cy="322980"/>
            </a:xfrm>
            <a:custGeom>
              <a:rect b="b" l="l" r="r" t="t"/>
              <a:pathLst>
                <a:path extrusionOk="0" h="13719" w="11261">
                  <a:moveTo>
                    <a:pt x="70" y="0"/>
                  </a:moveTo>
                  <a:cubicBezTo>
                    <a:pt x="0" y="70"/>
                    <a:pt x="0" y="140"/>
                    <a:pt x="0" y="140"/>
                  </a:cubicBezTo>
                  <a:lnTo>
                    <a:pt x="0" y="11034"/>
                  </a:lnTo>
                  <a:cubicBezTo>
                    <a:pt x="0" y="12568"/>
                    <a:pt x="1238" y="13719"/>
                    <a:pt x="2755" y="13719"/>
                  </a:cubicBezTo>
                  <a:lnTo>
                    <a:pt x="11261" y="13719"/>
                  </a:lnTo>
                  <a:lnTo>
                    <a:pt x="11261" y="9082"/>
                  </a:lnTo>
                  <a:lnTo>
                    <a:pt x="7844" y="8786"/>
                  </a:lnTo>
                  <a:cubicBezTo>
                    <a:pt x="7112" y="8716"/>
                    <a:pt x="6537" y="8210"/>
                    <a:pt x="6380" y="7478"/>
                  </a:cubicBezTo>
                  <a:lnTo>
                    <a:pt x="5596" y="1308"/>
                  </a:lnTo>
                  <a:cubicBezTo>
                    <a:pt x="5596" y="1081"/>
                    <a:pt x="5439" y="942"/>
                    <a:pt x="5230" y="942"/>
                  </a:cubicBezTo>
                  <a:lnTo>
                    <a:pt x="872" y="942"/>
                  </a:lnTo>
                  <a:cubicBezTo>
                    <a:pt x="802" y="942"/>
                    <a:pt x="715" y="872"/>
                    <a:pt x="715" y="872"/>
                  </a:cubicBezTo>
                  <a:cubicBezTo>
                    <a:pt x="576" y="506"/>
                    <a:pt x="366" y="210"/>
                    <a:pt x="7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19"/>
            <p:cNvSpPr/>
            <p:nvPr/>
          </p:nvSpPr>
          <p:spPr>
            <a:xfrm>
              <a:off x="2758733" y="4241514"/>
              <a:ext cx="160489" cy="160889"/>
            </a:xfrm>
            <a:custGeom>
              <a:rect b="b" l="l" r="r" t="t"/>
              <a:pathLst>
                <a:path extrusionOk="0" h="6834" w="6817">
                  <a:moveTo>
                    <a:pt x="576" y="0"/>
                  </a:moveTo>
                  <a:cubicBezTo>
                    <a:pt x="280" y="0"/>
                    <a:pt x="1" y="296"/>
                    <a:pt x="1" y="575"/>
                  </a:cubicBezTo>
                  <a:cubicBezTo>
                    <a:pt x="1" y="941"/>
                    <a:pt x="280" y="1168"/>
                    <a:pt x="576" y="1168"/>
                  </a:cubicBezTo>
                  <a:lnTo>
                    <a:pt x="2528" y="1168"/>
                  </a:lnTo>
                  <a:cubicBezTo>
                    <a:pt x="2825" y="1168"/>
                    <a:pt x="3121" y="941"/>
                    <a:pt x="3121" y="575"/>
                  </a:cubicBezTo>
                  <a:cubicBezTo>
                    <a:pt x="3121" y="296"/>
                    <a:pt x="2825" y="0"/>
                    <a:pt x="2528" y="0"/>
                  </a:cubicBezTo>
                  <a:close/>
                  <a:moveTo>
                    <a:pt x="942" y="1970"/>
                  </a:moveTo>
                  <a:cubicBezTo>
                    <a:pt x="646" y="1970"/>
                    <a:pt x="349" y="2249"/>
                    <a:pt x="349" y="2545"/>
                  </a:cubicBezTo>
                  <a:cubicBezTo>
                    <a:pt x="349" y="2911"/>
                    <a:pt x="646" y="3120"/>
                    <a:pt x="942" y="3120"/>
                  </a:cubicBezTo>
                  <a:lnTo>
                    <a:pt x="2894" y="3120"/>
                  </a:lnTo>
                  <a:cubicBezTo>
                    <a:pt x="3260" y="3120"/>
                    <a:pt x="3487" y="2911"/>
                    <a:pt x="3487" y="2545"/>
                  </a:cubicBezTo>
                  <a:cubicBezTo>
                    <a:pt x="3487" y="2249"/>
                    <a:pt x="3260" y="1970"/>
                    <a:pt x="2894" y="1970"/>
                  </a:cubicBezTo>
                  <a:close/>
                  <a:moveTo>
                    <a:pt x="3320" y="3661"/>
                  </a:moveTo>
                  <a:cubicBezTo>
                    <a:pt x="3252" y="3661"/>
                    <a:pt x="3184" y="3677"/>
                    <a:pt x="3121" y="3713"/>
                  </a:cubicBezTo>
                  <a:lnTo>
                    <a:pt x="1221" y="4218"/>
                  </a:lnTo>
                  <a:cubicBezTo>
                    <a:pt x="942" y="4288"/>
                    <a:pt x="715" y="4584"/>
                    <a:pt x="872" y="4863"/>
                  </a:cubicBezTo>
                  <a:cubicBezTo>
                    <a:pt x="930" y="5169"/>
                    <a:pt x="1134" y="5316"/>
                    <a:pt x="1372" y="5316"/>
                  </a:cubicBezTo>
                  <a:cubicBezTo>
                    <a:pt x="1420" y="5316"/>
                    <a:pt x="1468" y="5311"/>
                    <a:pt x="1517" y="5299"/>
                  </a:cubicBezTo>
                  <a:lnTo>
                    <a:pt x="3400" y="4794"/>
                  </a:lnTo>
                  <a:cubicBezTo>
                    <a:pt x="3696" y="4724"/>
                    <a:pt x="3923" y="4428"/>
                    <a:pt x="3836" y="4062"/>
                  </a:cubicBezTo>
                  <a:cubicBezTo>
                    <a:pt x="3782" y="3846"/>
                    <a:pt x="3551" y="3661"/>
                    <a:pt x="3320" y="3661"/>
                  </a:cubicBezTo>
                  <a:close/>
                  <a:moveTo>
                    <a:pt x="4542" y="4522"/>
                  </a:moveTo>
                  <a:cubicBezTo>
                    <a:pt x="4315" y="4522"/>
                    <a:pt x="4094" y="4661"/>
                    <a:pt x="3992" y="4863"/>
                  </a:cubicBezTo>
                  <a:lnTo>
                    <a:pt x="3557" y="5805"/>
                  </a:lnTo>
                  <a:cubicBezTo>
                    <a:pt x="3400" y="6101"/>
                    <a:pt x="3557" y="6467"/>
                    <a:pt x="3836" y="6537"/>
                  </a:cubicBezTo>
                  <a:cubicBezTo>
                    <a:pt x="3934" y="6583"/>
                    <a:pt x="4041" y="6606"/>
                    <a:pt x="4142" y="6606"/>
                  </a:cubicBezTo>
                  <a:cubicBezTo>
                    <a:pt x="4343" y="6606"/>
                    <a:pt x="4521" y="6514"/>
                    <a:pt x="4568" y="6328"/>
                  </a:cubicBezTo>
                  <a:lnTo>
                    <a:pt x="5073" y="5299"/>
                  </a:lnTo>
                  <a:cubicBezTo>
                    <a:pt x="5143" y="5020"/>
                    <a:pt x="5073" y="4724"/>
                    <a:pt x="4794" y="4584"/>
                  </a:cubicBezTo>
                  <a:cubicBezTo>
                    <a:pt x="4713" y="4542"/>
                    <a:pt x="4627" y="4522"/>
                    <a:pt x="4542" y="4522"/>
                  </a:cubicBezTo>
                  <a:close/>
                  <a:moveTo>
                    <a:pt x="6241" y="4724"/>
                  </a:moveTo>
                  <a:cubicBezTo>
                    <a:pt x="5945" y="4724"/>
                    <a:pt x="5666" y="4933"/>
                    <a:pt x="5666" y="5299"/>
                  </a:cubicBezTo>
                  <a:lnTo>
                    <a:pt x="5666" y="6240"/>
                  </a:lnTo>
                  <a:cubicBezTo>
                    <a:pt x="5666" y="6606"/>
                    <a:pt x="5945" y="6833"/>
                    <a:pt x="6241" y="6833"/>
                  </a:cubicBezTo>
                  <a:cubicBezTo>
                    <a:pt x="6607" y="6833"/>
                    <a:pt x="6816" y="6606"/>
                    <a:pt x="6816" y="6240"/>
                  </a:cubicBezTo>
                  <a:lnTo>
                    <a:pt x="6816" y="5299"/>
                  </a:lnTo>
                  <a:cubicBezTo>
                    <a:pt x="6816" y="4933"/>
                    <a:pt x="6607" y="4724"/>
                    <a:pt x="6241" y="47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19"/>
            <p:cNvSpPr/>
            <p:nvPr/>
          </p:nvSpPr>
          <p:spPr>
            <a:xfrm>
              <a:off x="2775566" y="4241514"/>
              <a:ext cx="143656" cy="146929"/>
            </a:xfrm>
            <a:custGeom>
              <a:rect b="b" l="l" r="r" t="t"/>
              <a:pathLst>
                <a:path extrusionOk="0" h="6241" w="6102">
                  <a:moveTo>
                    <a:pt x="593" y="0"/>
                  </a:moveTo>
                  <a:cubicBezTo>
                    <a:pt x="297" y="0"/>
                    <a:pt x="0" y="296"/>
                    <a:pt x="0" y="575"/>
                  </a:cubicBezTo>
                  <a:cubicBezTo>
                    <a:pt x="0" y="941"/>
                    <a:pt x="297" y="1168"/>
                    <a:pt x="593" y="1168"/>
                  </a:cubicBezTo>
                  <a:lnTo>
                    <a:pt x="1813" y="1168"/>
                  </a:lnTo>
                  <a:cubicBezTo>
                    <a:pt x="2110" y="1168"/>
                    <a:pt x="2406" y="941"/>
                    <a:pt x="2406" y="575"/>
                  </a:cubicBezTo>
                  <a:cubicBezTo>
                    <a:pt x="2406" y="296"/>
                    <a:pt x="2110" y="0"/>
                    <a:pt x="1813" y="0"/>
                  </a:cubicBezTo>
                  <a:close/>
                  <a:moveTo>
                    <a:pt x="942" y="1970"/>
                  </a:moveTo>
                  <a:cubicBezTo>
                    <a:pt x="663" y="1970"/>
                    <a:pt x="366" y="2249"/>
                    <a:pt x="366" y="2545"/>
                  </a:cubicBezTo>
                  <a:cubicBezTo>
                    <a:pt x="366" y="2911"/>
                    <a:pt x="663" y="3120"/>
                    <a:pt x="942" y="3120"/>
                  </a:cubicBezTo>
                  <a:lnTo>
                    <a:pt x="2179" y="3120"/>
                  </a:lnTo>
                  <a:cubicBezTo>
                    <a:pt x="2545" y="3120"/>
                    <a:pt x="2772" y="2911"/>
                    <a:pt x="2772" y="2545"/>
                  </a:cubicBezTo>
                  <a:cubicBezTo>
                    <a:pt x="2772" y="2249"/>
                    <a:pt x="2545" y="1970"/>
                    <a:pt x="2179" y="1970"/>
                  </a:cubicBezTo>
                  <a:close/>
                  <a:moveTo>
                    <a:pt x="2605" y="3661"/>
                  </a:moveTo>
                  <a:cubicBezTo>
                    <a:pt x="2537" y="3661"/>
                    <a:pt x="2469" y="3677"/>
                    <a:pt x="2406" y="3713"/>
                  </a:cubicBezTo>
                  <a:lnTo>
                    <a:pt x="1168" y="3992"/>
                  </a:lnTo>
                  <a:cubicBezTo>
                    <a:pt x="872" y="4062"/>
                    <a:pt x="663" y="4428"/>
                    <a:pt x="732" y="4724"/>
                  </a:cubicBezTo>
                  <a:cubicBezTo>
                    <a:pt x="793" y="4981"/>
                    <a:pt x="1078" y="5173"/>
                    <a:pt x="1345" y="5173"/>
                  </a:cubicBezTo>
                  <a:cubicBezTo>
                    <a:pt x="1386" y="5173"/>
                    <a:pt x="1426" y="5169"/>
                    <a:pt x="1465" y="5160"/>
                  </a:cubicBezTo>
                  <a:lnTo>
                    <a:pt x="2685" y="4794"/>
                  </a:lnTo>
                  <a:cubicBezTo>
                    <a:pt x="2981" y="4724"/>
                    <a:pt x="3208" y="4428"/>
                    <a:pt x="3121" y="4062"/>
                  </a:cubicBezTo>
                  <a:cubicBezTo>
                    <a:pt x="3067" y="3846"/>
                    <a:pt x="2836" y="3661"/>
                    <a:pt x="2605" y="3661"/>
                  </a:cubicBezTo>
                  <a:close/>
                  <a:moveTo>
                    <a:pt x="3775" y="4503"/>
                  </a:moveTo>
                  <a:cubicBezTo>
                    <a:pt x="3588" y="4503"/>
                    <a:pt x="3414" y="4600"/>
                    <a:pt x="3277" y="4794"/>
                  </a:cubicBezTo>
                  <a:lnTo>
                    <a:pt x="3051" y="5369"/>
                  </a:lnTo>
                  <a:cubicBezTo>
                    <a:pt x="2911" y="5665"/>
                    <a:pt x="3051" y="5962"/>
                    <a:pt x="3347" y="6101"/>
                  </a:cubicBezTo>
                  <a:cubicBezTo>
                    <a:pt x="3417" y="6147"/>
                    <a:pt x="3504" y="6171"/>
                    <a:pt x="3595" y="6171"/>
                  </a:cubicBezTo>
                  <a:cubicBezTo>
                    <a:pt x="3777" y="6171"/>
                    <a:pt x="3975" y="6078"/>
                    <a:pt x="4079" y="5892"/>
                  </a:cubicBezTo>
                  <a:lnTo>
                    <a:pt x="4358" y="5299"/>
                  </a:lnTo>
                  <a:cubicBezTo>
                    <a:pt x="4428" y="5020"/>
                    <a:pt x="4358" y="4724"/>
                    <a:pt x="4079" y="4584"/>
                  </a:cubicBezTo>
                  <a:cubicBezTo>
                    <a:pt x="3977" y="4530"/>
                    <a:pt x="3874" y="4503"/>
                    <a:pt x="3775" y="4503"/>
                  </a:cubicBezTo>
                  <a:close/>
                  <a:moveTo>
                    <a:pt x="5526" y="4724"/>
                  </a:moveTo>
                  <a:cubicBezTo>
                    <a:pt x="5230" y="4724"/>
                    <a:pt x="4951" y="4933"/>
                    <a:pt x="4951" y="5299"/>
                  </a:cubicBezTo>
                  <a:lnTo>
                    <a:pt x="4951" y="5665"/>
                  </a:lnTo>
                  <a:cubicBezTo>
                    <a:pt x="4951" y="5962"/>
                    <a:pt x="5230" y="6240"/>
                    <a:pt x="5526" y="6240"/>
                  </a:cubicBezTo>
                  <a:cubicBezTo>
                    <a:pt x="5892" y="6240"/>
                    <a:pt x="6101" y="5962"/>
                    <a:pt x="6101" y="5665"/>
                  </a:cubicBezTo>
                  <a:lnTo>
                    <a:pt x="6101" y="5299"/>
                  </a:lnTo>
                  <a:cubicBezTo>
                    <a:pt x="6101" y="4933"/>
                    <a:pt x="5892" y="4724"/>
                    <a:pt x="5526" y="4724"/>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19"/>
            <p:cNvSpPr/>
            <p:nvPr/>
          </p:nvSpPr>
          <p:spPr>
            <a:xfrm>
              <a:off x="2640550" y="4470489"/>
              <a:ext cx="126423" cy="36138"/>
            </a:xfrm>
            <a:custGeom>
              <a:rect b="b" l="l" r="r" t="t"/>
              <a:pathLst>
                <a:path extrusionOk="0" h="1535" w="5370">
                  <a:moveTo>
                    <a:pt x="0" y="1"/>
                  </a:moveTo>
                  <a:lnTo>
                    <a:pt x="0" y="1169"/>
                  </a:lnTo>
                  <a:cubicBezTo>
                    <a:pt x="0" y="1395"/>
                    <a:pt x="227" y="1535"/>
                    <a:pt x="436" y="1535"/>
                  </a:cubicBezTo>
                  <a:lnTo>
                    <a:pt x="5021" y="1535"/>
                  </a:lnTo>
                  <a:cubicBezTo>
                    <a:pt x="5230" y="1535"/>
                    <a:pt x="5369" y="1395"/>
                    <a:pt x="5369" y="1169"/>
                  </a:cubicBezTo>
                  <a:lnTo>
                    <a:pt x="536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19"/>
            <p:cNvSpPr/>
            <p:nvPr/>
          </p:nvSpPr>
          <p:spPr>
            <a:xfrm>
              <a:off x="2668047" y="4470489"/>
              <a:ext cx="355398" cy="36138"/>
            </a:xfrm>
            <a:custGeom>
              <a:rect b="b" l="l" r="r" t="t"/>
              <a:pathLst>
                <a:path extrusionOk="0" h="1535" w="15096">
                  <a:moveTo>
                    <a:pt x="0" y="1"/>
                  </a:moveTo>
                  <a:cubicBezTo>
                    <a:pt x="0" y="593"/>
                    <a:pt x="279" y="1169"/>
                    <a:pt x="715" y="1535"/>
                  </a:cubicBezTo>
                  <a:lnTo>
                    <a:pt x="13649" y="1535"/>
                  </a:lnTo>
                  <a:cubicBezTo>
                    <a:pt x="14155" y="1099"/>
                    <a:pt x="14660" y="593"/>
                    <a:pt x="15096" y="1"/>
                  </a:cubicBez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19"/>
            <p:cNvSpPr/>
            <p:nvPr/>
          </p:nvSpPr>
          <p:spPr>
            <a:xfrm>
              <a:off x="2640550" y="4479105"/>
              <a:ext cx="376327" cy="10288"/>
            </a:xfrm>
            <a:custGeom>
              <a:rect b="b" l="l" r="r" t="t"/>
              <a:pathLst>
                <a:path extrusionOk="0" h="437" w="15985">
                  <a:moveTo>
                    <a:pt x="0" y="1"/>
                  </a:moveTo>
                  <a:lnTo>
                    <a:pt x="0" y="436"/>
                  </a:lnTo>
                  <a:lnTo>
                    <a:pt x="15619" y="436"/>
                  </a:lnTo>
                  <a:cubicBezTo>
                    <a:pt x="15689" y="297"/>
                    <a:pt x="15828" y="158"/>
                    <a:pt x="1598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19"/>
            <p:cNvSpPr/>
            <p:nvPr/>
          </p:nvSpPr>
          <p:spPr>
            <a:xfrm>
              <a:off x="2758733" y="4197184"/>
              <a:ext cx="82093" cy="263064"/>
            </a:xfrm>
            <a:custGeom>
              <a:rect b="b" l="l" r="r" t="t"/>
              <a:pathLst>
                <a:path extrusionOk="0" h="11174" w="3487">
                  <a:moveTo>
                    <a:pt x="576" y="1"/>
                  </a:moveTo>
                  <a:cubicBezTo>
                    <a:pt x="280" y="1"/>
                    <a:pt x="1" y="210"/>
                    <a:pt x="1" y="576"/>
                  </a:cubicBezTo>
                  <a:cubicBezTo>
                    <a:pt x="1" y="872"/>
                    <a:pt x="280" y="1151"/>
                    <a:pt x="576" y="1151"/>
                  </a:cubicBezTo>
                  <a:cubicBezTo>
                    <a:pt x="942" y="1151"/>
                    <a:pt x="1151" y="872"/>
                    <a:pt x="1151" y="576"/>
                  </a:cubicBezTo>
                  <a:cubicBezTo>
                    <a:pt x="1151" y="210"/>
                    <a:pt x="942" y="1"/>
                    <a:pt x="576" y="1"/>
                  </a:cubicBezTo>
                  <a:close/>
                  <a:moveTo>
                    <a:pt x="576" y="10023"/>
                  </a:moveTo>
                  <a:cubicBezTo>
                    <a:pt x="280" y="10023"/>
                    <a:pt x="1" y="10302"/>
                    <a:pt x="1" y="10599"/>
                  </a:cubicBezTo>
                  <a:cubicBezTo>
                    <a:pt x="1" y="10895"/>
                    <a:pt x="280" y="11174"/>
                    <a:pt x="576" y="11174"/>
                  </a:cubicBezTo>
                  <a:cubicBezTo>
                    <a:pt x="942" y="11174"/>
                    <a:pt x="1151" y="10895"/>
                    <a:pt x="1151" y="10599"/>
                  </a:cubicBezTo>
                  <a:cubicBezTo>
                    <a:pt x="1151" y="10302"/>
                    <a:pt x="942" y="10023"/>
                    <a:pt x="576" y="10023"/>
                  </a:cubicBezTo>
                  <a:close/>
                  <a:moveTo>
                    <a:pt x="2894" y="10023"/>
                  </a:moveTo>
                  <a:cubicBezTo>
                    <a:pt x="2615" y="10023"/>
                    <a:pt x="2319" y="10302"/>
                    <a:pt x="2319" y="10599"/>
                  </a:cubicBezTo>
                  <a:cubicBezTo>
                    <a:pt x="2319" y="10895"/>
                    <a:pt x="2615" y="11174"/>
                    <a:pt x="2894" y="11174"/>
                  </a:cubicBezTo>
                  <a:cubicBezTo>
                    <a:pt x="3260" y="11174"/>
                    <a:pt x="3487" y="10895"/>
                    <a:pt x="3487" y="10599"/>
                  </a:cubicBezTo>
                  <a:cubicBezTo>
                    <a:pt x="3487" y="10302"/>
                    <a:pt x="3260" y="10023"/>
                    <a:pt x="2894" y="10023"/>
                  </a:cubicBezTo>
                  <a:close/>
                </a:path>
              </a:pathLst>
            </a:custGeom>
            <a:solidFill>
              <a:srgbClr val="FDF4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19"/>
            <p:cNvSpPr/>
            <p:nvPr/>
          </p:nvSpPr>
          <p:spPr>
            <a:xfrm>
              <a:off x="2765301" y="4203752"/>
              <a:ext cx="68556" cy="249927"/>
            </a:xfrm>
            <a:custGeom>
              <a:rect b="b" l="l" r="r" t="t"/>
              <a:pathLst>
                <a:path extrusionOk="0" h="10616" w="2912">
                  <a:moveTo>
                    <a:pt x="297" y="0"/>
                  </a:moveTo>
                  <a:cubicBezTo>
                    <a:pt x="157" y="0"/>
                    <a:pt x="1" y="88"/>
                    <a:pt x="1" y="297"/>
                  </a:cubicBezTo>
                  <a:cubicBezTo>
                    <a:pt x="1" y="436"/>
                    <a:pt x="157" y="593"/>
                    <a:pt x="297" y="593"/>
                  </a:cubicBezTo>
                  <a:cubicBezTo>
                    <a:pt x="436" y="593"/>
                    <a:pt x="593" y="436"/>
                    <a:pt x="593" y="297"/>
                  </a:cubicBezTo>
                  <a:cubicBezTo>
                    <a:pt x="593" y="88"/>
                    <a:pt x="436" y="0"/>
                    <a:pt x="297" y="0"/>
                  </a:cubicBezTo>
                  <a:close/>
                  <a:moveTo>
                    <a:pt x="297" y="10023"/>
                  </a:moveTo>
                  <a:cubicBezTo>
                    <a:pt x="157" y="10023"/>
                    <a:pt x="1" y="10180"/>
                    <a:pt x="1" y="10320"/>
                  </a:cubicBezTo>
                  <a:cubicBezTo>
                    <a:pt x="1" y="10459"/>
                    <a:pt x="157" y="10616"/>
                    <a:pt x="297" y="10616"/>
                  </a:cubicBezTo>
                  <a:cubicBezTo>
                    <a:pt x="436" y="10616"/>
                    <a:pt x="593" y="10459"/>
                    <a:pt x="593" y="10320"/>
                  </a:cubicBezTo>
                  <a:cubicBezTo>
                    <a:pt x="593" y="10180"/>
                    <a:pt x="436" y="10023"/>
                    <a:pt x="297" y="10023"/>
                  </a:cubicBezTo>
                  <a:close/>
                  <a:moveTo>
                    <a:pt x="2615" y="10023"/>
                  </a:moveTo>
                  <a:cubicBezTo>
                    <a:pt x="2476" y="10023"/>
                    <a:pt x="2336" y="10180"/>
                    <a:pt x="2336" y="10320"/>
                  </a:cubicBezTo>
                  <a:cubicBezTo>
                    <a:pt x="2336" y="10459"/>
                    <a:pt x="2476" y="10616"/>
                    <a:pt x="2615" y="10616"/>
                  </a:cubicBezTo>
                  <a:cubicBezTo>
                    <a:pt x="2772" y="10616"/>
                    <a:pt x="2912" y="10459"/>
                    <a:pt x="2912" y="10320"/>
                  </a:cubicBezTo>
                  <a:cubicBezTo>
                    <a:pt x="2912" y="10180"/>
                    <a:pt x="2772" y="10023"/>
                    <a:pt x="2615" y="10023"/>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19"/>
            <p:cNvSpPr/>
            <p:nvPr/>
          </p:nvSpPr>
          <p:spPr>
            <a:xfrm>
              <a:off x="2657783" y="4232898"/>
              <a:ext cx="82093" cy="82093"/>
            </a:xfrm>
            <a:custGeom>
              <a:rect b="b" l="l" r="r" t="t"/>
              <a:pathLst>
                <a:path extrusionOk="0" h="3487" w="3487">
                  <a:moveTo>
                    <a:pt x="1744" y="0"/>
                  </a:moveTo>
                  <a:cubicBezTo>
                    <a:pt x="802" y="0"/>
                    <a:pt x="1" y="802"/>
                    <a:pt x="1" y="1743"/>
                  </a:cubicBezTo>
                  <a:cubicBezTo>
                    <a:pt x="1" y="2684"/>
                    <a:pt x="802" y="3486"/>
                    <a:pt x="1744" y="3486"/>
                  </a:cubicBezTo>
                  <a:cubicBezTo>
                    <a:pt x="2755" y="3486"/>
                    <a:pt x="3487" y="2684"/>
                    <a:pt x="3487" y="1743"/>
                  </a:cubicBezTo>
                  <a:cubicBezTo>
                    <a:pt x="3487" y="802"/>
                    <a:pt x="2755" y="0"/>
                    <a:pt x="17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19"/>
            <p:cNvSpPr/>
            <p:nvPr/>
          </p:nvSpPr>
          <p:spPr>
            <a:xfrm>
              <a:off x="2657783" y="4232898"/>
              <a:ext cx="51323" cy="82093"/>
            </a:xfrm>
            <a:custGeom>
              <a:rect b="b" l="l" r="r" t="t"/>
              <a:pathLst>
                <a:path extrusionOk="0" h="3487" w="2180">
                  <a:moveTo>
                    <a:pt x="1744" y="0"/>
                  </a:moveTo>
                  <a:cubicBezTo>
                    <a:pt x="802" y="0"/>
                    <a:pt x="1" y="802"/>
                    <a:pt x="1" y="1743"/>
                  </a:cubicBezTo>
                  <a:cubicBezTo>
                    <a:pt x="1" y="2684"/>
                    <a:pt x="802" y="3486"/>
                    <a:pt x="1744" y="3486"/>
                  </a:cubicBezTo>
                  <a:lnTo>
                    <a:pt x="2180" y="3486"/>
                  </a:lnTo>
                  <a:cubicBezTo>
                    <a:pt x="1378" y="3277"/>
                    <a:pt x="802" y="2615"/>
                    <a:pt x="802" y="1743"/>
                  </a:cubicBezTo>
                  <a:cubicBezTo>
                    <a:pt x="802" y="941"/>
                    <a:pt x="1378" y="227"/>
                    <a:pt x="2180" y="70"/>
                  </a:cubicBezTo>
                  <a:cubicBezTo>
                    <a:pt x="2023" y="0"/>
                    <a:pt x="1883" y="0"/>
                    <a:pt x="1744"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9"/>
            <p:cNvSpPr/>
            <p:nvPr/>
          </p:nvSpPr>
          <p:spPr>
            <a:xfrm>
              <a:off x="2674616" y="4250531"/>
              <a:ext cx="49675" cy="47109"/>
            </a:xfrm>
            <a:custGeom>
              <a:rect b="b" l="l" r="r" t="t"/>
              <a:pathLst>
                <a:path extrusionOk="0" h="2001" w="2110">
                  <a:moveTo>
                    <a:pt x="1053" y="1"/>
                  </a:moveTo>
                  <a:cubicBezTo>
                    <a:pt x="1007" y="1"/>
                    <a:pt x="950" y="18"/>
                    <a:pt x="872" y="53"/>
                  </a:cubicBezTo>
                  <a:lnTo>
                    <a:pt x="87" y="855"/>
                  </a:lnTo>
                  <a:cubicBezTo>
                    <a:pt x="0" y="924"/>
                    <a:pt x="0" y="1064"/>
                    <a:pt x="87" y="1151"/>
                  </a:cubicBezTo>
                  <a:lnTo>
                    <a:pt x="872" y="1935"/>
                  </a:lnTo>
                  <a:cubicBezTo>
                    <a:pt x="950" y="1979"/>
                    <a:pt x="1007" y="2001"/>
                    <a:pt x="1053" y="2001"/>
                  </a:cubicBezTo>
                  <a:cubicBezTo>
                    <a:pt x="1098" y="2001"/>
                    <a:pt x="1133" y="1979"/>
                    <a:pt x="1168" y="1935"/>
                  </a:cubicBezTo>
                  <a:lnTo>
                    <a:pt x="2040" y="1151"/>
                  </a:lnTo>
                  <a:cubicBezTo>
                    <a:pt x="2109" y="1064"/>
                    <a:pt x="2109" y="924"/>
                    <a:pt x="2040" y="855"/>
                  </a:cubicBezTo>
                  <a:lnTo>
                    <a:pt x="1168" y="53"/>
                  </a:lnTo>
                  <a:cubicBezTo>
                    <a:pt x="1133" y="18"/>
                    <a:pt x="1098" y="1"/>
                    <a:pt x="105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3" name="Google Shape;1863;p19"/>
          <p:cNvGrpSpPr/>
          <p:nvPr/>
        </p:nvGrpSpPr>
        <p:grpSpPr>
          <a:xfrm>
            <a:off x="6825229" y="3380452"/>
            <a:ext cx="463013" cy="462595"/>
            <a:chOff x="6766444" y="3405567"/>
            <a:chExt cx="468684" cy="468261"/>
          </a:xfrm>
        </p:grpSpPr>
        <p:sp>
          <p:nvSpPr>
            <p:cNvPr id="1864" name="Google Shape;1864;p19"/>
            <p:cNvSpPr/>
            <p:nvPr/>
          </p:nvSpPr>
          <p:spPr>
            <a:xfrm>
              <a:off x="6766444" y="3405567"/>
              <a:ext cx="468684" cy="468260"/>
            </a:xfrm>
            <a:custGeom>
              <a:rect b="b" l="l" r="r" t="t"/>
              <a:pathLst>
                <a:path extrusionOk="0" h="19890" w="19908">
                  <a:moveTo>
                    <a:pt x="9954" y="1"/>
                  </a:moveTo>
                  <a:cubicBezTo>
                    <a:pt x="4429" y="1"/>
                    <a:pt x="1" y="4428"/>
                    <a:pt x="1" y="9937"/>
                  </a:cubicBezTo>
                  <a:cubicBezTo>
                    <a:pt x="1" y="15393"/>
                    <a:pt x="4429" y="19890"/>
                    <a:pt x="9954" y="19890"/>
                  </a:cubicBezTo>
                  <a:cubicBezTo>
                    <a:pt x="15410" y="19890"/>
                    <a:pt x="19907" y="15393"/>
                    <a:pt x="19907" y="9937"/>
                  </a:cubicBezTo>
                  <a:cubicBezTo>
                    <a:pt x="19907" y="4428"/>
                    <a:pt x="15410" y="1"/>
                    <a:pt x="99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19"/>
            <p:cNvSpPr/>
            <p:nvPr/>
          </p:nvSpPr>
          <p:spPr>
            <a:xfrm>
              <a:off x="6766444" y="3622653"/>
              <a:ext cx="263488" cy="251175"/>
            </a:xfrm>
            <a:custGeom>
              <a:rect b="b" l="l" r="r" t="t"/>
              <a:pathLst>
                <a:path extrusionOk="0" h="10669" w="11192">
                  <a:moveTo>
                    <a:pt x="1" y="1"/>
                  </a:moveTo>
                  <a:lnTo>
                    <a:pt x="1" y="716"/>
                  </a:lnTo>
                  <a:cubicBezTo>
                    <a:pt x="1" y="2180"/>
                    <a:pt x="367" y="3627"/>
                    <a:pt x="942" y="4864"/>
                  </a:cubicBezTo>
                  <a:cubicBezTo>
                    <a:pt x="1378" y="5945"/>
                    <a:pt x="3051" y="7775"/>
                    <a:pt x="3121" y="7775"/>
                  </a:cubicBezTo>
                  <a:cubicBezTo>
                    <a:pt x="3208" y="7915"/>
                    <a:pt x="5161" y="9518"/>
                    <a:pt x="6259" y="9954"/>
                  </a:cubicBezTo>
                  <a:cubicBezTo>
                    <a:pt x="7340" y="10390"/>
                    <a:pt x="8647" y="10669"/>
                    <a:pt x="9954" y="10669"/>
                  </a:cubicBezTo>
                  <a:cubicBezTo>
                    <a:pt x="10390" y="10669"/>
                    <a:pt x="10826" y="10599"/>
                    <a:pt x="11192" y="10529"/>
                  </a:cubicBezTo>
                  <a:cubicBezTo>
                    <a:pt x="11052" y="10094"/>
                    <a:pt x="10826" y="9588"/>
                    <a:pt x="10390" y="9222"/>
                  </a:cubicBezTo>
                  <a:cubicBezTo>
                    <a:pt x="9775" y="8607"/>
                    <a:pt x="8974" y="8297"/>
                    <a:pt x="8167" y="8297"/>
                  </a:cubicBezTo>
                  <a:cubicBezTo>
                    <a:pt x="7739" y="8297"/>
                    <a:pt x="7309" y="8384"/>
                    <a:pt x="6904" y="8560"/>
                  </a:cubicBezTo>
                  <a:cubicBezTo>
                    <a:pt x="6764" y="8211"/>
                    <a:pt x="6538" y="7915"/>
                    <a:pt x="6259" y="7618"/>
                  </a:cubicBezTo>
                  <a:cubicBezTo>
                    <a:pt x="5666" y="7043"/>
                    <a:pt x="4951" y="6747"/>
                    <a:pt x="4219" y="6677"/>
                  </a:cubicBezTo>
                  <a:cubicBezTo>
                    <a:pt x="4150" y="6102"/>
                    <a:pt x="3853" y="5509"/>
                    <a:pt x="3348" y="5073"/>
                  </a:cubicBezTo>
                  <a:cubicBezTo>
                    <a:pt x="3051" y="4795"/>
                    <a:pt x="2773" y="4568"/>
                    <a:pt x="2407" y="4428"/>
                  </a:cubicBezTo>
                  <a:cubicBezTo>
                    <a:pt x="2912" y="3261"/>
                    <a:pt x="2685" y="1884"/>
                    <a:pt x="1744" y="942"/>
                  </a:cubicBezTo>
                  <a:cubicBezTo>
                    <a:pt x="1308" y="437"/>
                    <a:pt x="663" y="140"/>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19"/>
            <p:cNvSpPr/>
            <p:nvPr/>
          </p:nvSpPr>
          <p:spPr>
            <a:xfrm>
              <a:off x="6823087" y="3709666"/>
              <a:ext cx="116159" cy="116559"/>
            </a:xfrm>
            <a:custGeom>
              <a:rect b="b" l="l" r="r" t="t"/>
              <a:pathLst>
                <a:path extrusionOk="0" h="4951" w="4934">
                  <a:moveTo>
                    <a:pt x="1883" y="0"/>
                  </a:moveTo>
                  <a:lnTo>
                    <a:pt x="1" y="1970"/>
                  </a:lnTo>
                  <a:lnTo>
                    <a:pt x="2981" y="4951"/>
                  </a:lnTo>
                  <a:lnTo>
                    <a:pt x="4934" y="3051"/>
                  </a:lnTo>
                  <a:lnTo>
                    <a:pt x="1883" y="0"/>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19"/>
            <p:cNvSpPr/>
            <p:nvPr/>
          </p:nvSpPr>
          <p:spPr>
            <a:xfrm>
              <a:off x="6802558" y="3488319"/>
              <a:ext cx="224101" cy="192954"/>
            </a:xfrm>
            <a:custGeom>
              <a:rect b="b" l="l" r="r" t="t"/>
              <a:pathLst>
                <a:path extrusionOk="0" h="8196" w="9519">
                  <a:moveTo>
                    <a:pt x="5187" y="0"/>
                  </a:moveTo>
                  <a:cubicBezTo>
                    <a:pt x="5034" y="0"/>
                    <a:pt x="4883" y="49"/>
                    <a:pt x="4795" y="181"/>
                  </a:cubicBezTo>
                  <a:lnTo>
                    <a:pt x="210" y="4679"/>
                  </a:lnTo>
                  <a:cubicBezTo>
                    <a:pt x="1" y="4975"/>
                    <a:pt x="1" y="5341"/>
                    <a:pt x="210" y="5637"/>
                  </a:cubicBezTo>
                  <a:lnTo>
                    <a:pt x="2616" y="8025"/>
                  </a:lnTo>
                  <a:cubicBezTo>
                    <a:pt x="2755" y="8139"/>
                    <a:pt x="2916" y="8195"/>
                    <a:pt x="3071" y="8195"/>
                  </a:cubicBezTo>
                  <a:cubicBezTo>
                    <a:pt x="3226" y="8195"/>
                    <a:pt x="3374" y="8139"/>
                    <a:pt x="3487" y="8025"/>
                  </a:cubicBezTo>
                  <a:lnTo>
                    <a:pt x="9222" y="2360"/>
                  </a:lnTo>
                  <a:cubicBezTo>
                    <a:pt x="9518" y="1994"/>
                    <a:pt x="9362" y="1489"/>
                    <a:pt x="8995" y="1279"/>
                  </a:cubicBezTo>
                  <a:lnTo>
                    <a:pt x="5439" y="42"/>
                  </a:lnTo>
                  <a:cubicBezTo>
                    <a:pt x="5363" y="16"/>
                    <a:pt x="5275" y="0"/>
                    <a:pt x="5187"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19"/>
            <p:cNvSpPr/>
            <p:nvPr/>
          </p:nvSpPr>
          <p:spPr>
            <a:xfrm>
              <a:off x="6823087" y="3495853"/>
              <a:ext cx="329972" cy="340942"/>
            </a:xfrm>
            <a:custGeom>
              <a:rect b="b" l="l" r="r" t="t"/>
              <a:pathLst>
                <a:path extrusionOk="0" h="14482" w="14016">
                  <a:moveTo>
                    <a:pt x="5439" y="1"/>
                  </a:moveTo>
                  <a:lnTo>
                    <a:pt x="5073" y="367"/>
                  </a:lnTo>
                  <a:cubicBezTo>
                    <a:pt x="4934" y="524"/>
                    <a:pt x="4934" y="733"/>
                    <a:pt x="5073" y="872"/>
                  </a:cubicBezTo>
                  <a:lnTo>
                    <a:pt x="6816" y="2615"/>
                  </a:lnTo>
                  <a:lnTo>
                    <a:pt x="6171" y="3278"/>
                  </a:lnTo>
                  <a:lnTo>
                    <a:pt x="4428" y="1535"/>
                  </a:lnTo>
                  <a:cubicBezTo>
                    <a:pt x="4358" y="1465"/>
                    <a:pt x="4267" y="1430"/>
                    <a:pt x="4167" y="1430"/>
                  </a:cubicBezTo>
                  <a:cubicBezTo>
                    <a:pt x="4066" y="1430"/>
                    <a:pt x="3957" y="1465"/>
                    <a:pt x="3853" y="1535"/>
                  </a:cubicBezTo>
                  <a:lnTo>
                    <a:pt x="3330" y="2110"/>
                  </a:lnTo>
                  <a:cubicBezTo>
                    <a:pt x="3190" y="2267"/>
                    <a:pt x="3190" y="2546"/>
                    <a:pt x="3330" y="2703"/>
                  </a:cubicBezTo>
                  <a:lnTo>
                    <a:pt x="5003" y="4359"/>
                  </a:lnTo>
                  <a:lnTo>
                    <a:pt x="4358" y="5021"/>
                  </a:lnTo>
                  <a:lnTo>
                    <a:pt x="2685" y="3348"/>
                  </a:lnTo>
                  <a:cubicBezTo>
                    <a:pt x="2615" y="3278"/>
                    <a:pt x="2506" y="3243"/>
                    <a:pt x="2397" y="3243"/>
                  </a:cubicBezTo>
                  <a:cubicBezTo>
                    <a:pt x="2288" y="3243"/>
                    <a:pt x="2179" y="3278"/>
                    <a:pt x="2110" y="3348"/>
                  </a:cubicBezTo>
                  <a:lnTo>
                    <a:pt x="1587" y="3853"/>
                  </a:lnTo>
                  <a:cubicBezTo>
                    <a:pt x="1447" y="4010"/>
                    <a:pt x="1447" y="4289"/>
                    <a:pt x="1587" y="4446"/>
                  </a:cubicBezTo>
                  <a:lnTo>
                    <a:pt x="3260" y="6102"/>
                  </a:lnTo>
                  <a:lnTo>
                    <a:pt x="2615" y="6764"/>
                  </a:lnTo>
                  <a:lnTo>
                    <a:pt x="942" y="5091"/>
                  </a:lnTo>
                  <a:cubicBezTo>
                    <a:pt x="828" y="5021"/>
                    <a:pt x="720" y="4986"/>
                    <a:pt x="621" y="4986"/>
                  </a:cubicBezTo>
                  <a:cubicBezTo>
                    <a:pt x="523" y="4986"/>
                    <a:pt x="436" y="5021"/>
                    <a:pt x="367" y="5091"/>
                  </a:cubicBezTo>
                  <a:lnTo>
                    <a:pt x="279" y="5160"/>
                  </a:lnTo>
                  <a:cubicBezTo>
                    <a:pt x="1" y="5457"/>
                    <a:pt x="1" y="5892"/>
                    <a:pt x="279" y="6189"/>
                  </a:cubicBezTo>
                  <a:lnTo>
                    <a:pt x="1744" y="7705"/>
                  </a:lnTo>
                  <a:cubicBezTo>
                    <a:pt x="1883" y="7819"/>
                    <a:pt x="2044" y="7875"/>
                    <a:pt x="2199" y="7875"/>
                  </a:cubicBezTo>
                  <a:cubicBezTo>
                    <a:pt x="2354" y="7875"/>
                    <a:pt x="2502" y="7819"/>
                    <a:pt x="2615" y="7705"/>
                  </a:cubicBezTo>
                  <a:lnTo>
                    <a:pt x="8350" y="2040"/>
                  </a:lnTo>
                  <a:cubicBezTo>
                    <a:pt x="8646" y="1674"/>
                    <a:pt x="8490" y="1169"/>
                    <a:pt x="8123" y="959"/>
                  </a:cubicBezTo>
                  <a:lnTo>
                    <a:pt x="5439" y="1"/>
                  </a:lnTo>
                  <a:close/>
                  <a:moveTo>
                    <a:pt x="12090" y="5137"/>
                  </a:moveTo>
                  <a:cubicBezTo>
                    <a:pt x="11929" y="5137"/>
                    <a:pt x="11758" y="5197"/>
                    <a:pt x="11610" y="5317"/>
                  </a:cubicBezTo>
                  <a:lnTo>
                    <a:pt x="5945" y="10982"/>
                  </a:lnTo>
                  <a:cubicBezTo>
                    <a:pt x="5666" y="11261"/>
                    <a:pt x="5666" y="11627"/>
                    <a:pt x="5945" y="11854"/>
                  </a:cubicBezTo>
                  <a:lnTo>
                    <a:pt x="8350" y="14312"/>
                  </a:lnTo>
                  <a:cubicBezTo>
                    <a:pt x="8455" y="14425"/>
                    <a:pt x="8616" y="14482"/>
                    <a:pt x="8779" y="14482"/>
                  </a:cubicBezTo>
                  <a:cubicBezTo>
                    <a:pt x="8943" y="14482"/>
                    <a:pt x="9108" y="14425"/>
                    <a:pt x="9222" y="14312"/>
                  </a:cubicBezTo>
                  <a:lnTo>
                    <a:pt x="13789" y="9745"/>
                  </a:lnTo>
                  <a:cubicBezTo>
                    <a:pt x="13945" y="9588"/>
                    <a:pt x="14015" y="9309"/>
                    <a:pt x="13945" y="9082"/>
                  </a:cubicBezTo>
                  <a:lnTo>
                    <a:pt x="12638" y="5526"/>
                  </a:lnTo>
                  <a:cubicBezTo>
                    <a:pt x="12545" y="5267"/>
                    <a:pt x="12328" y="5137"/>
                    <a:pt x="12090" y="5137"/>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19"/>
            <p:cNvSpPr/>
            <p:nvPr/>
          </p:nvSpPr>
          <p:spPr>
            <a:xfrm>
              <a:off x="6993793" y="3666983"/>
              <a:ext cx="155969" cy="155545"/>
            </a:xfrm>
            <a:custGeom>
              <a:rect b="b" l="l" r="r" t="t"/>
              <a:pathLst>
                <a:path extrusionOk="0" h="6607" w="6625">
                  <a:moveTo>
                    <a:pt x="4219" y="1"/>
                  </a:moveTo>
                  <a:lnTo>
                    <a:pt x="3487" y="663"/>
                  </a:lnTo>
                  <a:lnTo>
                    <a:pt x="5962" y="3051"/>
                  </a:lnTo>
                  <a:lnTo>
                    <a:pt x="6625" y="2406"/>
                  </a:lnTo>
                  <a:lnTo>
                    <a:pt x="4219" y="1"/>
                  </a:lnTo>
                  <a:close/>
                  <a:moveTo>
                    <a:pt x="2406" y="1744"/>
                  </a:moveTo>
                  <a:lnTo>
                    <a:pt x="1744" y="2406"/>
                  </a:lnTo>
                  <a:lnTo>
                    <a:pt x="4219" y="4794"/>
                  </a:lnTo>
                  <a:lnTo>
                    <a:pt x="4882" y="4149"/>
                  </a:lnTo>
                  <a:lnTo>
                    <a:pt x="2406" y="1744"/>
                  </a:lnTo>
                  <a:close/>
                  <a:moveTo>
                    <a:pt x="663" y="3487"/>
                  </a:moveTo>
                  <a:lnTo>
                    <a:pt x="1" y="4149"/>
                  </a:lnTo>
                  <a:lnTo>
                    <a:pt x="2406" y="6607"/>
                  </a:lnTo>
                  <a:lnTo>
                    <a:pt x="3051" y="5962"/>
                  </a:lnTo>
                  <a:lnTo>
                    <a:pt x="663" y="3487"/>
                  </a:ln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19"/>
            <p:cNvSpPr/>
            <p:nvPr/>
          </p:nvSpPr>
          <p:spPr>
            <a:xfrm>
              <a:off x="6862473" y="3441281"/>
              <a:ext cx="336540" cy="335198"/>
            </a:xfrm>
            <a:custGeom>
              <a:rect b="b" l="l" r="r" t="t"/>
              <a:pathLst>
                <a:path extrusionOk="0" h="14238" w="14295">
                  <a:moveTo>
                    <a:pt x="13650" y="0"/>
                  </a:moveTo>
                  <a:lnTo>
                    <a:pt x="11244" y="70"/>
                  </a:lnTo>
                  <a:cubicBezTo>
                    <a:pt x="9728" y="140"/>
                    <a:pt x="8194" y="802"/>
                    <a:pt x="7113" y="1883"/>
                  </a:cubicBezTo>
                  <a:lnTo>
                    <a:pt x="210" y="8786"/>
                  </a:lnTo>
                  <a:cubicBezTo>
                    <a:pt x="1" y="9012"/>
                    <a:pt x="1" y="9378"/>
                    <a:pt x="210" y="9657"/>
                  </a:cubicBezTo>
                  <a:lnTo>
                    <a:pt x="4638" y="14015"/>
                  </a:lnTo>
                  <a:cubicBezTo>
                    <a:pt x="4751" y="14163"/>
                    <a:pt x="4917" y="14237"/>
                    <a:pt x="5080" y="14237"/>
                  </a:cubicBezTo>
                  <a:cubicBezTo>
                    <a:pt x="5243" y="14237"/>
                    <a:pt x="5405" y="14163"/>
                    <a:pt x="5509" y="14015"/>
                  </a:cubicBezTo>
                  <a:lnTo>
                    <a:pt x="12412" y="7199"/>
                  </a:lnTo>
                  <a:cubicBezTo>
                    <a:pt x="13510" y="6101"/>
                    <a:pt x="14155" y="4585"/>
                    <a:pt x="14225" y="3051"/>
                  </a:cubicBezTo>
                  <a:lnTo>
                    <a:pt x="14295" y="663"/>
                  </a:lnTo>
                  <a:cubicBezTo>
                    <a:pt x="14295" y="297"/>
                    <a:pt x="14016" y="0"/>
                    <a:pt x="136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19"/>
            <p:cNvSpPr/>
            <p:nvPr/>
          </p:nvSpPr>
          <p:spPr>
            <a:xfrm>
              <a:off x="6884650" y="3468779"/>
              <a:ext cx="314363" cy="307700"/>
            </a:xfrm>
            <a:custGeom>
              <a:rect b="b" l="l" r="r" t="t"/>
              <a:pathLst>
                <a:path extrusionOk="0" h="13070" w="13353">
                  <a:moveTo>
                    <a:pt x="13353" y="0"/>
                  </a:moveTo>
                  <a:lnTo>
                    <a:pt x="11174" y="70"/>
                  </a:lnTo>
                  <a:cubicBezTo>
                    <a:pt x="9657" y="140"/>
                    <a:pt x="8123" y="802"/>
                    <a:pt x="7042" y="1883"/>
                  </a:cubicBezTo>
                  <a:lnTo>
                    <a:pt x="140" y="8786"/>
                  </a:lnTo>
                  <a:cubicBezTo>
                    <a:pt x="70" y="8855"/>
                    <a:pt x="0" y="8995"/>
                    <a:pt x="0" y="9152"/>
                  </a:cubicBezTo>
                  <a:lnTo>
                    <a:pt x="3696" y="12847"/>
                  </a:lnTo>
                  <a:cubicBezTo>
                    <a:pt x="3809" y="12995"/>
                    <a:pt x="3975" y="13069"/>
                    <a:pt x="4138" y="13069"/>
                  </a:cubicBezTo>
                  <a:cubicBezTo>
                    <a:pt x="4301" y="13069"/>
                    <a:pt x="4463" y="12995"/>
                    <a:pt x="4567" y="12847"/>
                  </a:cubicBezTo>
                  <a:lnTo>
                    <a:pt x="11470" y="6031"/>
                  </a:lnTo>
                  <a:cubicBezTo>
                    <a:pt x="12568" y="4933"/>
                    <a:pt x="13213" y="3417"/>
                    <a:pt x="13283" y="1883"/>
                  </a:cubicBezTo>
                  <a:lnTo>
                    <a:pt x="13353" y="0"/>
                  </a:lnTo>
                  <a:close/>
                </a:path>
              </a:pathLst>
            </a:custGeom>
            <a:solidFill>
              <a:srgbClr val="E1F4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19"/>
            <p:cNvSpPr/>
            <p:nvPr/>
          </p:nvSpPr>
          <p:spPr>
            <a:xfrm>
              <a:off x="6788621" y="3734385"/>
              <a:ext cx="128471" cy="122633"/>
            </a:xfrm>
            <a:custGeom>
              <a:rect b="b" l="l" r="r" t="t"/>
              <a:pathLst>
                <a:path extrusionOk="0" h="5209" w="5457">
                  <a:moveTo>
                    <a:pt x="661" y="0"/>
                  </a:moveTo>
                  <a:cubicBezTo>
                    <a:pt x="430" y="0"/>
                    <a:pt x="203" y="41"/>
                    <a:pt x="0" y="118"/>
                  </a:cubicBezTo>
                  <a:cubicBezTo>
                    <a:pt x="1029" y="2437"/>
                    <a:pt x="2911" y="4249"/>
                    <a:pt x="5317" y="5208"/>
                  </a:cubicBezTo>
                  <a:cubicBezTo>
                    <a:pt x="5456" y="4615"/>
                    <a:pt x="5317" y="3971"/>
                    <a:pt x="4881" y="3535"/>
                  </a:cubicBezTo>
                  <a:cubicBezTo>
                    <a:pt x="4724" y="3378"/>
                    <a:pt x="4585" y="3238"/>
                    <a:pt x="4358" y="3169"/>
                  </a:cubicBezTo>
                  <a:cubicBezTo>
                    <a:pt x="4654" y="2593"/>
                    <a:pt x="4515" y="1792"/>
                    <a:pt x="4079" y="1356"/>
                  </a:cubicBezTo>
                  <a:cubicBezTo>
                    <a:pt x="3746" y="1022"/>
                    <a:pt x="3314" y="841"/>
                    <a:pt x="2868" y="841"/>
                  </a:cubicBezTo>
                  <a:cubicBezTo>
                    <a:pt x="2638" y="841"/>
                    <a:pt x="2405" y="889"/>
                    <a:pt x="2179" y="990"/>
                  </a:cubicBezTo>
                  <a:cubicBezTo>
                    <a:pt x="2109" y="763"/>
                    <a:pt x="2040" y="624"/>
                    <a:pt x="1900" y="484"/>
                  </a:cubicBezTo>
                  <a:cubicBezTo>
                    <a:pt x="1567" y="152"/>
                    <a:pt x="1106" y="0"/>
                    <a:pt x="6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19"/>
            <p:cNvSpPr/>
            <p:nvPr/>
          </p:nvSpPr>
          <p:spPr>
            <a:xfrm>
              <a:off x="7019667" y="3481798"/>
              <a:ext cx="143633" cy="132780"/>
            </a:xfrm>
            <a:custGeom>
              <a:rect b="b" l="l" r="r" t="t"/>
              <a:pathLst>
                <a:path extrusionOk="0" h="5640" w="6101">
                  <a:moveTo>
                    <a:pt x="3048" y="1"/>
                  </a:moveTo>
                  <a:cubicBezTo>
                    <a:pt x="2340" y="1"/>
                    <a:pt x="1630" y="275"/>
                    <a:pt x="1081" y="824"/>
                  </a:cubicBezTo>
                  <a:cubicBezTo>
                    <a:pt x="0" y="1905"/>
                    <a:pt x="0" y="3735"/>
                    <a:pt x="1081" y="4816"/>
                  </a:cubicBezTo>
                  <a:cubicBezTo>
                    <a:pt x="1630" y="5365"/>
                    <a:pt x="2340" y="5640"/>
                    <a:pt x="3048" y="5640"/>
                  </a:cubicBezTo>
                  <a:cubicBezTo>
                    <a:pt x="3756" y="5640"/>
                    <a:pt x="4462" y="5365"/>
                    <a:pt x="5003" y="4816"/>
                  </a:cubicBezTo>
                  <a:cubicBezTo>
                    <a:pt x="6101" y="3735"/>
                    <a:pt x="6101" y="1905"/>
                    <a:pt x="5003" y="824"/>
                  </a:cubicBezTo>
                  <a:cubicBezTo>
                    <a:pt x="4462" y="275"/>
                    <a:pt x="3756" y="1"/>
                    <a:pt x="3048"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19"/>
            <p:cNvSpPr/>
            <p:nvPr/>
          </p:nvSpPr>
          <p:spPr>
            <a:xfrm>
              <a:off x="6838272" y="3503763"/>
              <a:ext cx="301226" cy="296612"/>
            </a:xfrm>
            <a:custGeom>
              <a:rect b="b" l="l" r="r" t="t"/>
              <a:pathLst>
                <a:path extrusionOk="0" h="12599" w="12795">
                  <a:moveTo>
                    <a:pt x="10756" y="0"/>
                  </a:moveTo>
                  <a:cubicBezTo>
                    <a:pt x="10285" y="0"/>
                    <a:pt x="9814" y="179"/>
                    <a:pt x="9448" y="536"/>
                  </a:cubicBezTo>
                  <a:cubicBezTo>
                    <a:pt x="8716" y="1268"/>
                    <a:pt x="8716" y="2506"/>
                    <a:pt x="9448" y="3238"/>
                  </a:cubicBezTo>
                  <a:cubicBezTo>
                    <a:pt x="9814" y="3595"/>
                    <a:pt x="10285" y="3774"/>
                    <a:pt x="10756" y="3774"/>
                  </a:cubicBezTo>
                  <a:cubicBezTo>
                    <a:pt x="11226" y="3774"/>
                    <a:pt x="11697" y="3595"/>
                    <a:pt x="12063" y="3238"/>
                  </a:cubicBezTo>
                  <a:cubicBezTo>
                    <a:pt x="12795" y="2506"/>
                    <a:pt x="12795" y="1268"/>
                    <a:pt x="12063" y="536"/>
                  </a:cubicBezTo>
                  <a:cubicBezTo>
                    <a:pt x="11697" y="179"/>
                    <a:pt x="11226" y="0"/>
                    <a:pt x="10756" y="0"/>
                  </a:cubicBezTo>
                  <a:close/>
                  <a:moveTo>
                    <a:pt x="1970" y="5417"/>
                  </a:moveTo>
                  <a:lnTo>
                    <a:pt x="297" y="7073"/>
                  </a:lnTo>
                  <a:cubicBezTo>
                    <a:pt x="0" y="7369"/>
                    <a:pt x="0" y="7875"/>
                    <a:pt x="297" y="8171"/>
                  </a:cubicBezTo>
                  <a:lnTo>
                    <a:pt x="4515" y="12389"/>
                  </a:lnTo>
                  <a:cubicBezTo>
                    <a:pt x="4655" y="12529"/>
                    <a:pt x="4851" y="12599"/>
                    <a:pt x="5049" y="12599"/>
                  </a:cubicBezTo>
                  <a:cubicBezTo>
                    <a:pt x="5247" y="12599"/>
                    <a:pt x="5448" y="12529"/>
                    <a:pt x="5596" y="12389"/>
                  </a:cubicBezTo>
                  <a:lnTo>
                    <a:pt x="7269" y="10716"/>
                  </a:lnTo>
                  <a:lnTo>
                    <a:pt x="1970" y="5417"/>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19"/>
            <p:cNvSpPr/>
            <p:nvPr/>
          </p:nvSpPr>
          <p:spPr>
            <a:xfrm>
              <a:off x="6855505" y="3521749"/>
              <a:ext cx="283993" cy="278625"/>
            </a:xfrm>
            <a:custGeom>
              <a:rect b="b" l="l" r="r" t="t"/>
              <a:pathLst>
                <a:path extrusionOk="0" h="11835" w="12063">
                  <a:moveTo>
                    <a:pt x="10783" y="0"/>
                  </a:moveTo>
                  <a:cubicBezTo>
                    <a:pt x="10289" y="0"/>
                    <a:pt x="9800" y="180"/>
                    <a:pt x="9448" y="574"/>
                  </a:cubicBezTo>
                  <a:cubicBezTo>
                    <a:pt x="8856" y="1167"/>
                    <a:pt x="8716" y="2038"/>
                    <a:pt x="9152" y="2753"/>
                  </a:cubicBezTo>
                  <a:cubicBezTo>
                    <a:pt x="9450" y="2902"/>
                    <a:pt x="9771" y="2979"/>
                    <a:pt x="10085" y="2979"/>
                  </a:cubicBezTo>
                  <a:cubicBezTo>
                    <a:pt x="10544" y="2979"/>
                    <a:pt x="10990" y="2815"/>
                    <a:pt x="11331" y="2474"/>
                  </a:cubicBezTo>
                  <a:cubicBezTo>
                    <a:pt x="11906" y="1881"/>
                    <a:pt x="12063" y="940"/>
                    <a:pt x="11697" y="208"/>
                  </a:cubicBezTo>
                  <a:cubicBezTo>
                    <a:pt x="11413" y="73"/>
                    <a:pt x="11097" y="0"/>
                    <a:pt x="10783" y="0"/>
                  </a:cubicBezTo>
                  <a:close/>
                  <a:moveTo>
                    <a:pt x="1959" y="5647"/>
                  </a:moveTo>
                  <a:cubicBezTo>
                    <a:pt x="1796" y="5647"/>
                    <a:pt x="1630" y="5699"/>
                    <a:pt x="1517" y="5803"/>
                  </a:cubicBezTo>
                  <a:cubicBezTo>
                    <a:pt x="1308" y="6100"/>
                    <a:pt x="1308" y="6466"/>
                    <a:pt x="1517" y="6745"/>
                  </a:cubicBezTo>
                  <a:lnTo>
                    <a:pt x="5596" y="10824"/>
                  </a:lnTo>
                  <a:lnTo>
                    <a:pt x="6537" y="9952"/>
                  </a:lnTo>
                  <a:lnTo>
                    <a:pt x="2389" y="5803"/>
                  </a:lnTo>
                  <a:cubicBezTo>
                    <a:pt x="2284" y="5699"/>
                    <a:pt x="2123" y="5647"/>
                    <a:pt x="1959" y="5647"/>
                  </a:cubicBezTo>
                  <a:close/>
                  <a:moveTo>
                    <a:pt x="652" y="6971"/>
                  </a:moveTo>
                  <a:cubicBezTo>
                    <a:pt x="489" y="6971"/>
                    <a:pt x="323" y="7041"/>
                    <a:pt x="210" y="7181"/>
                  </a:cubicBezTo>
                  <a:cubicBezTo>
                    <a:pt x="1" y="7407"/>
                    <a:pt x="1" y="7773"/>
                    <a:pt x="210" y="8052"/>
                  </a:cubicBezTo>
                  <a:lnTo>
                    <a:pt x="3783" y="11625"/>
                  </a:lnTo>
                  <a:cubicBezTo>
                    <a:pt x="3923" y="11765"/>
                    <a:pt x="4119" y="11835"/>
                    <a:pt x="4317" y="11835"/>
                  </a:cubicBezTo>
                  <a:cubicBezTo>
                    <a:pt x="4515" y="11835"/>
                    <a:pt x="4716" y="11765"/>
                    <a:pt x="4864" y="11625"/>
                  </a:cubicBezTo>
                  <a:lnTo>
                    <a:pt x="5160" y="11259"/>
                  </a:lnTo>
                  <a:lnTo>
                    <a:pt x="1081" y="7181"/>
                  </a:lnTo>
                  <a:cubicBezTo>
                    <a:pt x="977" y="7041"/>
                    <a:pt x="815" y="6971"/>
                    <a:pt x="652" y="6971"/>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6" name="Google Shape;1876;p19"/>
          <p:cNvGrpSpPr/>
          <p:nvPr/>
        </p:nvGrpSpPr>
        <p:grpSpPr>
          <a:xfrm>
            <a:off x="2083779" y="2973084"/>
            <a:ext cx="604987" cy="547817"/>
            <a:chOff x="2602788" y="3405567"/>
            <a:chExt cx="468684" cy="468260"/>
          </a:xfrm>
        </p:grpSpPr>
        <p:sp>
          <p:nvSpPr>
            <p:cNvPr id="1877" name="Google Shape;1877;p19"/>
            <p:cNvSpPr/>
            <p:nvPr/>
          </p:nvSpPr>
          <p:spPr>
            <a:xfrm>
              <a:off x="2602788" y="3405567"/>
              <a:ext cx="468684" cy="468260"/>
            </a:xfrm>
            <a:custGeom>
              <a:rect b="b" l="l" r="r" t="t"/>
              <a:pathLst>
                <a:path extrusionOk="0" h="19890" w="19908">
                  <a:moveTo>
                    <a:pt x="9954" y="1"/>
                  </a:moveTo>
                  <a:cubicBezTo>
                    <a:pt x="4516" y="1"/>
                    <a:pt x="1" y="4428"/>
                    <a:pt x="1" y="9937"/>
                  </a:cubicBezTo>
                  <a:cubicBezTo>
                    <a:pt x="1" y="11976"/>
                    <a:pt x="663" y="13946"/>
                    <a:pt x="1744" y="15532"/>
                  </a:cubicBezTo>
                  <a:cubicBezTo>
                    <a:pt x="1744" y="15532"/>
                    <a:pt x="1831" y="15532"/>
                    <a:pt x="1831" y="15602"/>
                  </a:cubicBezTo>
                  <a:cubicBezTo>
                    <a:pt x="2772" y="16264"/>
                    <a:pt x="3574" y="17066"/>
                    <a:pt x="4219" y="18007"/>
                  </a:cubicBezTo>
                  <a:cubicBezTo>
                    <a:pt x="4289" y="18077"/>
                    <a:pt x="4289" y="18077"/>
                    <a:pt x="4359" y="18147"/>
                  </a:cubicBezTo>
                  <a:cubicBezTo>
                    <a:pt x="5962" y="19245"/>
                    <a:pt x="7845" y="19890"/>
                    <a:pt x="9954" y="19890"/>
                  </a:cubicBezTo>
                  <a:cubicBezTo>
                    <a:pt x="15480" y="19890"/>
                    <a:pt x="19907" y="15393"/>
                    <a:pt x="19907" y="9937"/>
                  </a:cubicBezTo>
                  <a:cubicBezTo>
                    <a:pt x="19907" y="4498"/>
                    <a:pt x="15410" y="1"/>
                    <a:pt x="995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19"/>
            <p:cNvSpPr/>
            <p:nvPr/>
          </p:nvSpPr>
          <p:spPr>
            <a:xfrm>
              <a:off x="2643822" y="3440904"/>
              <a:ext cx="410416" cy="391888"/>
            </a:xfrm>
            <a:custGeom>
              <a:rect b="b" l="l" r="r" t="t"/>
              <a:pathLst>
                <a:path extrusionOk="0" h="16646" w="17433">
                  <a:moveTo>
                    <a:pt x="15135" y="0"/>
                  </a:moveTo>
                  <a:cubicBezTo>
                    <a:pt x="13056" y="0"/>
                    <a:pt x="9275" y="2299"/>
                    <a:pt x="5666" y="5908"/>
                  </a:cubicBezTo>
                  <a:cubicBezTo>
                    <a:pt x="4585" y="6989"/>
                    <a:pt x="3644" y="8087"/>
                    <a:pt x="2773" y="9098"/>
                  </a:cubicBezTo>
                  <a:cubicBezTo>
                    <a:pt x="1395" y="10981"/>
                    <a:pt x="437" y="12654"/>
                    <a:pt x="1" y="14031"/>
                  </a:cubicBezTo>
                  <a:cubicBezTo>
                    <a:pt x="733" y="15059"/>
                    <a:pt x="1605" y="15931"/>
                    <a:pt x="2616" y="16646"/>
                  </a:cubicBezTo>
                  <a:cubicBezTo>
                    <a:pt x="4795" y="16001"/>
                    <a:pt x="7845" y="13892"/>
                    <a:pt x="10756" y="10981"/>
                  </a:cubicBezTo>
                  <a:cubicBezTo>
                    <a:pt x="11418" y="10405"/>
                    <a:pt x="11994" y="9743"/>
                    <a:pt x="12499" y="9098"/>
                  </a:cubicBezTo>
                  <a:cubicBezTo>
                    <a:pt x="15846" y="5315"/>
                    <a:pt x="17432" y="1620"/>
                    <a:pt x="16282" y="382"/>
                  </a:cubicBezTo>
                  <a:cubicBezTo>
                    <a:pt x="16006" y="124"/>
                    <a:pt x="15616" y="0"/>
                    <a:pt x="151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19"/>
            <p:cNvSpPr/>
            <p:nvPr/>
          </p:nvSpPr>
          <p:spPr>
            <a:xfrm>
              <a:off x="2643822" y="3440904"/>
              <a:ext cx="389887" cy="350854"/>
            </a:xfrm>
            <a:custGeom>
              <a:rect b="b" l="l" r="r" t="t"/>
              <a:pathLst>
                <a:path extrusionOk="0" h="14903" w="16561">
                  <a:moveTo>
                    <a:pt x="15135" y="0"/>
                  </a:moveTo>
                  <a:cubicBezTo>
                    <a:pt x="13056" y="0"/>
                    <a:pt x="9275" y="2299"/>
                    <a:pt x="5666" y="5908"/>
                  </a:cubicBezTo>
                  <a:cubicBezTo>
                    <a:pt x="4585" y="6989"/>
                    <a:pt x="3644" y="8087"/>
                    <a:pt x="2773" y="9098"/>
                  </a:cubicBezTo>
                  <a:cubicBezTo>
                    <a:pt x="1395" y="10981"/>
                    <a:pt x="437" y="12654"/>
                    <a:pt x="1" y="14031"/>
                  </a:cubicBezTo>
                  <a:cubicBezTo>
                    <a:pt x="228" y="14327"/>
                    <a:pt x="437" y="14624"/>
                    <a:pt x="733" y="14903"/>
                  </a:cubicBezTo>
                  <a:cubicBezTo>
                    <a:pt x="1169" y="13595"/>
                    <a:pt x="2110" y="11922"/>
                    <a:pt x="3487" y="10179"/>
                  </a:cubicBezTo>
                  <a:cubicBezTo>
                    <a:pt x="4289" y="9098"/>
                    <a:pt x="5317" y="7930"/>
                    <a:pt x="6398" y="6849"/>
                  </a:cubicBezTo>
                  <a:cubicBezTo>
                    <a:pt x="10078" y="3169"/>
                    <a:pt x="13951" y="837"/>
                    <a:pt x="16063" y="837"/>
                  </a:cubicBezTo>
                  <a:cubicBezTo>
                    <a:pt x="16242" y="837"/>
                    <a:pt x="16408" y="854"/>
                    <a:pt x="16561" y="888"/>
                  </a:cubicBezTo>
                  <a:cubicBezTo>
                    <a:pt x="16491" y="679"/>
                    <a:pt x="16421" y="522"/>
                    <a:pt x="16282" y="382"/>
                  </a:cubicBezTo>
                  <a:cubicBezTo>
                    <a:pt x="16006" y="124"/>
                    <a:pt x="15616" y="0"/>
                    <a:pt x="15135"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19"/>
            <p:cNvSpPr/>
            <p:nvPr/>
          </p:nvSpPr>
          <p:spPr>
            <a:xfrm>
              <a:off x="2679936" y="3482316"/>
              <a:ext cx="314787" cy="314787"/>
            </a:xfrm>
            <a:custGeom>
              <a:rect b="b" l="l" r="r" t="t"/>
              <a:pathLst>
                <a:path extrusionOk="0" h="13371" w="13371">
                  <a:moveTo>
                    <a:pt x="6677" y="1"/>
                  </a:moveTo>
                  <a:cubicBezTo>
                    <a:pt x="2982" y="1"/>
                    <a:pt x="1" y="2981"/>
                    <a:pt x="1" y="6677"/>
                  </a:cubicBezTo>
                  <a:cubicBezTo>
                    <a:pt x="1" y="10389"/>
                    <a:pt x="2982" y="13370"/>
                    <a:pt x="6677" y="13370"/>
                  </a:cubicBezTo>
                  <a:cubicBezTo>
                    <a:pt x="10390" y="13370"/>
                    <a:pt x="13371" y="10389"/>
                    <a:pt x="13371" y="6677"/>
                  </a:cubicBezTo>
                  <a:cubicBezTo>
                    <a:pt x="13371" y="2981"/>
                    <a:pt x="10390" y="1"/>
                    <a:pt x="6677" y="1"/>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19"/>
            <p:cNvSpPr/>
            <p:nvPr/>
          </p:nvSpPr>
          <p:spPr>
            <a:xfrm>
              <a:off x="2758733" y="3485588"/>
              <a:ext cx="235990" cy="307818"/>
            </a:xfrm>
            <a:custGeom>
              <a:rect b="b" l="l" r="r" t="t"/>
              <a:pathLst>
                <a:path extrusionOk="0" h="13075" w="10024">
                  <a:moveTo>
                    <a:pt x="5230" y="873"/>
                  </a:moveTo>
                  <a:cubicBezTo>
                    <a:pt x="5579" y="873"/>
                    <a:pt x="5805" y="1099"/>
                    <a:pt x="5805" y="1465"/>
                  </a:cubicBezTo>
                  <a:cubicBezTo>
                    <a:pt x="5805" y="1744"/>
                    <a:pt x="5579" y="2040"/>
                    <a:pt x="5230" y="2040"/>
                  </a:cubicBezTo>
                  <a:lnTo>
                    <a:pt x="4498" y="2040"/>
                  </a:lnTo>
                  <a:cubicBezTo>
                    <a:pt x="4132" y="2040"/>
                    <a:pt x="3923" y="1744"/>
                    <a:pt x="3923" y="1465"/>
                  </a:cubicBezTo>
                  <a:cubicBezTo>
                    <a:pt x="3923" y="1099"/>
                    <a:pt x="4132" y="873"/>
                    <a:pt x="4498" y="873"/>
                  </a:cubicBezTo>
                  <a:close/>
                  <a:moveTo>
                    <a:pt x="8350" y="6695"/>
                  </a:moveTo>
                  <a:cubicBezTo>
                    <a:pt x="8629" y="6695"/>
                    <a:pt x="8925" y="6973"/>
                    <a:pt x="8925" y="7270"/>
                  </a:cubicBezTo>
                  <a:cubicBezTo>
                    <a:pt x="8925" y="7566"/>
                    <a:pt x="8629" y="7845"/>
                    <a:pt x="8350" y="7845"/>
                  </a:cubicBezTo>
                  <a:lnTo>
                    <a:pt x="6816" y="7845"/>
                  </a:lnTo>
                  <a:cubicBezTo>
                    <a:pt x="6450" y="7845"/>
                    <a:pt x="6241" y="7566"/>
                    <a:pt x="6241" y="7270"/>
                  </a:cubicBezTo>
                  <a:cubicBezTo>
                    <a:pt x="6241" y="6973"/>
                    <a:pt x="6450" y="6695"/>
                    <a:pt x="6816" y="6695"/>
                  </a:cubicBezTo>
                  <a:close/>
                  <a:moveTo>
                    <a:pt x="6381" y="10547"/>
                  </a:moveTo>
                  <a:cubicBezTo>
                    <a:pt x="6747" y="10547"/>
                    <a:pt x="6973" y="10826"/>
                    <a:pt x="6973" y="11122"/>
                  </a:cubicBezTo>
                  <a:cubicBezTo>
                    <a:pt x="6973" y="11488"/>
                    <a:pt x="6747" y="11697"/>
                    <a:pt x="6381" y="11697"/>
                  </a:cubicBezTo>
                  <a:lnTo>
                    <a:pt x="5666" y="11697"/>
                  </a:lnTo>
                  <a:cubicBezTo>
                    <a:pt x="5300" y="11697"/>
                    <a:pt x="5073" y="11488"/>
                    <a:pt x="5073" y="11122"/>
                  </a:cubicBezTo>
                  <a:cubicBezTo>
                    <a:pt x="5073" y="10826"/>
                    <a:pt x="5300" y="10547"/>
                    <a:pt x="5666" y="10547"/>
                  </a:cubicBezTo>
                  <a:close/>
                  <a:moveTo>
                    <a:pt x="4707" y="1"/>
                  </a:moveTo>
                  <a:cubicBezTo>
                    <a:pt x="3051" y="297"/>
                    <a:pt x="1657" y="1239"/>
                    <a:pt x="715" y="2476"/>
                  </a:cubicBezTo>
                  <a:cubicBezTo>
                    <a:pt x="576" y="2616"/>
                    <a:pt x="715" y="2842"/>
                    <a:pt x="872" y="2842"/>
                  </a:cubicBezTo>
                  <a:lnTo>
                    <a:pt x="4062" y="2842"/>
                  </a:lnTo>
                  <a:cubicBezTo>
                    <a:pt x="4358" y="2842"/>
                    <a:pt x="4637" y="3051"/>
                    <a:pt x="4637" y="3348"/>
                  </a:cubicBezTo>
                  <a:cubicBezTo>
                    <a:pt x="4637" y="3714"/>
                    <a:pt x="4428" y="4010"/>
                    <a:pt x="4062" y="4010"/>
                  </a:cubicBezTo>
                  <a:lnTo>
                    <a:pt x="436" y="4010"/>
                  </a:lnTo>
                  <a:cubicBezTo>
                    <a:pt x="210" y="4010"/>
                    <a:pt x="1" y="4150"/>
                    <a:pt x="1" y="4359"/>
                  </a:cubicBezTo>
                  <a:cubicBezTo>
                    <a:pt x="1" y="4585"/>
                    <a:pt x="140" y="4725"/>
                    <a:pt x="349" y="4725"/>
                  </a:cubicBezTo>
                  <a:lnTo>
                    <a:pt x="8716" y="4725"/>
                  </a:lnTo>
                  <a:cubicBezTo>
                    <a:pt x="8995" y="4725"/>
                    <a:pt x="9292" y="5021"/>
                    <a:pt x="9292" y="5317"/>
                  </a:cubicBezTo>
                  <a:cubicBezTo>
                    <a:pt x="9292" y="5666"/>
                    <a:pt x="9065" y="5893"/>
                    <a:pt x="8716" y="5893"/>
                  </a:cubicBezTo>
                  <a:lnTo>
                    <a:pt x="436" y="5893"/>
                  </a:lnTo>
                  <a:cubicBezTo>
                    <a:pt x="210" y="5893"/>
                    <a:pt x="1" y="6032"/>
                    <a:pt x="1" y="6259"/>
                  </a:cubicBezTo>
                  <a:cubicBezTo>
                    <a:pt x="1" y="6468"/>
                    <a:pt x="140" y="6695"/>
                    <a:pt x="349" y="6695"/>
                  </a:cubicBezTo>
                  <a:lnTo>
                    <a:pt x="2092" y="6695"/>
                  </a:lnTo>
                  <a:cubicBezTo>
                    <a:pt x="2458" y="6695"/>
                    <a:pt x="2685" y="6904"/>
                    <a:pt x="2685" y="7270"/>
                  </a:cubicBezTo>
                  <a:cubicBezTo>
                    <a:pt x="2755" y="7566"/>
                    <a:pt x="2458" y="7845"/>
                    <a:pt x="2092" y="7845"/>
                  </a:cubicBezTo>
                  <a:lnTo>
                    <a:pt x="436" y="7845"/>
                  </a:lnTo>
                  <a:cubicBezTo>
                    <a:pt x="210" y="7845"/>
                    <a:pt x="1" y="8002"/>
                    <a:pt x="1" y="8211"/>
                  </a:cubicBezTo>
                  <a:cubicBezTo>
                    <a:pt x="1" y="8438"/>
                    <a:pt x="140" y="8647"/>
                    <a:pt x="349" y="8647"/>
                  </a:cubicBezTo>
                  <a:lnTo>
                    <a:pt x="4062" y="8647"/>
                  </a:lnTo>
                  <a:cubicBezTo>
                    <a:pt x="4358" y="8647"/>
                    <a:pt x="4637" y="8873"/>
                    <a:pt x="4637" y="9152"/>
                  </a:cubicBezTo>
                  <a:cubicBezTo>
                    <a:pt x="4637" y="9518"/>
                    <a:pt x="4428" y="9815"/>
                    <a:pt x="4062" y="9815"/>
                  </a:cubicBezTo>
                  <a:lnTo>
                    <a:pt x="576" y="9815"/>
                  </a:lnTo>
                  <a:cubicBezTo>
                    <a:pt x="349" y="9815"/>
                    <a:pt x="280" y="9954"/>
                    <a:pt x="349" y="10111"/>
                  </a:cubicBezTo>
                  <a:cubicBezTo>
                    <a:pt x="1308" y="11628"/>
                    <a:pt x="2894" y="12726"/>
                    <a:pt x="4707" y="13074"/>
                  </a:cubicBezTo>
                  <a:cubicBezTo>
                    <a:pt x="7688" y="12429"/>
                    <a:pt x="10024" y="9745"/>
                    <a:pt x="10024" y="6538"/>
                  </a:cubicBezTo>
                  <a:cubicBezTo>
                    <a:pt x="10024" y="3278"/>
                    <a:pt x="7688" y="594"/>
                    <a:pt x="470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19"/>
            <p:cNvSpPr/>
            <p:nvPr/>
          </p:nvSpPr>
          <p:spPr>
            <a:xfrm>
              <a:off x="2659431" y="3460162"/>
              <a:ext cx="386591" cy="372631"/>
            </a:xfrm>
            <a:custGeom>
              <a:rect b="b" l="l" r="r" t="t"/>
              <a:pathLst>
                <a:path extrusionOk="0" h="15828" w="16421">
                  <a:moveTo>
                    <a:pt x="15356" y="1"/>
                  </a:moveTo>
                  <a:cubicBezTo>
                    <a:pt x="14959" y="1"/>
                    <a:pt x="14506" y="98"/>
                    <a:pt x="14015" y="297"/>
                  </a:cubicBezTo>
                  <a:cubicBezTo>
                    <a:pt x="13370" y="2249"/>
                    <a:pt x="11540" y="5003"/>
                    <a:pt x="8925" y="7775"/>
                  </a:cubicBezTo>
                  <a:cubicBezTo>
                    <a:pt x="8716" y="7984"/>
                    <a:pt x="8576" y="8210"/>
                    <a:pt x="8350" y="8419"/>
                  </a:cubicBezTo>
                  <a:cubicBezTo>
                    <a:pt x="5299" y="11400"/>
                    <a:pt x="2179" y="13509"/>
                    <a:pt x="70" y="14085"/>
                  </a:cubicBezTo>
                  <a:lnTo>
                    <a:pt x="0" y="14085"/>
                  </a:lnTo>
                  <a:cubicBezTo>
                    <a:pt x="576" y="14747"/>
                    <a:pt x="1238" y="15322"/>
                    <a:pt x="1953" y="15828"/>
                  </a:cubicBezTo>
                  <a:cubicBezTo>
                    <a:pt x="4132" y="15183"/>
                    <a:pt x="7182" y="13074"/>
                    <a:pt x="10093" y="10163"/>
                  </a:cubicBezTo>
                  <a:cubicBezTo>
                    <a:pt x="10895" y="9361"/>
                    <a:pt x="11627" y="8576"/>
                    <a:pt x="12272" y="7775"/>
                  </a:cubicBezTo>
                  <a:cubicBezTo>
                    <a:pt x="14956" y="4567"/>
                    <a:pt x="16421" y="1517"/>
                    <a:pt x="15898" y="70"/>
                  </a:cubicBezTo>
                  <a:cubicBezTo>
                    <a:pt x="15731" y="24"/>
                    <a:pt x="15550" y="1"/>
                    <a:pt x="15356" y="1"/>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1"/>
                                        </p:tgtEl>
                                        <p:attrNameLst>
                                          <p:attrName>style.visibility</p:attrName>
                                        </p:attrNameLst>
                                      </p:cBhvr>
                                      <p:to>
                                        <p:strVal val="visible"/>
                                      </p:to>
                                    </p:set>
                                    <p:animEffect filter="fade" transition="in">
                                      <p:cBhvr>
                                        <p:cTn dur="1000"/>
                                        <p:tgtEl>
                                          <p:spTgt spid="18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2">
                                            <p:txEl>
                                              <p:pRg end="0" st="0"/>
                                            </p:txEl>
                                          </p:spTgt>
                                        </p:tgtEl>
                                        <p:attrNameLst>
                                          <p:attrName>style.visibility</p:attrName>
                                        </p:attrNameLst>
                                      </p:cBhvr>
                                      <p:to>
                                        <p:strVal val="visible"/>
                                      </p:to>
                                    </p:set>
                                    <p:animEffect filter="fade" transition="in">
                                      <p:cBhvr>
                                        <p:cTn dur="1000"/>
                                        <p:tgtEl>
                                          <p:spTgt spid="18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2">
                                            <p:txEl>
                                              <p:pRg end="1" st="1"/>
                                            </p:txEl>
                                          </p:spTgt>
                                        </p:tgtEl>
                                        <p:attrNameLst>
                                          <p:attrName>style.visibility</p:attrName>
                                        </p:attrNameLst>
                                      </p:cBhvr>
                                      <p:to>
                                        <p:strVal val="visible"/>
                                      </p:to>
                                    </p:set>
                                    <p:animEffect filter="fade" transition="in">
                                      <p:cBhvr>
                                        <p:cTn dur="1000"/>
                                        <p:tgtEl>
                                          <p:spTgt spid="18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2">
                                            <p:txEl>
                                              <p:pRg end="2" st="2"/>
                                            </p:txEl>
                                          </p:spTgt>
                                        </p:tgtEl>
                                        <p:attrNameLst>
                                          <p:attrName>style.visibility</p:attrName>
                                        </p:attrNameLst>
                                      </p:cBhvr>
                                      <p:to>
                                        <p:strVal val="visible"/>
                                      </p:to>
                                    </p:set>
                                    <p:animEffect filter="fade" transition="in">
                                      <p:cBhvr>
                                        <p:cTn dur="1000"/>
                                        <p:tgtEl>
                                          <p:spTgt spid="18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sp>
        <p:nvSpPr>
          <p:cNvPr id="1887" name="Google Shape;1887;p20"/>
          <p:cNvSpPr txBox="1"/>
          <p:nvPr>
            <p:ph type="title"/>
          </p:nvPr>
        </p:nvSpPr>
        <p:spPr>
          <a:xfrm>
            <a:off x="713225" y="585519"/>
            <a:ext cx="7758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latin typeface="Times New Roman"/>
                <a:ea typeface="Times New Roman"/>
                <a:cs typeface="Times New Roman"/>
                <a:sym typeface="Times New Roman"/>
              </a:rPr>
              <a:t>Hoạt động cá nhân</a:t>
            </a:r>
            <a:endParaRPr>
              <a:latin typeface="Times New Roman"/>
              <a:ea typeface="Times New Roman"/>
              <a:cs typeface="Times New Roman"/>
              <a:sym typeface="Times New Roman"/>
            </a:endParaRPr>
          </a:p>
        </p:txBody>
      </p:sp>
      <p:sp>
        <p:nvSpPr>
          <p:cNvPr id="1888" name="Google Shape;1888;p20"/>
          <p:cNvSpPr txBox="1"/>
          <p:nvPr>
            <p:ph idx="1" type="body"/>
          </p:nvPr>
        </p:nvSpPr>
        <p:spPr>
          <a:xfrm>
            <a:off x="942900" y="1203775"/>
            <a:ext cx="7258200" cy="3416400"/>
          </a:xfrm>
          <a:prstGeom prst="rect">
            <a:avLst/>
          </a:prstGeom>
          <a:noFill/>
          <a:ln>
            <a:noFill/>
          </a:ln>
        </p:spPr>
        <p:txBody>
          <a:bodyPr anchorCtr="0" anchor="t" bIns="91425" lIns="91425" spcFirstLastPara="1" rIns="91425" wrap="square" tIns="91425">
            <a:noAutofit/>
          </a:bodyPr>
          <a:lstStyle/>
          <a:p>
            <a:pPr indent="0" lvl="0" marL="76200" rtl="0" algn="l">
              <a:lnSpc>
                <a:spcPct val="115000"/>
              </a:lnSpc>
              <a:spcBef>
                <a:spcPts val="0"/>
              </a:spcBef>
              <a:spcAft>
                <a:spcPts val="0"/>
              </a:spcAft>
              <a:buSzPts val="2400"/>
              <a:buNone/>
            </a:pPr>
            <a:r>
              <a:rPr lang="en-US" sz="1600">
                <a:latin typeface="Times New Roman"/>
                <a:ea typeface="Times New Roman"/>
                <a:cs typeface="Times New Roman"/>
                <a:sym typeface="Times New Roman"/>
              </a:rPr>
              <a:t>Suy ngẫm về khả năng của mình theo những gợi ý sau:</a:t>
            </a:r>
            <a:endParaRPr/>
          </a:p>
          <a:p>
            <a:pPr indent="-285750" lvl="0" marL="361950" rtl="0" algn="l">
              <a:lnSpc>
                <a:spcPct val="115000"/>
              </a:lnSpc>
              <a:spcBef>
                <a:spcPts val="0"/>
              </a:spcBef>
              <a:spcAft>
                <a:spcPts val="0"/>
              </a:spcAft>
              <a:buSzPts val="2400"/>
              <a:buFont typeface="Arial"/>
              <a:buChar char="•"/>
            </a:pPr>
            <a:r>
              <a:rPr lang="en-US" sz="1600">
                <a:latin typeface="Times New Roman"/>
                <a:ea typeface="Times New Roman"/>
                <a:cs typeface="Times New Roman"/>
                <a:sym typeface="Times New Roman"/>
              </a:rPr>
              <a:t>Nêu những việc em có thể làm được hằng ngày, ví dụ: giảng bài cho em hoặc cho bạn chơi đàn, chơi cờ, làm hoa, hòa giải mâu thuẫn giữa các ban;</a:t>
            </a:r>
            <a:endParaRPr/>
          </a:p>
          <a:p>
            <a:pPr indent="-285750" lvl="0" marL="361950" rtl="0" algn="l">
              <a:lnSpc>
                <a:spcPct val="115000"/>
              </a:lnSpc>
              <a:spcBef>
                <a:spcPts val="0"/>
              </a:spcBef>
              <a:spcAft>
                <a:spcPts val="0"/>
              </a:spcAft>
              <a:buSzPts val="2400"/>
              <a:buFont typeface="Arial"/>
              <a:buChar char="•"/>
            </a:pPr>
            <a:r>
              <a:rPr lang="en-US" sz="1600">
                <a:latin typeface="Times New Roman"/>
                <a:ea typeface="Times New Roman"/>
                <a:cs typeface="Times New Roman"/>
                <a:sym typeface="Times New Roman"/>
              </a:rPr>
              <a:t>Chỉ ra những việc em đã làm tốt, ví dụ: học giỏi môn nào, có thành tích/ làm tốt trong hoạt động nào đó, nấu ăn ngon, vẽ đẹp, thuyết trình, diễn đạt hay,...</a:t>
            </a:r>
            <a:endParaRPr/>
          </a:p>
        </p:txBody>
      </p:sp>
      <p:pic>
        <p:nvPicPr>
          <p:cNvPr id="1889" name="Google Shape;1889;p20"/>
          <p:cNvPicPr preferRelativeResize="0"/>
          <p:nvPr/>
        </p:nvPicPr>
        <p:blipFill rotWithShape="1">
          <a:blip r:embed="rId3">
            <a:alphaModFix/>
          </a:blip>
          <a:srcRect b="0" l="0" r="0" t="0"/>
          <a:stretch/>
        </p:blipFill>
        <p:spPr>
          <a:xfrm>
            <a:off x="4191001" y="2716590"/>
            <a:ext cx="3124200" cy="2027726"/>
          </a:xfrm>
          <a:prstGeom prst="rect">
            <a:avLst/>
          </a:prstGeom>
          <a:noFill/>
          <a:ln>
            <a:noFill/>
          </a:ln>
        </p:spPr>
      </p:pic>
      <p:pic>
        <p:nvPicPr>
          <p:cNvPr id="1890" name="Google Shape;1890;p20"/>
          <p:cNvPicPr preferRelativeResize="0"/>
          <p:nvPr/>
        </p:nvPicPr>
        <p:blipFill rotWithShape="1">
          <a:blip r:embed="rId4">
            <a:alphaModFix/>
          </a:blip>
          <a:srcRect b="0" l="0" r="0" t="0"/>
          <a:stretch/>
        </p:blipFill>
        <p:spPr>
          <a:xfrm>
            <a:off x="1112063" y="2911975"/>
            <a:ext cx="2895600" cy="193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7"/>
                                        </p:tgtEl>
                                        <p:attrNameLst>
                                          <p:attrName>style.visibility</p:attrName>
                                        </p:attrNameLst>
                                      </p:cBhvr>
                                      <p:to>
                                        <p:strVal val="visible"/>
                                      </p:to>
                                    </p:set>
                                    <p:animEffect filter="fade" transition="in">
                                      <p:cBhvr>
                                        <p:cTn dur="1000"/>
                                        <p:tgtEl>
                                          <p:spTgt spid="18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8">
                                            <p:txEl>
                                              <p:pRg end="0" st="0"/>
                                            </p:txEl>
                                          </p:spTgt>
                                        </p:tgtEl>
                                        <p:attrNameLst>
                                          <p:attrName>style.visibility</p:attrName>
                                        </p:attrNameLst>
                                      </p:cBhvr>
                                      <p:to>
                                        <p:strVal val="visible"/>
                                      </p:to>
                                    </p:set>
                                    <p:animEffect filter="fade" transition="in">
                                      <p:cBhvr>
                                        <p:cTn dur="1000"/>
                                        <p:tgtEl>
                                          <p:spTgt spid="18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8">
                                            <p:txEl>
                                              <p:pRg end="1" st="1"/>
                                            </p:txEl>
                                          </p:spTgt>
                                        </p:tgtEl>
                                        <p:attrNameLst>
                                          <p:attrName>style.visibility</p:attrName>
                                        </p:attrNameLst>
                                      </p:cBhvr>
                                      <p:to>
                                        <p:strVal val="visible"/>
                                      </p:to>
                                    </p:set>
                                    <p:animEffect filter="fade" transition="in">
                                      <p:cBhvr>
                                        <p:cTn dur="1000"/>
                                        <p:tgtEl>
                                          <p:spTgt spid="18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8">
                                            <p:txEl>
                                              <p:pRg end="2" st="2"/>
                                            </p:txEl>
                                          </p:spTgt>
                                        </p:tgtEl>
                                        <p:attrNameLst>
                                          <p:attrName>style.visibility</p:attrName>
                                        </p:attrNameLst>
                                      </p:cBhvr>
                                      <p:to>
                                        <p:strVal val="visible"/>
                                      </p:to>
                                    </p:set>
                                    <p:animEffect filter="fade" transition="in">
                                      <p:cBhvr>
                                        <p:cTn dur="1000"/>
                                        <p:tgtEl>
                                          <p:spTgt spid="18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9"/>
                                        </p:tgtEl>
                                        <p:attrNameLst>
                                          <p:attrName>style.visibility</p:attrName>
                                        </p:attrNameLst>
                                      </p:cBhvr>
                                      <p:to>
                                        <p:strVal val="visible"/>
                                      </p:to>
                                    </p:set>
                                    <p:animEffect filter="fade" transition="in">
                                      <p:cBhvr>
                                        <p:cTn dur="1000"/>
                                        <p:tgtEl>
                                          <p:spTgt spid="18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0"/>
                                        </p:tgtEl>
                                        <p:attrNameLst>
                                          <p:attrName>style.visibility</p:attrName>
                                        </p:attrNameLst>
                                      </p:cBhvr>
                                      <p:to>
                                        <p:strVal val="visible"/>
                                      </p:to>
                                    </p:set>
                                    <p:animEffect filter="fade" transition="in">
                                      <p:cBhvr>
                                        <p:cTn dur="1000"/>
                                        <p:tgtEl>
                                          <p:spTgt spid="18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4" name="Shape 1894"/>
        <p:cNvGrpSpPr/>
        <p:nvPr/>
      </p:nvGrpSpPr>
      <p:grpSpPr>
        <a:xfrm>
          <a:off x="0" y="0"/>
          <a:ext cx="0" cy="0"/>
          <a:chOff x="0" y="0"/>
          <a:chExt cx="0" cy="0"/>
        </a:xfrm>
      </p:grpSpPr>
      <p:sp>
        <p:nvSpPr>
          <p:cNvPr id="1895" name="Google Shape;1895;p21"/>
          <p:cNvSpPr txBox="1"/>
          <p:nvPr>
            <p:ph type="title"/>
          </p:nvPr>
        </p:nvSpPr>
        <p:spPr>
          <a:xfrm>
            <a:off x="1112845" y="1259858"/>
            <a:ext cx="6507155" cy="213145"/>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sz="2400">
                <a:latin typeface="Times New Roman"/>
                <a:ea typeface="Times New Roman"/>
                <a:cs typeface="Times New Roman"/>
                <a:sym typeface="Times New Roman"/>
              </a:rPr>
              <a:t>Tạo nhóm những HS có khả năng giống nhau. Chia sẻ trong nhóm</a:t>
            </a:r>
            <a:endParaRPr sz="2400">
              <a:solidFill>
                <a:schemeClr val="accent3"/>
              </a:solidFill>
              <a:latin typeface="Times New Roman"/>
              <a:ea typeface="Times New Roman"/>
              <a:cs typeface="Times New Roman"/>
              <a:sym typeface="Times New Roman"/>
            </a:endParaRPr>
          </a:p>
        </p:txBody>
      </p:sp>
      <p:sp>
        <p:nvSpPr>
          <p:cNvPr id="1896" name="Google Shape;1896;p21">
            <a:hlinkClick action="ppaction://hlinksldjump" r:id="rId3"/>
          </p:cNvPr>
          <p:cNvSpPr/>
          <p:nvPr/>
        </p:nvSpPr>
        <p:spPr>
          <a:xfrm>
            <a:off x="7874377" y="717375"/>
            <a:ext cx="377740" cy="371255"/>
          </a:xfrm>
          <a:custGeom>
            <a:rect b="b" l="l" r="r" t="t"/>
            <a:pathLst>
              <a:path extrusionOk="0" h="209158" w="212811">
                <a:moveTo>
                  <a:pt x="106418" y="0"/>
                </a:moveTo>
                <a:cubicBezTo>
                  <a:pt x="101296" y="0"/>
                  <a:pt x="96394" y="2059"/>
                  <a:pt x="92840" y="5613"/>
                </a:cubicBezTo>
                <a:lnTo>
                  <a:pt x="7550" y="90903"/>
                </a:lnTo>
                <a:cubicBezTo>
                  <a:pt x="7452" y="90903"/>
                  <a:pt x="7452" y="91001"/>
                  <a:pt x="7452" y="91001"/>
                </a:cubicBezTo>
                <a:cubicBezTo>
                  <a:pt x="1" y="98550"/>
                  <a:pt x="1" y="110706"/>
                  <a:pt x="7452" y="118157"/>
                </a:cubicBezTo>
                <a:cubicBezTo>
                  <a:pt x="10932" y="121637"/>
                  <a:pt x="15417" y="123573"/>
                  <a:pt x="20221" y="123769"/>
                </a:cubicBezTo>
                <a:cubicBezTo>
                  <a:pt x="20417" y="123769"/>
                  <a:pt x="20637" y="123867"/>
                  <a:pt x="20833" y="123867"/>
                </a:cubicBezTo>
                <a:lnTo>
                  <a:pt x="24216" y="123867"/>
                </a:lnTo>
                <a:lnTo>
                  <a:pt x="24216" y="186585"/>
                </a:lnTo>
                <a:cubicBezTo>
                  <a:pt x="24216" y="199036"/>
                  <a:pt x="34313" y="209158"/>
                  <a:pt x="46764" y="209158"/>
                </a:cubicBezTo>
                <a:lnTo>
                  <a:pt x="80169" y="209158"/>
                </a:lnTo>
                <a:cubicBezTo>
                  <a:pt x="83527" y="209158"/>
                  <a:pt x="86296" y="206388"/>
                  <a:pt x="86296" y="203031"/>
                </a:cubicBezTo>
                <a:lnTo>
                  <a:pt x="86296" y="153793"/>
                </a:lnTo>
                <a:cubicBezTo>
                  <a:pt x="86296" y="148082"/>
                  <a:pt x="90879" y="143474"/>
                  <a:pt x="96614" y="143474"/>
                </a:cubicBezTo>
                <a:lnTo>
                  <a:pt x="116221" y="143474"/>
                </a:lnTo>
                <a:cubicBezTo>
                  <a:pt x="121932" y="143474"/>
                  <a:pt x="126540" y="148082"/>
                  <a:pt x="126540" y="153793"/>
                </a:cubicBezTo>
                <a:lnTo>
                  <a:pt x="126540" y="203031"/>
                </a:lnTo>
                <a:cubicBezTo>
                  <a:pt x="126540" y="206388"/>
                  <a:pt x="129285" y="209158"/>
                  <a:pt x="132667" y="209158"/>
                </a:cubicBezTo>
                <a:lnTo>
                  <a:pt x="166048" y="209158"/>
                </a:lnTo>
                <a:cubicBezTo>
                  <a:pt x="178498" y="209158"/>
                  <a:pt x="188522" y="199036"/>
                  <a:pt x="188522" y="186585"/>
                </a:cubicBezTo>
                <a:lnTo>
                  <a:pt x="188522" y="123867"/>
                </a:lnTo>
                <a:lnTo>
                  <a:pt x="191684" y="123867"/>
                </a:lnTo>
                <a:cubicBezTo>
                  <a:pt x="196880" y="123867"/>
                  <a:pt x="201684" y="121833"/>
                  <a:pt x="205360" y="118157"/>
                </a:cubicBezTo>
                <a:cubicBezTo>
                  <a:pt x="212811" y="110706"/>
                  <a:pt x="212811" y="98452"/>
                  <a:pt x="205360" y="91001"/>
                </a:cubicBezTo>
                <a:lnTo>
                  <a:pt x="119996" y="5613"/>
                </a:lnTo>
                <a:cubicBezTo>
                  <a:pt x="116418" y="2059"/>
                  <a:pt x="111516" y="0"/>
                  <a:pt x="10641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Times New Roman"/>
              <a:ea typeface="Times New Roman"/>
              <a:cs typeface="Times New Roman"/>
              <a:sym typeface="Times New Roman"/>
            </a:endParaRPr>
          </a:p>
        </p:txBody>
      </p:sp>
      <p:sp>
        <p:nvSpPr>
          <p:cNvPr id="1897" name="Google Shape;1897;p21">
            <a:hlinkClick action="ppaction://hlinkshowjump?jump=nextslide"/>
          </p:cNvPr>
          <p:cNvSpPr txBox="1"/>
          <p:nvPr/>
        </p:nvSpPr>
        <p:spPr>
          <a:xfrm flipH="1">
            <a:off x="7932630" y="2456437"/>
            <a:ext cx="319500" cy="47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accent3"/>
                </a:solidFill>
                <a:latin typeface="Times New Roman"/>
                <a:ea typeface="Times New Roman"/>
                <a:cs typeface="Times New Roman"/>
                <a:sym typeface="Times New Roman"/>
              </a:rPr>
              <a:t>&gt;</a:t>
            </a:r>
            <a:endParaRPr b="1" i="0" sz="4000" u="none" cap="none" strike="noStrike">
              <a:solidFill>
                <a:schemeClr val="accent3"/>
              </a:solidFill>
              <a:latin typeface="Times New Roman"/>
              <a:ea typeface="Times New Roman"/>
              <a:cs typeface="Times New Roman"/>
              <a:sym typeface="Times New Roman"/>
            </a:endParaRPr>
          </a:p>
        </p:txBody>
      </p:sp>
      <p:sp>
        <p:nvSpPr>
          <p:cNvPr id="1898" name="Google Shape;1898;p21">
            <a:hlinkClick action="ppaction://hlinkshowjump?jump=previousslide"/>
          </p:cNvPr>
          <p:cNvSpPr txBox="1"/>
          <p:nvPr/>
        </p:nvSpPr>
        <p:spPr>
          <a:xfrm flipH="1">
            <a:off x="891870" y="2446912"/>
            <a:ext cx="319500" cy="47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accent3"/>
                </a:solidFill>
                <a:latin typeface="Times New Roman"/>
                <a:ea typeface="Times New Roman"/>
                <a:cs typeface="Times New Roman"/>
                <a:sym typeface="Times New Roman"/>
              </a:rPr>
              <a:t>&lt;</a:t>
            </a:r>
            <a:endParaRPr b="1" i="0" sz="4000" u="none" cap="none" strike="noStrike">
              <a:solidFill>
                <a:schemeClr val="accent3"/>
              </a:solidFill>
              <a:latin typeface="Times New Roman"/>
              <a:ea typeface="Times New Roman"/>
              <a:cs typeface="Times New Roman"/>
              <a:sym typeface="Times New Roman"/>
            </a:endParaRPr>
          </a:p>
        </p:txBody>
      </p:sp>
      <p:grpSp>
        <p:nvGrpSpPr>
          <p:cNvPr id="1899" name="Google Shape;1899;p21"/>
          <p:cNvGrpSpPr/>
          <p:nvPr/>
        </p:nvGrpSpPr>
        <p:grpSpPr>
          <a:xfrm>
            <a:off x="6003975" y="1495425"/>
            <a:ext cx="1386600" cy="1320300"/>
            <a:chOff x="6003975" y="1495425"/>
            <a:chExt cx="1386600" cy="1320300"/>
          </a:xfrm>
        </p:grpSpPr>
        <p:sp>
          <p:nvSpPr>
            <p:cNvPr id="1900" name="Google Shape;1900;p21"/>
            <p:cNvSpPr/>
            <p:nvPr/>
          </p:nvSpPr>
          <p:spPr>
            <a:xfrm>
              <a:off x="6003975" y="1495425"/>
              <a:ext cx="1386600" cy="132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901" name="Google Shape;1901;p21"/>
            <p:cNvGrpSpPr/>
            <p:nvPr/>
          </p:nvGrpSpPr>
          <p:grpSpPr>
            <a:xfrm>
              <a:off x="6326714" y="1860869"/>
              <a:ext cx="741121" cy="589413"/>
              <a:chOff x="-1594925" y="3840950"/>
              <a:chExt cx="1198450" cy="953125"/>
            </a:xfrm>
          </p:grpSpPr>
          <p:sp>
            <p:nvSpPr>
              <p:cNvPr id="1902" name="Google Shape;1902;p21"/>
              <p:cNvSpPr/>
              <p:nvPr/>
            </p:nvSpPr>
            <p:spPr>
              <a:xfrm>
                <a:off x="-1594925" y="3840950"/>
                <a:ext cx="318625" cy="287025"/>
              </a:xfrm>
              <a:custGeom>
                <a:rect b="b" l="l" r="r" t="t"/>
                <a:pathLst>
                  <a:path extrusionOk="0" h="11481" w="12745">
                    <a:moveTo>
                      <a:pt x="3415" y="0"/>
                    </a:moveTo>
                    <a:lnTo>
                      <a:pt x="0" y="5431"/>
                    </a:lnTo>
                    <a:lnTo>
                      <a:pt x="8980" y="11480"/>
                    </a:lnTo>
                    <a:lnTo>
                      <a:pt x="12744" y="5485"/>
                    </a:lnTo>
                    <a:lnTo>
                      <a:pt x="3415" y="0"/>
                    </a:lnTo>
                    <a:close/>
                  </a:path>
                </a:pathLst>
              </a:custGeom>
              <a:solidFill>
                <a:srgbClr val="666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03" name="Google Shape;1903;p21"/>
              <p:cNvSpPr/>
              <p:nvPr/>
            </p:nvSpPr>
            <p:spPr>
              <a:xfrm>
                <a:off x="-1442350" y="3919100"/>
                <a:ext cx="1004875" cy="824575"/>
              </a:xfrm>
              <a:custGeom>
                <a:rect b="b" l="l" r="r" t="t"/>
                <a:pathLst>
                  <a:path extrusionOk="0" h="32983" w="40195">
                    <a:moveTo>
                      <a:pt x="5570" y="0"/>
                    </a:moveTo>
                    <a:cubicBezTo>
                      <a:pt x="5057" y="0"/>
                      <a:pt x="4579" y="263"/>
                      <a:pt x="4275" y="719"/>
                    </a:cubicBezTo>
                    <a:lnTo>
                      <a:pt x="377" y="6903"/>
                    </a:lnTo>
                    <a:cubicBezTo>
                      <a:pt x="0" y="7521"/>
                      <a:pt x="108" y="8328"/>
                      <a:pt x="646" y="8838"/>
                    </a:cubicBezTo>
                    <a:cubicBezTo>
                      <a:pt x="1479" y="9591"/>
                      <a:pt x="2823" y="10855"/>
                      <a:pt x="4490" y="12360"/>
                    </a:cubicBezTo>
                    <a:cubicBezTo>
                      <a:pt x="7125" y="14726"/>
                      <a:pt x="10567" y="17791"/>
                      <a:pt x="14223" y="20910"/>
                    </a:cubicBezTo>
                    <a:cubicBezTo>
                      <a:pt x="19439" y="25346"/>
                      <a:pt x="25112" y="29917"/>
                      <a:pt x="29521" y="32740"/>
                    </a:cubicBezTo>
                    <a:lnTo>
                      <a:pt x="29924" y="32982"/>
                    </a:lnTo>
                    <a:cubicBezTo>
                      <a:pt x="29924" y="32982"/>
                      <a:pt x="37345" y="23088"/>
                      <a:pt x="40195" y="16689"/>
                    </a:cubicBezTo>
                    <a:lnTo>
                      <a:pt x="39657" y="16366"/>
                    </a:lnTo>
                    <a:cubicBezTo>
                      <a:pt x="37721" y="15237"/>
                      <a:pt x="30623" y="11177"/>
                      <a:pt x="23095" y="7333"/>
                    </a:cubicBezTo>
                    <a:cubicBezTo>
                      <a:pt x="18928" y="5209"/>
                      <a:pt x="14626" y="3165"/>
                      <a:pt x="10997" y="1714"/>
                    </a:cubicBezTo>
                    <a:cubicBezTo>
                      <a:pt x="9357" y="1041"/>
                      <a:pt x="7663" y="477"/>
                      <a:pt x="5942" y="47"/>
                    </a:cubicBezTo>
                    <a:cubicBezTo>
                      <a:pt x="5817" y="15"/>
                      <a:pt x="5693" y="0"/>
                      <a:pt x="557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04" name="Google Shape;1904;p21"/>
              <p:cNvSpPr/>
              <p:nvPr/>
            </p:nvSpPr>
            <p:spPr>
              <a:xfrm>
                <a:off x="-721150" y="4312800"/>
                <a:ext cx="324675" cy="481275"/>
              </a:xfrm>
              <a:custGeom>
                <a:rect b="b" l="l" r="r" t="t"/>
                <a:pathLst>
                  <a:path extrusionOk="0" h="19251" w="12987">
                    <a:moveTo>
                      <a:pt x="11132" y="0"/>
                    </a:moveTo>
                    <a:cubicBezTo>
                      <a:pt x="9492" y="3549"/>
                      <a:pt x="1" y="17987"/>
                      <a:pt x="1" y="17987"/>
                    </a:cubicBezTo>
                    <a:lnTo>
                      <a:pt x="2017" y="19250"/>
                    </a:lnTo>
                    <a:cubicBezTo>
                      <a:pt x="7771" y="11077"/>
                      <a:pt x="12987" y="1183"/>
                      <a:pt x="12987" y="1183"/>
                    </a:cubicBezTo>
                    <a:lnTo>
                      <a:pt x="11132" y="0"/>
                    </a:lnTo>
                    <a:close/>
                  </a:path>
                </a:pathLst>
              </a:custGeom>
              <a:solidFill>
                <a:srgbClr val="666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05" name="Google Shape;1905;p21"/>
              <p:cNvSpPr/>
              <p:nvPr/>
            </p:nvSpPr>
            <p:spPr>
              <a:xfrm>
                <a:off x="-1329425" y="3961925"/>
                <a:ext cx="464475" cy="479950"/>
              </a:xfrm>
              <a:custGeom>
                <a:rect b="b" l="l" r="r" t="t"/>
                <a:pathLst>
                  <a:path extrusionOk="0" h="19198" w="18579">
                    <a:moveTo>
                      <a:pt x="6480" y="1"/>
                    </a:moveTo>
                    <a:cubicBezTo>
                      <a:pt x="4060" y="3388"/>
                      <a:pt x="1882" y="6964"/>
                      <a:pt x="0" y="10647"/>
                    </a:cubicBezTo>
                    <a:cubicBezTo>
                      <a:pt x="2608" y="13013"/>
                      <a:pt x="6050" y="16078"/>
                      <a:pt x="9706" y="19197"/>
                    </a:cubicBezTo>
                    <a:cubicBezTo>
                      <a:pt x="13174" y="15030"/>
                      <a:pt x="16159" y="10486"/>
                      <a:pt x="18578" y="5647"/>
                    </a:cubicBezTo>
                    <a:cubicBezTo>
                      <a:pt x="14411" y="3496"/>
                      <a:pt x="10109" y="1452"/>
                      <a:pt x="6480" y="1"/>
                    </a:cubicBezTo>
                    <a:close/>
                  </a:path>
                </a:pathLst>
              </a:custGeom>
              <a:solidFill>
                <a:srgbClr val="666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06" name="Google Shape;1906;p21"/>
              <p:cNvSpPr/>
              <p:nvPr/>
            </p:nvSpPr>
            <p:spPr>
              <a:xfrm>
                <a:off x="-588725" y="4341675"/>
                <a:ext cx="41700" cy="42250"/>
              </a:xfrm>
              <a:custGeom>
                <a:rect b="b" l="l" r="r" t="t"/>
                <a:pathLst>
                  <a:path extrusionOk="0" h="1690" w="1668">
                    <a:moveTo>
                      <a:pt x="798" y="0"/>
                    </a:moveTo>
                    <a:cubicBezTo>
                      <a:pt x="737" y="0"/>
                      <a:pt x="676" y="9"/>
                      <a:pt x="619" y="28"/>
                    </a:cubicBezTo>
                    <a:cubicBezTo>
                      <a:pt x="484" y="55"/>
                      <a:pt x="377" y="109"/>
                      <a:pt x="269" y="216"/>
                    </a:cubicBezTo>
                    <a:cubicBezTo>
                      <a:pt x="108" y="351"/>
                      <a:pt x="1" y="566"/>
                      <a:pt x="1" y="781"/>
                    </a:cubicBezTo>
                    <a:lnTo>
                      <a:pt x="1" y="862"/>
                    </a:lnTo>
                    <a:cubicBezTo>
                      <a:pt x="1" y="996"/>
                      <a:pt x="27" y="1130"/>
                      <a:pt x="81" y="1265"/>
                    </a:cubicBezTo>
                    <a:cubicBezTo>
                      <a:pt x="162" y="1399"/>
                      <a:pt x="269" y="1507"/>
                      <a:pt x="377" y="1561"/>
                    </a:cubicBezTo>
                    <a:cubicBezTo>
                      <a:pt x="513" y="1648"/>
                      <a:pt x="666" y="1690"/>
                      <a:pt x="818" y="1690"/>
                    </a:cubicBezTo>
                    <a:cubicBezTo>
                      <a:pt x="1087" y="1690"/>
                      <a:pt x="1352" y="1559"/>
                      <a:pt x="1506" y="1319"/>
                    </a:cubicBezTo>
                    <a:cubicBezTo>
                      <a:pt x="1641" y="1077"/>
                      <a:pt x="1667" y="781"/>
                      <a:pt x="1533" y="512"/>
                    </a:cubicBezTo>
                    <a:lnTo>
                      <a:pt x="1479" y="431"/>
                    </a:lnTo>
                    <a:cubicBezTo>
                      <a:pt x="1399" y="270"/>
                      <a:pt x="1291" y="162"/>
                      <a:pt x="1130" y="82"/>
                    </a:cubicBezTo>
                    <a:cubicBezTo>
                      <a:pt x="1026" y="30"/>
                      <a:pt x="910" y="0"/>
                      <a:pt x="79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07" name="Google Shape;1907;p21"/>
              <p:cNvSpPr/>
              <p:nvPr/>
            </p:nvSpPr>
            <p:spPr>
              <a:xfrm>
                <a:off x="-1239700" y="4019325"/>
                <a:ext cx="620625" cy="309725"/>
              </a:xfrm>
              <a:custGeom>
                <a:rect b="b" l="l" r="r" t="t"/>
                <a:pathLst>
                  <a:path extrusionOk="0" h="12389" w="24825">
                    <a:moveTo>
                      <a:pt x="717" y="0"/>
                    </a:moveTo>
                    <a:cubicBezTo>
                      <a:pt x="257" y="0"/>
                      <a:pt x="0" y="635"/>
                      <a:pt x="444" y="931"/>
                    </a:cubicBezTo>
                    <a:cubicBezTo>
                      <a:pt x="2245" y="2060"/>
                      <a:pt x="4316" y="2813"/>
                      <a:pt x="6251" y="3700"/>
                    </a:cubicBezTo>
                    <a:cubicBezTo>
                      <a:pt x="8187" y="4587"/>
                      <a:pt x="10150" y="5528"/>
                      <a:pt x="12086" y="6496"/>
                    </a:cubicBezTo>
                    <a:cubicBezTo>
                      <a:pt x="14021" y="7437"/>
                      <a:pt x="15823" y="8351"/>
                      <a:pt x="17678" y="9346"/>
                    </a:cubicBezTo>
                    <a:cubicBezTo>
                      <a:pt x="18673" y="9857"/>
                      <a:pt x="19641" y="10395"/>
                      <a:pt x="20609" y="10932"/>
                    </a:cubicBezTo>
                    <a:cubicBezTo>
                      <a:pt x="21523" y="11443"/>
                      <a:pt x="22464" y="12062"/>
                      <a:pt x="23485" y="12357"/>
                    </a:cubicBezTo>
                    <a:cubicBezTo>
                      <a:pt x="23555" y="12379"/>
                      <a:pt x="23625" y="12389"/>
                      <a:pt x="23693" y="12389"/>
                    </a:cubicBezTo>
                    <a:cubicBezTo>
                      <a:pt x="24311" y="12389"/>
                      <a:pt x="24824" y="11578"/>
                      <a:pt x="24292" y="11094"/>
                    </a:cubicBezTo>
                    <a:cubicBezTo>
                      <a:pt x="23485" y="10368"/>
                      <a:pt x="22517" y="9911"/>
                      <a:pt x="21576" y="9400"/>
                    </a:cubicBezTo>
                    <a:cubicBezTo>
                      <a:pt x="20609" y="8862"/>
                      <a:pt x="19614" y="8351"/>
                      <a:pt x="18646" y="7841"/>
                    </a:cubicBezTo>
                    <a:cubicBezTo>
                      <a:pt x="16737" y="6846"/>
                      <a:pt x="14801" y="5878"/>
                      <a:pt x="12865" y="4937"/>
                    </a:cubicBezTo>
                    <a:cubicBezTo>
                      <a:pt x="10930" y="4023"/>
                      <a:pt x="8994" y="3162"/>
                      <a:pt x="7058" y="2329"/>
                    </a:cubicBezTo>
                    <a:cubicBezTo>
                      <a:pt x="5042" y="1495"/>
                      <a:pt x="2998" y="474"/>
                      <a:pt x="847" y="17"/>
                    </a:cubicBezTo>
                    <a:cubicBezTo>
                      <a:pt x="803" y="6"/>
                      <a:pt x="759" y="0"/>
                      <a:pt x="71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grpSp>
        <p:nvGrpSpPr>
          <p:cNvPr id="1908" name="Google Shape;1908;p21"/>
          <p:cNvGrpSpPr/>
          <p:nvPr/>
        </p:nvGrpSpPr>
        <p:grpSpPr>
          <a:xfrm>
            <a:off x="1612950" y="1495425"/>
            <a:ext cx="1386600" cy="1320300"/>
            <a:chOff x="1612950" y="1495425"/>
            <a:chExt cx="1386600" cy="1320300"/>
          </a:xfrm>
        </p:grpSpPr>
        <p:sp>
          <p:nvSpPr>
            <p:cNvPr id="1909" name="Google Shape;1909;p21"/>
            <p:cNvSpPr/>
            <p:nvPr/>
          </p:nvSpPr>
          <p:spPr>
            <a:xfrm>
              <a:off x="1612950" y="1495425"/>
              <a:ext cx="1386600" cy="132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910" name="Google Shape;1910;p21"/>
            <p:cNvGrpSpPr/>
            <p:nvPr/>
          </p:nvGrpSpPr>
          <p:grpSpPr>
            <a:xfrm>
              <a:off x="1983839" y="1843293"/>
              <a:ext cx="644821" cy="624564"/>
              <a:chOff x="-2851850" y="3343700"/>
              <a:chExt cx="1622600" cy="1571625"/>
            </a:xfrm>
          </p:grpSpPr>
          <p:sp>
            <p:nvSpPr>
              <p:cNvPr id="1911" name="Google Shape;1911;p21"/>
              <p:cNvSpPr/>
              <p:nvPr/>
            </p:nvSpPr>
            <p:spPr>
              <a:xfrm>
                <a:off x="-2111825" y="4083550"/>
                <a:ext cx="882575" cy="831775"/>
              </a:xfrm>
              <a:custGeom>
                <a:rect b="b" l="l" r="r" t="t"/>
                <a:pathLst>
                  <a:path extrusionOk="0" h="33271" w="35303">
                    <a:moveTo>
                      <a:pt x="7040" y="0"/>
                    </a:moveTo>
                    <a:cubicBezTo>
                      <a:pt x="6931" y="0"/>
                      <a:pt x="6820" y="28"/>
                      <a:pt x="6722" y="83"/>
                    </a:cubicBezTo>
                    <a:lnTo>
                      <a:pt x="5701" y="647"/>
                    </a:lnTo>
                    <a:cubicBezTo>
                      <a:pt x="5432" y="808"/>
                      <a:pt x="5297" y="1131"/>
                      <a:pt x="5351" y="1427"/>
                    </a:cubicBezTo>
                    <a:lnTo>
                      <a:pt x="5808" y="4035"/>
                    </a:lnTo>
                    <a:cubicBezTo>
                      <a:pt x="5835" y="4142"/>
                      <a:pt x="5835" y="4250"/>
                      <a:pt x="5808" y="4357"/>
                    </a:cubicBezTo>
                    <a:cubicBezTo>
                      <a:pt x="5728" y="4599"/>
                      <a:pt x="5566" y="4761"/>
                      <a:pt x="5351" y="4841"/>
                    </a:cubicBezTo>
                    <a:lnTo>
                      <a:pt x="4518" y="5164"/>
                    </a:lnTo>
                    <a:cubicBezTo>
                      <a:pt x="4455" y="5182"/>
                      <a:pt x="4389" y="5191"/>
                      <a:pt x="4324" y="5191"/>
                    </a:cubicBezTo>
                    <a:cubicBezTo>
                      <a:pt x="4192" y="5191"/>
                      <a:pt x="4061" y="5155"/>
                      <a:pt x="3953" y="5083"/>
                    </a:cubicBezTo>
                    <a:lnTo>
                      <a:pt x="2044" y="3739"/>
                    </a:lnTo>
                    <a:cubicBezTo>
                      <a:pt x="1937" y="3671"/>
                      <a:pt x="1815" y="3638"/>
                      <a:pt x="1695" y="3638"/>
                    </a:cubicBezTo>
                    <a:cubicBezTo>
                      <a:pt x="1484" y="3638"/>
                      <a:pt x="1277" y="3739"/>
                      <a:pt x="1157" y="3927"/>
                    </a:cubicBezTo>
                    <a:lnTo>
                      <a:pt x="243" y="5164"/>
                    </a:lnTo>
                    <a:cubicBezTo>
                      <a:pt x="1" y="5487"/>
                      <a:pt x="55" y="5890"/>
                      <a:pt x="324" y="6159"/>
                    </a:cubicBezTo>
                    <a:lnTo>
                      <a:pt x="10890" y="14601"/>
                    </a:lnTo>
                    <a:lnTo>
                      <a:pt x="34092" y="33126"/>
                    </a:lnTo>
                    <a:cubicBezTo>
                      <a:pt x="34189" y="33222"/>
                      <a:pt x="34325" y="33271"/>
                      <a:pt x="34458" y="33271"/>
                    </a:cubicBezTo>
                    <a:cubicBezTo>
                      <a:pt x="34547" y="33271"/>
                      <a:pt x="34635" y="33249"/>
                      <a:pt x="34711" y="33206"/>
                    </a:cubicBezTo>
                    <a:cubicBezTo>
                      <a:pt x="35168" y="33018"/>
                      <a:pt x="35302" y="32453"/>
                      <a:pt x="35006" y="32077"/>
                    </a:cubicBezTo>
                    <a:lnTo>
                      <a:pt x="9814" y="2906"/>
                    </a:lnTo>
                    <a:lnTo>
                      <a:pt x="9519" y="2583"/>
                    </a:lnTo>
                    <a:lnTo>
                      <a:pt x="7475" y="190"/>
                    </a:lnTo>
                    <a:cubicBezTo>
                      <a:pt x="7363" y="62"/>
                      <a:pt x="7203" y="0"/>
                      <a:pt x="704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12" name="Google Shape;1912;p21"/>
              <p:cNvSpPr/>
              <p:nvPr/>
            </p:nvSpPr>
            <p:spPr>
              <a:xfrm>
                <a:off x="-2000175" y="4148100"/>
                <a:ext cx="133725" cy="68025"/>
              </a:xfrm>
              <a:custGeom>
                <a:rect b="b" l="l" r="r" t="t"/>
                <a:pathLst>
                  <a:path extrusionOk="0" h="2721" w="5349">
                    <a:moveTo>
                      <a:pt x="5053" y="1"/>
                    </a:moveTo>
                    <a:cubicBezTo>
                      <a:pt x="4407" y="243"/>
                      <a:pt x="3735" y="619"/>
                      <a:pt x="3144" y="888"/>
                    </a:cubicBezTo>
                    <a:cubicBezTo>
                      <a:pt x="2525" y="1157"/>
                      <a:pt x="1934" y="1453"/>
                      <a:pt x="1342" y="1775"/>
                    </a:cubicBezTo>
                    <a:cubicBezTo>
                      <a:pt x="885" y="2017"/>
                      <a:pt x="455" y="2286"/>
                      <a:pt x="52" y="2555"/>
                    </a:cubicBezTo>
                    <a:cubicBezTo>
                      <a:pt x="52" y="2555"/>
                      <a:pt x="25" y="2582"/>
                      <a:pt x="25" y="2582"/>
                    </a:cubicBezTo>
                    <a:cubicBezTo>
                      <a:pt x="1" y="2630"/>
                      <a:pt x="41" y="2721"/>
                      <a:pt x="107" y="2721"/>
                    </a:cubicBezTo>
                    <a:cubicBezTo>
                      <a:pt x="115" y="2721"/>
                      <a:pt x="124" y="2719"/>
                      <a:pt x="132" y="2716"/>
                    </a:cubicBezTo>
                    <a:cubicBezTo>
                      <a:pt x="1127" y="2259"/>
                      <a:pt x="2095" y="1722"/>
                      <a:pt x="3090" y="1265"/>
                    </a:cubicBezTo>
                    <a:cubicBezTo>
                      <a:pt x="3816" y="915"/>
                      <a:pt x="4595" y="646"/>
                      <a:pt x="5348" y="324"/>
                    </a:cubicBezTo>
                    <a:lnTo>
                      <a:pt x="505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13" name="Google Shape;1913;p21"/>
              <p:cNvSpPr/>
              <p:nvPr/>
            </p:nvSpPr>
            <p:spPr>
              <a:xfrm>
                <a:off x="-1939075" y="4236800"/>
                <a:ext cx="68575" cy="61925"/>
              </a:xfrm>
              <a:custGeom>
                <a:rect b="b" l="l" r="r" t="t"/>
                <a:pathLst>
                  <a:path extrusionOk="0" h="2477" w="2743">
                    <a:moveTo>
                      <a:pt x="1387" y="1"/>
                    </a:moveTo>
                    <a:cubicBezTo>
                      <a:pt x="1057" y="1"/>
                      <a:pt x="726" y="136"/>
                      <a:pt x="485" y="405"/>
                    </a:cubicBezTo>
                    <a:cubicBezTo>
                      <a:pt x="1" y="916"/>
                      <a:pt x="54" y="1669"/>
                      <a:pt x="538" y="2153"/>
                    </a:cubicBezTo>
                    <a:cubicBezTo>
                      <a:pt x="780" y="2369"/>
                      <a:pt x="1081" y="2477"/>
                      <a:pt x="1380" y="2477"/>
                    </a:cubicBezTo>
                    <a:cubicBezTo>
                      <a:pt x="1714" y="2477"/>
                      <a:pt x="2045" y="2342"/>
                      <a:pt x="2286" y="2072"/>
                    </a:cubicBezTo>
                    <a:cubicBezTo>
                      <a:pt x="2743" y="1588"/>
                      <a:pt x="2716" y="809"/>
                      <a:pt x="2205" y="325"/>
                    </a:cubicBezTo>
                    <a:cubicBezTo>
                      <a:pt x="1977" y="109"/>
                      <a:pt x="1682" y="1"/>
                      <a:pt x="1387" y="1"/>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14" name="Google Shape;1914;p21"/>
              <p:cNvSpPr/>
              <p:nvPr/>
            </p:nvSpPr>
            <p:spPr>
              <a:xfrm>
                <a:off x="-1839600" y="4442525"/>
                <a:ext cx="596225" cy="472800"/>
              </a:xfrm>
              <a:custGeom>
                <a:rect b="b" l="l" r="r" t="t"/>
                <a:pathLst>
                  <a:path extrusionOk="0" h="18912" w="23849">
                    <a:moveTo>
                      <a:pt x="1345" y="0"/>
                    </a:moveTo>
                    <a:lnTo>
                      <a:pt x="1" y="242"/>
                    </a:lnTo>
                    <a:lnTo>
                      <a:pt x="23203" y="18767"/>
                    </a:lnTo>
                    <a:cubicBezTo>
                      <a:pt x="23300" y="18863"/>
                      <a:pt x="23436" y="18912"/>
                      <a:pt x="23575" y="18912"/>
                    </a:cubicBezTo>
                    <a:cubicBezTo>
                      <a:pt x="23668" y="18912"/>
                      <a:pt x="23763" y="18890"/>
                      <a:pt x="23849" y="18847"/>
                    </a:cubicBezTo>
                    <a:lnTo>
                      <a:pt x="1345"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15" name="Google Shape;1915;p21"/>
              <p:cNvSpPr/>
              <p:nvPr/>
            </p:nvSpPr>
            <p:spPr>
              <a:xfrm>
                <a:off x="-2851850" y="3609375"/>
                <a:ext cx="849625" cy="673200"/>
              </a:xfrm>
              <a:custGeom>
                <a:rect b="b" l="l" r="r" t="t"/>
                <a:pathLst>
                  <a:path extrusionOk="0" h="26928" w="33985">
                    <a:moveTo>
                      <a:pt x="7216" y="3646"/>
                    </a:moveTo>
                    <a:cubicBezTo>
                      <a:pt x="9882" y="3646"/>
                      <a:pt x="12984" y="6227"/>
                      <a:pt x="14895" y="7999"/>
                    </a:cubicBezTo>
                    <a:cubicBezTo>
                      <a:pt x="17396" y="10258"/>
                      <a:pt x="20864" y="14560"/>
                      <a:pt x="16562" y="16952"/>
                    </a:cubicBezTo>
                    <a:cubicBezTo>
                      <a:pt x="15825" y="17359"/>
                      <a:pt x="14960" y="17531"/>
                      <a:pt x="14050" y="17531"/>
                    </a:cubicBezTo>
                    <a:cubicBezTo>
                      <a:pt x="11709" y="17531"/>
                      <a:pt x="9062" y="16390"/>
                      <a:pt x="7475" y="15151"/>
                    </a:cubicBezTo>
                    <a:cubicBezTo>
                      <a:pt x="5485" y="13619"/>
                      <a:pt x="3146" y="11118"/>
                      <a:pt x="3092" y="8430"/>
                    </a:cubicBezTo>
                    <a:cubicBezTo>
                      <a:pt x="3092" y="7784"/>
                      <a:pt x="3227" y="7139"/>
                      <a:pt x="3496" y="6521"/>
                    </a:cubicBezTo>
                    <a:cubicBezTo>
                      <a:pt x="4428" y="4419"/>
                      <a:pt x="5756" y="3646"/>
                      <a:pt x="7216" y="3646"/>
                    </a:cubicBezTo>
                    <a:close/>
                    <a:moveTo>
                      <a:pt x="6669" y="0"/>
                    </a:moveTo>
                    <a:cubicBezTo>
                      <a:pt x="4806" y="0"/>
                      <a:pt x="2775" y="891"/>
                      <a:pt x="1183" y="3859"/>
                    </a:cubicBezTo>
                    <a:cubicBezTo>
                      <a:pt x="81" y="5929"/>
                      <a:pt x="0" y="8645"/>
                      <a:pt x="673" y="10849"/>
                    </a:cubicBezTo>
                    <a:cubicBezTo>
                      <a:pt x="3092" y="19076"/>
                      <a:pt x="11803" y="20501"/>
                      <a:pt x="19063" y="21227"/>
                    </a:cubicBezTo>
                    <a:cubicBezTo>
                      <a:pt x="23848" y="21684"/>
                      <a:pt x="26806" y="23943"/>
                      <a:pt x="30274" y="26927"/>
                    </a:cubicBezTo>
                    <a:lnTo>
                      <a:pt x="30866" y="26497"/>
                    </a:lnTo>
                    <a:lnTo>
                      <a:pt x="33984" y="23002"/>
                    </a:lnTo>
                    <a:lnTo>
                      <a:pt x="11884" y="2004"/>
                    </a:lnTo>
                    <a:cubicBezTo>
                      <a:pt x="11884" y="2004"/>
                      <a:pt x="9464" y="0"/>
                      <a:pt x="66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16" name="Google Shape;1916;p21"/>
              <p:cNvSpPr/>
              <p:nvPr/>
            </p:nvSpPr>
            <p:spPr>
              <a:xfrm>
                <a:off x="-2676425" y="3343700"/>
                <a:ext cx="777700" cy="833350"/>
              </a:xfrm>
              <a:custGeom>
                <a:rect b="b" l="l" r="r" t="t"/>
                <a:pathLst>
                  <a:path extrusionOk="0" h="33334" w="31108">
                    <a:moveTo>
                      <a:pt x="11958" y="2871"/>
                    </a:moveTo>
                    <a:cubicBezTo>
                      <a:pt x="14629" y="2871"/>
                      <a:pt x="17136" y="5141"/>
                      <a:pt x="18740" y="7065"/>
                    </a:cubicBezTo>
                    <a:cubicBezTo>
                      <a:pt x="20515" y="9216"/>
                      <a:pt x="22182" y="13437"/>
                      <a:pt x="20757" y="16099"/>
                    </a:cubicBezTo>
                    <a:cubicBezTo>
                      <a:pt x="19963" y="17639"/>
                      <a:pt x="18907" y="18220"/>
                      <a:pt x="17769" y="18220"/>
                    </a:cubicBezTo>
                    <a:cubicBezTo>
                      <a:pt x="15670" y="18220"/>
                      <a:pt x="13294" y="16243"/>
                      <a:pt x="11777" y="14674"/>
                    </a:cubicBezTo>
                    <a:cubicBezTo>
                      <a:pt x="8954" y="11770"/>
                      <a:pt x="4114" y="6124"/>
                      <a:pt x="10002" y="3328"/>
                    </a:cubicBezTo>
                    <a:cubicBezTo>
                      <a:pt x="10594" y="3032"/>
                      <a:pt x="11239" y="2898"/>
                      <a:pt x="11911" y="2871"/>
                    </a:cubicBezTo>
                    <a:cubicBezTo>
                      <a:pt x="11927" y="2871"/>
                      <a:pt x="11943" y="2871"/>
                      <a:pt x="11958" y="2871"/>
                    </a:cubicBezTo>
                    <a:close/>
                    <a:moveTo>
                      <a:pt x="11600" y="0"/>
                    </a:moveTo>
                    <a:cubicBezTo>
                      <a:pt x="10087" y="0"/>
                      <a:pt x="8557" y="324"/>
                      <a:pt x="7287" y="1043"/>
                    </a:cubicBezTo>
                    <a:cubicBezTo>
                      <a:pt x="1" y="5237"/>
                      <a:pt x="5727" y="11824"/>
                      <a:pt x="5727" y="11824"/>
                    </a:cubicBezTo>
                    <a:lnTo>
                      <a:pt x="27290" y="33333"/>
                    </a:lnTo>
                    <a:lnTo>
                      <a:pt x="30704" y="30134"/>
                    </a:lnTo>
                    <a:lnTo>
                      <a:pt x="31108" y="29542"/>
                    </a:lnTo>
                    <a:cubicBezTo>
                      <a:pt x="28016" y="26128"/>
                      <a:pt x="25731" y="23251"/>
                      <a:pt x="25112" y="18492"/>
                    </a:cubicBezTo>
                    <a:cubicBezTo>
                      <a:pt x="24198" y="11233"/>
                      <a:pt x="22531" y="2575"/>
                      <a:pt x="14277" y="344"/>
                    </a:cubicBezTo>
                    <a:cubicBezTo>
                      <a:pt x="13433" y="120"/>
                      <a:pt x="12520" y="0"/>
                      <a:pt x="116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grpSp>
        <p:nvGrpSpPr>
          <p:cNvPr id="1917" name="Google Shape;1917;p21"/>
          <p:cNvGrpSpPr/>
          <p:nvPr/>
        </p:nvGrpSpPr>
        <p:grpSpPr>
          <a:xfrm>
            <a:off x="4540300" y="1495425"/>
            <a:ext cx="1386600" cy="1320300"/>
            <a:chOff x="4540300" y="1495425"/>
            <a:chExt cx="1386600" cy="1320300"/>
          </a:xfrm>
        </p:grpSpPr>
        <p:sp>
          <p:nvSpPr>
            <p:cNvPr id="1918" name="Google Shape;1918;p21"/>
            <p:cNvSpPr/>
            <p:nvPr/>
          </p:nvSpPr>
          <p:spPr>
            <a:xfrm>
              <a:off x="4540300" y="1495425"/>
              <a:ext cx="1386600" cy="132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919" name="Google Shape;1919;p21"/>
            <p:cNvGrpSpPr/>
            <p:nvPr/>
          </p:nvGrpSpPr>
          <p:grpSpPr>
            <a:xfrm>
              <a:off x="4815171" y="1769335"/>
              <a:ext cx="836858" cy="772480"/>
              <a:chOff x="3694025" y="238150"/>
              <a:chExt cx="1780550" cy="1643575"/>
            </a:xfrm>
          </p:grpSpPr>
          <p:sp>
            <p:nvSpPr>
              <p:cNvPr id="1920" name="Google Shape;1920;p21"/>
              <p:cNvSpPr/>
              <p:nvPr/>
            </p:nvSpPr>
            <p:spPr>
              <a:xfrm>
                <a:off x="3694025" y="1562900"/>
                <a:ext cx="344175" cy="318825"/>
              </a:xfrm>
              <a:custGeom>
                <a:rect b="b" l="l" r="r" t="t"/>
                <a:pathLst>
                  <a:path extrusionOk="0" h="12753" w="13767">
                    <a:moveTo>
                      <a:pt x="9600" y="0"/>
                    </a:moveTo>
                    <a:cubicBezTo>
                      <a:pt x="9581" y="0"/>
                      <a:pt x="9563" y="1"/>
                      <a:pt x="9545" y="1"/>
                    </a:cubicBezTo>
                    <a:cubicBezTo>
                      <a:pt x="9276" y="28"/>
                      <a:pt x="9007" y="109"/>
                      <a:pt x="8766" y="270"/>
                    </a:cubicBezTo>
                    <a:cubicBezTo>
                      <a:pt x="7099" y="1184"/>
                      <a:pt x="5620" y="2341"/>
                      <a:pt x="4302" y="3712"/>
                    </a:cubicBezTo>
                    <a:cubicBezTo>
                      <a:pt x="3765" y="4303"/>
                      <a:pt x="3227" y="4922"/>
                      <a:pt x="2770" y="5594"/>
                    </a:cubicBezTo>
                    <a:cubicBezTo>
                      <a:pt x="1345" y="7610"/>
                      <a:pt x="1" y="10218"/>
                      <a:pt x="296" y="12745"/>
                    </a:cubicBezTo>
                    <a:cubicBezTo>
                      <a:pt x="296" y="12751"/>
                      <a:pt x="303" y="12753"/>
                      <a:pt x="316" y="12753"/>
                    </a:cubicBezTo>
                    <a:cubicBezTo>
                      <a:pt x="506" y="12753"/>
                      <a:pt x="1999" y="12231"/>
                      <a:pt x="2125" y="12181"/>
                    </a:cubicBezTo>
                    <a:cubicBezTo>
                      <a:pt x="3200" y="11804"/>
                      <a:pt x="4302" y="11562"/>
                      <a:pt x="5405" y="11294"/>
                    </a:cubicBezTo>
                    <a:cubicBezTo>
                      <a:pt x="6910" y="10917"/>
                      <a:pt x="8335" y="10326"/>
                      <a:pt x="9653" y="9519"/>
                    </a:cubicBezTo>
                    <a:cubicBezTo>
                      <a:pt x="10997" y="8713"/>
                      <a:pt x="12126" y="7610"/>
                      <a:pt x="12987" y="6320"/>
                    </a:cubicBezTo>
                    <a:cubicBezTo>
                      <a:pt x="13255" y="5916"/>
                      <a:pt x="13471" y="5513"/>
                      <a:pt x="13659" y="5083"/>
                    </a:cubicBezTo>
                    <a:cubicBezTo>
                      <a:pt x="13766" y="4733"/>
                      <a:pt x="13766" y="4330"/>
                      <a:pt x="13659" y="3981"/>
                    </a:cubicBezTo>
                    <a:cubicBezTo>
                      <a:pt x="13390" y="3255"/>
                      <a:pt x="12745" y="2717"/>
                      <a:pt x="12207" y="2179"/>
                    </a:cubicBezTo>
                    <a:cubicBezTo>
                      <a:pt x="11546" y="1518"/>
                      <a:pt x="10651" y="0"/>
                      <a:pt x="960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21" name="Google Shape;1921;p21"/>
              <p:cNvSpPr/>
              <p:nvPr/>
            </p:nvSpPr>
            <p:spPr>
              <a:xfrm>
                <a:off x="3930625" y="238150"/>
                <a:ext cx="1543950" cy="1447125"/>
              </a:xfrm>
              <a:custGeom>
                <a:rect b="b" l="l" r="r" t="t"/>
                <a:pathLst>
                  <a:path extrusionOk="0" h="57885" w="61758">
                    <a:moveTo>
                      <a:pt x="59206" y="0"/>
                    </a:moveTo>
                    <a:cubicBezTo>
                      <a:pt x="58649" y="0"/>
                      <a:pt x="58089" y="196"/>
                      <a:pt x="57644" y="590"/>
                    </a:cubicBezTo>
                    <a:lnTo>
                      <a:pt x="6373" y="47023"/>
                    </a:lnTo>
                    <a:lnTo>
                      <a:pt x="2178" y="50841"/>
                    </a:lnTo>
                    <a:lnTo>
                      <a:pt x="1399" y="51540"/>
                    </a:lnTo>
                    <a:lnTo>
                      <a:pt x="1" y="52830"/>
                    </a:lnTo>
                    <a:lnTo>
                      <a:pt x="4732" y="57885"/>
                    </a:lnTo>
                    <a:lnTo>
                      <a:pt x="6050" y="56621"/>
                    </a:lnTo>
                    <a:lnTo>
                      <a:pt x="6910" y="55814"/>
                    </a:lnTo>
                    <a:lnTo>
                      <a:pt x="10970" y="51916"/>
                    </a:lnTo>
                    <a:lnTo>
                      <a:pt x="60817" y="3978"/>
                    </a:lnTo>
                    <a:cubicBezTo>
                      <a:pt x="61731" y="3091"/>
                      <a:pt x="61758" y="1639"/>
                      <a:pt x="60897" y="725"/>
                    </a:cubicBezTo>
                    <a:cubicBezTo>
                      <a:pt x="60444" y="243"/>
                      <a:pt x="59826" y="0"/>
                      <a:pt x="592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22" name="Google Shape;1922;p21"/>
              <p:cNvSpPr/>
              <p:nvPr/>
            </p:nvSpPr>
            <p:spPr>
              <a:xfrm>
                <a:off x="3930625" y="1413700"/>
                <a:ext cx="274250" cy="271575"/>
              </a:xfrm>
              <a:custGeom>
                <a:rect b="b" l="l" r="r" t="t"/>
                <a:pathLst>
                  <a:path extrusionOk="0" h="10863" w="10970">
                    <a:moveTo>
                      <a:pt x="6373" y="1"/>
                    </a:moveTo>
                    <a:lnTo>
                      <a:pt x="2178" y="3819"/>
                    </a:lnTo>
                    <a:lnTo>
                      <a:pt x="1399" y="4518"/>
                    </a:lnTo>
                    <a:lnTo>
                      <a:pt x="1" y="5808"/>
                    </a:lnTo>
                    <a:lnTo>
                      <a:pt x="4732" y="10863"/>
                    </a:lnTo>
                    <a:lnTo>
                      <a:pt x="6050" y="9599"/>
                    </a:lnTo>
                    <a:lnTo>
                      <a:pt x="6910" y="8792"/>
                    </a:lnTo>
                    <a:lnTo>
                      <a:pt x="10970" y="4894"/>
                    </a:lnTo>
                    <a:lnTo>
                      <a:pt x="63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23" name="Google Shape;1923;p21"/>
              <p:cNvSpPr/>
              <p:nvPr/>
            </p:nvSpPr>
            <p:spPr>
              <a:xfrm>
                <a:off x="3965575" y="1509150"/>
                <a:ext cx="137825" cy="144550"/>
              </a:xfrm>
              <a:custGeom>
                <a:rect b="b" l="l" r="r" t="t"/>
                <a:pathLst>
                  <a:path extrusionOk="0" h="5782" w="5513">
                    <a:moveTo>
                      <a:pt x="780" y="1"/>
                    </a:moveTo>
                    <a:lnTo>
                      <a:pt x="1" y="700"/>
                    </a:lnTo>
                    <a:cubicBezTo>
                      <a:pt x="888" y="1587"/>
                      <a:pt x="1748" y="2501"/>
                      <a:pt x="2609" y="3442"/>
                    </a:cubicBezTo>
                    <a:cubicBezTo>
                      <a:pt x="3281" y="4114"/>
                      <a:pt x="3953" y="5001"/>
                      <a:pt x="4679" y="5781"/>
                    </a:cubicBezTo>
                    <a:lnTo>
                      <a:pt x="5512" y="4974"/>
                    </a:lnTo>
                    <a:cubicBezTo>
                      <a:pt x="4813" y="4168"/>
                      <a:pt x="4034" y="3415"/>
                      <a:pt x="3415" y="2743"/>
                    </a:cubicBezTo>
                    <a:cubicBezTo>
                      <a:pt x="2555" y="1802"/>
                      <a:pt x="1668" y="888"/>
                      <a:pt x="780" y="1"/>
                    </a:cubicBezTo>
                    <a:close/>
                  </a:path>
                </a:pathLst>
              </a:custGeom>
              <a:solidFill>
                <a:srgbClr val="E6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24" name="Google Shape;1924;p21"/>
              <p:cNvSpPr/>
              <p:nvPr/>
            </p:nvSpPr>
            <p:spPr>
              <a:xfrm>
                <a:off x="3694025" y="1655675"/>
                <a:ext cx="241325" cy="226050"/>
              </a:xfrm>
              <a:custGeom>
                <a:rect b="b" l="l" r="r" t="t"/>
                <a:pathLst>
                  <a:path extrusionOk="0" h="9042" w="9653">
                    <a:moveTo>
                      <a:pt x="4302" y="1"/>
                    </a:moveTo>
                    <a:lnTo>
                      <a:pt x="4302" y="1"/>
                    </a:lnTo>
                    <a:cubicBezTo>
                      <a:pt x="3765" y="592"/>
                      <a:pt x="3227" y="1237"/>
                      <a:pt x="2770" y="1883"/>
                    </a:cubicBezTo>
                    <a:cubicBezTo>
                      <a:pt x="1345" y="3899"/>
                      <a:pt x="1" y="6507"/>
                      <a:pt x="296" y="9034"/>
                    </a:cubicBezTo>
                    <a:cubicBezTo>
                      <a:pt x="296" y="9040"/>
                      <a:pt x="303" y="9042"/>
                      <a:pt x="316" y="9042"/>
                    </a:cubicBezTo>
                    <a:cubicBezTo>
                      <a:pt x="506" y="9042"/>
                      <a:pt x="1999" y="8520"/>
                      <a:pt x="2125" y="8470"/>
                    </a:cubicBezTo>
                    <a:cubicBezTo>
                      <a:pt x="3200" y="8093"/>
                      <a:pt x="4302" y="7851"/>
                      <a:pt x="5405" y="7583"/>
                    </a:cubicBezTo>
                    <a:cubicBezTo>
                      <a:pt x="6910" y="7206"/>
                      <a:pt x="8335" y="6615"/>
                      <a:pt x="9653" y="5808"/>
                    </a:cubicBezTo>
                    <a:cubicBezTo>
                      <a:pt x="9653" y="5754"/>
                      <a:pt x="9626" y="5701"/>
                      <a:pt x="9599" y="5647"/>
                    </a:cubicBezTo>
                    <a:cubicBezTo>
                      <a:pt x="9465" y="5297"/>
                      <a:pt x="9303" y="5351"/>
                      <a:pt x="8954" y="5270"/>
                    </a:cubicBezTo>
                    <a:cubicBezTo>
                      <a:pt x="8362" y="5136"/>
                      <a:pt x="7529" y="4948"/>
                      <a:pt x="7421" y="4222"/>
                    </a:cubicBezTo>
                    <a:cubicBezTo>
                      <a:pt x="7206" y="3146"/>
                      <a:pt x="8577" y="2178"/>
                      <a:pt x="9034" y="1372"/>
                    </a:cubicBezTo>
                    <a:cubicBezTo>
                      <a:pt x="9465" y="583"/>
                      <a:pt x="9022" y="285"/>
                      <a:pt x="8441" y="285"/>
                    </a:cubicBezTo>
                    <a:cubicBezTo>
                      <a:pt x="8150" y="285"/>
                      <a:pt x="7824" y="359"/>
                      <a:pt x="7556" y="485"/>
                    </a:cubicBezTo>
                    <a:cubicBezTo>
                      <a:pt x="6863" y="808"/>
                      <a:pt x="5515" y="2223"/>
                      <a:pt x="4552" y="2223"/>
                    </a:cubicBezTo>
                    <a:cubicBezTo>
                      <a:pt x="4394" y="2223"/>
                      <a:pt x="4247" y="2185"/>
                      <a:pt x="4114" y="2098"/>
                    </a:cubicBezTo>
                    <a:cubicBezTo>
                      <a:pt x="3469" y="1641"/>
                      <a:pt x="4249" y="727"/>
                      <a:pt x="43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grpSp>
        <p:nvGrpSpPr>
          <p:cNvPr id="1925" name="Google Shape;1925;p21"/>
          <p:cNvGrpSpPr/>
          <p:nvPr/>
        </p:nvGrpSpPr>
        <p:grpSpPr>
          <a:xfrm>
            <a:off x="4540300" y="2867025"/>
            <a:ext cx="1386600" cy="1320300"/>
            <a:chOff x="4540300" y="2867025"/>
            <a:chExt cx="1386600" cy="1320300"/>
          </a:xfrm>
        </p:grpSpPr>
        <p:sp>
          <p:nvSpPr>
            <p:cNvPr id="1926" name="Google Shape;1926;p21"/>
            <p:cNvSpPr/>
            <p:nvPr/>
          </p:nvSpPr>
          <p:spPr>
            <a:xfrm>
              <a:off x="4540300" y="2867025"/>
              <a:ext cx="1386600" cy="132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927" name="Google Shape;1927;p21"/>
            <p:cNvGrpSpPr/>
            <p:nvPr/>
          </p:nvGrpSpPr>
          <p:grpSpPr>
            <a:xfrm>
              <a:off x="4911189" y="3214893"/>
              <a:ext cx="644821" cy="624564"/>
              <a:chOff x="-2851850" y="3343700"/>
              <a:chExt cx="1622600" cy="1571625"/>
            </a:xfrm>
          </p:grpSpPr>
          <p:sp>
            <p:nvSpPr>
              <p:cNvPr id="1928" name="Google Shape;1928;p21"/>
              <p:cNvSpPr/>
              <p:nvPr/>
            </p:nvSpPr>
            <p:spPr>
              <a:xfrm>
                <a:off x="-2111825" y="4083550"/>
                <a:ext cx="882575" cy="831775"/>
              </a:xfrm>
              <a:custGeom>
                <a:rect b="b" l="l" r="r" t="t"/>
                <a:pathLst>
                  <a:path extrusionOk="0" h="33271" w="35303">
                    <a:moveTo>
                      <a:pt x="7040" y="0"/>
                    </a:moveTo>
                    <a:cubicBezTo>
                      <a:pt x="6931" y="0"/>
                      <a:pt x="6820" y="28"/>
                      <a:pt x="6722" y="83"/>
                    </a:cubicBezTo>
                    <a:lnTo>
                      <a:pt x="5701" y="647"/>
                    </a:lnTo>
                    <a:cubicBezTo>
                      <a:pt x="5432" y="808"/>
                      <a:pt x="5297" y="1131"/>
                      <a:pt x="5351" y="1427"/>
                    </a:cubicBezTo>
                    <a:lnTo>
                      <a:pt x="5808" y="4035"/>
                    </a:lnTo>
                    <a:cubicBezTo>
                      <a:pt x="5835" y="4142"/>
                      <a:pt x="5835" y="4250"/>
                      <a:pt x="5808" y="4357"/>
                    </a:cubicBezTo>
                    <a:cubicBezTo>
                      <a:pt x="5728" y="4599"/>
                      <a:pt x="5566" y="4761"/>
                      <a:pt x="5351" y="4841"/>
                    </a:cubicBezTo>
                    <a:lnTo>
                      <a:pt x="4518" y="5164"/>
                    </a:lnTo>
                    <a:cubicBezTo>
                      <a:pt x="4455" y="5182"/>
                      <a:pt x="4389" y="5191"/>
                      <a:pt x="4324" y="5191"/>
                    </a:cubicBezTo>
                    <a:cubicBezTo>
                      <a:pt x="4192" y="5191"/>
                      <a:pt x="4061" y="5155"/>
                      <a:pt x="3953" y="5083"/>
                    </a:cubicBezTo>
                    <a:lnTo>
                      <a:pt x="2044" y="3739"/>
                    </a:lnTo>
                    <a:cubicBezTo>
                      <a:pt x="1937" y="3671"/>
                      <a:pt x="1815" y="3638"/>
                      <a:pt x="1695" y="3638"/>
                    </a:cubicBezTo>
                    <a:cubicBezTo>
                      <a:pt x="1484" y="3638"/>
                      <a:pt x="1277" y="3739"/>
                      <a:pt x="1157" y="3927"/>
                    </a:cubicBezTo>
                    <a:lnTo>
                      <a:pt x="243" y="5164"/>
                    </a:lnTo>
                    <a:cubicBezTo>
                      <a:pt x="1" y="5487"/>
                      <a:pt x="55" y="5890"/>
                      <a:pt x="324" y="6159"/>
                    </a:cubicBezTo>
                    <a:lnTo>
                      <a:pt x="10890" y="14601"/>
                    </a:lnTo>
                    <a:lnTo>
                      <a:pt x="34092" y="33126"/>
                    </a:lnTo>
                    <a:cubicBezTo>
                      <a:pt x="34189" y="33222"/>
                      <a:pt x="34325" y="33271"/>
                      <a:pt x="34458" y="33271"/>
                    </a:cubicBezTo>
                    <a:cubicBezTo>
                      <a:pt x="34547" y="33271"/>
                      <a:pt x="34635" y="33249"/>
                      <a:pt x="34711" y="33206"/>
                    </a:cubicBezTo>
                    <a:cubicBezTo>
                      <a:pt x="35168" y="33018"/>
                      <a:pt x="35302" y="32453"/>
                      <a:pt x="35006" y="32077"/>
                    </a:cubicBezTo>
                    <a:lnTo>
                      <a:pt x="9814" y="2906"/>
                    </a:lnTo>
                    <a:lnTo>
                      <a:pt x="9519" y="2583"/>
                    </a:lnTo>
                    <a:lnTo>
                      <a:pt x="7475" y="190"/>
                    </a:lnTo>
                    <a:cubicBezTo>
                      <a:pt x="7363" y="62"/>
                      <a:pt x="7203" y="0"/>
                      <a:pt x="704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29" name="Google Shape;1929;p21"/>
              <p:cNvSpPr/>
              <p:nvPr/>
            </p:nvSpPr>
            <p:spPr>
              <a:xfrm>
                <a:off x="-2000175" y="4148100"/>
                <a:ext cx="133725" cy="68025"/>
              </a:xfrm>
              <a:custGeom>
                <a:rect b="b" l="l" r="r" t="t"/>
                <a:pathLst>
                  <a:path extrusionOk="0" h="2721" w="5349">
                    <a:moveTo>
                      <a:pt x="5053" y="1"/>
                    </a:moveTo>
                    <a:cubicBezTo>
                      <a:pt x="4407" y="243"/>
                      <a:pt x="3735" y="619"/>
                      <a:pt x="3144" y="888"/>
                    </a:cubicBezTo>
                    <a:cubicBezTo>
                      <a:pt x="2525" y="1157"/>
                      <a:pt x="1934" y="1453"/>
                      <a:pt x="1342" y="1775"/>
                    </a:cubicBezTo>
                    <a:cubicBezTo>
                      <a:pt x="885" y="2017"/>
                      <a:pt x="455" y="2286"/>
                      <a:pt x="52" y="2555"/>
                    </a:cubicBezTo>
                    <a:cubicBezTo>
                      <a:pt x="52" y="2555"/>
                      <a:pt x="25" y="2582"/>
                      <a:pt x="25" y="2582"/>
                    </a:cubicBezTo>
                    <a:cubicBezTo>
                      <a:pt x="1" y="2630"/>
                      <a:pt x="41" y="2721"/>
                      <a:pt x="107" y="2721"/>
                    </a:cubicBezTo>
                    <a:cubicBezTo>
                      <a:pt x="115" y="2721"/>
                      <a:pt x="124" y="2719"/>
                      <a:pt x="132" y="2716"/>
                    </a:cubicBezTo>
                    <a:cubicBezTo>
                      <a:pt x="1127" y="2259"/>
                      <a:pt x="2095" y="1722"/>
                      <a:pt x="3090" y="1265"/>
                    </a:cubicBezTo>
                    <a:cubicBezTo>
                      <a:pt x="3816" y="915"/>
                      <a:pt x="4595" y="646"/>
                      <a:pt x="5348" y="324"/>
                    </a:cubicBezTo>
                    <a:lnTo>
                      <a:pt x="505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0" name="Google Shape;1930;p21"/>
              <p:cNvSpPr/>
              <p:nvPr/>
            </p:nvSpPr>
            <p:spPr>
              <a:xfrm>
                <a:off x="-1939075" y="4236800"/>
                <a:ext cx="68575" cy="61925"/>
              </a:xfrm>
              <a:custGeom>
                <a:rect b="b" l="l" r="r" t="t"/>
                <a:pathLst>
                  <a:path extrusionOk="0" h="2477" w="2743">
                    <a:moveTo>
                      <a:pt x="1387" y="1"/>
                    </a:moveTo>
                    <a:cubicBezTo>
                      <a:pt x="1057" y="1"/>
                      <a:pt x="726" y="136"/>
                      <a:pt x="485" y="405"/>
                    </a:cubicBezTo>
                    <a:cubicBezTo>
                      <a:pt x="1" y="916"/>
                      <a:pt x="54" y="1669"/>
                      <a:pt x="538" y="2153"/>
                    </a:cubicBezTo>
                    <a:cubicBezTo>
                      <a:pt x="780" y="2369"/>
                      <a:pt x="1081" y="2477"/>
                      <a:pt x="1380" y="2477"/>
                    </a:cubicBezTo>
                    <a:cubicBezTo>
                      <a:pt x="1714" y="2477"/>
                      <a:pt x="2045" y="2342"/>
                      <a:pt x="2286" y="2072"/>
                    </a:cubicBezTo>
                    <a:cubicBezTo>
                      <a:pt x="2743" y="1588"/>
                      <a:pt x="2716" y="809"/>
                      <a:pt x="2205" y="325"/>
                    </a:cubicBezTo>
                    <a:cubicBezTo>
                      <a:pt x="1977" y="109"/>
                      <a:pt x="1682" y="1"/>
                      <a:pt x="1387" y="1"/>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1" name="Google Shape;1931;p21"/>
              <p:cNvSpPr/>
              <p:nvPr/>
            </p:nvSpPr>
            <p:spPr>
              <a:xfrm>
                <a:off x="-1839600" y="4442525"/>
                <a:ext cx="596225" cy="472800"/>
              </a:xfrm>
              <a:custGeom>
                <a:rect b="b" l="l" r="r" t="t"/>
                <a:pathLst>
                  <a:path extrusionOk="0" h="18912" w="23849">
                    <a:moveTo>
                      <a:pt x="1345" y="0"/>
                    </a:moveTo>
                    <a:lnTo>
                      <a:pt x="1" y="242"/>
                    </a:lnTo>
                    <a:lnTo>
                      <a:pt x="23203" y="18767"/>
                    </a:lnTo>
                    <a:cubicBezTo>
                      <a:pt x="23300" y="18863"/>
                      <a:pt x="23436" y="18912"/>
                      <a:pt x="23575" y="18912"/>
                    </a:cubicBezTo>
                    <a:cubicBezTo>
                      <a:pt x="23668" y="18912"/>
                      <a:pt x="23763" y="18890"/>
                      <a:pt x="23849" y="18847"/>
                    </a:cubicBezTo>
                    <a:lnTo>
                      <a:pt x="1345"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2" name="Google Shape;1932;p21"/>
              <p:cNvSpPr/>
              <p:nvPr/>
            </p:nvSpPr>
            <p:spPr>
              <a:xfrm>
                <a:off x="-2851850" y="3609375"/>
                <a:ext cx="849625" cy="673200"/>
              </a:xfrm>
              <a:custGeom>
                <a:rect b="b" l="l" r="r" t="t"/>
                <a:pathLst>
                  <a:path extrusionOk="0" h="26928" w="33985">
                    <a:moveTo>
                      <a:pt x="7216" y="3646"/>
                    </a:moveTo>
                    <a:cubicBezTo>
                      <a:pt x="9882" y="3646"/>
                      <a:pt x="12984" y="6227"/>
                      <a:pt x="14895" y="7999"/>
                    </a:cubicBezTo>
                    <a:cubicBezTo>
                      <a:pt x="17396" y="10258"/>
                      <a:pt x="20864" y="14560"/>
                      <a:pt x="16562" y="16952"/>
                    </a:cubicBezTo>
                    <a:cubicBezTo>
                      <a:pt x="15825" y="17359"/>
                      <a:pt x="14960" y="17531"/>
                      <a:pt x="14050" y="17531"/>
                    </a:cubicBezTo>
                    <a:cubicBezTo>
                      <a:pt x="11709" y="17531"/>
                      <a:pt x="9062" y="16390"/>
                      <a:pt x="7475" y="15151"/>
                    </a:cubicBezTo>
                    <a:cubicBezTo>
                      <a:pt x="5485" y="13619"/>
                      <a:pt x="3146" y="11118"/>
                      <a:pt x="3092" y="8430"/>
                    </a:cubicBezTo>
                    <a:cubicBezTo>
                      <a:pt x="3092" y="7784"/>
                      <a:pt x="3227" y="7139"/>
                      <a:pt x="3496" y="6521"/>
                    </a:cubicBezTo>
                    <a:cubicBezTo>
                      <a:pt x="4428" y="4419"/>
                      <a:pt x="5756" y="3646"/>
                      <a:pt x="7216" y="3646"/>
                    </a:cubicBezTo>
                    <a:close/>
                    <a:moveTo>
                      <a:pt x="6669" y="0"/>
                    </a:moveTo>
                    <a:cubicBezTo>
                      <a:pt x="4806" y="0"/>
                      <a:pt x="2775" y="891"/>
                      <a:pt x="1183" y="3859"/>
                    </a:cubicBezTo>
                    <a:cubicBezTo>
                      <a:pt x="81" y="5929"/>
                      <a:pt x="0" y="8645"/>
                      <a:pt x="673" y="10849"/>
                    </a:cubicBezTo>
                    <a:cubicBezTo>
                      <a:pt x="3092" y="19076"/>
                      <a:pt x="11803" y="20501"/>
                      <a:pt x="19063" y="21227"/>
                    </a:cubicBezTo>
                    <a:cubicBezTo>
                      <a:pt x="23848" y="21684"/>
                      <a:pt x="26806" y="23943"/>
                      <a:pt x="30274" y="26927"/>
                    </a:cubicBezTo>
                    <a:lnTo>
                      <a:pt x="30866" y="26497"/>
                    </a:lnTo>
                    <a:lnTo>
                      <a:pt x="33984" y="23002"/>
                    </a:lnTo>
                    <a:lnTo>
                      <a:pt x="11884" y="2004"/>
                    </a:lnTo>
                    <a:cubicBezTo>
                      <a:pt x="11884" y="2004"/>
                      <a:pt x="9464" y="0"/>
                      <a:pt x="66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3" name="Google Shape;1933;p21"/>
              <p:cNvSpPr/>
              <p:nvPr/>
            </p:nvSpPr>
            <p:spPr>
              <a:xfrm>
                <a:off x="-2676425" y="3343700"/>
                <a:ext cx="777700" cy="833350"/>
              </a:xfrm>
              <a:custGeom>
                <a:rect b="b" l="l" r="r" t="t"/>
                <a:pathLst>
                  <a:path extrusionOk="0" h="33334" w="31108">
                    <a:moveTo>
                      <a:pt x="11958" y="2871"/>
                    </a:moveTo>
                    <a:cubicBezTo>
                      <a:pt x="14629" y="2871"/>
                      <a:pt x="17136" y="5141"/>
                      <a:pt x="18740" y="7065"/>
                    </a:cubicBezTo>
                    <a:cubicBezTo>
                      <a:pt x="20515" y="9216"/>
                      <a:pt x="22182" y="13437"/>
                      <a:pt x="20757" y="16099"/>
                    </a:cubicBezTo>
                    <a:cubicBezTo>
                      <a:pt x="19963" y="17639"/>
                      <a:pt x="18907" y="18220"/>
                      <a:pt x="17769" y="18220"/>
                    </a:cubicBezTo>
                    <a:cubicBezTo>
                      <a:pt x="15670" y="18220"/>
                      <a:pt x="13294" y="16243"/>
                      <a:pt x="11777" y="14674"/>
                    </a:cubicBezTo>
                    <a:cubicBezTo>
                      <a:pt x="8954" y="11770"/>
                      <a:pt x="4114" y="6124"/>
                      <a:pt x="10002" y="3328"/>
                    </a:cubicBezTo>
                    <a:cubicBezTo>
                      <a:pt x="10594" y="3032"/>
                      <a:pt x="11239" y="2898"/>
                      <a:pt x="11911" y="2871"/>
                    </a:cubicBezTo>
                    <a:cubicBezTo>
                      <a:pt x="11927" y="2871"/>
                      <a:pt x="11943" y="2871"/>
                      <a:pt x="11958" y="2871"/>
                    </a:cubicBezTo>
                    <a:close/>
                    <a:moveTo>
                      <a:pt x="11600" y="0"/>
                    </a:moveTo>
                    <a:cubicBezTo>
                      <a:pt x="10087" y="0"/>
                      <a:pt x="8557" y="324"/>
                      <a:pt x="7287" y="1043"/>
                    </a:cubicBezTo>
                    <a:cubicBezTo>
                      <a:pt x="1" y="5237"/>
                      <a:pt x="5727" y="11824"/>
                      <a:pt x="5727" y="11824"/>
                    </a:cubicBezTo>
                    <a:lnTo>
                      <a:pt x="27290" y="33333"/>
                    </a:lnTo>
                    <a:lnTo>
                      <a:pt x="30704" y="30134"/>
                    </a:lnTo>
                    <a:lnTo>
                      <a:pt x="31108" y="29542"/>
                    </a:lnTo>
                    <a:cubicBezTo>
                      <a:pt x="28016" y="26128"/>
                      <a:pt x="25731" y="23251"/>
                      <a:pt x="25112" y="18492"/>
                    </a:cubicBezTo>
                    <a:cubicBezTo>
                      <a:pt x="24198" y="11233"/>
                      <a:pt x="22531" y="2575"/>
                      <a:pt x="14277" y="344"/>
                    </a:cubicBezTo>
                    <a:cubicBezTo>
                      <a:pt x="13433" y="120"/>
                      <a:pt x="12520" y="0"/>
                      <a:pt x="116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grpSp>
        <p:nvGrpSpPr>
          <p:cNvPr id="1934" name="Google Shape;1934;p21"/>
          <p:cNvGrpSpPr/>
          <p:nvPr/>
        </p:nvGrpSpPr>
        <p:grpSpPr>
          <a:xfrm>
            <a:off x="1612950" y="2867025"/>
            <a:ext cx="1386600" cy="1320300"/>
            <a:chOff x="1612950" y="2867025"/>
            <a:chExt cx="1386600" cy="1320300"/>
          </a:xfrm>
        </p:grpSpPr>
        <p:sp>
          <p:nvSpPr>
            <p:cNvPr id="1935" name="Google Shape;1935;p21"/>
            <p:cNvSpPr/>
            <p:nvPr/>
          </p:nvSpPr>
          <p:spPr>
            <a:xfrm>
              <a:off x="1612950" y="2867025"/>
              <a:ext cx="1386600" cy="132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936" name="Google Shape;1936;p21"/>
            <p:cNvGrpSpPr/>
            <p:nvPr/>
          </p:nvGrpSpPr>
          <p:grpSpPr>
            <a:xfrm>
              <a:off x="2006667" y="3226199"/>
              <a:ext cx="599166" cy="601951"/>
              <a:chOff x="872350" y="3988625"/>
              <a:chExt cx="768950" cy="772525"/>
            </a:xfrm>
          </p:grpSpPr>
          <p:sp>
            <p:nvSpPr>
              <p:cNvPr id="1937" name="Google Shape;1937;p21"/>
              <p:cNvSpPr/>
              <p:nvPr/>
            </p:nvSpPr>
            <p:spPr>
              <a:xfrm>
                <a:off x="959725" y="4072750"/>
                <a:ext cx="584800" cy="592175"/>
              </a:xfrm>
              <a:custGeom>
                <a:rect b="b" l="l" r="r" t="t"/>
                <a:pathLst>
                  <a:path extrusionOk="0" h="23687" w="23392">
                    <a:moveTo>
                      <a:pt x="12825" y="0"/>
                    </a:moveTo>
                    <a:lnTo>
                      <a:pt x="1" y="9598"/>
                    </a:lnTo>
                    <a:lnTo>
                      <a:pt x="10567" y="23687"/>
                    </a:lnTo>
                    <a:lnTo>
                      <a:pt x="23391" y="14088"/>
                    </a:lnTo>
                    <a:lnTo>
                      <a:pt x="128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8" name="Google Shape;1938;p21"/>
              <p:cNvSpPr/>
              <p:nvPr/>
            </p:nvSpPr>
            <p:spPr>
              <a:xfrm>
                <a:off x="872350" y="3988625"/>
                <a:ext cx="465150" cy="367400"/>
              </a:xfrm>
              <a:custGeom>
                <a:rect b="b" l="l" r="r" t="t"/>
                <a:pathLst>
                  <a:path extrusionOk="0" h="14696" w="18606">
                    <a:moveTo>
                      <a:pt x="15865" y="0"/>
                    </a:moveTo>
                    <a:cubicBezTo>
                      <a:pt x="15360" y="0"/>
                      <a:pt x="14850" y="159"/>
                      <a:pt x="14411" y="488"/>
                    </a:cubicBezTo>
                    <a:lnTo>
                      <a:pt x="1291" y="10329"/>
                    </a:lnTo>
                    <a:cubicBezTo>
                      <a:pt x="215" y="11135"/>
                      <a:pt x="0" y="12668"/>
                      <a:pt x="780" y="13743"/>
                    </a:cubicBezTo>
                    <a:cubicBezTo>
                      <a:pt x="1260" y="14367"/>
                      <a:pt x="1996" y="14696"/>
                      <a:pt x="2741" y="14696"/>
                    </a:cubicBezTo>
                    <a:cubicBezTo>
                      <a:pt x="3248" y="14696"/>
                      <a:pt x="3759" y="14543"/>
                      <a:pt x="4195" y="14227"/>
                    </a:cubicBezTo>
                    <a:lnTo>
                      <a:pt x="17315" y="4387"/>
                    </a:lnTo>
                    <a:cubicBezTo>
                      <a:pt x="18390" y="3580"/>
                      <a:pt x="18605" y="2048"/>
                      <a:pt x="17799" y="972"/>
                    </a:cubicBezTo>
                    <a:cubicBezTo>
                      <a:pt x="17321" y="335"/>
                      <a:pt x="16599" y="0"/>
                      <a:pt x="1586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39" name="Google Shape;1939;p21"/>
              <p:cNvSpPr/>
              <p:nvPr/>
            </p:nvSpPr>
            <p:spPr>
              <a:xfrm>
                <a:off x="1175475" y="4393925"/>
                <a:ext cx="465825" cy="367225"/>
              </a:xfrm>
              <a:custGeom>
                <a:rect b="b" l="l" r="r" t="t"/>
                <a:pathLst>
                  <a:path extrusionOk="0" h="14689" w="18633">
                    <a:moveTo>
                      <a:pt x="15876" y="1"/>
                    </a:moveTo>
                    <a:cubicBezTo>
                      <a:pt x="15365" y="1"/>
                      <a:pt x="14850" y="160"/>
                      <a:pt x="14412" y="489"/>
                    </a:cubicBezTo>
                    <a:lnTo>
                      <a:pt x="1291" y="10329"/>
                    </a:lnTo>
                    <a:cubicBezTo>
                      <a:pt x="216" y="11135"/>
                      <a:pt x="1" y="12641"/>
                      <a:pt x="808" y="13716"/>
                    </a:cubicBezTo>
                    <a:cubicBezTo>
                      <a:pt x="1285" y="14353"/>
                      <a:pt x="2017" y="14688"/>
                      <a:pt x="2758" y="14688"/>
                    </a:cubicBezTo>
                    <a:cubicBezTo>
                      <a:pt x="3269" y="14688"/>
                      <a:pt x="3783" y="14529"/>
                      <a:pt x="4222" y="14200"/>
                    </a:cubicBezTo>
                    <a:lnTo>
                      <a:pt x="17342" y="4360"/>
                    </a:lnTo>
                    <a:cubicBezTo>
                      <a:pt x="18391" y="3554"/>
                      <a:pt x="18633" y="2048"/>
                      <a:pt x="17826" y="972"/>
                    </a:cubicBezTo>
                    <a:cubicBezTo>
                      <a:pt x="17349" y="336"/>
                      <a:pt x="16617" y="1"/>
                      <a:pt x="158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0" name="Google Shape;1940;p21"/>
              <p:cNvSpPr/>
              <p:nvPr/>
            </p:nvSpPr>
            <p:spPr>
              <a:xfrm>
                <a:off x="1017550" y="4160800"/>
                <a:ext cx="351100" cy="258825"/>
              </a:xfrm>
              <a:custGeom>
                <a:rect b="b" l="l" r="r" t="t"/>
                <a:pathLst>
                  <a:path extrusionOk="0" h="10353" w="14044">
                    <a:moveTo>
                      <a:pt x="13509" y="0"/>
                    </a:moveTo>
                    <a:cubicBezTo>
                      <a:pt x="13436" y="0"/>
                      <a:pt x="13358" y="24"/>
                      <a:pt x="13281" y="81"/>
                    </a:cubicBezTo>
                    <a:cubicBezTo>
                      <a:pt x="11104" y="1721"/>
                      <a:pt x="8953" y="3442"/>
                      <a:pt x="6748" y="5055"/>
                    </a:cubicBezTo>
                    <a:cubicBezTo>
                      <a:pt x="4543" y="6668"/>
                      <a:pt x="2178" y="8120"/>
                      <a:pt x="161" y="9921"/>
                    </a:cubicBezTo>
                    <a:cubicBezTo>
                      <a:pt x="1" y="10059"/>
                      <a:pt x="94" y="10353"/>
                      <a:pt x="276" y="10353"/>
                    </a:cubicBezTo>
                    <a:cubicBezTo>
                      <a:pt x="307" y="10353"/>
                      <a:pt x="341" y="10344"/>
                      <a:pt x="376" y="10324"/>
                    </a:cubicBezTo>
                    <a:cubicBezTo>
                      <a:pt x="2769" y="9114"/>
                      <a:pt x="4920" y="7394"/>
                      <a:pt x="7071" y="5807"/>
                    </a:cubicBezTo>
                    <a:cubicBezTo>
                      <a:pt x="9329" y="4167"/>
                      <a:pt x="11588" y="2474"/>
                      <a:pt x="13738" y="699"/>
                    </a:cubicBezTo>
                    <a:cubicBezTo>
                      <a:pt x="14043" y="438"/>
                      <a:pt x="13819" y="0"/>
                      <a:pt x="135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1" name="Google Shape;1941;p21"/>
              <p:cNvSpPr/>
              <p:nvPr/>
            </p:nvSpPr>
            <p:spPr>
              <a:xfrm>
                <a:off x="1031050" y="4197650"/>
                <a:ext cx="368125" cy="257375"/>
              </a:xfrm>
              <a:custGeom>
                <a:rect b="b" l="l" r="r" t="t"/>
                <a:pathLst>
                  <a:path extrusionOk="0" h="10295" w="14725">
                    <a:moveTo>
                      <a:pt x="14185" y="1"/>
                    </a:moveTo>
                    <a:cubicBezTo>
                      <a:pt x="14123" y="1"/>
                      <a:pt x="14061" y="18"/>
                      <a:pt x="14005" y="59"/>
                    </a:cubicBezTo>
                    <a:cubicBezTo>
                      <a:pt x="11720" y="1699"/>
                      <a:pt x="9596" y="3581"/>
                      <a:pt x="7284" y="5194"/>
                    </a:cubicBezTo>
                    <a:cubicBezTo>
                      <a:pt x="4944" y="6834"/>
                      <a:pt x="2471" y="8151"/>
                      <a:pt x="213" y="9845"/>
                    </a:cubicBezTo>
                    <a:cubicBezTo>
                      <a:pt x="0" y="9987"/>
                      <a:pt x="140" y="10294"/>
                      <a:pt x="359" y="10294"/>
                    </a:cubicBezTo>
                    <a:cubicBezTo>
                      <a:pt x="390" y="10294"/>
                      <a:pt x="422" y="10288"/>
                      <a:pt x="455" y="10275"/>
                    </a:cubicBezTo>
                    <a:cubicBezTo>
                      <a:pt x="3062" y="9227"/>
                      <a:pt x="5509" y="7479"/>
                      <a:pt x="7768" y="5893"/>
                    </a:cubicBezTo>
                    <a:cubicBezTo>
                      <a:pt x="10053" y="4280"/>
                      <a:pt x="12499" y="2586"/>
                      <a:pt x="14462" y="569"/>
                    </a:cubicBezTo>
                    <a:cubicBezTo>
                      <a:pt x="14724" y="329"/>
                      <a:pt x="14454" y="1"/>
                      <a:pt x="141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2" name="Google Shape;1942;p21"/>
              <p:cNvSpPr/>
              <p:nvPr/>
            </p:nvSpPr>
            <p:spPr>
              <a:xfrm>
                <a:off x="1065325" y="4237775"/>
                <a:ext cx="363425" cy="256900"/>
              </a:xfrm>
              <a:custGeom>
                <a:rect b="b" l="l" r="r" t="t"/>
                <a:pathLst>
                  <a:path extrusionOk="0" h="10276" w="14537">
                    <a:moveTo>
                      <a:pt x="14072" y="0"/>
                    </a:moveTo>
                    <a:cubicBezTo>
                      <a:pt x="14006" y="0"/>
                      <a:pt x="13937" y="28"/>
                      <a:pt x="13871" y="94"/>
                    </a:cubicBezTo>
                    <a:cubicBezTo>
                      <a:pt x="11801" y="2003"/>
                      <a:pt x="9623" y="3777"/>
                      <a:pt x="7338" y="5390"/>
                    </a:cubicBezTo>
                    <a:cubicBezTo>
                      <a:pt x="6208" y="6170"/>
                      <a:pt x="5052" y="6896"/>
                      <a:pt x="3869" y="7622"/>
                    </a:cubicBezTo>
                    <a:cubicBezTo>
                      <a:pt x="2713" y="8321"/>
                      <a:pt x="1315" y="8966"/>
                      <a:pt x="213" y="9826"/>
                    </a:cubicBezTo>
                    <a:cubicBezTo>
                      <a:pt x="0" y="9968"/>
                      <a:pt x="140" y="10276"/>
                      <a:pt x="360" y="10276"/>
                    </a:cubicBezTo>
                    <a:cubicBezTo>
                      <a:pt x="390" y="10276"/>
                      <a:pt x="422" y="10270"/>
                      <a:pt x="455" y="10257"/>
                    </a:cubicBezTo>
                    <a:cubicBezTo>
                      <a:pt x="1718" y="9934"/>
                      <a:pt x="2901" y="9154"/>
                      <a:pt x="4057" y="8509"/>
                    </a:cubicBezTo>
                    <a:cubicBezTo>
                      <a:pt x="5294" y="7783"/>
                      <a:pt x="6504" y="7003"/>
                      <a:pt x="7687" y="6197"/>
                    </a:cubicBezTo>
                    <a:cubicBezTo>
                      <a:pt x="10026" y="4530"/>
                      <a:pt x="12258" y="2675"/>
                      <a:pt x="14301" y="658"/>
                    </a:cubicBezTo>
                    <a:cubicBezTo>
                      <a:pt x="14536" y="423"/>
                      <a:pt x="14329" y="0"/>
                      <a:pt x="140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3" name="Google Shape;1943;p21"/>
              <p:cNvSpPr/>
              <p:nvPr/>
            </p:nvSpPr>
            <p:spPr>
              <a:xfrm>
                <a:off x="1102975" y="4273650"/>
                <a:ext cx="351300" cy="284125"/>
              </a:xfrm>
              <a:custGeom>
                <a:rect b="b" l="l" r="r" t="t"/>
                <a:pathLst>
                  <a:path extrusionOk="0" h="11365" w="14052">
                    <a:moveTo>
                      <a:pt x="13726" y="0"/>
                    </a:moveTo>
                    <a:cubicBezTo>
                      <a:pt x="13677" y="0"/>
                      <a:pt x="13625" y="17"/>
                      <a:pt x="13575" y="57"/>
                    </a:cubicBezTo>
                    <a:cubicBezTo>
                      <a:pt x="11424" y="1858"/>
                      <a:pt x="9569" y="3982"/>
                      <a:pt x="7364" y="5783"/>
                    </a:cubicBezTo>
                    <a:cubicBezTo>
                      <a:pt x="5186" y="7558"/>
                      <a:pt x="2874" y="9144"/>
                      <a:pt x="427" y="10569"/>
                    </a:cubicBezTo>
                    <a:cubicBezTo>
                      <a:pt x="0" y="10816"/>
                      <a:pt x="325" y="11365"/>
                      <a:pt x="726" y="11365"/>
                    </a:cubicBezTo>
                    <a:cubicBezTo>
                      <a:pt x="804" y="11365"/>
                      <a:pt x="886" y="11344"/>
                      <a:pt x="965" y="11295"/>
                    </a:cubicBezTo>
                    <a:cubicBezTo>
                      <a:pt x="3466" y="9843"/>
                      <a:pt x="5832" y="8203"/>
                      <a:pt x="8063" y="6375"/>
                    </a:cubicBezTo>
                    <a:cubicBezTo>
                      <a:pt x="10160" y="4627"/>
                      <a:pt x="12445" y="2692"/>
                      <a:pt x="13924" y="433"/>
                    </a:cubicBezTo>
                    <a:cubicBezTo>
                      <a:pt x="14052" y="242"/>
                      <a:pt x="13910" y="0"/>
                      <a:pt x="137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4" name="Google Shape;1944;p21"/>
              <p:cNvSpPr/>
              <p:nvPr/>
            </p:nvSpPr>
            <p:spPr>
              <a:xfrm>
                <a:off x="1144100" y="4327050"/>
                <a:ext cx="346525" cy="264000"/>
              </a:xfrm>
              <a:custGeom>
                <a:rect b="b" l="l" r="r" t="t"/>
                <a:pathLst>
                  <a:path extrusionOk="0" h="10560" w="13861">
                    <a:moveTo>
                      <a:pt x="13280" y="1"/>
                    </a:moveTo>
                    <a:cubicBezTo>
                      <a:pt x="13173" y="1"/>
                      <a:pt x="13064" y="45"/>
                      <a:pt x="12978" y="152"/>
                    </a:cubicBezTo>
                    <a:cubicBezTo>
                      <a:pt x="11204" y="2303"/>
                      <a:pt x="9160" y="4239"/>
                      <a:pt x="6956" y="5960"/>
                    </a:cubicBezTo>
                    <a:cubicBezTo>
                      <a:pt x="5907" y="6739"/>
                      <a:pt x="4805" y="7492"/>
                      <a:pt x="3676" y="8164"/>
                    </a:cubicBezTo>
                    <a:cubicBezTo>
                      <a:pt x="2520" y="8863"/>
                      <a:pt x="1148" y="9374"/>
                      <a:pt x="127" y="10261"/>
                    </a:cubicBezTo>
                    <a:cubicBezTo>
                      <a:pt x="0" y="10363"/>
                      <a:pt x="64" y="10559"/>
                      <a:pt x="230" y="10559"/>
                    </a:cubicBezTo>
                    <a:cubicBezTo>
                      <a:pt x="240" y="10559"/>
                      <a:pt x="250" y="10559"/>
                      <a:pt x="261" y="10557"/>
                    </a:cubicBezTo>
                    <a:cubicBezTo>
                      <a:pt x="1525" y="10396"/>
                      <a:pt x="2762" y="9670"/>
                      <a:pt x="3864" y="9025"/>
                    </a:cubicBezTo>
                    <a:cubicBezTo>
                      <a:pt x="5128" y="8326"/>
                      <a:pt x="6337" y="7519"/>
                      <a:pt x="7493" y="6659"/>
                    </a:cubicBezTo>
                    <a:cubicBezTo>
                      <a:pt x="9779" y="4911"/>
                      <a:pt x="11822" y="2895"/>
                      <a:pt x="13623" y="636"/>
                    </a:cubicBezTo>
                    <a:cubicBezTo>
                      <a:pt x="13860" y="340"/>
                      <a:pt x="13576" y="1"/>
                      <a:pt x="1328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grpSp>
        <p:nvGrpSpPr>
          <p:cNvPr id="1945" name="Google Shape;1945;p21"/>
          <p:cNvGrpSpPr/>
          <p:nvPr/>
        </p:nvGrpSpPr>
        <p:grpSpPr>
          <a:xfrm>
            <a:off x="3076625" y="2867025"/>
            <a:ext cx="1386600" cy="1320300"/>
            <a:chOff x="3076625" y="2867025"/>
            <a:chExt cx="1386600" cy="1320300"/>
          </a:xfrm>
        </p:grpSpPr>
        <p:sp>
          <p:nvSpPr>
            <p:cNvPr id="1946" name="Google Shape;1946;p21"/>
            <p:cNvSpPr/>
            <p:nvPr/>
          </p:nvSpPr>
          <p:spPr>
            <a:xfrm>
              <a:off x="3076625" y="2867025"/>
              <a:ext cx="1386600" cy="132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947" name="Google Shape;1947;p21"/>
            <p:cNvGrpSpPr/>
            <p:nvPr/>
          </p:nvGrpSpPr>
          <p:grpSpPr>
            <a:xfrm>
              <a:off x="3470342" y="3226199"/>
              <a:ext cx="599166" cy="601951"/>
              <a:chOff x="872350" y="3988625"/>
              <a:chExt cx="768950" cy="772525"/>
            </a:xfrm>
          </p:grpSpPr>
          <p:sp>
            <p:nvSpPr>
              <p:cNvPr id="1948" name="Google Shape;1948;p21"/>
              <p:cNvSpPr/>
              <p:nvPr/>
            </p:nvSpPr>
            <p:spPr>
              <a:xfrm>
                <a:off x="959725" y="4072750"/>
                <a:ext cx="584800" cy="592175"/>
              </a:xfrm>
              <a:custGeom>
                <a:rect b="b" l="l" r="r" t="t"/>
                <a:pathLst>
                  <a:path extrusionOk="0" h="23687" w="23392">
                    <a:moveTo>
                      <a:pt x="12825" y="0"/>
                    </a:moveTo>
                    <a:lnTo>
                      <a:pt x="1" y="9598"/>
                    </a:lnTo>
                    <a:lnTo>
                      <a:pt x="10567" y="23687"/>
                    </a:lnTo>
                    <a:lnTo>
                      <a:pt x="23391" y="14088"/>
                    </a:lnTo>
                    <a:lnTo>
                      <a:pt x="128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49" name="Google Shape;1949;p21"/>
              <p:cNvSpPr/>
              <p:nvPr/>
            </p:nvSpPr>
            <p:spPr>
              <a:xfrm>
                <a:off x="872350" y="3988625"/>
                <a:ext cx="465150" cy="367400"/>
              </a:xfrm>
              <a:custGeom>
                <a:rect b="b" l="l" r="r" t="t"/>
                <a:pathLst>
                  <a:path extrusionOk="0" h="14696" w="18606">
                    <a:moveTo>
                      <a:pt x="15865" y="0"/>
                    </a:moveTo>
                    <a:cubicBezTo>
                      <a:pt x="15360" y="0"/>
                      <a:pt x="14850" y="159"/>
                      <a:pt x="14411" y="488"/>
                    </a:cubicBezTo>
                    <a:lnTo>
                      <a:pt x="1291" y="10329"/>
                    </a:lnTo>
                    <a:cubicBezTo>
                      <a:pt x="215" y="11135"/>
                      <a:pt x="0" y="12668"/>
                      <a:pt x="780" y="13743"/>
                    </a:cubicBezTo>
                    <a:cubicBezTo>
                      <a:pt x="1260" y="14367"/>
                      <a:pt x="1996" y="14696"/>
                      <a:pt x="2741" y="14696"/>
                    </a:cubicBezTo>
                    <a:cubicBezTo>
                      <a:pt x="3248" y="14696"/>
                      <a:pt x="3759" y="14543"/>
                      <a:pt x="4195" y="14227"/>
                    </a:cubicBezTo>
                    <a:lnTo>
                      <a:pt x="17315" y="4387"/>
                    </a:lnTo>
                    <a:cubicBezTo>
                      <a:pt x="18390" y="3580"/>
                      <a:pt x="18605" y="2048"/>
                      <a:pt x="17799" y="972"/>
                    </a:cubicBezTo>
                    <a:cubicBezTo>
                      <a:pt x="17321" y="335"/>
                      <a:pt x="16599" y="0"/>
                      <a:pt x="1586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0" name="Google Shape;1950;p21"/>
              <p:cNvSpPr/>
              <p:nvPr/>
            </p:nvSpPr>
            <p:spPr>
              <a:xfrm>
                <a:off x="1175475" y="4393925"/>
                <a:ext cx="465825" cy="367225"/>
              </a:xfrm>
              <a:custGeom>
                <a:rect b="b" l="l" r="r" t="t"/>
                <a:pathLst>
                  <a:path extrusionOk="0" h="14689" w="18633">
                    <a:moveTo>
                      <a:pt x="15876" y="1"/>
                    </a:moveTo>
                    <a:cubicBezTo>
                      <a:pt x="15365" y="1"/>
                      <a:pt x="14850" y="160"/>
                      <a:pt x="14412" y="489"/>
                    </a:cubicBezTo>
                    <a:lnTo>
                      <a:pt x="1291" y="10329"/>
                    </a:lnTo>
                    <a:cubicBezTo>
                      <a:pt x="216" y="11135"/>
                      <a:pt x="1" y="12641"/>
                      <a:pt x="808" y="13716"/>
                    </a:cubicBezTo>
                    <a:cubicBezTo>
                      <a:pt x="1285" y="14353"/>
                      <a:pt x="2017" y="14688"/>
                      <a:pt x="2758" y="14688"/>
                    </a:cubicBezTo>
                    <a:cubicBezTo>
                      <a:pt x="3269" y="14688"/>
                      <a:pt x="3783" y="14529"/>
                      <a:pt x="4222" y="14200"/>
                    </a:cubicBezTo>
                    <a:lnTo>
                      <a:pt x="17342" y="4360"/>
                    </a:lnTo>
                    <a:cubicBezTo>
                      <a:pt x="18391" y="3554"/>
                      <a:pt x="18633" y="2048"/>
                      <a:pt x="17826" y="972"/>
                    </a:cubicBezTo>
                    <a:cubicBezTo>
                      <a:pt x="17349" y="336"/>
                      <a:pt x="16617" y="1"/>
                      <a:pt x="158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1" name="Google Shape;1951;p21"/>
              <p:cNvSpPr/>
              <p:nvPr/>
            </p:nvSpPr>
            <p:spPr>
              <a:xfrm>
                <a:off x="1017550" y="4160800"/>
                <a:ext cx="351100" cy="258825"/>
              </a:xfrm>
              <a:custGeom>
                <a:rect b="b" l="l" r="r" t="t"/>
                <a:pathLst>
                  <a:path extrusionOk="0" h="10353" w="14044">
                    <a:moveTo>
                      <a:pt x="13509" y="0"/>
                    </a:moveTo>
                    <a:cubicBezTo>
                      <a:pt x="13436" y="0"/>
                      <a:pt x="13358" y="24"/>
                      <a:pt x="13281" y="81"/>
                    </a:cubicBezTo>
                    <a:cubicBezTo>
                      <a:pt x="11104" y="1721"/>
                      <a:pt x="8953" y="3442"/>
                      <a:pt x="6748" y="5055"/>
                    </a:cubicBezTo>
                    <a:cubicBezTo>
                      <a:pt x="4543" y="6668"/>
                      <a:pt x="2178" y="8120"/>
                      <a:pt x="161" y="9921"/>
                    </a:cubicBezTo>
                    <a:cubicBezTo>
                      <a:pt x="1" y="10059"/>
                      <a:pt x="94" y="10353"/>
                      <a:pt x="276" y="10353"/>
                    </a:cubicBezTo>
                    <a:cubicBezTo>
                      <a:pt x="307" y="10353"/>
                      <a:pt x="341" y="10344"/>
                      <a:pt x="376" y="10324"/>
                    </a:cubicBezTo>
                    <a:cubicBezTo>
                      <a:pt x="2769" y="9114"/>
                      <a:pt x="4920" y="7394"/>
                      <a:pt x="7071" y="5807"/>
                    </a:cubicBezTo>
                    <a:cubicBezTo>
                      <a:pt x="9329" y="4167"/>
                      <a:pt x="11588" y="2474"/>
                      <a:pt x="13738" y="699"/>
                    </a:cubicBezTo>
                    <a:cubicBezTo>
                      <a:pt x="14043" y="438"/>
                      <a:pt x="13819" y="0"/>
                      <a:pt x="135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2" name="Google Shape;1952;p21"/>
              <p:cNvSpPr/>
              <p:nvPr/>
            </p:nvSpPr>
            <p:spPr>
              <a:xfrm>
                <a:off x="1031050" y="4197650"/>
                <a:ext cx="368125" cy="257375"/>
              </a:xfrm>
              <a:custGeom>
                <a:rect b="b" l="l" r="r" t="t"/>
                <a:pathLst>
                  <a:path extrusionOk="0" h="10295" w="14725">
                    <a:moveTo>
                      <a:pt x="14185" y="1"/>
                    </a:moveTo>
                    <a:cubicBezTo>
                      <a:pt x="14123" y="1"/>
                      <a:pt x="14061" y="18"/>
                      <a:pt x="14005" y="59"/>
                    </a:cubicBezTo>
                    <a:cubicBezTo>
                      <a:pt x="11720" y="1699"/>
                      <a:pt x="9596" y="3581"/>
                      <a:pt x="7284" y="5194"/>
                    </a:cubicBezTo>
                    <a:cubicBezTo>
                      <a:pt x="4944" y="6834"/>
                      <a:pt x="2471" y="8151"/>
                      <a:pt x="213" y="9845"/>
                    </a:cubicBezTo>
                    <a:cubicBezTo>
                      <a:pt x="0" y="9987"/>
                      <a:pt x="140" y="10294"/>
                      <a:pt x="359" y="10294"/>
                    </a:cubicBezTo>
                    <a:cubicBezTo>
                      <a:pt x="390" y="10294"/>
                      <a:pt x="422" y="10288"/>
                      <a:pt x="455" y="10275"/>
                    </a:cubicBezTo>
                    <a:cubicBezTo>
                      <a:pt x="3062" y="9227"/>
                      <a:pt x="5509" y="7479"/>
                      <a:pt x="7768" y="5893"/>
                    </a:cubicBezTo>
                    <a:cubicBezTo>
                      <a:pt x="10053" y="4280"/>
                      <a:pt x="12499" y="2586"/>
                      <a:pt x="14462" y="569"/>
                    </a:cubicBezTo>
                    <a:cubicBezTo>
                      <a:pt x="14724" y="329"/>
                      <a:pt x="14454" y="1"/>
                      <a:pt x="141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3" name="Google Shape;1953;p21"/>
              <p:cNvSpPr/>
              <p:nvPr/>
            </p:nvSpPr>
            <p:spPr>
              <a:xfrm>
                <a:off x="1065325" y="4237775"/>
                <a:ext cx="363425" cy="256900"/>
              </a:xfrm>
              <a:custGeom>
                <a:rect b="b" l="l" r="r" t="t"/>
                <a:pathLst>
                  <a:path extrusionOk="0" h="10276" w="14537">
                    <a:moveTo>
                      <a:pt x="14072" y="0"/>
                    </a:moveTo>
                    <a:cubicBezTo>
                      <a:pt x="14006" y="0"/>
                      <a:pt x="13937" y="28"/>
                      <a:pt x="13871" y="94"/>
                    </a:cubicBezTo>
                    <a:cubicBezTo>
                      <a:pt x="11801" y="2003"/>
                      <a:pt x="9623" y="3777"/>
                      <a:pt x="7338" y="5390"/>
                    </a:cubicBezTo>
                    <a:cubicBezTo>
                      <a:pt x="6208" y="6170"/>
                      <a:pt x="5052" y="6896"/>
                      <a:pt x="3869" y="7622"/>
                    </a:cubicBezTo>
                    <a:cubicBezTo>
                      <a:pt x="2713" y="8321"/>
                      <a:pt x="1315" y="8966"/>
                      <a:pt x="213" y="9826"/>
                    </a:cubicBezTo>
                    <a:cubicBezTo>
                      <a:pt x="0" y="9968"/>
                      <a:pt x="140" y="10276"/>
                      <a:pt x="360" y="10276"/>
                    </a:cubicBezTo>
                    <a:cubicBezTo>
                      <a:pt x="390" y="10276"/>
                      <a:pt x="422" y="10270"/>
                      <a:pt x="455" y="10257"/>
                    </a:cubicBezTo>
                    <a:cubicBezTo>
                      <a:pt x="1718" y="9934"/>
                      <a:pt x="2901" y="9154"/>
                      <a:pt x="4057" y="8509"/>
                    </a:cubicBezTo>
                    <a:cubicBezTo>
                      <a:pt x="5294" y="7783"/>
                      <a:pt x="6504" y="7003"/>
                      <a:pt x="7687" y="6197"/>
                    </a:cubicBezTo>
                    <a:cubicBezTo>
                      <a:pt x="10026" y="4530"/>
                      <a:pt x="12258" y="2675"/>
                      <a:pt x="14301" y="658"/>
                    </a:cubicBezTo>
                    <a:cubicBezTo>
                      <a:pt x="14536" y="423"/>
                      <a:pt x="14329" y="0"/>
                      <a:pt x="140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4" name="Google Shape;1954;p21"/>
              <p:cNvSpPr/>
              <p:nvPr/>
            </p:nvSpPr>
            <p:spPr>
              <a:xfrm>
                <a:off x="1102975" y="4273650"/>
                <a:ext cx="351300" cy="284125"/>
              </a:xfrm>
              <a:custGeom>
                <a:rect b="b" l="l" r="r" t="t"/>
                <a:pathLst>
                  <a:path extrusionOk="0" h="11365" w="14052">
                    <a:moveTo>
                      <a:pt x="13726" y="0"/>
                    </a:moveTo>
                    <a:cubicBezTo>
                      <a:pt x="13677" y="0"/>
                      <a:pt x="13625" y="17"/>
                      <a:pt x="13575" y="57"/>
                    </a:cubicBezTo>
                    <a:cubicBezTo>
                      <a:pt x="11424" y="1858"/>
                      <a:pt x="9569" y="3982"/>
                      <a:pt x="7364" y="5783"/>
                    </a:cubicBezTo>
                    <a:cubicBezTo>
                      <a:pt x="5186" y="7558"/>
                      <a:pt x="2874" y="9144"/>
                      <a:pt x="427" y="10569"/>
                    </a:cubicBezTo>
                    <a:cubicBezTo>
                      <a:pt x="0" y="10816"/>
                      <a:pt x="325" y="11365"/>
                      <a:pt x="726" y="11365"/>
                    </a:cubicBezTo>
                    <a:cubicBezTo>
                      <a:pt x="804" y="11365"/>
                      <a:pt x="886" y="11344"/>
                      <a:pt x="965" y="11295"/>
                    </a:cubicBezTo>
                    <a:cubicBezTo>
                      <a:pt x="3466" y="9843"/>
                      <a:pt x="5832" y="8203"/>
                      <a:pt x="8063" y="6375"/>
                    </a:cubicBezTo>
                    <a:cubicBezTo>
                      <a:pt x="10160" y="4627"/>
                      <a:pt x="12445" y="2692"/>
                      <a:pt x="13924" y="433"/>
                    </a:cubicBezTo>
                    <a:cubicBezTo>
                      <a:pt x="14052" y="242"/>
                      <a:pt x="13910" y="0"/>
                      <a:pt x="137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55" name="Google Shape;1955;p21"/>
              <p:cNvSpPr/>
              <p:nvPr/>
            </p:nvSpPr>
            <p:spPr>
              <a:xfrm>
                <a:off x="1144100" y="4327050"/>
                <a:ext cx="346525" cy="264000"/>
              </a:xfrm>
              <a:custGeom>
                <a:rect b="b" l="l" r="r" t="t"/>
                <a:pathLst>
                  <a:path extrusionOk="0" h="10560" w="13861">
                    <a:moveTo>
                      <a:pt x="13280" y="1"/>
                    </a:moveTo>
                    <a:cubicBezTo>
                      <a:pt x="13173" y="1"/>
                      <a:pt x="13064" y="45"/>
                      <a:pt x="12978" y="152"/>
                    </a:cubicBezTo>
                    <a:cubicBezTo>
                      <a:pt x="11204" y="2303"/>
                      <a:pt x="9160" y="4239"/>
                      <a:pt x="6956" y="5960"/>
                    </a:cubicBezTo>
                    <a:cubicBezTo>
                      <a:pt x="5907" y="6739"/>
                      <a:pt x="4805" y="7492"/>
                      <a:pt x="3676" y="8164"/>
                    </a:cubicBezTo>
                    <a:cubicBezTo>
                      <a:pt x="2520" y="8863"/>
                      <a:pt x="1148" y="9374"/>
                      <a:pt x="127" y="10261"/>
                    </a:cubicBezTo>
                    <a:cubicBezTo>
                      <a:pt x="0" y="10363"/>
                      <a:pt x="64" y="10559"/>
                      <a:pt x="230" y="10559"/>
                    </a:cubicBezTo>
                    <a:cubicBezTo>
                      <a:pt x="240" y="10559"/>
                      <a:pt x="250" y="10559"/>
                      <a:pt x="261" y="10557"/>
                    </a:cubicBezTo>
                    <a:cubicBezTo>
                      <a:pt x="1525" y="10396"/>
                      <a:pt x="2762" y="9670"/>
                      <a:pt x="3864" y="9025"/>
                    </a:cubicBezTo>
                    <a:cubicBezTo>
                      <a:pt x="5128" y="8326"/>
                      <a:pt x="6337" y="7519"/>
                      <a:pt x="7493" y="6659"/>
                    </a:cubicBezTo>
                    <a:cubicBezTo>
                      <a:pt x="9779" y="4911"/>
                      <a:pt x="11822" y="2895"/>
                      <a:pt x="13623" y="636"/>
                    </a:cubicBezTo>
                    <a:cubicBezTo>
                      <a:pt x="13860" y="340"/>
                      <a:pt x="13576" y="1"/>
                      <a:pt x="1328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grpSp>
        <p:nvGrpSpPr>
          <p:cNvPr id="1956" name="Google Shape;1956;p21"/>
          <p:cNvGrpSpPr/>
          <p:nvPr/>
        </p:nvGrpSpPr>
        <p:grpSpPr>
          <a:xfrm>
            <a:off x="6003975" y="2867025"/>
            <a:ext cx="1386600" cy="1320300"/>
            <a:chOff x="6003975" y="2867025"/>
            <a:chExt cx="1386600" cy="1320300"/>
          </a:xfrm>
        </p:grpSpPr>
        <p:sp>
          <p:nvSpPr>
            <p:cNvPr id="1957" name="Google Shape;1957;p21"/>
            <p:cNvSpPr/>
            <p:nvPr/>
          </p:nvSpPr>
          <p:spPr>
            <a:xfrm>
              <a:off x="6003975" y="2867025"/>
              <a:ext cx="1386600" cy="132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958" name="Google Shape;1958;p21"/>
            <p:cNvGrpSpPr/>
            <p:nvPr/>
          </p:nvGrpSpPr>
          <p:grpSpPr>
            <a:xfrm>
              <a:off x="6278846" y="3140935"/>
              <a:ext cx="836858" cy="772480"/>
              <a:chOff x="3694025" y="238150"/>
              <a:chExt cx="1780550" cy="1643575"/>
            </a:xfrm>
          </p:grpSpPr>
          <p:sp>
            <p:nvSpPr>
              <p:cNvPr id="1959" name="Google Shape;1959;p21"/>
              <p:cNvSpPr/>
              <p:nvPr/>
            </p:nvSpPr>
            <p:spPr>
              <a:xfrm>
                <a:off x="3694025" y="1562900"/>
                <a:ext cx="344175" cy="318825"/>
              </a:xfrm>
              <a:custGeom>
                <a:rect b="b" l="l" r="r" t="t"/>
                <a:pathLst>
                  <a:path extrusionOk="0" h="12753" w="13767">
                    <a:moveTo>
                      <a:pt x="9600" y="0"/>
                    </a:moveTo>
                    <a:cubicBezTo>
                      <a:pt x="9581" y="0"/>
                      <a:pt x="9563" y="1"/>
                      <a:pt x="9545" y="1"/>
                    </a:cubicBezTo>
                    <a:cubicBezTo>
                      <a:pt x="9276" y="28"/>
                      <a:pt x="9007" y="109"/>
                      <a:pt x="8766" y="270"/>
                    </a:cubicBezTo>
                    <a:cubicBezTo>
                      <a:pt x="7099" y="1184"/>
                      <a:pt x="5620" y="2341"/>
                      <a:pt x="4302" y="3712"/>
                    </a:cubicBezTo>
                    <a:cubicBezTo>
                      <a:pt x="3765" y="4303"/>
                      <a:pt x="3227" y="4922"/>
                      <a:pt x="2770" y="5594"/>
                    </a:cubicBezTo>
                    <a:cubicBezTo>
                      <a:pt x="1345" y="7610"/>
                      <a:pt x="1" y="10218"/>
                      <a:pt x="296" y="12745"/>
                    </a:cubicBezTo>
                    <a:cubicBezTo>
                      <a:pt x="296" y="12751"/>
                      <a:pt x="303" y="12753"/>
                      <a:pt x="316" y="12753"/>
                    </a:cubicBezTo>
                    <a:cubicBezTo>
                      <a:pt x="506" y="12753"/>
                      <a:pt x="1999" y="12231"/>
                      <a:pt x="2125" y="12181"/>
                    </a:cubicBezTo>
                    <a:cubicBezTo>
                      <a:pt x="3200" y="11804"/>
                      <a:pt x="4302" y="11562"/>
                      <a:pt x="5405" y="11294"/>
                    </a:cubicBezTo>
                    <a:cubicBezTo>
                      <a:pt x="6910" y="10917"/>
                      <a:pt x="8335" y="10326"/>
                      <a:pt x="9653" y="9519"/>
                    </a:cubicBezTo>
                    <a:cubicBezTo>
                      <a:pt x="10997" y="8713"/>
                      <a:pt x="12126" y="7610"/>
                      <a:pt x="12987" y="6320"/>
                    </a:cubicBezTo>
                    <a:cubicBezTo>
                      <a:pt x="13255" y="5916"/>
                      <a:pt x="13471" y="5513"/>
                      <a:pt x="13659" y="5083"/>
                    </a:cubicBezTo>
                    <a:cubicBezTo>
                      <a:pt x="13766" y="4733"/>
                      <a:pt x="13766" y="4330"/>
                      <a:pt x="13659" y="3981"/>
                    </a:cubicBezTo>
                    <a:cubicBezTo>
                      <a:pt x="13390" y="3255"/>
                      <a:pt x="12745" y="2717"/>
                      <a:pt x="12207" y="2179"/>
                    </a:cubicBezTo>
                    <a:cubicBezTo>
                      <a:pt x="11546" y="1518"/>
                      <a:pt x="10651" y="0"/>
                      <a:pt x="960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60" name="Google Shape;1960;p21"/>
              <p:cNvSpPr/>
              <p:nvPr/>
            </p:nvSpPr>
            <p:spPr>
              <a:xfrm>
                <a:off x="3930625" y="238150"/>
                <a:ext cx="1543950" cy="1447125"/>
              </a:xfrm>
              <a:custGeom>
                <a:rect b="b" l="l" r="r" t="t"/>
                <a:pathLst>
                  <a:path extrusionOk="0" h="57885" w="61758">
                    <a:moveTo>
                      <a:pt x="59206" y="0"/>
                    </a:moveTo>
                    <a:cubicBezTo>
                      <a:pt x="58649" y="0"/>
                      <a:pt x="58089" y="196"/>
                      <a:pt x="57644" y="590"/>
                    </a:cubicBezTo>
                    <a:lnTo>
                      <a:pt x="6373" y="47023"/>
                    </a:lnTo>
                    <a:lnTo>
                      <a:pt x="2178" y="50841"/>
                    </a:lnTo>
                    <a:lnTo>
                      <a:pt x="1399" y="51540"/>
                    </a:lnTo>
                    <a:lnTo>
                      <a:pt x="1" y="52830"/>
                    </a:lnTo>
                    <a:lnTo>
                      <a:pt x="4732" y="57885"/>
                    </a:lnTo>
                    <a:lnTo>
                      <a:pt x="6050" y="56621"/>
                    </a:lnTo>
                    <a:lnTo>
                      <a:pt x="6910" y="55814"/>
                    </a:lnTo>
                    <a:lnTo>
                      <a:pt x="10970" y="51916"/>
                    </a:lnTo>
                    <a:lnTo>
                      <a:pt x="60817" y="3978"/>
                    </a:lnTo>
                    <a:cubicBezTo>
                      <a:pt x="61731" y="3091"/>
                      <a:pt x="61758" y="1639"/>
                      <a:pt x="60897" y="725"/>
                    </a:cubicBezTo>
                    <a:cubicBezTo>
                      <a:pt x="60444" y="243"/>
                      <a:pt x="59826" y="0"/>
                      <a:pt x="592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61" name="Google Shape;1961;p21"/>
              <p:cNvSpPr/>
              <p:nvPr/>
            </p:nvSpPr>
            <p:spPr>
              <a:xfrm>
                <a:off x="3930625" y="1413700"/>
                <a:ext cx="274250" cy="271575"/>
              </a:xfrm>
              <a:custGeom>
                <a:rect b="b" l="l" r="r" t="t"/>
                <a:pathLst>
                  <a:path extrusionOk="0" h="10863" w="10970">
                    <a:moveTo>
                      <a:pt x="6373" y="1"/>
                    </a:moveTo>
                    <a:lnTo>
                      <a:pt x="2178" y="3819"/>
                    </a:lnTo>
                    <a:lnTo>
                      <a:pt x="1399" y="4518"/>
                    </a:lnTo>
                    <a:lnTo>
                      <a:pt x="1" y="5808"/>
                    </a:lnTo>
                    <a:lnTo>
                      <a:pt x="4732" y="10863"/>
                    </a:lnTo>
                    <a:lnTo>
                      <a:pt x="6050" y="9599"/>
                    </a:lnTo>
                    <a:lnTo>
                      <a:pt x="6910" y="8792"/>
                    </a:lnTo>
                    <a:lnTo>
                      <a:pt x="10970" y="4894"/>
                    </a:lnTo>
                    <a:lnTo>
                      <a:pt x="637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62" name="Google Shape;1962;p21"/>
              <p:cNvSpPr/>
              <p:nvPr/>
            </p:nvSpPr>
            <p:spPr>
              <a:xfrm>
                <a:off x="3965575" y="1509150"/>
                <a:ext cx="137825" cy="144550"/>
              </a:xfrm>
              <a:custGeom>
                <a:rect b="b" l="l" r="r" t="t"/>
                <a:pathLst>
                  <a:path extrusionOk="0" h="5782" w="5513">
                    <a:moveTo>
                      <a:pt x="780" y="1"/>
                    </a:moveTo>
                    <a:lnTo>
                      <a:pt x="1" y="700"/>
                    </a:lnTo>
                    <a:cubicBezTo>
                      <a:pt x="888" y="1587"/>
                      <a:pt x="1748" y="2501"/>
                      <a:pt x="2609" y="3442"/>
                    </a:cubicBezTo>
                    <a:cubicBezTo>
                      <a:pt x="3281" y="4114"/>
                      <a:pt x="3953" y="5001"/>
                      <a:pt x="4679" y="5781"/>
                    </a:cubicBezTo>
                    <a:lnTo>
                      <a:pt x="5512" y="4974"/>
                    </a:lnTo>
                    <a:cubicBezTo>
                      <a:pt x="4813" y="4168"/>
                      <a:pt x="4034" y="3415"/>
                      <a:pt x="3415" y="2743"/>
                    </a:cubicBezTo>
                    <a:cubicBezTo>
                      <a:pt x="2555" y="1802"/>
                      <a:pt x="1668" y="888"/>
                      <a:pt x="780" y="1"/>
                    </a:cubicBezTo>
                    <a:close/>
                  </a:path>
                </a:pathLst>
              </a:custGeom>
              <a:solidFill>
                <a:srgbClr val="E6E6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63" name="Google Shape;1963;p21"/>
              <p:cNvSpPr/>
              <p:nvPr/>
            </p:nvSpPr>
            <p:spPr>
              <a:xfrm>
                <a:off x="3694025" y="1655675"/>
                <a:ext cx="241325" cy="226050"/>
              </a:xfrm>
              <a:custGeom>
                <a:rect b="b" l="l" r="r" t="t"/>
                <a:pathLst>
                  <a:path extrusionOk="0" h="9042" w="9653">
                    <a:moveTo>
                      <a:pt x="4302" y="1"/>
                    </a:moveTo>
                    <a:lnTo>
                      <a:pt x="4302" y="1"/>
                    </a:lnTo>
                    <a:cubicBezTo>
                      <a:pt x="3765" y="592"/>
                      <a:pt x="3227" y="1237"/>
                      <a:pt x="2770" y="1883"/>
                    </a:cubicBezTo>
                    <a:cubicBezTo>
                      <a:pt x="1345" y="3899"/>
                      <a:pt x="1" y="6507"/>
                      <a:pt x="296" y="9034"/>
                    </a:cubicBezTo>
                    <a:cubicBezTo>
                      <a:pt x="296" y="9040"/>
                      <a:pt x="303" y="9042"/>
                      <a:pt x="316" y="9042"/>
                    </a:cubicBezTo>
                    <a:cubicBezTo>
                      <a:pt x="506" y="9042"/>
                      <a:pt x="1999" y="8520"/>
                      <a:pt x="2125" y="8470"/>
                    </a:cubicBezTo>
                    <a:cubicBezTo>
                      <a:pt x="3200" y="8093"/>
                      <a:pt x="4302" y="7851"/>
                      <a:pt x="5405" y="7583"/>
                    </a:cubicBezTo>
                    <a:cubicBezTo>
                      <a:pt x="6910" y="7206"/>
                      <a:pt x="8335" y="6615"/>
                      <a:pt x="9653" y="5808"/>
                    </a:cubicBezTo>
                    <a:cubicBezTo>
                      <a:pt x="9653" y="5754"/>
                      <a:pt x="9626" y="5701"/>
                      <a:pt x="9599" y="5647"/>
                    </a:cubicBezTo>
                    <a:cubicBezTo>
                      <a:pt x="9465" y="5297"/>
                      <a:pt x="9303" y="5351"/>
                      <a:pt x="8954" y="5270"/>
                    </a:cubicBezTo>
                    <a:cubicBezTo>
                      <a:pt x="8362" y="5136"/>
                      <a:pt x="7529" y="4948"/>
                      <a:pt x="7421" y="4222"/>
                    </a:cubicBezTo>
                    <a:cubicBezTo>
                      <a:pt x="7206" y="3146"/>
                      <a:pt x="8577" y="2178"/>
                      <a:pt x="9034" y="1372"/>
                    </a:cubicBezTo>
                    <a:cubicBezTo>
                      <a:pt x="9465" y="583"/>
                      <a:pt x="9022" y="285"/>
                      <a:pt x="8441" y="285"/>
                    </a:cubicBezTo>
                    <a:cubicBezTo>
                      <a:pt x="8150" y="285"/>
                      <a:pt x="7824" y="359"/>
                      <a:pt x="7556" y="485"/>
                    </a:cubicBezTo>
                    <a:cubicBezTo>
                      <a:pt x="6863" y="808"/>
                      <a:pt x="5515" y="2223"/>
                      <a:pt x="4552" y="2223"/>
                    </a:cubicBezTo>
                    <a:cubicBezTo>
                      <a:pt x="4394" y="2223"/>
                      <a:pt x="4247" y="2185"/>
                      <a:pt x="4114" y="2098"/>
                    </a:cubicBezTo>
                    <a:cubicBezTo>
                      <a:pt x="3469" y="1641"/>
                      <a:pt x="4249" y="727"/>
                      <a:pt x="43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grpSp>
        <p:nvGrpSpPr>
          <p:cNvPr id="1964" name="Google Shape;1964;p21"/>
          <p:cNvGrpSpPr/>
          <p:nvPr/>
        </p:nvGrpSpPr>
        <p:grpSpPr>
          <a:xfrm>
            <a:off x="3076625" y="1495425"/>
            <a:ext cx="1386600" cy="1320300"/>
            <a:chOff x="3076625" y="1495425"/>
            <a:chExt cx="1386600" cy="1320300"/>
          </a:xfrm>
        </p:grpSpPr>
        <p:sp>
          <p:nvSpPr>
            <p:cNvPr id="1965" name="Google Shape;1965;p21"/>
            <p:cNvSpPr/>
            <p:nvPr/>
          </p:nvSpPr>
          <p:spPr>
            <a:xfrm>
              <a:off x="3076625" y="1495425"/>
              <a:ext cx="1386600" cy="1320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966" name="Google Shape;1966;p21"/>
            <p:cNvGrpSpPr/>
            <p:nvPr/>
          </p:nvGrpSpPr>
          <p:grpSpPr>
            <a:xfrm>
              <a:off x="3399364" y="1860869"/>
              <a:ext cx="741121" cy="589413"/>
              <a:chOff x="-1594925" y="3840950"/>
              <a:chExt cx="1198450" cy="953125"/>
            </a:xfrm>
          </p:grpSpPr>
          <p:sp>
            <p:nvSpPr>
              <p:cNvPr id="1967" name="Google Shape;1967;p21"/>
              <p:cNvSpPr/>
              <p:nvPr/>
            </p:nvSpPr>
            <p:spPr>
              <a:xfrm>
                <a:off x="-1594925" y="3840950"/>
                <a:ext cx="318625" cy="287025"/>
              </a:xfrm>
              <a:custGeom>
                <a:rect b="b" l="l" r="r" t="t"/>
                <a:pathLst>
                  <a:path extrusionOk="0" h="11481" w="12745">
                    <a:moveTo>
                      <a:pt x="3415" y="0"/>
                    </a:moveTo>
                    <a:lnTo>
                      <a:pt x="0" y="5431"/>
                    </a:lnTo>
                    <a:lnTo>
                      <a:pt x="8980" y="11480"/>
                    </a:lnTo>
                    <a:lnTo>
                      <a:pt x="12744" y="5485"/>
                    </a:lnTo>
                    <a:lnTo>
                      <a:pt x="341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68" name="Google Shape;1968;p21"/>
              <p:cNvSpPr/>
              <p:nvPr/>
            </p:nvSpPr>
            <p:spPr>
              <a:xfrm>
                <a:off x="-1442350" y="3919100"/>
                <a:ext cx="1004875" cy="824575"/>
              </a:xfrm>
              <a:custGeom>
                <a:rect b="b" l="l" r="r" t="t"/>
                <a:pathLst>
                  <a:path extrusionOk="0" h="32983" w="40195">
                    <a:moveTo>
                      <a:pt x="5570" y="0"/>
                    </a:moveTo>
                    <a:cubicBezTo>
                      <a:pt x="5057" y="0"/>
                      <a:pt x="4579" y="263"/>
                      <a:pt x="4275" y="719"/>
                    </a:cubicBezTo>
                    <a:lnTo>
                      <a:pt x="377" y="6903"/>
                    </a:lnTo>
                    <a:cubicBezTo>
                      <a:pt x="0" y="7521"/>
                      <a:pt x="108" y="8328"/>
                      <a:pt x="646" y="8838"/>
                    </a:cubicBezTo>
                    <a:cubicBezTo>
                      <a:pt x="1479" y="9591"/>
                      <a:pt x="2823" y="10855"/>
                      <a:pt x="4490" y="12360"/>
                    </a:cubicBezTo>
                    <a:cubicBezTo>
                      <a:pt x="7125" y="14726"/>
                      <a:pt x="10567" y="17791"/>
                      <a:pt x="14223" y="20910"/>
                    </a:cubicBezTo>
                    <a:cubicBezTo>
                      <a:pt x="19439" y="25346"/>
                      <a:pt x="25112" y="29917"/>
                      <a:pt x="29521" y="32740"/>
                    </a:cubicBezTo>
                    <a:lnTo>
                      <a:pt x="29924" y="32982"/>
                    </a:lnTo>
                    <a:cubicBezTo>
                      <a:pt x="29924" y="32982"/>
                      <a:pt x="37345" y="23088"/>
                      <a:pt x="40195" y="16689"/>
                    </a:cubicBezTo>
                    <a:lnTo>
                      <a:pt x="39657" y="16366"/>
                    </a:lnTo>
                    <a:cubicBezTo>
                      <a:pt x="37721" y="15237"/>
                      <a:pt x="30623" y="11177"/>
                      <a:pt x="23095" y="7333"/>
                    </a:cubicBezTo>
                    <a:cubicBezTo>
                      <a:pt x="18928" y="5209"/>
                      <a:pt x="14626" y="3165"/>
                      <a:pt x="10997" y="1714"/>
                    </a:cubicBezTo>
                    <a:cubicBezTo>
                      <a:pt x="9357" y="1041"/>
                      <a:pt x="7663" y="477"/>
                      <a:pt x="5942" y="47"/>
                    </a:cubicBezTo>
                    <a:cubicBezTo>
                      <a:pt x="5817" y="15"/>
                      <a:pt x="5693" y="0"/>
                      <a:pt x="557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69" name="Google Shape;1969;p21"/>
              <p:cNvSpPr/>
              <p:nvPr/>
            </p:nvSpPr>
            <p:spPr>
              <a:xfrm>
                <a:off x="-721150" y="4312800"/>
                <a:ext cx="324675" cy="481275"/>
              </a:xfrm>
              <a:custGeom>
                <a:rect b="b" l="l" r="r" t="t"/>
                <a:pathLst>
                  <a:path extrusionOk="0" h="19251" w="12987">
                    <a:moveTo>
                      <a:pt x="11132" y="0"/>
                    </a:moveTo>
                    <a:cubicBezTo>
                      <a:pt x="9492" y="3549"/>
                      <a:pt x="1" y="17987"/>
                      <a:pt x="1" y="17987"/>
                    </a:cubicBezTo>
                    <a:lnTo>
                      <a:pt x="2017" y="19250"/>
                    </a:lnTo>
                    <a:cubicBezTo>
                      <a:pt x="7771" y="11077"/>
                      <a:pt x="12987" y="1183"/>
                      <a:pt x="12987" y="1183"/>
                    </a:cubicBezTo>
                    <a:lnTo>
                      <a:pt x="1113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70" name="Google Shape;1970;p21"/>
              <p:cNvSpPr/>
              <p:nvPr/>
            </p:nvSpPr>
            <p:spPr>
              <a:xfrm>
                <a:off x="-1329425" y="3961925"/>
                <a:ext cx="464475" cy="479950"/>
              </a:xfrm>
              <a:custGeom>
                <a:rect b="b" l="l" r="r" t="t"/>
                <a:pathLst>
                  <a:path extrusionOk="0" h="19198" w="18579">
                    <a:moveTo>
                      <a:pt x="6480" y="1"/>
                    </a:moveTo>
                    <a:cubicBezTo>
                      <a:pt x="4060" y="3388"/>
                      <a:pt x="1882" y="6964"/>
                      <a:pt x="0" y="10647"/>
                    </a:cubicBezTo>
                    <a:cubicBezTo>
                      <a:pt x="2608" y="13013"/>
                      <a:pt x="6050" y="16078"/>
                      <a:pt x="9706" y="19197"/>
                    </a:cubicBezTo>
                    <a:cubicBezTo>
                      <a:pt x="13174" y="15030"/>
                      <a:pt x="16159" y="10486"/>
                      <a:pt x="18578" y="5647"/>
                    </a:cubicBezTo>
                    <a:cubicBezTo>
                      <a:pt x="14411" y="3496"/>
                      <a:pt x="10109" y="1452"/>
                      <a:pt x="64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71" name="Google Shape;1971;p21"/>
              <p:cNvSpPr/>
              <p:nvPr/>
            </p:nvSpPr>
            <p:spPr>
              <a:xfrm>
                <a:off x="-588725" y="4341675"/>
                <a:ext cx="41700" cy="42250"/>
              </a:xfrm>
              <a:custGeom>
                <a:rect b="b" l="l" r="r" t="t"/>
                <a:pathLst>
                  <a:path extrusionOk="0" h="1690" w="1668">
                    <a:moveTo>
                      <a:pt x="798" y="0"/>
                    </a:moveTo>
                    <a:cubicBezTo>
                      <a:pt x="737" y="0"/>
                      <a:pt x="676" y="9"/>
                      <a:pt x="619" y="28"/>
                    </a:cubicBezTo>
                    <a:cubicBezTo>
                      <a:pt x="484" y="55"/>
                      <a:pt x="377" y="109"/>
                      <a:pt x="269" y="216"/>
                    </a:cubicBezTo>
                    <a:cubicBezTo>
                      <a:pt x="108" y="351"/>
                      <a:pt x="1" y="566"/>
                      <a:pt x="1" y="781"/>
                    </a:cubicBezTo>
                    <a:lnTo>
                      <a:pt x="1" y="862"/>
                    </a:lnTo>
                    <a:cubicBezTo>
                      <a:pt x="1" y="996"/>
                      <a:pt x="27" y="1130"/>
                      <a:pt x="81" y="1265"/>
                    </a:cubicBezTo>
                    <a:cubicBezTo>
                      <a:pt x="162" y="1399"/>
                      <a:pt x="269" y="1507"/>
                      <a:pt x="377" y="1561"/>
                    </a:cubicBezTo>
                    <a:cubicBezTo>
                      <a:pt x="513" y="1648"/>
                      <a:pt x="666" y="1690"/>
                      <a:pt x="818" y="1690"/>
                    </a:cubicBezTo>
                    <a:cubicBezTo>
                      <a:pt x="1087" y="1690"/>
                      <a:pt x="1352" y="1559"/>
                      <a:pt x="1506" y="1319"/>
                    </a:cubicBezTo>
                    <a:cubicBezTo>
                      <a:pt x="1641" y="1077"/>
                      <a:pt x="1667" y="781"/>
                      <a:pt x="1533" y="512"/>
                    </a:cubicBezTo>
                    <a:lnTo>
                      <a:pt x="1479" y="431"/>
                    </a:lnTo>
                    <a:cubicBezTo>
                      <a:pt x="1399" y="270"/>
                      <a:pt x="1291" y="162"/>
                      <a:pt x="1130" y="82"/>
                    </a:cubicBezTo>
                    <a:cubicBezTo>
                      <a:pt x="1026" y="30"/>
                      <a:pt x="910" y="0"/>
                      <a:pt x="79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972" name="Google Shape;1972;p21"/>
              <p:cNvSpPr/>
              <p:nvPr/>
            </p:nvSpPr>
            <p:spPr>
              <a:xfrm>
                <a:off x="-1239700" y="4019325"/>
                <a:ext cx="620625" cy="309725"/>
              </a:xfrm>
              <a:custGeom>
                <a:rect b="b" l="l" r="r" t="t"/>
                <a:pathLst>
                  <a:path extrusionOk="0" h="12389" w="24825">
                    <a:moveTo>
                      <a:pt x="717" y="0"/>
                    </a:moveTo>
                    <a:cubicBezTo>
                      <a:pt x="257" y="0"/>
                      <a:pt x="0" y="635"/>
                      <a:pt x="444" y="931"/>
                    </a:cubicBezTo>
                    <a:cubicBezTo>
                      <a:pt x="2245" y="2060"/>
                      <a:pt x="4316" y="2813"/>
                      <a:pt x="6251" y="3700"/>
                    </a:cubicBezTo>
                    <a:cubicBezTo>
                      <a:pt x="8187" y="4587"/>
                      <a:pt x="10150" y="5528"/>
                      <a:pt x="12086" y="6496"/>
                    </a:cubicBezTo>
                    <a:cubicBezTo>
                      <a:pt x="14021" y="7437"/>
                      <a:pt x="15823" y="8351"/>
                      <a:pt x="17678" y="9346"/>
                    </a:cubicBezTo>
                    <a:cubicBezTo>
                      <a:pt x="18673" y="9857"/>
                      <a:pt x="19641" y="10395"/>
                      <a:pt x="20609" y="10932"/>
                    </a:cubicBezTo>
                    <a:cubicBezTo>
                      <a:pt x="21523" y="11443"/>
                      <a:pt x="22464" y="12062"/>
                      <a:pt x="23485" y="12357"/>
                    </a:cubicBezTo>
                    <a:cubicBezTo>
                      <a:pt x="23555" y="12379"/>
                      <a:pt x="23625" y="12389"/>
                      <a:pt x="23693" y="12389"/>
                    </a:cubicBezTo>
                    <a:cubicBezTo>
                      <a:pt x="24311" y="12389"/>
                      <a:pt x="24824" y="11578"/>
                      <a:pt x="24292" y="11094"/>
                    </a:cubicBezTo>
                    <a:cubicBezTo>
                      <a:pt x="23485" y="10368"/>
                      <a:pt x="22517" y="9911"/>
                      <a:pt x="21576" y="9400"/>
                    </a:cubicBezTo>
                    <a:cubicBezTo>
                      <a:pt x="20609" y="8862"/>
                      <a:pt x="19614" y="8351"/>
                      <a:pt x="18646" y="7841"/>
                    </a:cubicBezTo>
                    <a:cubicBezTo>
                      <a:pt x="16737" y="6846"/>
                      <a:pt x="14801" y="5878"/>
                      <a:pt x="12865" y="4937"/>
                    </a:cubicBezTo>
                    <a:cubicBezTo>
                      <a:pt x="10930" y="4023"/>
                      <a:pt x="8994" y="3162"/>
                      <a:pt x="7058" y="2329"/>
                    </a:cubicBezTo>
                    <a:cubicBezTo>
                      <a:pt x="5042" y="1495"/>
                      <a:pt x="2998" y="474"/>
                      <a:pt x="847" y="17"/>
                    </a:cubicBezTo>
                    <a:cubicBezTo>
                      <a:pt x="803" y="6"/>
                      <a:pt x="759" y="0"/>
                      <a:pt x="71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grpSp>
      </p:grpSp>
      <p:sp>
        <p:nvSpPr>
          <p:cNvPr id="1973" name="Google Shape;1973;p21"/>
          <p:cNvSpPr/>
          <p:nvPr/>
        </p:nvSpPr>
        <p:spPr>
          <a:xfrm>
            <a:off x="1612950" y="1495425"/>
            <a:ext cx="1386600" cy="132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lt1"/>
                </a:solidFill>
                <a:latin typeface="Times New Roman"/>
                <a:ea typeface="Times New Roman"/>
                <a:cs typeface="Times New Roman"/>
                <a:sym typeface="Times New Roman"/>
              </a:rPr>
              <a:t>Nhóm 1</a:t>
            </a:r>
            <a:endParaRPr b="0" i="0" sz="2600" u="none" cap="none" strike="noStrike">
              <a:solidFill>
                <a:schemeClr val="lt1"/>
              </a:solidFill>
              <a:latin typeface="Times New Roman"/>
              <a:ea typeface="Times New Roman"/>
              <a:cs typeface="Times New Roman"/>
              <a:sym typeface="Times New Roman"/>
            </a:endParaRPr>
          </a:p>
        </p:txBody>
      </p:sp>
      <p:sp>
        <p:nvSpPr>
          <p:cNvPr id="1974" name="Google Shape;1974;p21"/>
          <p:cNvSpPr/>
          <p:nvPr/>
        </p:nvSpPr>
        <p:spPr>
          <a:xfrm>
            <a:off x="3076625" y="1495425"/>
            <a:ext cx="1386600" cy="132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lt1"/>
                </a:solidFill>
                <a:latin typeface="Times New Roman"/>
                <a:ea typeface="Times New Roman"/>
                <a:cs typeface="Times New Roman"/>
                <a:sym typeface="Times New Roman"/>
              </a:rPr>
              <a:t>Nhóm 2</a:t>
            </a:r>
            <a:endParaRPr b="0" i="0" sz="1400" u="none" cap="none" strike="noStrike">
              <a:solidFill>
                <a:srgbClr val="000000"/>
              </a:solidFill>
              <a:latin typeface="Times New Roman"/>
              <a:ea typeface="Times New Roman"/>
              <a:cs typeface="Times New Roman"/>
              <a:sym typeface="Times New Roman"/>
            </a:endParaRPr>
          </a:p>
        </p:txBody>
      </p:sp>
      <p:sp>
        <p:nvSpPr>
          <p:cNvPr id="1975" name="Google Shape;1975;p21"/>
          <p:cNvSpPr/>
          <p:nvPr/>
        </p:nvSpPr>
        <p:spPr>
          <a:xfrm>
            <a:off x="4540300" y="1495425"/>
            <a:ext cx="1386600" cy="132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lt1"/>
                </a:solidFill>
                <a:latin typeface="Times New Roman"/>
                <a:ea typeface="Times New Roman"/>
                <a:cs typeface="Times New Roman"/>
                <a:sym typeface="Times New Roman"/>
              </a:rPr>
              <a:t>Nhóm 3</a:t>
            </a:r>
            <a:endParaRPr b="0" i="0" sz="1400" u="none" cap="none" strike="noStrike">
              <a:solidFill>
                <a:srgbClr val="000000"/>
              </a:solidFill>
              <a:latin typeface="Times New Roman"/>
              <a:ea typeface="Times New Roman"/>
              <a:cs typeface="Times New Roman"/>
              <a:sym typeface="Times New Roman"/>
            </a:endParaRPr>
          </a:p>
        </p:txBody>
      </p:sp>
      <p:sp>
        <p:nvSpPr>
          <p:cNvPr id="1976" name="Google Shape;1976;p21"/>
          <p:cNvSpPr/>
          <p:nvPr/>
        </p:nvSpPr>
        <p:spPr>
          <a:xfrm>
            <a:off x="6003975" y="1495425"/>
            <a:ext cx="1386600" cy="132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lt1"/>
                </a:solidFill>
                <a:latin typeface="Times New Roman"/>
                <a:ea typeface="Times New Roman"/>
                <a:cs typeface="Times New Roman"/>
                <a:sym typeface="Times New Roman"/>
              </a:rPr>
              <a:t>Nhóm 4</a:t>
            </a:r>
            <a:endParaRPr b="0" i="0" sz="1400" u="none" cap="none" strike="noStrike">
              <a:solidFill>
                <a:srgbClr val="000000"/>
              </a:solidFill>
              <a:latin typeface="Times New Roman"/>
              <a:ea typeface="Times New Roman"/>
              <a:cs typeface="Times New Roman"/>
              <a:sym typeface="Times New Roman"/>
            </a:endParaRPr>
          </a:p>
        </p:txBody>
      </p:sp>
      <p:sp>
        <p:nvSpPr>
          <p:cNvPr id="1977" name="Google Shape;1977;p21"/>
          <p:cNvSpPr/>
          <p:nvPr/>
        </p:nvSpPr>
        <p:spPr>
          <a:xfrm>
            <a:off x="6003975" y="2867025"/>
            <a:ext cx="1386600" cy="132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lt1"/>
                </a:solidFill>
                <a:latin typeface="Times New Roman"/>
                <a:ea typeface="Times New Roman"/>
                <a:cs typeface="Times New Roman"/>
                <a:sym typeface="Times New Roman"/>
              </a:rPr>
              <a:t>Nhóm 8</a:t>
            </a:r>
            <a:endParaRPr b="0" i="0" sz="1400" u="none" cap="none" strike="noStrike">
              <a:solidFill>
                <a:srgbClr val="000000"/>
              </a:solidFill>
              <a:latin typeface="Times New Roman"/>
              <a:ea typeface="Times New Roman"/>
              <a:cs typeface="Times New Roman"/>
              <a:sym typeface="Times New Roman"/>
            </a:endParaRPr>
          </a:p>
        </p:txBody>
      </p:sp>
      <p:sp>
        <p:nvSpPr>
          <p:cNvPr id="1978" name="Google Shape;1978;p21"/>
          <p:cNvSpPr/>
          <p:nvPr/>
        </p:nvSpPr>
        <p:spPr>
          <a:xfrm>
            <a:off x="4540300" y="2867025"/>
            <a:ext cx="1386600" cy="132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lt1"/>
                </a:solidFill>
                <a:latin typeface="Times New Roman"/>
                <a:ea typeface="Times New Roman"/>
                <a:cs typeface="Times New Roman"/>
                <a:sym typeface="Times New Roman"/>
              </a:rPr>
              <a:t>Nhóm 7</a:t>
            </a:r>
            <a:endParaRPr b="0" i="0" sz="1400" u="none" cap="none" strike="noStrike">
              <a:solidFill>
                <a:srgbClr val="000000"/>
              </a:solidFill>
              <a:latin typeface="Times New Roman"/>
              <a:ea typeface="Times New Roman"/>
              <a:cs typeface="Times New Roman"/>
              <a:sym typeface="Times New Roman"/>
            </a:endParaRPr>
          </a:p>
        </p:txBody>
      </p:sp>
      <p:sp>
        <p:nvSpPr>
          <p:cNvPr id="1979" name="Google Shape;1979;p21"/>
          <p:cNvSpPr/>
          <p:nvPr/>
        </p:nvSpPr>
        <p:spPr>
          <a:xfrm>
            <a:off x="3076625" y="2867025"/>
            <a:ext cx="1386600" cy="132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lt1"/>
                </a:solidFill>
                <a:latin typeface="Times New Roman"/>
                <a:ea typeface="Times New Roman"/>
                <a:cs typeface="Times New Roman"/>
                <a:sym typeface="Times New Roman"/>
              </a:rPr>
              <a:t>Nhóm 6</a:t>
            </a:r>
            <a:endParaRPr b="0" i="0" sz="1400" u="none" cap="none" strike="noStrike">
              <a:solidFill>
                <a:srgbClr val="000000"/>
              </a:solidFill>
              <a:latin typeface="Times New Roman"/>
              <a:ea typeface="Times New Roman"/>
              <a:cs typeface="Times New Roman"/>
              <a:sym typeface="Times New Roman"/>
            </a:endParaRPr>
          </a:p>
        </p:txBody>
      </p:sp>
      <p:sp>
        <p:nvSpPr>
          <p:cNvPr id="1980" name="Google Shape;1980;p21"/>
          <p:cNvSpPr/>
          <p:nvPr/>
        </p:nvSpPr>
        <p:spPr>
          <a:xfrm>
            <a:off x="1612950" y="2867025"/>
            <a:ext cx="1386600" cy="1320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lt1"/>
                </a:solidFill>
                <a:latin typeface="Times New Roman"/>
                <a:ea typeface="Times New Roman"/>
                <a:cs typeface="Times New Roman"/>
                <a:sym typeface="Times New Roman"/>
              </a:rPr>
              <a:t>Nhóm 5</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5"/>
                                        </p:tgtEl>
                                        <p:attrNameLst>
                                          <p:attrName>style.visibility</p:attrName>
                                        </p:attrNameLst>
                                      </p:cBhvr>
                                      <p:to>
                                        <p:strVal val="visible"/>
                                      </p:to>
                                    </p:set>
                                    <p:animEffect filter="fade" transition="in">
                                      <p:cBhvr>
                                        <p:cTn dur="1000"/>
                                        <p:tgtEl>
                                          <p:spTgt spid="18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22"/>
          <p:cNvSpPr txBox="1"/>
          <p:nvPr>
            <p:ph idx="1" type="subTitle"/>
          </p:nvPr>
        </p:nvSpPr>
        <p:spPr>
          <a:xfrm>
            <a:off x="838200" y="573232"/>
            <a:ext cx="7232024" cy="1029139"/>
          </a:xfrm>
          <a:prstGeom prst="rect">
            <a:avLst/>
          </a:prstGeom>
          <a:noFill/>
          <a:ln>
            <a:noFill/>
          </a:ln>
        </p:spPr>
        <p:txBody>
          <a:bodyPr anchorCtr="0" anchor="t" bIns="91425" lIns="91425" spcFirstLastPara="1" rIns="91425" wrap="square" tIns="91425">
            <a:noAutofit/>
          </a:bodyPr>
          <a:lstStyle/>
          <a:p>
            <a:pPr indent="-285750" lvl="0" marL="400050" rtl="0" algn="l">
              <a:lnSpc>
                <a:spcPct val="150000"/>
              </a:lnSpc>
              <a:spcBef>
                <a:spcPts val="0"/>
              </a:spcBef>
              <a:spcAft>
                <a:spcPts val="0"/>
              </a:spcAft>
              <a:buSzPts val="2800"/>
              <a:buFont typeface="Arial"/>
              <a:buChar char="•"/>
            </a:pPr>
            <a:r>
              <a:rPr lang="en-US" sz="1800">
                <a:latin typeface="Times New Roman"/>
                <a:ea typeface="Times New Roman"/>
                <a:cs typeface="Times New Roman"/>
                <a:sym typeface="Times New Roman"/>
              </a:rPr>
              <a:t>Mời đại diện các nhóm chia sẻ với lớp về khả năng của các thành viên trong nhóm </a:t>
            </a:r>
            <a:endParaRPr/>
          </a:p>
          <a:p>
            <a:pPr indent="-285750" lvl="0" marL="400050" rtl="0" algn="l">
              <a:lnSpc>
                <a:spcPct val="150000"/>
              </a:lnSpc>
              <a:spcBef>
                <a:spcPts val="0"/>
              </a:spcBef>
              <a:spcAft>
                <a:spcPts val="0"/>
              </a:spcAft>
              <a:buSzPts val="2800"/>
              <a:buFont typeface="Arial"/>
              <a:buChar char="•"/>
            </a:pPr>
            <a:r>
              <a:rPr lang="en-US" sz="1800">
                <a:latin typeface="Times New Roman"/>
                <a:ea typeface="Times New Roman"/>
                <a:cs typeface="Times New Roman"/>
                <a:sym typeface="Times New Roman"/>
              </a:rPr>
              <a:t>Các HS khác lắng nghe bạn chia sẻ để học tập và có thể đặt ra câu hỏi</a:t>
            </a:r>
            <a:r>
              <a:rPr lang="en-US" sz="1800">
                <a:latin typeface="Arial"/>
                <a:ea typeface="Arial"/>
                <a:cs typeface="Arial"/>
                <a:sym typeface="Arial"/>
              </a:rPr>
              <a:t>.</a:t>
            </a:r>
            <a:endParaRPr sz="1800">
              <a:latin typeface="Arial"/>
              <a:ea typeface="Arial"/>
              <a:cs typeface="Arial"/>
              <a:sym typeface="Arial"/>
            </a:endParaRPr>
          </a:p>
        </p:txBody>
      </p:sp>
      <p:grpSp>
        <p:nvGrpSpPr>
          <p:cNvPr id="1986" name="Google Shape;1986;p22"/>
          <p:cNvGrpSpPr/>
          <p:nvPr/>
        </p:nvGrpSpPr>
        <p:grpSpPr>
          <a:xfrm>
            <a:off x="2209800" y="2327118"/>
            <a:ext cx="1143000" cy="1143002"/>
            <a:chOff x="3991513" y="3405567"/>
            <a:chExt cx="466612" cy="468261"/>
          </a:xfrm>
        </p:grpSpPr>
        <p:sp>
          <p:nvSpPr>
            <p:cNvPr id="1987" name="Google Shape;1987;p22"/>
            <p:cNvSpPr/>
            <p:nvPr/>
          </p:nvSpPr>
          <p:spPr>
            <a:xfrm>
              <a:off x="3991513" y="3405567"/>
              <a:ext cx="466612" cy="468260"/>
            </a:xfrm>
            <a:custGeom>
              <a:rect b="b" l="l" r="r" t="t"/>
              <a:pathLst>
                <a:path extrusionOk="0" h="19890" w="19820">
                  <a:moveTo>
                    <a:pt x="9953" y="1"/>
                  </a:moveTo>
                  <a:cubicBezTo>
                    <a:pt x="4428" y="1"/>
                    <a:pt x="0" y="4428"/>
                    <a:pt x="0" y="9937"/>
                  </a:cubicBezTo>
                  <a:cubicBezTo>
                    <a:pt x="0" y="15393"/>
                    <a:pt x="4428" y="19890"/>
                    <a:pt x="9953" y="19890"/>
                  </a:cubicBezTo>
                  <a:cubicBezTo>
                    <a:pt x="15392" y="19890"/>
                    <a:pt x="19819" y="15393"/>
                    <a:pt x="19819" y="9937"/>
                  </a:cubicBezTo>
                  <a:cubicBezTo>
                    <a:pt x="19819" y="4428"/>
                    <a:pt x="15392" y="1"/>
                    <a:pt x="995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22"/>
            <p:cNvSpPr/>
            <p:nvPr/>
          </p:nvSpPr>
          <p:spPr>
            <a:xfrm>
              <a:off x="4008322" y="3618980"/>
              <a:ext cx="318059" cy="248279"/>
            </a:xfrm>
            <a:custGeom>
              <a:rect b="b" l="l" r="r" t="t"/>
              <a:pathLst>
                <a:path extrusionOk="0" h="10546" w="13510">
                  <a:moveTo>
                    <a:pt x="1395" y="0"/>
                  </a:moveTo>
                  <a:cubicBezTo>
                    <a:pt x="733" y="0"/>
                    <a:pt x="158" y="523"/>
                    <a:pt x="88" y="1238"/>
                  </a:cubicBezTo>
                  <a:cubicBezTo>
                    <a:pt x="1" y="1307"/>
                    <a:pt x="88" y="1395"/>
                    <a:pt x="158" y="1395"/>
                  </a:cubicBezTo>
                  <a:lnTo>
                    <a:pt x="733" y="1395"/>
                  </a:lnTo>
                  <a:cubicBezTo>
                    <a:pt x="803" y="1395"/>
                    <a:pt x="872" y="1307"/>
                    <a:pt x="872" y="1238"/>
                  </a:cubicBezTo>
                  <a:cubicBezTo>
                    <a:pt x="959" y="1029"/>
                    <a:pt x="1169" y="802"/>
                    <a:pt x="1395" y="802"/>
                  </a:cubicBezTo>
                  <a:lnTo>
                    <a:pt x="1674" y="802"/>
                  </a:lnTo>
                  <a:cubicBezTo>
                    <a:pt x="1970" y="802"/>
                    <a:pt x="2267" y="1098"/>
                    <a:pt x="2267" y="1395"/>
                  </a:cubicBezTo>
                  <a:cubicBezTo>
                    <a:pt x="2267" y="1604"/>
                    <a:pt x="2110" y="1830"/>
                    <a:pt x="1901" y="1900"/>
                  </a:cubicBezTo>
                  <a:cubicBezTo>
                    <a:pt x="1674" y="2040"/>
                    <a:pt x="1395" y="2266"/>
                    <a:pt x="1238" y="2475"/>
                  </a:cubicBezTo>
                  <a:cubicBezTo>
                    <a:pt x="1099" y="2772"/>
                    <a:pt x="1029" y="3051"/>
                    <a:pt x="1029" y="3417"/>
                  </a:cubicBezTo>
                  <a:lnTo>
                    <a:pt x="1029" y="3573"/>
                  </a:lnTo>
                  <a:cubicBezTo>
                    <a:pt x="1029" y="3643"/>
                    <a:pt x="1029" y="3713"/>
                    <a:pt x="1169" y="3713"/>
                  </a:cubicBezTo>
                  <a:lnTo>
                    <a:pt x="1674" y="3713"/>
                  </a:lnTo>
                  <a:cubicBezTo>
                    <a:pt x="1744" y="3713"/>
                    <a:pt x="1831" y="3643"/>
                    <a:pt x="1831" y="3573"/>
                  </a:cubicBezTo>
                  <a:lnTo>
                    <a:pt x="1831" y="3417"/>
                  </a:lnTo>
                  <a:cubicBezTo>
                    <a:pt x="1831" y="3051"/>
                    <a:pt x="2040" y="2772"/>
                    <a:pt x="2337" y="2615"/>
                  </a:cubicBezTo>
                  <a:cubicBezTo>
                    <a:pt x="2546" y="2545"/>
                    <a:pt x="2703" y="2336"/>
                    <a:pt x="2842" y="2109"/>
                  </a:cubicBezTo>
                  <a:cubicBezTo>
                    <a:pt x="2981" y="1900"/>
                    <a:pt x="3051" y="1673"/>
                    <a:pt x="3051" y="1395"/>
                  </a:cubicBezTo>
                  <a:cubicBezTo>
                    <a:pt x="3051" y="593"/>
                    <a:pt x="2476" y="0"/>
                    <a:pt x="1674" y="0"/>
                  </a:cubicBezTo>
                  <a:close/>
                  <a:moveTo>
                    <a:pt x="1465" y="4079"/>
                  </a:moveTo>
                  <a:cubicBezTo>
                    <a:pt x="1169" y="4079"/>
                    <a:pt x="1029" y="4218"/>
                    <a:pt x="1029" y="4515"/>
                  </a:cubicBezTo>
                  <a:cubicBezTo>
                    <a:pt x="1029" y="4724"/>
                    <a:pt x="1169" y="4881"/>
                    <a:pt x="1465" y="4881"/>
                  </a:cubicBezTo>
                  <a:cubicBezTo>
                    <a:pt x="1674" y="4881"/>
                    <a:pt x="1831" y="4724"/>
                    <a:pt x="1831" y="4515"/>
                  </a:cubicBezTo>
                  <a:cubicBezTo>
                    <a:pt x="1831" y="4218"/>
                    <a:pt x="1674" y="4079"/>
                    <a:pt x="1465" y="4079"/>
                  </a:cubicBezTo>
                  <a:close/>
                  <a:moveTo>
                    <a:pt x="11924" y="6973"/>
                  </a:moveTo>
                  <a:cubicBezTo>
                    <a:pt x="11192" y="6973"/>
                    <a:pt x="10616" y="7495"/>
                    <a:pt x="10547" y="8210"/>
                  </a:cubicBezTo>
                  <a:cubicBezTo>
                    <a:pt x="10547" y="8280"/>
                    <a:pt x="10616" y="8367"/>
                    <a:pt x="10686" y="8367"/>
                  </a:cubicBezTo>
                  <a:lnTo>
                    <a:pt x="11192" y="8367"/>
                  </a:lnTo>
                  <a:cubicBezTo>
                    <a:pt x="11261" y="8367"/>
                    <a:pt x="11331" y="8280"/>
                    <a:pt x="11331" y="8280"/>
                  </a:cubicBezTo>
                  <a:cubicBezTo>
                    <a:pt x="11418" y="8001"/>
                    <a:pt x="11627" y="7844"/>
                    <a:pt x="11924" y="7844"/>
                  </a:cubicBezTo>
                  <a:lnTo>
                    <a:pt x="12133" y="7844"/>
                  </a:lnTo>
                  <a:cubicBezTo>
                    <a:pt x="12429" y="7844"/>
                    <a:pt x="12726" y="8071"/>
                    <a:pt x="12726" y="8367"/>
                  </a:cubicBezTo>
                  <a:cubicBezTo>
                    <a:pt x="12726" y="8576"/>
                    <a:pt x="12569" y="8803"/>
                    <a:pt x="12429" y="8873"/>
                  </a:cubicBezTo>
                  <a:cubicBezTo>
                    <a:pt x="12133" y="9012"/>
                    <a:pt x="11924" y="9239"/>
                    <a:pt x="11697" y="9448"/>
                  </a:cubicBezTo>
                  <a:cubicBezTo>
                    <a:pt x="11558" y="9744"/>
                    <a:pt x="11488" y="10023"/>
                    <a:pt x="11488" y="10389"/>
                  </a:cubicBezTo>
                  <a:lnTo>
                    <a:pt x="11488" y="10546"/>
                  </a:lnTo>
                  <a:cubicBezTo>
                    <a:pt x="11767" y="10459"/>
                    <a:pt x="12063" y="10389"/>
                    <a:pt x="12290" y="10319"/>
                  </a:cubicBezTo>
                  <a:cubicBezTo>
                    <a:pt x="12359" y="10023"/>
                    <a:pt x="12499" y="9744"/>
                    <a:pt x="12795" y="9587"/>
                  </a:cubicBezTo>
                  <a:cubicBezTo>
                    <a:pt x="13004" y="9517"/>
                    <a:pt x="13231" y="9308"/>
                    <a:pt x="13371" y="9082"/>
                  </a:cubicBezTo>
                  <a:cubicBezTo>
                    <a:pt x="13440" y="8873"/>
                    <a:pt x="13510" y="8646"/>
                    <a:pt x="13510" y="8367"/>
                  </a:cubicBezTo>
                  <a:cubicBezTo>
                    <a:pt x="13510" y="7635"/>
                    <a:pt x="12935" y="6973"/>
                    <a:pt x="12133" y="6973"/>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22"/>
            <p:cNvSpPr/>
            <p:nvPr/>
          </p:nvSpPr>
          <p:spPr>
            <a:xfrm>
              <a:off x="4355503" y="3624301"/>
              <a:ext cx="71852" cy="116159"/>
            </a:xfrm>
            <a:custGeom>
              <a:rect b="b" l="l" r="r" t="t"/>
              <a:pathLst>
                <a:path extrusionOk="0" h="4934" w="3052">
                  <a:moveTo>
                    <a:pt x="1378" y="1"/>
                  </a:moveTo>
                  <a:cubicBezTo>
                    <a:pt x="733" y="1"/>
                    <a:pt x="157" y="576"/>
                    <a:pt x="70" y="1238"/>
                  </a:cubicBezTo>
                  <a:cubicBezTo>
                    <a:pt x="1" y="1308"/>
                    <a:pt x="70" y="1378"/>
                    <a:pt x="157" y="1378"/>
                  </a:cubicBezTo>
                  <a:lnTo>
                    <a:pt x="733" y="1378"/>
                  </a:lnTo>
                  <a:cubicBezTo>
                    <a:pt x="802" y="1378"/>
                    <a:pt x="872" y="1378"/>
                    <a:pt x="872" y="1308"/>
                  </a:cubicBezTo>
                  <a:cubicBezTo>
                    <a:pt x="942" y="1012"/>
                    <a:pt x="1168" y="872"/>
                    <a:pt x="1378" y="872"/>
                  </a:cubicBezTo>
                  <a:lnTo>
                    <a:pt x="1674" y="872"/>
                  </a:lnTo>
                  <a:cubicBezTo>
                    <a:pt x="1970" y="872"/>
                    <a:pt x="2249" y="1081"/>
                    <a:pt x="2249" y="1378"/>
                  </a:cubicBezTo>
                  <a:lnTo>
                    <a:pt x="2249" y="1447"/>
                  </a:lnTo>
                  <a:cubicBezTo>
                    <a:pt x="2249" y="1604"/>
                    <a:pt x="2110" y="1814"/>
                    <a:pt x="1901" y="1883"/>
                  </a:cubicBezTo>
                  <a:cubicBezTo>
                    <a:pt x="1674" y="2040"/>
                    <a:pt x="1378" y="2249"/>
                    <a:pt x="1238" y="2546"/>
                  </a:cubicBezTo>
                  <a:cubicBezTo>
                    <a:pt x="1099" y="2755"/>
                    <a:pt x="1029" y="3121"/>
                    <a:pt x="1029" y="3417"/>
                  </a:cubicBezTo>
                  <a:lnTo>
                    <a:pt x="1029" y="3626"/>
                  </a:lnTo>
                  <a:cubicBezTo>
                    <a:pt x="1029" y="3696"/>
                    <a:pt x="1029" y="3783"/>
                    <a:pt x="1168" y="3783"/>
                  </a:cubicBezTo>
                  <a:lnTo>
                    <a:pt x="1674" y="3783"/>
                  </a:lnTo>
                  <a:cubicBezTo>
                    <a:pt x="1744" y="3783"/>
                    <a:pt x="1813" y="3696"/>
                    <a:pt x="1813" y="3626"/>
                  </a:cubicBezTo>
                  <a:lnTo>
                    <a:pt x="1813" y="3417"/>
                  </a:lnTo>
                  <a:cubicBezTo>
                    <a:pt x="1813" y="3121"/>
                    <a:pt x="2040" y="2825"/>
                    <a:pt x="2336" y="2685"/>
                  </a:cubicBezTo>
                  <a:cubicBezTo>
                    <a:pt x="2546" y="2546"/>
                    <a:pt x="2685" y="2389"/>
                    <a:pt x="2842" y="2180"/>
                  </a:cubicBezTo>
                  <a:cubicBezTo>
                    <a:pt x="2981" y="1953"/>
                    <a:pt x="3051" y="1674"/>
                    <a:pt x="3051" y="1447"/>
                  </a:cubicBezTo>
                  <a:lnTo>
                    <a:pt x="3051" y="1378"/>
                  </a:lnTo>
                  <a:cubicBezTo>
                    <a:pt x="3051" y="646"/>
                    <a:pt x="2476" y="1"/>
                    <a:pt x="1674" y="1"/>
                  </a:cubicBezTo>
                  <a:close/>
                  <a:moveTo>
                    <a:pt x="1465" y="4062"/>
                  </a:moveTo>
                  <a:cubicBezTo>
                    <a:pt x="1168" y="4062"/>
                    <a:pt x="1029" y="4289"/>
                    <a:pt x="1029" y="4498"/>
                  </a:cubicBezTo>
                  <a:cubicBezTo>
                    <a:pt x="1029" y="4725"/>
                    <a:pt x="1168" y="4934"/>
                    <a:pt x="1465" y="4934"/>
                  </a:cubicBezTo>
                  <a:cubicBezTo>
                    <a:pt x="1674" y="4934"/>
                    <a:pt x="1813" y="4725"/>
                    <a:pt x="1813" y="4498"/>
                  </a:cubicBezTo>
                  <a:cubicBezTo>
                    <a:pt x="1813" y="4289"/>
                    <a:pt x="1674" y="4062"/>
                    <a:pt x="1465" y="406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22"/>
            <p:cNvSpPr/>
            <p:nvPr/>
          </p:nvSpPr>
          <p:spPr>
            <a:xfrm>
              <a:off x="4054701" y="3444554"/>
              <a:ext cx="109590" cy="179771"/>
            </a:xfrm>
            <a:custGeom>
              <a:rect b="b" l="l" r="r" t="t"/>
              <a:pathLst>
                <a:path extrusionOk="0" h="7636" w="4655">
                  <a:moveTo>
                    <a:pt x="2110" y="1"/>
                  </a:moveTo>
                  <a:cubicBezTo>
                    <a:pt x="1953" y="1"/>
                    <a:pt x="1744" y="88"/>
                    <a:pt x="1604" y="88"/>
                  </a:cubicBezTo>
                  <a:cubicBezTo>
                    <a:pt x="1081" y="437"/>
                    <a:pt x="576" y="872"/>
                    <a:pt x="140" y="1308"/>
                  </a:cubicBezTo>
                  <a:cubicBezTo>
                    <a:pt x="70" y="1535"/>
                    <a:pt x="0" y="1744"/>
                    <a:pt x="0" y="1971"/>
                  </a:cubicBezTo>
                  <a:cubicBezTo>
                    <a:pt x="0" y="2040"/>
                    <a:pt x="70" y="2180"/>
                    <a:pt x="210" y="2180"/>
                  </a:cubicBezTo>
                  <a:lnTo>
                    <a:pt x="1081" y="2180"/>
                  </a:lnTo>
                  <a:cubicBezTo>
                    <a:pt x="1168" y="2180"/>
                    <a:pt x="1308" y="2110"/>
                    <a:pt x="1308" y="2040"/>
                  </a:cubicBezTo>
                  <a:cubicBezTo>
                    <a:pt x="1378" y="1605"/>
                    <a:pt x="1744" y="1308"/>
                    <a:pt x="2110" y="1308"/>
                  </a:cubicBezTo>
                  <a:lnTo>
                    <a:pt x="2545" y="1308"/>
                  </a:lnTo>
                  <a:cubicBezTo>
                    <a:pt x="2981" y="1308"/>
                    <a:pt x="3347" y="1744"/>
                    <a:pt x="3347" y="2180"/>
                  </a:cubicBezTo>
                  <a:cubicBezTo>
                    <a:pt x="3347" y="2546"/>
                    <a:pt x="3190" y="2842"/>
                    <a:pt x="2911" y="2982"/>
                  </a:cubicBezTo>
                  <a:cubicBezTo>
                    <a:pt x="2476" y="3208"/>
                    <a:pt x="2110" y="3487"/>
                    <a:pt x="1813" y="3923"/>
                  </a:cubicBezTo>
                  <a:cubicBezTo>
                    <a:pt x="1604" y="4359"/>
                    <a:pt x="1447" y="4794"/>
                    <a:pt x="1447" y="5317"/>
                  </a:cubicBezTo>
                  <a:lnTo>
                    <a:pt x="1447" y="5596"/>
                  </a:lnTo>
                  <a:cubicBezTo>
                    <a:pt x="1447" y="5753"/>
                    <a:pt x="1517" y="5823"/>
                    <a:pt x="1674" y="5823"/>
                  </a:cubicBezTo>
                  <a:lnTo>
                    <a:pt x="2545" y="5823"/>
                  </a:lnTo>
                  <a:cubicBezTo>
                    <a:pt x="2685" y="5823"/>
                    <a:pt x="2755" y="5753"/>
                    <a:pt x="2755" y="5596"/>
                  </a:cubicBezTo>
                  <a:lnTo>
                    <a:pt x="2755" y="5317"/>
                  </a:lnTo>
                  <a:cubicBezTo>
                    <a:pt x="2755" y="4794"/>
                    <a:pt x="3051" y="4359"/>
                    <a:pt x="3487" y="4149"/>
                  </a:cubicBezTo>
                  <a:cubicBezTo>
                    <a:pt x="3853" y="3923"/>
                    <a:pt x="4132" y="3714"/>
                    <a:pt x="4358" y="3348"/>
                  </a:cubicBezTo>
                  <a:cubicBezTo>
                    <a:pt x="4567" y="2982"/>
                    <a:pt x="4655" y="2616"/>
                    <a:pt x="4655" y="2180"/>
                  </a:cubicBezTo>
                  <a:cubicBezTo>
                    <a:pt x="4655" y="1029"/>
                    <a:pt x="3696" y="1"/>
                    <a:pt x="2545" y="1"/>
                  </a:cubicBezTo>
                  <a:close/>
                  <a:moveTo>
                    <a:pt x="2110" y="6328"/>
                  </a:moveTo>
                  <a:cubicBezTo>
                    <a:pt x="1744" y="6328"/>
                    <a:pt x="1447" y="6625"/>
                    <a:pt x="1447" y="6973"/>
                  </a:cubicBezTo>
                  <a:cubicBezTo>
                    <a:pt x="1447" y="7339"/>
                    <a:pt x="1744" y="7636"/>
                    <a:pt x="2110" y="7636"/>
                  </a:cubicBezTo>
                  <a:cubicBezTo>
                    <a:pt x="2476" y="7636"/>
                    <a:pt x="2755" y="7339"/>
                    <a:pt x="2755" y="6973"/>
                  </a:cubicBezTo>
                  <a:cubicBezTo>
                    <a:pt x="2755" y="6625"/>
                    <a:pt x="2476" y="6328"/>
                    <a:pt x="2110" y="632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22"/>
            <p:cNvSpPr/>
            <p:nvPr/>
          </p:nvSpPr>
          <p:spPr>
            <a:xfrm>
              <a:off x="4199981" y="3424048"/>
              <a:ext cx="198228" cy="242959"/>
            </a:xfrm>
            <a:custGeom>
              <a:rect b="b" l="l" r="r" t="t"/>
              <a:pathLst>
                <a:path extrusionOk="0" h="10320" w="8420">
                  <a:moveTo>
                    <a:pt x="3852" y="0"/>
                  </a:moveTo>
                  <a:cubicBezTo>
                    <a:pt x="1883" y="0"/>
                    <a:pt x="296" y="1465"/>
                    <a:pt x="70" y="3417"/>
                  </a:cubicBezTo>
                  <a:cubicBezTo>
                    <a:pt x="0" y="3643"/>
                    <a:pt x="227" y="3853"/>
                    <a:pt x="436" y="3853"/>
                  </a:cubicBezTo>
                  <a:lnTo>
                    <a:pt x="2040" y="3853"/>
                  </a:lnTo>
                  <a:cubicBezTo>
                    <a:pt x="2179" y="3853"/>
                    <a:pt x="2318" y="3713"/>
                    <a:pt x="2406" y="3487"/>
                  </a:cubicBezTo>
                  <a:cubicBezTo>
                    <a:pt x="2545" y="2842"/>
                    <a:pt x="3120" y="2336"/>
                    <a:pt x="3852" y="2336"/>
                  </a:cubicBezTo>
                  <a:lnTo>
                    <a:pt x="4585" y="2336"/>
                  </a:lnTo>
                  <a:cubicBezTo>
                    <a:pt x="5456" y="2336"/>
                    <a:pt x="6101" y="2981"/>
                    <a:pt x="6101" y="3853"/>
                  </a:cubicBezTo>
                  <a:cubicBezTo>
                    <a:pt x="6101" y="4445"/>
                    <a:pt x="5805" y="4951"/>
                    <a:pt x="5299" y="5230"/>
                  </a:cubicBezTo>
                  <a:cubicBezTo>
                    <a:pt x="4497" y="5596"/>
                    <a:pt x="3852" y="6188"/>
                    <a:pt x="3417" y="6903"/>
                  </a:cubicBezTo>
                  <a:cubicBezTo>
                    <a:pt x="2911" y="7705"/>
                    <a:pt x="2685" y="8507"/>
                    <a:pt x="2685" y="9378"/>
                  </a:cubicBezTo>
                  <a:lnTo>
                    <a:pt x="2685" y="9953"/>
                  </a:lnTo>
                  <a:cubicBezTo>
                    <a:pt x="2685" y="10180"/>
                    <a:pt x="2841" y="10320"/>
                    <a:pt x="3051" y="10320"/>
                  </a:cubicBezTo>
                  <a:lnTo>
                    <a:pt x="4654" y="10320"/>
                  </a:lnTo>
                  <a:cubicBezTo>
                    <a:pt x="4863" y="10320"/>
                    <a:pt x="5020" y="10180"/>
                    <a:pt x="5020" y="9953"/>
                  </a:cubicBezTo>
                  <a:lnTo>
                    <a:pt x="5020" y="9378"/>
                  </a:lnTo>
                  <a:cubicBezTo>
                    <a:pt x="5020" y="8507"/>
                    <a:pt x="5526" y="7705"/>
                    <a:pt x="6328" y="7269"/>
                  </a:cubicBezTo>
                  <a:cubicBezTo>
                    <a:pt x="6973" y="6973"/>
                    <a:pt x="7478" y="6467"/>
                    <a:pt x="7844" y="5892"/>
                  </a:cubicBezTo>
                  <a:cubicBezTo>
                    <a:pt x="8210" y="5317"/>
                    <a:pt x="8419" y="4585"/>
                    <a:pt x="8419" y="3853"/>
                  </a:cubicBezTo>
                  <a:cubicBezTo>
                    <a:pt x="8419" y="1674"/>
                    <a:pt x="6676" y="0"/>
                    <a:pt x="458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2"/>
            <p:cNvSpPr/>
            <p:nvPr/>
          </p:nvSpPr>
          <p:spPr>
            <a:xfrm>
              <a:off x="4199981" y="3424048"/>
              <a:ext cx="165810" cy="320107"/>
            </a:xfrm>
            <a:custGeom>
              <a:rect b="b" l="l" r="r" t="t"/>
              <a:pathLst>
                <a:path extrusionOk="0" h="13597" w="7043">
                  <a:moveTo>
                    <a:pt x="3852" y="0"/>
                  </a:moveTo>
                  <a:cubicBezTo>
                    <a:pt x="1883" y="0"/>
                    <a:pt x="296" y="1465"/>
                    <a:pt x="70" y="3417"/>
                  </a:cubicBezTo>
                  <a:cubicBezTo>
                    <a:pt x="0" y="3643"/>
                    <a:pt x="227" y="3853"/>
                    <a:pt x="436" y="3853"/>
                  </a:cubicBezTo>
                  <a:lnTo>
                    <a:pt x="941" y="3853"/>
                  </a:lnTo>
                  <a:cubicBezTo>
                    <a:pt x="941" y="1743"/>
                    <a:pt x="2615" y="87"/>
                    <a:pt x="4724" y="0"/>
                  </a:cubicBezTo>
                  <a:close/>
                  <a:moveTo>
                    <a:pt x="4724" y="2336"/>
                  </a:moveTo>
                  <a:cubicBezTo>
                    <a:pt x="5526" y="2406"/>
                    <a:pt x="6101" y="3051"/>
                    <a:pt x="6101" y="3853"/>
                  </a:cubicBezTo>
                  <a:cubicBezTo>
                    <a:pt x="6101" y="4445"/>
                    <a:pt x="5805" y="4951"/>
                    <a:pt x="5299" y="5230"/>
                  </a:cubicBezTo>
                  <a:cubicBezTo>
                    <a:pt x="4497" y="5596"/>
                    <a:pt x="3852" y="6188"/>
                    <a:pt x="3417" y="6903"/>
                  </a:cubicBezTo>
                  <a:cubicBezTo>
                    <a:pt x="2911" y="7705"/>
                    <a:pt x="2685" y="8507"/>
                    <a:pt x="2685" y="9378"/>
                  </a:cubicBezTo>
                  <a:lnTo>
                    <a:pt x="2685" y="9953"/>
                  </a:lnTo>
                  <a:cubicBezTo>
                    <a:pt x="2685" y="10180"/>
                    <a:pt x="2841" y="10320"/>
                    <a:pt x="3051" y="10320"/>
                  </a:cubicBezTo>
                  <a:lnTo>
                    <a:pt x="3626" y="10320"/>
                  </a:lnTo>
                  <a:lnTo>
                    <a:pt x="3626" y="9378"/>
                  </a:lnTo>
                  <a:cubicBezTo>
                    <a:pt x="3626" y="8507"/>
                    <a:pt x="3852" y="7705"/>
                    <a:pt x="4288" y="6973"/>
                  </a:cubicBezTo>
                  <a:cubicBezTo>
                    <a:pt x="5020" y="5892"/>
                    <a:pt x="6973" y="5892"/>
                    <a:pt x="7042" y="3853"/>
                  </a:cubicBezTo>
                  <a:cubicBezTo>
                    <a:pt x="7042" y="2981"/>
                    <a:pt x="6397" y="2336"/>
                    <a:pt x="5526" y="2336"/>
                  </a:cubicBezTo>
                  <a:close/>
                  <a:moveTo>
                    <a:pt x="3922" y="11261"/>
                  </a:moveTo>
                  <a:cubicBezTo>
                    <a:pt x="3277" y="11261"/>
                    <a:pt x="2685" y="11766"/>
                    <a:pt x="2685" y="12429"/>
                  </a:cubicBezTo>
                  <a:cubicBezTo>
                    <a:pt x="2685" y="13074"/>
                    <a:pt x="3277" y="13597"/>
                    <a:pt x="3922" y="13597"/>
                  </a:cubicBezTo>
                  <a:cubicBezTo>
                    <a:pt x="4585" y="13597"/>
                    <a:pt x="5090" y="13074"/>
                    <a:pt x="5090" y="12429"/>
                  </a:cubicBezTo>
                  <a:cubicBezTo>
                    <a:pt x="5090" y="11766"/>
                    <a:pt x="4585" y="11261"/>
                    <a:pt x="3922" y="11261"/>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2"/>
            <p:cNvSpPr/>
            <p:nvPr/>
          </p:nvSpPr>
          <p:spPr>
            <a:xfrm>
              <a:off x="4287371" y="3690785"/>
              <a:ext cx="32465" cy="51323"/>
            </a:xfrm>
            <a:custGeom>
              <a:rect b="b" l="l" r="r" t="t"/>
              <a:pathLst>
                <a:path extrusionOk="0" h="2180" w="1379">
                  <a:moveTo>
                    <a:pt x="646" y="1"/>
                  </a:moveTo>
                  <a:cubicBezTo>
                    <a:pt x="280" y="227"/>
                    <a:pt x="1" y="593"/>
                    <a:pt x="1" y="1099"/>
                  </a:cubicBezTo>
                  <a:cubicBezTo>
                    <a:pt x="1" y="1604"/>
                    <a:pt x="280" y="1970"/>
                    <a:pt x="646" y="2179"/>
                  </a:cubicBezTo>
                  <a:cubicBezTo>
                    <a:pt x="1082" y="1970"/>
                    <a:pt x="1378" y="1604"/>
                    <a:pt x="1378" y="1099"/>
                  </a:cubicBezTo>
                  <a:cubicBezTo>
                    <a:pt x="1378" y="593"/>
                    <a:pt x="1082" y="227"/>
                    <a:pt x="6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2"/>
            <p:cNvSpPr/>
            <p:nvPr/>
          </p:nvSpPr>
          <p:spPr>
            <a:xfrm>
              <a:off x="4092463" y="3629221"/>
              <a:ext cx="150201" cy="184691"/>
            </a:xfrm>
            <a:custGeom>
              <a:rect b="b" l="l" r="r" t="t"/>
              <a:pathLst>
                <a:path extrusionOk="0" h="7845" w="6380">
                  <a:moveTo>
                    <a:pt x="2894" y="1"/>
                  </a:moveTo>
                  <a:cubicBezTo>
                    <a:pt x="1377" y="1"/>
                    <a:pt x="140" y="1169"/>
                    <a:pt x="0" y="2616"/>
                  </a:cubicBezTo>
                  <a:cubicBezTo>
                    <a:pt x="0" y="2772"/>
                    <a:pt x="140" y="2912"/>
                    <a:pt x="279" y="2912"/>
                  </a:cubicBezTo>
                  <a:lnTo>
                    <a:pt x="1517" y="2912"/>
                  </a:lnTo>
                  <a:cubicBezTo>
                    <a:pt x="1586" y="2912"/>
                    <a:pt x="1743" y="2842"/>
                    <a:pt x="1813" y="2703"/>
                  </a:cubicBezTo>
                  <a:cubicBezTo>
                    <a:pt x="1883" y="2180"/>
                    <a:pt x="2319" y="1744"/>
                    <a:pt x="2894" y="1744"/>
                  </a:cubicBezTo>
                  <a:lnTo>
                    <a:pt x="3486" y="1744"/>
                  </a:lnTo>
                  <a:cubicBezTo>
                    <a:pt x="4062" y="1744"/>
                    <a:pt x="4637" y="2267"/>
                    <a:pt x="4637" y="2912"/>
                  </a:cubicBezTo>
                  <a:lnTo>
                    <a:pt x="4637" y="2982"/>
                  </a:lnTo>
                  <a:cubicBezTo>
                    <a:pt x="4637" y="3417"/>
                    <a:pt x="4358" y="3783"/>
                    <a:pt x="3992" y="4010"/>
                  </a:cubicBezTo>
                  <a:cubicBezTo>
                    <a:pt x="3399" y="4289"/>
                    <a:pt x="2894" y="4725"/>
                    <a:pt x="2528" y="5317"/>
                  </a:cubicBezTo>
                  <a:cubicBezTo>
                    <a:pt x="2179" y="5823"/>
                    <a:pt x="2022" y="6468"/>
                    <a:pt x="2022" y="7130"/>
                  </a:cubicBezTo>
                  <a:lnTo>
                    <a:pt x="2022" y="7566"/>
                  </a:lnTo>
                  <a:cubicBezTo>
                    <a:pt x="2022" y="7775"/>
                    <a:pt x="2092" y="7845"/>
                    <a:pt x="2319" y="7845"/>
                  </a:cubicBezTo>
                  <a:lnTo>
                    <a:pt x="3486" y="7845"/>
                  </a:lnTo>
                  <a:cubicBezTo>
                    <a:pt x="3626" y="7845"/>
                    <a:pt x="3765" y="7775"/>
                    <a:pt x="3765" y="7566"/>
                  </a:cubicBezTo>
                  <a:lnTo>
                    <a:pt x="3765" y="7130"/>
                  </a:lnTo>
                  <a:cubicBezTo>
                    <a:pt x="3765" y="6468"/>
                    <a:pt x="4131" y="5893"/>
                    <a:pt x="4794" y="5596"/>
                  </a:cubicBezTo>
                  <a:cubicBezTo>
                    <a:pt x="5230" y="5317"/>
                    <a:pt x="5665" y="4951"/>
                    <a:pt x="5944" y="4516"/>
                  </a:cubicBezTo>
                  <a:cubicBezTo>
                    <a:pt x="6241" y="4010"/>
                    <a:pt x="6380" y="3487"/>
                    <a:pt x="6380" y="2982"/>
                  </a:cubicBezTo>
                  <a:lnTo>
                    <a:pt x="6380" y="2912"/>
                  </a:lnTo>
                  <a:cubicBezTo>
                    <a:pt x="6380" y="1308"/>
                    <a:pt x="5073" y="1"/>
                    <a:pt x="348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2"/>
            <p:cNvSpPr/>
            <p:nvPr/>
          </p:nvSpPr>
          <p:spPr>
            <a:xfrm>
              <a:off x="4092463" y="3629221"/>
              <a:ext cx="124775" cy="244607"/>
            </a:xfrm>
            <a:custGeom>
              <a:rect b="b" l="l" r="r" t="t"/>
              <a:pathLst>
                <a:path extrusionOk="0" h="10390" w="5300">
                  <a:moveTo>
                    <a:pt x="2894" y="1"/>
                  </a:moveTo>
                  <a:cubicBezTo>
                    <a:pt x="1377" y="1"/>
                    <a:pt x="140" y="1169"/>
                    <a:pt x="0" y="2616"/>
                  </a:cubicBezTo>
                  <a:cubicBezTo>
                    <a:pt x="0" y="2772"/>
                    <a:pt x="140" y="2912"/>
                    <a:pt x="279" y="2912"/>
                  </a:cubicBezTo>
                  <a:lnTo>
                    <a:pt x="715" y="2912"/>
                  </a:lnTo>
                  <a:cubicBezTo>
                    <a:pt x="715" y="1308"/>
                    <a:pt x="1952" y="1"/>
                    <a:pt x="3556" y="1"/>
                  </a:cubicBezTo>
                  <a:close/>
                  <a:moveTo>
                    <a:pt x="3556" y="1744"/>
                  </a:moveTo>
                  <a:cubicBezTo>
                    <a:pt x="4131" y="1831"/>
                    <a:pt x="4637" y="2337"/>
                    <a:pt x="4637" y="2912"/>
                  </a:cubicBezTo>
                  <a:lnTo>
                    <a:pt x="4637" y="2982"/>
                  </a:lnTo>
                  <a:cubicBezTo>
                    <a:pt x="4637" y="3417"/>
                    <a:pt x="4358" y="3783"/>
                    <a:pt x="3992" y="4010"/>
                  </a:cubicBezTo>
                  <a:cubicBezTo>
                    <a:pt x="3399" y="4289"/>
                    <a:pt x="2894" y="4725"/>
                    <a:pt x="2528" y="5317"/>
                  </a:cubicBezTo>
                  <a:cubicBezTo>
                    <a:pt x="2179" y="5823"/>
                    <a:pt x="2022" y="6468"/>
                    <a:pt x="2022" y="7130"/>
                  </a:cubicBezTo>
                  <a:lnTo>
                    <a:pt x="2022" y="7566"/>
                  </a:lnTo>
                  <a:cubicBezTo>
                    <a:pt x="2022" y="7775"/>
                    <a:pt x="2092" y="7845"/>
                    <a:pt x="2319" y="7845"/>
                  </a:cubicBezTo>
                  <a:lnTo>
                    <a:pt x="2685" y="7845"/>
                  </a:lnTo>
                  <a:lnTo>
                    <a:pt x="2685" y="7130"/>
                  </a:lnTo>
                  <a:cubicBezTo>
                    <a:pt x="2685" y="6468"/>
                    <a:pt x="2894" y="5893"/>
                    <a:pt x="3260" y="5317"/>
                  </a:cubicBezTo>
                  <a:cubicBezTo>
                    <a:pt x="3765" y="4516"/>
                    <a:pt x="5230" y="4516"/>
                    <a:pt x="5299" y="2982"/>
                  </a:cubicBezTo>
                  <a:lnTo>
                    <a:pt x="5299" y="2912"/>
                  </a:lnTo>
                  <a:cubicBezTo>
                    <a:pt x="5299" y="2267"/>
                    <a:pt x="4794" y="1744"/>
                    <a:pt x="4131" y="1744"/>
                  </a:cubicBezTo>
                  <a:close/>
                  <a:moveTo>
                    <a:pt x="2894" y="8577"/>
                  </a:moveTo>
                  <a:cubicBezTo>
                    <a:pt x="2388" y="8577"/>
                    <a:pt x="2022" y="8943"/>
                    <a:pt x="2022" y="9449"/>
                  </a:cubicBezTo>
                  <a:cubicBezTo>
                    <a:pt x="2022" y="9954"/>
                    <a:pt x="2388" y="10390"/>
                    <a:pt x="2894" y="10390"/>
                  </a:cubicBezTo>
                  <a:cubicBezTo>
                    <a:pt x="3399" y="10390"/>
                    <a:pt x="3835" y="9954"/>
                    <a:pt x="3835" y="9449"/>
                  </a:cubicBezTo>
                  <a:cubicBezTo>
                    <a:pt x="3835" y="8943"/>
                    <a:pt x="3399" y="8577"/>
                    <a:pt x="2894" y="8577"/>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2"/>
            <p:cNvSpPr/>
            <p:nvPr/>
          </p:nvSpPr>
          <p:spPr>
            <a:xfrm>
              <a:off x="4157299" y="3832769"/>
              <a:ext cx="25473" cy="37786"/>
            </a:xfrm>
            <a:custGeom>
              <a:rect b="b" l="l" r="r" t="t"/>
              <a:pathLst>
                <a:path extrusionOk="0" h="1605" w="1082">
                  <a:moveTo>
                    <a:pt x="506" y="1"/>
                  </a:moveTo>
                  <a:cubicBezTo>
                    <a:pt x="209" y="158"/>
                    <a:pt x="0" y="436"/>
                    <a:pt x="0" y="803"/>
                  </a:cubicBezTo>
                  <a:cubicBezTo>
                    <a:pt x="0" y="1169"/>
                    <a:pt x="209" y="1535"/>
                    <a:pt x="506" y="1604"/>
                  </a:cubicBezTo>
                  <a:cubicBezTo>
                    <a:pt x="872" y="1535"/>
                    <a:pt x="1081" y="1169"/>
                    <a:pt x="1081" y="803"/>
                  </a:cubicBezTo>
                  <a:cubicBezTo>
                    <a:pt x="1081" y="436"/>
                    <a:pt x="872" y="158"/>
                    <a:pt x="50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97" name="Google Shape;1997;p22"/>
          <p:cNvPicPr preferRelativeResize="0"/>
          <p:nvPr/>
        </p:nvPicPr>
        <p:blipFill rotWithShape="1">
          <a:blip r:embed="rId3">
            <a:alphaModFix/>
          </a:blip>
          <a:srcRect b="0" l="0" r="0" t="0"/>
          <a:stretch/>
        </p:blipFill>
        <p:spPr>
          <a:xfrm>
            <a:off x="3830880" y="1942363"/>
            <a:ext cx="2763012" cy="2763012"/>
          </a:xfrm>
          <a:prstGeom prst="rect">
            <a:avLst/>
          </a:prstGeom>
          <a:noFill/>
          <a:ln>
            <a:noFill/>
          </a:ln>
        </p:spPr>
      </p:pic>
      <p:grpSp>
        <p:nvGrpSpPr>
          <p:cNvPr id="1998" name="Google Shape;1998;p22"/>
          <p:cNvGrpSpPr/>
          <p:nvPr/>
        </p:nvGrpSpPr>
        <p:grpSpPr>
          <a:xfrm>
            <a:off x="816513" y="733000"/>
            <a:ext cx="462990" cy="462990"/>
            <a:chOff x="4683803" y="1336487"/>
            <a:chExt cx="468661" cy="468661"/>
          </a:xfrm>
        </p:grpSpPr>
        <p:sp>
          <p:nvSpPr>
            <p:cNvPr id="1999" name="Google Shape;1999;p22"/>
            <p:cNvSpPr/>
            <p:nvPr/>
          </p:nvSpPr>
          <p:spPr>
            <a:xfrm>
              <a:off x="4683803" y="1336487"/>
              <a:ext cx="468661" cy="386591"/>
            </a:xfrm>
            <a:custGeom>
              <a:rect b="b" l="l" r="r" t="t"/>
              <a:pathLst>
                <a:path extrusionOk="0" h="16421" w="19907">
                  <a:moveTo>
                    <a:pt x="10023" y="0"/>
                  </a:moveTo>
                  <a:cubicBezTo>
                    <a:pt x="4585" y="0"/>
                    <a:pt x="70" y="4428"/>
                    <a:pt x="70" y="9884"/>
                  </a:cubicBezTo>
                  <a:cubicBezTo>
                    <a:pt x="1" y="12342"/>
                    <a:pt x="942" y="14590"/>
                    <a:pt x="2406" y="16333"/>
                  </a:cubicBezTo>
                  <a:cubicBezTo>
                    <a:pt x="2406" y="16420"/>
                    <a:pt x="2476" y="16420"/>
                    <a:pt x="2546" y="16420"/>
                  </a:cubicBezTo>
                  <a:cubicBezTo>
                    <a:pt x="4864" y="16054"/>
                    <a:pt x="7339" y="15828"/>
                    <a:pt x="9954" y="15828"/>
                  </a:cubicBezTo>
                  <a:cubicBezTo>
                    <a:pt x="12499" y="15828"/>
                    <a:pt x="14887" y="16054"/>
                    <a:pt x="17223" y="16333"/>
                  </a:cubicBezTo>
                  <a:cubicBezTo>
                    <a:pt x="17264" y="16351"/>
                    <a:pt x="17307" y="16358"/>
                    <a:pt x="17349" y="16358"/>
                  </a:cubicBezTo>
                  <a:cubicBezTo>
                    <a:pt x="17519" y="16358"/>
                    <a:pt x="17686" y="16236"/>
                    <a:pt x="17798" y="16124"/>
                  </a:cubicBezTo>
                  <a:cubicBezTo>
                    <a:pt x="19105" y="14451"/>
                    <a:pt x="19907" y="12272"/>
                    <a:pt x="19907" y="9953"/>
                  </a:cubicBezTo>
                  <a:cubicBezTo>
                    <a:pt x="19907" y="4498"/>
                    <a:pt x="15479" y="0"/>
                    <a:pt x="1002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2"/>
            <p:cNvSpPr/>
            <p:nvPr/>
          </p:nvSpPr>
          <p:spPr>
            <a:xfrm>
              <a:off x="4913201" y="1336487"/>
              <a:ext cx="64860" cy="42706"/>
            </a:xfrm>
            <a:custGeom>
              <a:rect b="b" l="l" r="r" t="t"/>
              <a:pathLst>
                <a:path extrusionOk="0" h="1814" w="2755">
                  <a:moveTo>
                    <a:pt x="2615" y="0"/>
                  </a:moveTo>
                  <a:cubicBezTo>
                    <a:pt x="1151" y="70"/>
                    <a:pt x="1" y="872"/>
                    <a:pt x="1" y="1813"/>
                  </a:cubicBezTo>
                  <a:cubicBezTo>
                    <a:pt x="1447" y="1813"/>
                    <a:pt x="2685" y="1081"/>
                    <a:pt x="2755" y="70"/>
                  </a:cubicBezTo>
                  <a:cubicBezTo>
                    <a:pt x="2755" y="70"/>
                    <a:pt x="2685" y="0"/>
                    <a:pt x="26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2"/>
            <p:cNvSpPr/>
            <p:nvPr/>
          </p:nvSpPr>
          <p:spPr>
            <a:xfrm>
              <a:off x="4877087" y="1336487"/>
              <a:ext cx="46402" cy="44331"/>
            </a:xfrm>
            <a:custGeom>
              <a:rect b="b" l="l" r="r" t="t"/>
              <a:pathLst>
                <a:path extrusionOk="0" h="1883" w="1971">
                  <a:moveTo>
                    <a:pt x="436" y="0"/>
                  </a:moveTo>
                  <a:cubicBezTo>
                    <a:pt x="227" y="0"/>
                    <a:pt x="1" y="140"/>
                    <a:pt x="1" y="436"/>
                  </a:cubicBezTo>
                  <a:cubicBezTo>
                    <a:pt x="1" y="576"/>
                    <a:pt x="140" y="732"/>
                    <a:pt x="297" y="802"/>
                  </a:cubicBezTo>
                  <a:cubicBezTo>
                    <a:pt x="872" y="872"/>
                    <a:pt x="1535" y="1377"/>
                    <a:pt x="1535" y="1883"/>
                  </a:cubicBezTo>
                  <a:lnTo>
                    <a:pt x="1970" y="1883"/>
                  </a:lnTo>
                  <a:cubicBezTo>
                    <a:pt x="1970" y="1011"/>
                    <a:pt x="1308" y="209"/>
                    <a:pt x="436"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2"/>
            <p:cNvSpPr/>
            <p:nvPr/>
          </p:nvSpPr>
          <p:spPr>
            <a:xfrm>
              <a:off x="4832780" y="1371260"/>
              <a:ext cx="172778" cy="113804"/>
            </a:xfrm>
            <a:custGeom>
              <a:rect b="b" l="l" r="r" t="t"/>
              <a:pathLst>
                <a:path extrusionOk="0" h="4834" w="7339">
                  <a:moveTo>
                    <a:pt x="2565" y="0"/>
                  </a:moveTo>
                  <a:cubicBezTo>
                    <a:pt x="1619" y="0"/>
                    <a:pt x="747" y="606"/>
                    <a:pt x="366" y="1504"/>
                  </a:cubicBezTo>
                  <a:cubicBezTo>
                    <a:pt x="0" y="2376"/>
                    <a:pt x="209" y="3456"/>
                    <a:pt x="872" y="4119"/>
                  </a:cubicBezTo>
                  <a:cubicBezTo>
                    <a:pt x="1307" y="4554"/>
                    <a:pt x="1952" y="4833"/>
                    <a:pt x="2545" y="4833"/>
                  </a:cubicBezTo>
                  <a:lnTo>
                    <a:pt x="4724" y="4833"/>
                  </a:lnTo>
                  <a:cubicBezTo>
                    <a:pt x="5369" y="4833"/>
                    <a:pt x="6031" y="4554"/>
                    <a:pt x="6467" y="4119"/>
                  </a:cubicBezTo>
                  <a:cubicBezTo>
                    <a:pt x="7112" y="3456"/>
                    <a:pt x="7339" y="2376"/>
                    <a:pt x="6973" y="1504"/>
                  </a:cubicBezTo>
                  <a:cubicBezTo>
                    <a:pt x="6592" y="606"/>
                    <a:pt x="5707" y="0"/>
                    <a:pt x="4769" y="0"/>
                  </a:cubicBezTo>
                  <a:cubicBezTo>
                    <a:pt x="4632" y="0"/>
                    <a:pt x="4495" y="13"/>
                    <a:pt x="4358" y="40"/>
                  </a:cubicBezTo>
                  <a:lnTo>
                    <a:pt x="4062" y="127"/>
                  </a:lnTo>
                  <a:lnTo>
                    <a:pt x="3260" y="127"/>
                  </a:lnTo>
                  <a:lnTo>
                    <a:pt x="2981" y="40"/>
                  </a:lnTo>
                  <a:cubicBezTo>
                    <a:pt x="2841" y="13"/>
                    <a:pt x="2702" y="0"/>
                    <a:pt x="2565"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22"/>
            <p:cNvSpPr/>
            <p:nvPr/>
          </p:nvSpPr>
          <p:spPr>
            <a:xfrm>
              <a:off x="4868471" y="1371260"/>
              <a:ext cx="133392" cy="93275"/>
            </a:xfrm>
            <a:custGeom>
              <a:rect b="b" l="l" r="r" t="t"/>
              <a:pathLst>
                <a:path extrusionOk="0" h="3962" w="5666">
                  <a:moveTo>
                    <a:pt x="3253" y="0"/>
                  </a:moveTo>
                  <a:cubicBezTo>
                    <a:pt x="3116" y="0"/>
                    <a:pt x="2979" y="13"/>
                    <a:pt x="2842" y="40"/>
                  </a:cubicBezTo>
                  <a:lnTo>
                    <a:pt x="2546" y="127"/>
                  </a:lnTo>
                  <a:lnTo>
                    <a:pt x="1744" y="127"/>
                  </a:lnTo>
                  <a:lnTo>
                    <a:pt x="1465" y="40"/>
                  </a:lnTo>
                  <a:cubicBezTo>
                    <a:pt x="1360" y="40"/>
                    <a:pt x="1232" y="9"/>
                    <a:pt x="1092" y="9"/>
                  </a:cubicBezTo>
                  <a:cubicBezTo>
                    <a:pt x="1021" y="9"/>
                    <a:pt x="948" y="17"/>
                    <a:pt x="872" y="40"/>
                  </a:cubicBezTo>
                  <a:cubicBezTo>
                    <a:pt x="297" y="406"/>
                    <a:pt x="1" y="998"/>
                    <a:pt x="1" y="1643"/>
                  </a:cubicBezTo>
                  <a:cubicBezTo>
                    <a:pt x="1" y="2951"/>
                    <a:pt x="1465" y="3962"/>
                    <a:pt x="3278" y="3962"/>
                  </a:cubicBezTo>
                  <a:cubicBezTo>
                    <a:pt x="4080" y="3962"/>
                    <a:pt x="4864" y="3753"/>
                    <a:pt x="5457" y="3387"/>
                  </a:cubicBezTo>
                  <a:cubicBezTo>
                    <a:pt x="5666" y="2811"/>
                    <a:pt x="5666" y="2079"/>
                    <a:pt x="5457" y="1504"/>
                  </a:cubicBezTo>
                  <a:cubicBezTo>
                    <a:pt x="5076" y="606"/>
                    <a:pt x="4191" y="0"/>
                    <a:pt x="32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2"/>
            <p:cNvSpPr/>
            <p:nvPr/>
          </p:nvSpPr>
          <p:spPr>
            <a:xfrm>
              <a:off x="4740447" y="1702526"/>
              <a:ext cx="362366" cy="102622"/>
            </a:xfrm>
            <a:custGeom>
              <a:rect b="b" l="l" r="r" t="t"/>
              <a:pathLst>
                <a:path extrusionOk="0" h="4359" w="15392">
                  <a:moveTo>
                    <a:pt x="366" y="1"/>
                  </a:moveTo>
                  <a:lnTo>
                    <a:pt x="366" y="349"/>
                  </a:lnTo>
                  <a:cubicBezTo>
                    <a:pt x="140" y="349"/>
                    <a:pt x="0" y="576"/>
                    <a:pt x="0" y="785"/>
                  </a:cubicBezTo>
                  <a:cubicBezTo>
                    <a:pt x="1813" y="2964"/>
                    <a:pt x="4497" y="4359"/>
                    <a:pt x="7548" y="4359"/>
                  </a:cubicBezTo>
                  <a:cubicBezTo>
                    <a:pt x="10738" y="4359"/>
                    <a:pt x="13579" y="2825"/>
                    <a:pt x="15392" y="506"/>
                  </a:cubicBezTo>
                  <a:cubicBezTo>
                    <a:pt x="15322" y="437"/>
                    <a:pt x="15252" y="349"/>
                    <a:pt x="15095" y="349"/>
                  </a:cubicBezTo>
                  <a:lnTo>
                    <a:pt x="14311" y="349"/>
                  </a:lnTo>
                  <a:lnTo>
                    <a:pt x="14311" y="1"/>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2"/>
            <p:cNvSpPr/>
            <p:nvPr/>
          </p:nvSpPr>
          <p:spPr>
            <a:xfrm>
              <a:off x="4776137" y="1710743"/>
              <a:ext cx="326676" cy="92357"/>
            </a:xfrm>
            <a:custGeom>
              <a:rect b="b" l="l" r="r" t="t"/>
              <a:pathLst>
                <a:path extrusionOk="0" h="3923" w="13876">
                  <a:moveTo>
                    <a:pt x="663" y="0"/>
                  </a:moveTo>
                  <a:cubicBezTo>
                    <a:pt x="297" y="0"/>
                    <a:pt x="70" y="227"/>
                    <a:pt x="1" y="593"/>
                  </a:cubicBezTo>
                  <a:cubicBezTo>
                    <a:pt x="1" y="733"/>
                    <a:pt x="70" y="959"/>
                    <a:pt x="157" y="1029"/>
                  </a:cubicBezTo>
                  <a:cubicBezTo>
                    <a:pt x="506" y="1395"/>
                    <a:pt x="942" y="1744"/>
                    <a:pt x="1308" y="2040"/>
                  </a:cubicBezTo>
                  <a:cubicBezTo>
                    <a:pt x="1327" y="2059"/>
                    <a:pt x="1352" y="2067"/>
                    <a:pt x="1378" y="2067"/>
                  </a:cubicBezTo>
                  <a:cubicBezTo>
                    <a:pt x="1450" y="2067"/>
                    <a:pt x="1535" y="2003"/>
                    <a:pt x="1535" y="1900"/>
                  </a:cubicBezTo>
                  <a:lnTo>
                    <a:pt x="1535" y="0"/>
                  </a:lnTo>
                  <a:close/>
                  <a:moveTo>
                    <a:pt x="11627" y="0"/>
                  </a:moveTo>
                  <a:lnTo>
                    <a:pt x="11627" y="2266"/>
                  </a:lnTo>
                  <a:cubicBezTo>
                    <a:pt x="12499" y="1674"/>
                    <a:pt x="13231" y="959"/>
                    <a:pt x="13876" y="157"/>
                  </a:cubicBezTo>
                  <a:cubicBezTo>
                    <a:pt x="13806" y="88"/>
                    <a:pt x="13736" y="0"/>
                    <a:pt x="13579" y="0"/>
                  </a:cubicBezTo>
                  <a:close/>
                  <a:moveTo>
                    <a:pt x="9309" y="0"/>
                  </a:moveTo>
                  <a:lnTo>
                    <a:pt x="9309" y="3417"/>
                  </a:lnTo>
                  <a:cubicBezTo>
                    <a:pt x="9745" y="3277"/>
                    <a:pt x="10093" y="3138"/>
                    <a:pt x="10459" y="2911"/>
                  </a:cubicBezTo>
                  <a:lnTo>
                    <a:pt x="10459" y="0"/>
                  </a:lnTo>
                  <a:close/>
                  <a:moveTo>
                    <a:pt x="2685" y="0"/>
                  </a:moveTo>
                  <a:lnTo>
                    <a:pt x="2685" y="2842"/>
                  </a:lnTo>
                  <a:cubicBezTo>
                    <a:pt x="2685" y="2842"/>
                    <a:pt x="2772" y="2911"/>
                    <a:pt x="2842" y="2911"/>
                  </a:cubicBezTo>
                  <a:cubicBezTo>
                    <a:pt x="3992" y="3487"/>
                    <a:pt x="5300" y="3853"/>
                    <a:pt x="6607" y="3922"/>
                  </a:cubicBezTo>
                  <a:cubicBezTo>
                    <a:pt x="7200" y="3922"/>
                    <a:pt x="7635" y="3853"/>
                    <a:pt x="8141" y="3783"/>
                  </a:cubicBezTo>
                  <a:lnTo>
                    <a:pt x="814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2"/>
            <p:cNvSpPr/>
            <p:nvPr/>
          </p:nvSpPr>
          <p:spPr>
            <a:xfrm>
              <a:off x="4726486" y="1481745"/>
              <a:ext cx="355821" cy="92357"/>
            </a:xfrm>
            <a:custGeom>
              <a:rect b="b" l="l" r="r" t="t"/>
              <a:pathLst>
                <a:path extrusionOk="0" h="3923" w="15114">
                  <a:moveTo>
                    <a:pt x="1970" y="1"/>
                  </a:moveTo>
                  <a:cubicBezTo>
                    <a:pt x="872" y="1"/>
                    <a:pt x="0" y="872"/>
                    <a:pt x="0" y="1971"/>
                  </a:cubicBezTo>
                  <a:cubicBezTo>
                    <a:pt x="0" y="3051"/>
                    <a:pt x="872" y="3923"/>
                    <a:pt x="1970" y="3923"/>
                  </a:cubicBezTo>
                  <a:lnTo>
                    <a:pt x="14747" y="3923"/>
                  </a:lnTo>
                  <a:cubicBezTo>
                    <a:pt x="14974" y="3923"/>
                    <a:pt x="15113" y="3783"/>
                    <a:pt x="15113" y="3557"/>
                  </a:cubicBezTo>
                  <a:lnTo>
                    <a:pt x="15113" y="3051"/>
                  </a:lnTo>
                  <a:cubicBezTo>
                    <a:pt x="15113" y="2912"/>
                    <a:pt x="14974" y="2755"/>
                    <a:pt x="14747" y="2755"/>
                  </a:cubicBezTo>
                  <a:cubicBezTo>
                    <a:pt x="14468" y="2755"/>
                    <a:pt x="14172" y="2476"/>
                    <a:pt x="14172" y="2110"/>
                  </a:cubicBezTo>
                  <a:lnTo>
                    <a:pt x="14172" y="1814"/>
                  </a:lnTo>
                  <a:cubicBezTo>
                    <a:pt x="14172" y="1448"/>
                    <a:pt x="14468" y="1169"/>
                    <a:pt x="14747" y="1169"/>
                  </a:cubicBezTo>
                  <a:cubicBezTo>
                    <a:pt x="14974" y="1169"/>
                    <a:pt x="15113" y="1012"/>
                    <a:pt x="15113" y="803"/>
                  </a:cubicBezTo>
                  <a:lnTo>
                    <a:pt x="15113" y="367"/>
                  </a:lnTo>
                  <a:cubicBezTo>
                    <a:pt x="15113" y="140"/>
                    <a:pt x="14974" y="1"/>
                    <a:pt x="147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2"/>
            <p:cNvSpPr/>
            <p:nvPr/>
          </p:nvSpPr>
          <p:spPr>
            <a:xfrm>
              <a:off x="4726486" y="1481745"/>
              <a:ext cx="89061" cy="92357"/>
            </a:xfrm>
            <a:custGeom>
              <a:rect b="b" l="l" r="r" t="t"/>
              <a:pathLst>
                <a:path extrusionOk="0" h="3923" w="3783">
                  <a:moveTo>
                    <a:pt x="1970" y="1"/>
                  </a:moveTo>
                  <a:cubicBezTo>
                    <a:pt x="872" y="1"/>
                    <a:pt x="0" y="872"/>
                    <a:pt x="0" y="1971"/>
                  </a:cubicBezTo>
                  <a:cubicBezTo>
                    <a:pt x="0" y="3051"/>
                    <a:pt x="872" y="3923"/>
                    <a:pt x="1970" y="3923"/>
                  </a:cubicBezTo>
                  <a:lnTo>
                    <a:pt x="3783" y="3923"/>
                  </a:lnTo>
                  <a:cubicBezTo>
                    <a:pt x="2615" y="3923"/>
                    <a:pt x="1744" y="3051"/>
                    <a:pt x="1744" y="1971"/>
                  </a:cubicBezTo>
                  <a:cubicBezTo>
                    <a:pt x="1744" y="872"/>
                    <a:pt x="2615" y="1"/>
                    <a:pt x="3783"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2"/>
            <p:cNvSpPr/>
            <p:nvPr/>
          </p:nvSpPr>
          <p:spPr>
            <a:xfrm>
              <a:off x="4702684" y="1610193"/>
              <a:ext cx="384943" cy="100574"/>
            </a:xfrm>
            <a:custGeom>
              <a:rect b="b" l="l" r="r" t="t"/>
              <a:pathLst>
                <a:path extrusionOk="0" h="4272" w="16351">
                  <a:moveTo>
                    <a:pt x="3922" y="1"/>
                  </a:moveTo>
                  <a:lnTo>
                    <a:pt x="3922" y="349"/>
                  </a:lnTo>
                  <a:lnTo>
                    <a:pt x="2040" y="349"/>
                  </a:lnTo>
                  <a:cubicBezTo>
                    <a:pt x="942" y="349"/>
                    <a:pt x="0" y="1221"/>
                    <a:pt x="0" y="2319"/>
                  </a:cubicBezTo>
                  <a:cubicBezTo>
                    <a:pt x="0" y="3400"/>
                    <a:pt x="942" y="4271"/>
                    <a:pt x="2040" y="4271"/>
                  </a:cubicBezTo>
                  <a:lnTo>
                    <a:pt x="15915" y="4271"/>
                  </a:lnTo>
                  <a:cubicBezTo>
                    <a:pt x="16124" y="4271"/>
                    <a:pt x="16351" y="4132"/>
                    <a:pt x="16351" y="3923"/>
                  </a:cubicBezTo>
                  <a:lnTo>
                    <a:pt x="16351" y="3400"/>
                  </a:lnTo>
                  <a:cubicBezTo>
                    <a:pt x="16351" y="3260"/>
                    <a:pt x="16194" y="3121"/>
                    <a:pt x="15985" y="3121"/>
                  </a:cubicBezTo>
                  <a:cubicBezTo>
                    <a:pt x="15758" y="3121"/>
                    <a:pt x="15549" y="2894"/>
                    <a:pt x="15549" y="2685"/>
                  </a:cubicBezTo>
                  <a:lnTo>
                    <a:pt x="15549" y="1953"/>
                  </a:lnTo>
                  <a:cubicBezTo>
                    <a:pt x="15549" y="1744"/>
                    <a:pt x="15758" y="1517"/>
                    <a:pt x="15985" y="1517"/>
                  </a:cubicBezTo>
                  <a:cubicBezTo>
                    <a:pt x="16194" y="1517"/>
                    <a:pt x="16351" y="1378"/>
                    <a:pt x="16351" y="1151"/>
                  </a:cubicBezTo>
                  <a:lnTo>
                    <a:pt x="16351" y="716"/>
                  </a:lnTo>
                  <a:cubicBezTo>
                    <a:pt x="16351" y="506"/>
                    <a:pt x="16124" y="349"/>
                    <a:pt x="15915" y="349"/>
                  </a:cubicBezTo>
                  <a:lnTo>
                    <a:pt x="1591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2"/>
            <p:cNvSpPr/>
            <p:nvPr/>
          </p:nvSpPr>
          <p:spPr>
            <a:xfrm>
              <a:off x="4702684" y="1618409"/>
              <a:ext cx="82093" cy="92357"/>
            </a:xfrm>
            <a:custGeom>
              <a:rect b="b" l="l" r="r" t="t"/>
              <a:pathLst>
                <a:path extrusionOk="0" h="3923" w="3487">
                  <a:moveTo>
                    <a:pt x="2040" y="0"/>
                  </a:moveTo>
                  <a:cubicBezTo>
                    <a:pt x="942" y="0"/>
                    <a:pt x="0" y="872"/>
                    <a:pt x="0" y="1970"/>
                  </a:cubicBezTo>
                  <a:cubicBezTo>
                    <a:pt x="0" y="3051"/>
                    <a:pt x="942" y="3922"/>
                    <a:pt x="2040" y="3922"/>
                  </a:cubicBezTo>
                  <a:lnTo>
                    <a:pt x="3487" y="3922"/>
                  </a:lnTo>
                  <a:cubicBezTo>
                    <a:pt x="2406" y="3922"/>
                    <a:pt x="1534" y="3051"/>
                    <a:pt x="1534" y="1970"/>
                  </a:cubicBezTo>
                  <a:cubicBezTo>
                    <a:pt x="1534" y="872"/>
                    <a:pt x="2406" y="0"/>
                    <a:pt x="3487"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2"/>
            <p:cNvSpPr/>
            <p:nvPr/>
          </p:nvSpPr>
          <p:spPr>
            <a:xfrm>
              <a:off x="4784754" y="1572454"/>
              <a:ext cx="347205" cy="45979"/>
            </a:xfrm>
            <a:custGeom>
              <a:rect b="b" l="l" r="r" t="t"/>
              <a:pathLst>
                <a:path extrusionOk="0" h="1953" w="14748">
                  <a:moveTo>
                    <a:pt x="436" y="0"/>
                  </a:moveTo>
                  <a:cubicBezTo>
                    <a:pt x="227" y="0"/>
                    <a:pt x="1" y="140"/>
                    <a:pt x="1" y="366"/>
                  </a:cubicBezTo>
                  <a:lnTo>
                    <a:pt x="1" y="1517"/>
                  </a:lnTo>
                  <a:cubicBezTo>
                    <a:pt x="1" y="1743"/>
                    <a:pt x="227" y="1952"/>
                    <a:pt x="436" y="1952"/>
                  </a:cubicBezTo>
                  <a:lnTo>
                    <a:pt x="14381" y="1952"/>
                  </a:lnTo>
                  <a:cubicBezTo>
                    <a:pt x="14608" y="1952"/>
                    <a:pt x="14747" y="1743"/>
                    <a:pt x="14747" y="1517"/>
                  </a:cubicBezTo>
                  <a:lnTo>
                    <a:pt x="14747" y="366"/>
                  </a:lnTo>
                  <a:cubicBezTo>
                    <a:pt x="14747" y="140"/>
                    <a:pt x="14608" y="0"/>
                    <a:pt x="14381"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2"/>
            <p:cNvSpPr/>
            <p:nvPr/>
          </p:nvSpPr>
          <p:spPr>
            <a:xfrm>
              <a:off x="4812251" y="1572454"/>
              <a:ext cx="319707" cy="45979"/>
            </a:xfrm>
            <a:custGeom>
              <a:rect b="b" l="l" r="r" t="t"/>
              <a:pathLst>
                <a:path extrusionOk="0" h="1953" w="13580">
                  <a:moveTo>
                    <a:pt x="436" y="0"/>
                  </a:moveTo>
                  <a:cubicBezTo>
                    <a:pt x="210" y="0"/>
                    <a:pt x="1" y="140"/>
                    <a:pt x="1" y="366"/>
                  </a:cubicBezTo>
                  <a:lnTo>
                    <a:pt x="1" y="1517"/>
                  </a:lnTo>
                  <a:cubicBezTo>
                    <a:pt x="1" y="1743"/>
                    <a:pt x="210" y="1952"/>
                    <a:pt x="436" y="1952"/>
                  </a:cubicBezTo>
                  <a:lnTo>
                    <a:pt x="2389" y="1952"/>
                  </a:lnTo>
                  <a:lnTo>
                    <a:pt x="2389" y="0"/>
                  </a:lnTo>
                  <a:close/>
                  <a:moveTo>
                    <a:pt x="3121" y="0"/>
                  </a:moveTo>
                  <a:lnTo>
                    <a:pt x="3121" y="1952"/>
                  </a:lnTo>
                  <a:lnTo>
                    <a:pt x="9727" y="1952"/>
                  </a:lnTo>
                  <a:lnTo>
                    <a:pt x="9727" y="0"/>
                  </a:lnTo>
                  <a:close/>
                  <a:moveTo>
                    <a:pt x="10529" y="0"/>
                  </a:moveTo>
                  <a:lnTo>
                    <a:pt x="10529" y="1952"/>
                  </a:lnTo>
                  <a:lnTo>
                    <a:pt x="11261" y="1952"/>
                  </a:lnTo>
                  <a:lnTo>
                    <a:pt x="11261" y="0"/>
                  </a:lnTo>
                  <a:close/>
                  <a:moveTo>
                    <a:pt x="12045" y="0"/>
                  </a:moveTo>
                  <a:lnTo>
                    <a:pt x="12045" y="1952"/>
                  </a:lnTo>
                  <a:lnTo>
                    <a:pt x="13213" y="1952"/>
                  </a:lnTo>
                  <a:cubicBezTo>
                    <a:pt x="13440" y="1952"/>
                    <a:pt x="13579" y="1743"/>
                    <a:pt x="13579" y="1517"/>
                  </a:cubicBezTo>
                  <a:lnTo>
                    <a:pt x="13579" y="366"/>
                  </a:lnTo>
                  <a:cubicBezTo>
                    <a:pt x="13579" y="140"/>
                    <a:pt x="13440" y="0"/>
                    <a:pt x="132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2"/>
            <p:cNvSpPr/>
            <p:nvPr/>
          </p:nvSpPr>
          <p:spPr>
            <a:xfrm>
              <a:off x="4721566" y="1500626"/>
              <a:ext cx="366062" cy="189611"/>
            </a:xfrm>
            <a:custGeom>
              <a:rect b="b" l="l" r="r" t="t"/>
              <a:pathLst>
                <a:path extrusionOk="0" h="8054" w="15549">
                  <a:moveTo>
                    <a:pt x="2319" y="1"/>
                  </a:moveTo>
                  <a:cubicBezTo>
                    <a:pt x="1674" y="1"/>
                    <a:pt x="1168" y="506"/>
                    <a:pt x="1168" y="1169"/>
                  </a:cubicBezTo>
                  <a:cubicBezTo>
                    <a:pt x="1168" y="1744"/>
                    <a:pt x="1674" y="2249"/>
                    <a:pt x="2319" y="2249"/>
                  </a:cubicBezTo>
                  <a:lnTo>
                    <a:pt x="15322" y="2249"/>
                  </a:lnTo>
                  <a:lnTo>
                    <a:pt x="15322" y="1"/>
                  </a:lnTo>
                  <a:close/>
                  <a:moveTo>
                    <a:pt x="1168" y="5805"/>
                  </a:moveTo>
                  <a:cubicBezTo>
                    <a:pt x="506" y="5805"/>
                    <a:pt x="0" y="6311"/>
                    <a:pt x="0" y="6973"/>
                  </a:cubicBezTo>
                  <a:cubicBezTo>
                    <a:pt x="0" y="7618"/>
                    <a:pt x="506" y="8054"/>
                    <a:pt x="1168" y="8054"/>
                  </a:cubicBezTo>
                  <a:lnTo>
                    <a:pt x="15549" y="8054"/>
                  </a:lnTo>
                  <a:lnTo>
                    <a:pt x="15549" y="5805"/>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2"/>
            <p:cNvSpPr/>
            <p:nvPr/>
          </p:nvSpPr>
          <p:spPr>
            <a:xfrm>
              <a:off x="4749063" y="1500626"/>
              <a:ext cx="338565" cy="189611"/>
            </a:xfrm>
            <a:custGeom>
              <a:rect b="b" l="l" r="r" t="t"/>
              <a:pathLst>
                <a:path extrusionOk="0" h="8054" w="14381">
                  <a:moveTo>
                    <a:pt x="1883" y="1"/>
                  </a:moveTo>
                  <a:cubicBezTo>
                    <a:pt x="1656" y="1"/>
                    <a:pt x="1447" y="70"/>
                    <a:pt x="1307" y="210"/>
                  </a:cubicBezTo>
                  <a:cubicBezTo>
                    <a:pt x="1151" y="297"/>
                    <a:pt x="1220" y="506"/>
                    <a:pt x="1377" y="506"/>
                  </a:cubicBezTo>
                  <a:lnTo>
                    <a:pt x="14154" y="506"/>
                  </a:lnTo>
                  <a:lnTo>
                    <a:pt x="14154" y="1"/>
                  </a:lnTo>
                  <a:close/>
                  <a:moveTo>
                    <a:pt x="941" y="872"/>
                  </a:moveTo>
                  <a:cubicBezTo>
                    <a:pt x="872" y="872"/>
                    <a:pt x="785" y="942"/>
                    <a:pt x="785" y="1012"/>
                  </a:cubicBezTo>
                  <a:lnTo>
                    <a:pt x="785" y="1081"/>
                  </a:lnTo>
                  <a:cubicBezTo>
                    <a:pt x="785" y="1169"/>
                    <a:pt x="872" y="1238"/>
                    <a:pt x="941" y="1238"/>
                  </a:cubicBezTo>
                  <a:lnTo>
                    <a:pt x="14154" y="1238"/>
                  </a:lnTo>
                  <a:lnTo>
                    <a:pt x="14154" y="872"/>
                  </a:lnTo>
                  <a:close/>
                  <a:moveTo>
                    <a:pt x="1151" y="1674"/>
                  </a:moveTo>
                  <a:cubicBezTo>
                    <a:pt x="1081" y="1674"/>
                    <a:pt x="1011" y="1814"/>
                    <a:pt x="1081" y="1883"/>
                  </a:cubicBezTo>
                  <a:cubicBezTo>
                    <a:pt x="1307" y="2110"/>
                    <a:pt x="1586" y="2249"/>
                    <a:pt x="1883" y="2249"/>
                  </a:cubicBezTo>
                  <a:lnTo>
                    <a:pt x="14154" y="2249"/>
                  </a:lnTo>
                  <a:lnTo>
                    <a:pt x="14154" y="1674"/>
                  </a:lnTo>
                  <a:close/>
                  <a:moveTo>
                    <a:pt x="1151" y="5805"/>
                  </a:moveTo>
                  <a:cubicBezTo>
                    <a:pt x="872" y="5805"/>
                    <a:pt x="575" y="5962"/>
                    <a:pt x="349" y="6102"/>
                  </a:cubicBezTo>
                  <a:cubicBezTo>
                    <a:pt x="279" y="6241"/>
                    <a:pt x="349" y="6398"/>
                    <a:pt x="506" y="6398"/>
                  </a:cubicBezTo>
                  <a:lnTo>
                    <a:pt x="14381" y="6398"/>
                  </a:lnTo>
                  <a:lnTo>
                    <a:pt x="14381" y="5805"/>
                  </a:lnTo>
                  <a:close/>
                  <a:moveTo>
                    <a:pt x="140" y="6747"/>
                  </a:moveTo>
                  <a:cubicBezTo>
                    <a:pt x="70" y="6747"/>
                    <a:pt x="0" y="6834"/>
                    <a:pt x="0" y="6903"/>
                  </a:cubicBezTo>
                  <a:lnTo>
                    <a:pt x="0" y="6973"/>
                  </a:lnTo>
                  <a:lnTo>
                    <a:pt x="0" y="7043"/>
                  </a:lnTo>
                  <a:cubicBezTo>
                    <a:pt x="0" y="7113"/>
                    <a:pt x="70" y="7182"/>
                    <a:pt x="140" y="7182"/>
                  </a:cubicBezTo>
                  <a:lnTo>
                    <a:pt x="14381" y="7182"/>
                  </a:lnTo>
                  <a:lnTo>
                    <a:pt x="14381" y="6747"/>
                  </a:lnTo>
                  <a:close/>
                  <a:moveTo>
                    <a:pt x="575" y="7618"/>
                  </a:moveTo>
                  <a:cubicBezTo>
                    <a:pt x="436" y="7618"/>
                    <a:pt x="349" y="7775"/>
                    <a:pt x="436" y="7845"/>
                  </a:cubicBezTo>
                  <a:cubicBezTo>
                    <a:pt x="645" y="7984"/>
                    <a:pt x="872" y="8054"/>
                    <a:pt x="1151" y="8054"/>
                  </a:cubicBezTo>
                  <a:lnTo>
                    <a:pt x="14381" y="8054"/>
                  </a:lnTo>
                  <a:lnTo>
                    <a:pt x="14381" y="7618"/>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4" name="Google Shape;2014;p22"/>
          <p:cNvGrpSpPr/>
          <p:nvPr/>
        </p:nvGrpSpPr>
        <p:grpSpPr>
          <a:xfrm>
            <a:off x="1336575" y="3673543"/>
            <a:ext cx="914400" cy="871162"/>
            <a:chOff x="6766444" y="2027130"/>
            <a:chExt cx="468684" cy="467036"/>
          </a:xfrm>
        </p:grpSpPr>
        <p:sp>
          <p:nvSpPr>
            <p:cNvPr id="2015" name="Google Shape;2015;p22"/>
            <p:cNvSpPr/>
            <p:nvPr/>
          </p:nvSpPr>
          <p:spPr>
            <a:xfrm>
              <a:off x="6770140" y="2027130"/>
              <a:ext cx="464988" cy="467036"/>
            </a:xfrm>
            <a:custGeom>
              <a:rect b="b" l="l" r="r" t="t"/>
              <a:pathLst>
                <a:path extrusionOk="0" h="19838" w="19751">
                  <a:moveTo>
                    <a:pt x="9797" y="1"/>
                  </a:moveTo>
                  <a:cubicBezTo>
                    <a:pt x="4864" y="1"/>
                    <a:pt x="716" y="3557"/>
                    <a:pt x="1" y="8281"/>
                  </a:cubicBezTo>
                  <a:cubicBezTo>
                    <a:pt x="349" y="8716"/>
                    <a:pt x="576" y="9222"/>
                    <a:pt x="576" y="9884"/>
                  </a:cubicBezTo>
                  <a:cubicBezTo>
                    <a:pt x="576" y="10529"/>
                    <a:pt x="349" y="11122"/>
                    <a:pt x="1" y="11488"/>
                  </a:cubicBezTo>
                  <a:cubicBezTo>
                    <a:pt x="716" y="16194"/>
                    <a:pt x="4864" y="19837"/>
                    <a:pt x="9797" y="19837"/>
                  </a:cubicBezTo>
                  <a:cubicBezTo>
                    <a:pt x="15253" y="19837"/>
                    <a:pt x="19750" y="15410"/>
                    <a:pt x="19750" y="9884"/>
                  </a:cubicBezTo>
                  <a:cubicBezTo>
                    <a:pt x="19750" y="4428"/>
                    <a:pt x="15253" y="1"/>
                    <a:pt x="97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2"/>
            <p:cNvSpPr/>
            <p:nvPr/>
          </p:nvSpPr>
          <p:spPr>
            <a:xfrm>
              <a:off x="6766444" y="2056276"/>
              <a:ext cx="468684" cy="396856"/>
            </a:xfrm>
            <a:custGeom>
              <a:rect b="b" l="l" r="r" t="t"/>
              <a:pathLst>
                <a:path extrusionOk="0" h="16857" w="19908">
                  <a:moveTo>
                    <a:pt x="12429" y="4358"/>
                  </a:moveTo>
                  <a:lnTo>
                    <a:pt x="14887" y="8646"/>
                  </a:lnTo>
                  <a:lnTo>
                    <a:pt x="12429" y="12934"/>
                  </a:lnTo>
                  <a:lnTo>
                    <a:pt x="7479" y="12934"/>
                  </a:lnTo>
                  <a:lnTo>
                    <a:pt x="5091" y="8786"/>
                  </a:lnTo>
                  <a:lnTo>
                    <a:pt x="5091" y="8577"/>
                  </a:lnTo>
                  <a:lnTo>
                    <a:pt x="7479" y="4358"/>
                  </a:lnTo>
                  <a:close/>
                  <a:moveTo>
                    <a:pt x="16421" y="0"/>
                  </a:moveTo>
                  <a:lnTo>
                    <a:pt x="12865" y="3556"/>
                  </a:lnTo>
                  <a:lnTo>
                    <a:pt x="7043" y="3556"/>
                  </a:lnTo>
                  <a:lnTo>
                    <a:pt x="4219" y="8420"/>
                  </a:lnTo>
                  <a:lnTo>
                    <a:pt x="1" y="8420"/>
                  </a:lnTo>
                  <a:lnTo>
                    <a:pt x="1" y="8646"/>
                  </a:lnTo>
                  <a:lnTo>
                    <a:pt x="1" y="9221"/>
                  </a:lnTo>
                  <a:lnTo>
                    <a:pt x="4429" y="9221"/>
                  </a:lnTo>
                  <a:lnTo>
                    <a:pt x="7043" y="13736"/>
                  </a:lnTo>
                  <a:lnTo>
                    <a:pt x="12569" y="13736"/>
                  </a:lnTo>
                  <a:lnTo>
                    <a:pt x="15619" y="16856"/>
                  </a:lnTo>
                  <a:cubicBezTo>
                    <a:pt x="15846" y="16630"/>
                    <a:pt x="16055" y="16490"/>
                    <a:pt x="16195" y="16351"/>
                  </a:cubicBezTo>
                  <a:lnTo>
                    <a:pt x="13144" y="13213"/>
                  </a:lnTo>
                  <a:lnTo>
                    <a:pt x="15480" y="9221"/>
                  </a:lnTo>
                  <a:lnTo>
                    <a:pt x="19838" y="9221"/>
                  </a:lnTo>
                  <a:cubicBezTo>
                    <a:pt x="19838" y="9012"/>
                    <a:pt x="19907" y="8855"/>
                    <a:pt x="19907" y="8646"/>
                  </a:cubicBezTo>
                  <a:lnTo>
                    <a:pt x="19907" y="8420"/>
                  </a:lnTo>
                  <a:lnTo>
                    <a:pt x="15689" y="8420"/>
                  </a:lnTo>
                  <a:lnTo>
                    <a:pt x="13231" y="4288"/>
                  </a:lnTo>
                  <a:lnTo>
                    <a:pt x="16996" y="576"/>
                  </a:lnTo>
                  <a:lnTo>
                    <a:pt x="1642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2"/>
            <p:cNvSpPr/>
            <p:nvPr/>
          </p:nvSpPr>
          <p:spPr>
            <a:xfrm>
              <a:off x="6836624" y="2107575"/>
              <a:ext cx="270056" cy="304522"/>
            </a:xfrm>
            <a:custGeom>
              <a:rect b="b" l="l" r="r" t="t"/>
              <a:pathLst>
                <a:path extrusionOk="0" h="12935" w="11471">
                  <a:moveTo>
                    <a:pt x="9727" y="0"/>
                  </a:moveTo>
                  <a:cubicBezTo>
                    <a:pt x="8786" y="0"/>
                    <a:pt x="7984" y="802"/>
                    <a:pt x="7984" y="1743"/>
                  </a:cubicBezTo>
                  <a:cubicBezTo>
                    <a:pt x="7984" y="2685"/>
                    <a:pt x="8786" y="3487"/>
                    <a:pt x="9727" y="3487"/>
                  </a:cubicBezTo>
                  <a:cubicBezTo>
                    <a:pt x="10756" y="3487"/>
                    <a:pt x="11470" y="2685"/>
                    <a:pt x="11470" y="1743"/>
                  </a:cubicBezTo>
                  <a:cubicBezTo>
                    <a:pt x="11470" y="802"/>
                    <a:pt x="10756" y="0"/>
                    <a:pt x="9727" y="0"/>
                  </a:cubicBezTo>
                  <a:close/>
                  <a:moveTo>
                    <a:pt x="1744" y="4724"/>
                  </a:moveTo>
                  <a:cubicBezTo>
                    <a:pt x="733" y="4724"/>
                    <a:pt x="1" y="5526"/>
                    <a:pt x="1" y="6467"/>
                  </a:cubicBezTo>
                  <a:cubicBezTo>
                    <a:pt x="1" y="7409"/>
                    <a:pt x="733" y="8210"/>
                    <a:pt x="1744" y="8210"/>
                  </a:cubicBezTo>
                  <a:cubicBezTo>
                    <a:pt x="2685" y="8210"/>
                    <a:pt x="3487" y="7409"/>
                    <a:pt x="3487" y="6467"/>
                  </a:cubicBezTo>
                  <a:cubicBezTo>
                    <a:pt x="3487" y="5526"/>
                    <a:pt x="2685" y="4724"/>
                    <a:pt x="1744" y="4724"/>
                  </a:cubicBezTo>
                  <a:close/>
                  <a:moveTo>
                    <a:pt x="9727" y="9448"/>
                  </a:moveTo>
                  <a:cubicBezTo>
                    <a:pt x="8786" y="9448"/>
                    <a:pt x="7984" y="10163"/>
                    <a:pt x="7984" y="11191"/>
                  </a:cubicBezTo>
                  <a:cubicBezTo>
                    <a:pt x="7984" y="12132"/>
                    <a:pt x="8786" y="12934"/>
                    <a:pt x="9727" y="12934"/>
                  </a:cubicBezTo>
                  <a:cubicBezTo>
                    <a:pt x="10756" y="12934"/>
                    <a:pt x="11470" y="12132"/>
                    <a:pt x="11470" y="11191"/>
                  </a:cubicBezTo>
                  <a:cubicBezTo>
                    <a:pt x="11470" y="10163"/>
                    <a:pt x="10756" y="9448"/>
                    <a:pt x="9727" y="9448"/>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2"/>
            <p:cNvSpPr/>
            <p:nvPr/>
          </p:nvSpPr>
          <p:spPr>
            <a:xfrm>
              <a:off x="6836624" y="2107575"/>
              <a:ext cx="241334" cy="304522"/>
            </a:xfrm>
            <a:custGeom>
              <a:rect b="b" l="l" r="r" t="t"/>
              <a:pathLst>
                <a:path extrusionOk="0" h="12935" w="10251">
                  <a:moveTo>
                    <a:pt x="9727" y="0"/>
                  </a:moveTo>
                  <a:cubicBezTo>
                    <a:pt x="8786" y="0"/>
                    <a:pt x="7984" y="802"/>
                    <a:pt x="7984" y="1743"/>
                  </a:cubicBezTo>
                  <a:cubicBezTo>
                    <a:pt x="7984" y="2685"/>
                    <a:pt x="8786" y="3487"/>
                    <a:pt x="9727" y="3487"/>
                  </a:cubicBezTo>
                  <a:cubicBezTo>
                    <a:pt x="9954" y="3487"/>
                    <a:pt x="10093" y="3417"/>
                    <a:pt x="10250" y="3417"/>
                  </a:cubicBezTo>
                  <a:cubicBezTo>
                    <a:pt x="9588" y="3190"/>
                    <a:pt x="9082" y="2545"/>
                    <a:pt x="9082" y="1743"/>
                  </a:cubicBezTo>
                  <a:cubicBezTo>
                    <a:pt x="9082" y="942"/>
                    <a:pt x="9588" y="297"/>
                    <a:pt x="10250" y="70"/>
                  </a:cubicBezTo>
                  <a:cubicBezTo>
                    <a:pt x="10093" y="0"/>
                    <a:pt x="9954" y="0"/>
                    <a:pt x="9727" y="0"/>
                  </a:cubicBezTo>
                  <a:close/>
                  <a:moveTo>
                    <a:pt x="1744" y="4724"/>
                  </a:moveTo>
                  <a:cubicBezTo>
                    <a:pt x="733" y="4724"/>
                    <a:pt x="1" y="5526"/>
                    <a:pt x="1" y="6467"/>
                  </a:cubicBezTo>
                  <a:cubicBezTo>
                    <a:pt x="1" y="7409"/>
                    <a:pt x="733" y="8210"/>
                    <a:pt x="1744" y="8210"/>
                  </a:cubicBezTo>
                  <a:cubicBezTo>
                    <a:pt x="1883" y="8210"/>
                    <a:pt x="2110" y="8210"/>
                    <a:pt x="2249" y="8141"/>
                  </a:cubicBezTo>
                  <a:cubicBezTo>
                    <a:pt x="1535" y="7914"/>
                    <a:pt x="1012" y="7269"/>
                    <a:pt x="1012" y="6467"/>
                  </a:cubicBezTo>
                  <a:cubicBezTo>
                    <a:pt x="1012" y="5665"/>
                    <a:pt x="1535" y="5020"/>
                    <a:pt x="2249" y="4794"/>
                  </a:cubicBezTo>
                  <a:cubicBezTo>
                    <a:pt x="2110" y="4794"/>
                    <a:pt x="1883" y="4724"/>
                    <a:pt x="1744" y="4724"/>
                  </a:cubicBezTo>
                  <a:close/>
                  <a:moveTo>
                    <a:pt x="9727" y="9448"/>
                  </a:moveTo>
                  <a:cubicBezTo>
                    <a:pt x="8786" y="9448"/>
                    <a:pt x="7984" y="10163"/>
                    <a:pt x="7984" y="11191"/>
                  </a:cubicBezTo>
                  <a:cubicBezTo>
                    <a:pt x="7984" y="12132"/>
                    <a:pt x="8786" y="12934"/>
                    <a:pt x="9727" y="12934"/>
                  </a:cubicBezTo>
                  <a:cubicBezTo>
                    <a:pt x="9954" y="12934"/>
                    <a:pt x="10093" y="12864"/>
                    <a:pt x="10250" y="12864"/>
                  </a:cubicBezTo>
                  <a:cubicBezTo>
                    <a:pt x="9588" y="12568"/>
                    <a:pt x="9082" y="11906"/>
                    <a:pt x="9082" y="11191"/>
                  </a:cubicBezTo>
                  <a:cubicBezTo>
                    <a:pt x="9082" y="10389"/>
                    <a:pt x="9588" y="9727"/>
                    <a:pt x="10250" y="9518"/>
                  </a:cubicBezTo>
                  <a:cubicBezTo>
                    <a:pt x="10093" y="9448"/>
                    <a:pt x="9954" y="9448"/>
                    <a:pt x="9727" y="9448"/>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2"/>
            <p:cNvSpPr/>
            <p:nvPr/>
          </p:nvSpPr>
          <p:spPr>
            <a:xfrm>
              <a:off x="6766444" y="2027130"/>
              <a:ext cx="420657" cy="384967"/>
            </a:xfrm>
            <a:custGeom>
              <a:rect b="b" l="l" r="r" t="t"/>
              <a:pathLst>
                <a:path extrusionOk="0" h="16352" w="17868">
                  <a:moveTo>
                    <a:pt x="16125" y="1"/>
                  </a:moveTo>
                  <a:cubicBezTo>
                    <a:pt x="15184" y="1"/>
                    <a:pt x="14382" y="803"/>
                    <a:pt x="14382" y="1744"/>
                  </a:cubicBezTo>
                  <a:cubicBezTo>
                    <a:pt x="14382" y="2685"/>
                    <a:pt x="15184" y="3487"/>
                    <a:pt x="16125" y="3487"/>
                  </a:cubicBezTo>
                  <a:cubicBezTo>
                    <a:pt x="17066" y="3487"/>
                    <a:pt x="17868" y="2685"/>
                    <a:pt x="17868" y="1744"/>
                  </a:cubicBezTo>
                  <a:cubicBezTo>
                    <a:pt x="17868" y="803"/>
                    <a:pt x="17066" y="1"/>
                    <a:pt x="16125" y="1"/>
                  </a:cubicBezTo>
                  <a:close/>
                  <a:moveTo>
                    <a:pt x="7130" y="3417"/>
                  </a:moveTo>
                  <a:cubicBezTo>
                    <a:pt x="6172" y="3417"/>
                    <a:pt x="5387" y="4219"/>
                    <a:pt x="5387" y="5160"/>
                  </a:cubicBezTo>
                  <a:cubicBezTo>
                    <a:pt x="5387" y="6102"/>
                    <a:pt x="6172" y="6904"/>
                    <a:pt x="7130" y="6904"/>
                  </a:cubicBezTo>
                  <a:cubicBezTo>
                    <a:pt x="8141" y="6904"/>
                    <a:pt x="8873" y="6102"/>
                    <a:pt x="8873" y="5160"/>
                  </a:cubicBezTo>
                  <a:cubicBezTo>
                    <a:pt x="8873" y="4219"/>
                    <a:pt x="8141" y="3417"/>
                    <a:pt x="7130" y="3417"/>
                  </a:cubicBezTo>
                  <a:close/>
                  <a:moveTo>
                    <a:pt x="158" y="8281"/>
                  </a:moveTo>
                  <a:cubicBezTo>
                    <a:pt x="71" y="8786"/>
                    <a:pt x="1" y="9379"/>
                    <a:pt x="1" y="9884"/>
                  </a:cubicBezTo>
                  <a:cubicBezTo>
                    <a:pt x="1" y="10459"/>
                    <a:pt x="71" y="10965"/>
                    <a:pt x="158" y="11488"/>
                  </a:cubicBezTo>
                  <a:cubicBezTo>
                    <a:pt x="733" y="11192"/>
                    <a:pt x="1169" y="10616"/>
                    <a:pt x="1169" y="9884"/>
                  </a:cubicBezTo>
                  <a:cubicBezTo>
                    <a:pt x="1169" y="9152"/>
                    <a:pt x="733" y="8577"/>
                    <a:pt x="158" y="8281"/>
                  </a:cubicBezTo>
                  <a:close/>
                  <a:moveTo>
                    <a:pt x="15184" y="8141"/>
                  </a:moveTo>
                  <a:cubicBezTo>
                    <a:pt x="14242" y="8141"/>
                    <a:pt x="13440" y="8943"/>
                    <a:pt x="13440" y="9884"/>
                  </a:cubicBezTo>
                  <a:cubicBezTo>
                    <a:pt x="13440" y="10826"/>
                    <a:pt x="14242" y="11627"/>
                    <a:pt x="15184" y="11627"/>
                  </a:cubicBezTo>
                  <a:cubicBezTo>
                    <a:pt x="16125" y="11627"/>
                    <a:pt x="16927" y="10826"/>
                    <a:pt x="16927" y="9884"/>
                  </a:cubicBezTo>
                  <a:cubicBezTo>
                    <a:pt x="16927" y="8943"/>
                    <a:pt x="16125" y="8141"/>
                    <a:pt x="15184" y="8141"/>
                  </a:cubicBezTo>
                  <a:close/>
                  <a:moveTo>
                    <a:pt x="7130" y="12865"/>
                  </a:moveTo>
                  <a:cubicBezTo>
                    <a:pt x="6172" y="12865"/>
                    <a:pt x="5387" y="13580"/>
                    <a:pt x="5387" y="14608"/>
                  </a:cubicBezTo>
                  <a:cubicBezTo>
                    <a:pt x="5387" y="15549"/>
                    <a:pt x="6172" y="16351"/>
                    <a:pt x="7130" y="16351"/>
                  </a:cubicBezTo>
                  <a:cubicBezTo>
                    <a:pt x="8141" y="16351"/>
                    <a:pt x="8873" y="15549"/>
                    <a:pt x="8873" y="14608"/>
                  </a:cubicBezTo>
                  <a:cubicBezTo>
                    <a:pt x="8873" y="13580"/>
                    <a:pt x="8141" y="12865"/>
                    <a:pt x="7130" y="12865"/>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2"/>
            <p:cNvSpPr/>
            <p:nvPr/>
          </p:nvSpPr>
          <p:spPr>
            <a:xfrm>
              <a:off x="6893267" y="2027130"/>
              <a:ext cx="264712" cy="384967"/>
            </a:xfrm>
            <a:custGeom>
              <a:rect b="b" l="l" r="r" t="t"/>
              <a:pathLst>
                <a:path extrusionOk="0" h="16352" w="11244">
                  <a:moveTo>
                    <a:pt x="10738" y="1"/>
                  </a:moveTo>
                  <a:cubicBezTo>
                    <a:pt x="9797" y="1"/>
                    <a:pt x="8995" y="803"/>
                    <a:pt x="8995" y="1744"/>
                  </a:cubicBezTo>
                  <a:cubicBezTo>
                    <a:pt x="8995" y="2685"/>
                    <a:pt x="9797" y="3487"/>
                    <a:pt x="10738" y="3487"/>
                  </a:cubicBezTo>
                  <a:cubicBezTo>
                    <a:pt x="10964" y="3487"/>
                    <a:pt x="11104" y="3487"/>
                    <a:pt x="11243" y="3417"/>
                  </a:cubicBezTo>
                  <a:cubicBezTo>
                    <a:pt x="10598" y="3208"/>
                    <a:pt x="10093" y="2546"/>
                    <a:pt x="10093" y="1744"/>
                  </a:cubicBezTo>
                  <a:cubicBezTo>
                    <a:pt x="10093" y="942"/>
                    <a:pt x="10598" y="297"/>
                    <a:pt x="11243" y="71"/>
                  </a:cubicBezTo>
                  <a:cubicBezTo>
                    <a:pt x="11104" y="1"/>
                    <a:pt x="10964" y="1"/>
                    <a:pt x="10738" y="1"/>
                  </a:cubicBezTo>
                  <a:close/>
                  <a:moveTo>
                    <a:pt x="1743" y="3417"/>
                  </a:moveTo>
                  <a:cubicBezTo>
                    <a:pt x="785" y="3417"/>
                    <a:pt x="0" y="4219"/>
                    <a:pt x="0" y="5160"/>
                  </a:cubicBezTo>
                  <a:cubicBezTo>
                    <a:pt x="0" y="6102"/>
                    <a:pt x="785" y="6904"/>
                    <a:pt x="1743" y="6904"/>
                  </a:cubicBezTo>
                  <a:cubicBezTo>
                    <a:pt x="1953" y="6904"/>
                    <a:pt x="2092" y="6834"/>
                    <a:pt x="2319" y="6834"/>
                  </a:cubicBezTo>
                  <a:cubicBezTo>
                    <a:pt x="1586" y="6607"/>
                    <a:pt x="1081" y="5962"/>
                    <a:pt x="1081" y="5160"/>
                  </a:cubicBezTo>
                  <a:cubicBezTo>
                    <a:pt x="1081" y="4359"/>
                    <a:pt x="1586" y="3714"/>
                    <a:pt x="2319" y="3487"/>
                  </a:cubicBezTo>
                  <a:cubicBezTo>
                    <a:pt x="2092" y="3417"/>
                    <a:pt x="1953" y="3417"/>
                    <a:pt x="1743" y="3417"/>
                  </a:cubicBezTo>
                  <a:close/>
                  <a:moveTo>
                    <a:pt x="9797" y="8141"/>
                  </a:moveTo>
                  <a:cubicBezTo>
                    <a:pt x="8855" y="8141"/>
                    <a:pt x="8053" y="8943"/>
                    <a:pt x="8053" y="9884"/>
                  </a:cubicBezTo>
                  <a:cubicBezTo>
                    <a:pt x="8053" y="10826"/>
                    <a:pt x="8855" y="11627"/>
                    <a:pt x="9797" y="11627"/>
                  </a:cubicBezTo>
                  <a:cubicBezTo>
                    <a:pt x="9936" y="11627"/>
                    <a:pt x="10163" y="11627"/>
                    <a:pt x="10302" y="11558"/>
                  </a:cubicBezTo>
                  <a:cubicBezTo>
                    <a:pt x="9587" y="11331"/>
                    <a:pt x="9064" y="10686"/>
                    <a:pt x="9064" y="9884"/>
                  </a:cubicBezTo>
                  <a:cubicBezTo>
                    <a:pt x="9064" y="9082"/>
                    <a:pt x="9587" y="8437"/>
                    <a:pt x="10302" y="8211"/>
                  </a:cubicBezTo>
                  <a:cubicBezTo>
                    <a:pt x="10163" y="8211"/>
                    <a:pt x="9936" y="8141"/>
                    <a:pt x="9797" y="8141"/>
                  </a:cubicBezTo>
                  <a:close/>
                  <a:moveTo>
                    <a:pt x="1743" y="12865"/>
                  </a:moveTo>
                  <a:cubicBezTo>
                    <a:pt x="785" y="12865"/>
                    <a:pt x="0" y="13580"/>
                    <a:pt x="0" y="14608"/>
                  </a:cubicBezTo>
                  <a:cubicBezTo>
                    <a:pt x="0" y="15549"/>
                    <a:pt x="785" y="16351"/>
                    <a:pt x="1743" y="16351"/>
                  </a:cubicBezTo>
                  <a:cubicBezTo>
                    <a:pt x="1953" y="16351"/>
                    <a:pt x="2092" y="16281"/>
                    <a:pt x="2319" y="16281"/>
                  </a:cubicBezTo>
                  <a:cubicBezTo>
                    <a:pt x="1586" y="15985"/>
                    <a:pt x="1081" y="15323"/>
                    <a:pt x="1081" y="14608"/>
                  </a:cubicBezTo>
                  <a:cubicBezTo>
                    <a:pt x="1081" y="13806"/>
                    <a:pt x="1586" y="13144"/>
                    <a:pt x="2319" y="12935"/>
                  </a:cubicBezTo>
                  <a:cubicBezTo>
                    <a:pt x="2092" y="12865"/>
                    <a:pt x="1953" y="12865"/>
                    <a:pt x="1743" y="12865"/>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1" name="Google Shape;2021;p22"/>
          <p:cNvGrpSpPr/>
          <p:nvPr/>
        </p:nvGrpSpPr>
        <p:grpSpPr>
          <a:xfrm>
            <a:off x="7229464" y="3023321"/>
            <a:ext cx="1076336" cy="881519"/>
            <a:chOff x="3297150" y="3405567"/>
            <a:chExt cx="468661" cy="468260"/>
          </a:xfrm>
        </p:grpSpPr>
        <p:sp>
          <p:nvSpPr>
            <p:cNvPr id="2022" name="Google Shape;2022;p22"/>
            <p:cNvSpPr/>
            <p:nvPr/>
          </p:nvSpPr>
          <p:spPr>
            <a:xfrm>
              <a:off x="3297150" y="3405567"/>
              <a:ext cx="468661" cy="428874"/>
            </a:xfrm>
            <a:custGeom>
              <a:rect b="b" l="l" r="r" t="t"/>
              <a:pathLst>
                <a:path extrusionOk="0" h="18217" w="19907">
                  <a:moveTo>
                    <a:pt x="9954" y="1"/>
                  </a:moveTo>
                  <a:cubicBezTo>
                    <a:pt x="4428" y="1"/>
                    <a:pt x="0" y="4428"/>
                    <a:pt x="0" y="9937"/>
                  </a:cubicBezTo>
                  <a:cubicBezTo>
                    <a:pt x="0" y="13353"/>
                    <a:pt x="1744" y="16334"/>
                    <a:pt x="4358" y="18147"/>
                  </a:cubicBezTo>
                  <a:cubicBezTo>
                    <a:pt x="4428" y="18216"/>
                    <a:pt x="4585" y="18216"/>
                    <a:pt x="4724" y="18216"/>
                  </a:cubicBezTo>
                  <a:cubicBezTo>
                    <a:pt x="6398" y="18007"/>
                    <a:pt x="8141" y="17868"/>
                    <a:pt x="9954" y="17868"/>
                  </a:cubicBezTo>
                  <a:cubicBezTo>
                    <a:pt x="11767" y="17868"/>
                    <a:pt x="13510" y="18007"/>
                    <a:pt x="15183" y="18216"/>
                  </a:cubicBezTo>
                  <a:cubicBezTo>
                    <a:pt x="15322" y="18216"/>
                    <a:pt x="15392" y="18216"/>
                    <a:pt x="15549" y="18147"/>
                  </a:cubicBezTo>
                  <a:cubicBezTo>
                    <a:pt x="18164" y="16334"/>
                    <a:pt x="19907" y="13353"/>
                    <a:pt x="19907" y="9937"/>
                  </a:cubicBezTo>
                  <a:cubicBezTo>
                    <a:pt x="19907" y="4498"/>
                    <a:pt x="15392" y="1"/>
                    <a:pt x="995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2"/>
            <p:cNvSpPr/>
            <p:nvPr/>
          </p:nvSpPr>
          <p:spPr>
            <a:xfrm>
              <a:off x="3326296" y="3432665"/>
              <a:ext cx="410252" cy="191401"/>
            </a:xfrm>
            <a:custGeom>
              <a:rect b="b" l="l" r="r" t="t"/>
              <a:pathLst>
                <a:path extrusionOk="0" h="8130" w="17426">
                  <a:moveTo>
                    <a:pt x="16926" y="0"/>
                  </a:moveTo>
                  <a:cubicBezTo>
                    <a:pt x="11975" y="663"/>
                    <a:pt x="7844" y="1743"/>
                    <a:pt x="8855" y="7269"/>
                  </a:cubicBezTo>
                  <a:cubicBezTo>
                    <a:pt x="8988" y="7275"/>
                    <a:pt x="9119" y="7277"/>
                    <a:pt x="9249" y="7277"/>
                  </a:cubicBezTo>
                  <a:cubicBezTo>
                    <a:pt x="14188" y="7277"/>
                    <a:pt x="17425" y="3473"/>
                    <a:pt x="17205" y="297"/>
                  </a:cubicBezTo>
                  <a:cubicBezTo>
                    <a:pt x="17205" y="70"/>
                    <a:pt x="17065" y="0"/>
                    <a:pt x="16926" y="0"/>
                  </a:cubicBezTo>
                  <a:close/>
                  <a:moveTo>
                    <a:pt x="296" y="2685"/>
                  </a:moveTo>
                  <a:cubicBezTo>
                    <a:pt x="70" y="2685"/>
                    <a:pt x="0" y="2842"/>
                    <a:pt x="0" y="2981"/>
                  </a:cubicBezTo>
                  <a:cubicBezTo>
                    <a:pt x="186" y="5507"/>
                    <a:pt x="2907" y="8129"/>
                    <a:pt x="6570" y="8129"/>
                  </a:cubicBezTo>
                  <a:cubicBezTo>
                    <a:pt x="7028" y="8129"/>
                    <a:pt x="7500" y="8088"/>
                    <a:pt x="7984" y="8001"/>
                  </a:cubicBezTo>
                  <a:cubicBezTo>
                    <a:pt x="8210" y="3121"/>
                    <a:pt x="4567" y="2685"/>
                    <a:pt x="296" y="2685"/>
                  </a:cubicBezTo>
                  <a:close/>
                </a:path>
              </a:pathLst>
            </a:custGeom>
            <a:solidFill>
              <a:srgbClr val="DB65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22"/>
            <p:cNvSpPr/>
            <p:nvPr/>
          </p:nvSpPr>
          <p:spPr>
            <a:xfrm>
              <a:off x="3326296" y="3432665"/>
              <a:ext cx="410252" cy="191401"/>
            </a:xfrm>
            <a:custGeom>
              <a:rect b="b" l="l" r="r" t="t"/>
              <a:pathLst>
                <a:path extrusionOk="0" h="8130" w="17426">
                  <a:moveTo>
                    <a:pt x="16926" y="0"/>
                  </a:moveTo>
                  <a:cubicBezTo>
                    <a:pt x="16420" y="2685"/>
                    <a:pt x="13806" y="5299"/>
                    <a:pt x="10023" y="5735"/>
                  </a:cubicBezTo>
                  <a:cubicBezTo>
                    <a:pt x="9221" y="5822"/>
                    <a:pt x="8716" y="6467"/>
                    <a:pt x="8855" y="7199"/>
                  </a:cubicBezTo>
                  <a:lnTo>
                    <a:pt x="8855" y="7269"/>
                  </a:lnTo>
                  <a:cubicBezTo>
                    <a:pt x="8988" y="7275"/>
                    <a:pt x="9119" y="7277"/>
                    <a:pt x="9249" y="7277"/>
                  </a:cubicBezTo>
                  <a:cubicBezTo>
                    <a:pt x="14188" y="7277"/>
                    <a:pt x="17425" y="3473"/>
                    <a:pt x="17205" y="297"/>
                  </a:cubicBezTo>
                  <a:cubicBezTo>
                    <a:pt x="17205" y="70"/>
                    <a:pt x="17065" y="0"/>
                    <a:pt x="16926" y="0"/>
                  </a:cubicBezTo>
                  <a:close/>
                  <a:moveTo>
                    <a:pt x="296" y="2685"/>
                  </a:moveTo>
                  <a:cubicBezTo>
                    <a:pt x="70" y="2685"/>
                    <a:pt x="0" y="2842"/>
                    <a:pt x="0" y="2981"/>
                  </a:cubicBezTo>
                  <a:cubicBezTo>
                    <a:pt x="186" y="5507"/>
                    <a:pt x="2907" y="8129"/>
                    <a:pt x="6570" y="8129"/>
                  </a:cubicBezTo>
                  <a:cubicBezTo>
                    <a:pt x="7028" y="8129"/>
                    <a:pt x="7500" y="8088"/>
                    <a:pt x="7984" y="8001"/>
                  </a:cubicBezTo>
                  <a:cubicBezTo>
                    <a:pt x="7984" y="7199"/>
                    <a:pt x="7408" y="6607"/>
                    <a:pt x="6606" y="6607"/>
                  </a:cubicBezTo>
                  <a:cubicBezTo>
                    <a:pt x="3556" y="6607"/>
                    <a:pt x="1081" y="4794"/>
                    <a:pt x="296" y="2685"/>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22"/>
            <p:cNvSpPr/>
            <p:nvPr/>
          </p:nvSpPr>
          <p:spPr>
            <a:xfrm>
              <a:off x="3435862" y="3508354"/>
              <a:ext cx="189611" cy="358905"/>
            </a:xfrm>
            <a:custGeom>
              <a:rect b="b" l="l" r="r" t="t"/>
              <a:pathLst>
                <a:path extrusionOk="0" h="15245" w="8054">
                  <a:moveTo>
                    <a:pt x="7459" y="0"/>
                  </a:moveTo>
                  <a:cubicBezTo>
                    <a:pt x="7386" y="0"/>
                    <a:pt x="7313" y="20"/>
                    <a:pt x="7252" y="62"/>
                  </a:cubicBezTo>
                  <a:cubicBezTo>
                    <a:pt x="5369" y="934"/>
                    <a:pt x="3992" y="2607"/>
                    <a:pt x="3486" y="4490"/>
                  </a:cubicBezTo>
                  <a:cubicBezTo>
                    <a:pt x="2894" y="3479"/>
                    <a:pt x="1952" y="2607"/>
                    <a:pt x="785" y="2084"/>
                  </a:cubicBezTo>
                  <a:cubicBezTo>
                    <a:pt x="729" y="2047"/>
                    <a:pt x="663" y="2030"/>
                    <a:pt x="593" y="2030"/>
                  </a:cubicBezTo>
                  <a:cubicBezTo>
                    <a:pt x="402" y="2030"/>
                    <a:pt x="191" y="2163"/>
                    <a:pt x="140" y="2381"/>
                  </a:cubicBezTo>
                  <a:cubicBezTo>
                    <a:pt x="0" y="2607"/>
                    <a:pt x="140" y="2886"/>
                    <a:pt x="349" y="3043"/>
                  </a:cubicBezTo>
                  <a:cubicBezTo>
                    <a:pt x="2092" y="3828"/>
                    <a:pt x="3260" y="5571"/>
                    <a:pt x="3260" y="7471"/>
                  </a:cubicBezTo>
                  <a:lnTo>
                    <a:pt x="3260" y="14722"/>
                  </a:lnTo>
                  <a:cubicBezTo>
                    <a:pt x="3260" y="15018"/>
                    <a:pt x="3486" y="15245"/>
                    <a:pt x="3765" y="15245"/>
                  </a:cubicBezTo>
                  <a:cubicBezTo>
                    <a:pt x="4062" y="15245"/>
                    <a:pt x="4271" y="15018"/>
                    <a:pt x="4271" y="14722"/>
                  </a:cubicBezTo>
                  <a:lnTo>
                    <a:pt x="4271" y="6303"/>
                  </a:lnTo>
                  <a:cubicBezTo>
                    <a:pt x="4271" y="4054"/>
                    <a:pt x="5578" y="1945"/>
                    <a:pt x="7687" y="1004"/>
                  </a:cubicBezTo>
                  <a:cubicBezTo>
                    <a:pt x="7914" y="934"/>
                    <a:pt x="8053" y="568"/>
                    <a:pt x="7914" y="341"/>
                  </a:cubicBezTo>
                  <a:cubicBezTo>
                    <a:pt x="7863" y="138"/>
                    <a:pt x="7656" y="0"/>
                    <a:pt x="7459"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22"/>
            <p:cNvSpPr/>
            <p:nvPr/>
          </p:nvSpPr>
          <p:spPr>
            <a:xfrm>
              <a:off x="3433814" y="3744132"/>
              <a:ext cx="201924" cy="90309"/>
            </a:xfrm>
            <a:custGeom>
              <a:rect b="b" l="l" r="r" t="t"/>
              <a:pathLst>
                <a:path extrusionOk="0" h="3836" w="8577">
                  <a:moveTo>
                    <a:pt x="3922" y="1"/>
                  </a:moveTo>
                  <a:cubicBezTo>
                    <a:pt x="3417" y="1"/>
                    <a:pt x="2981" y="279"/>
                    <a:pt x="2841" y="715"/>
                  </a:cubicBezTo>
                  <a:lnTo>
                    <a:pt x="2772" y="715"/>
                  </a:lnTo>
                  <a:cubicBezTo>
                    <a:pt x="2179" y="715"/>
                    <a:pt x="1743" y="1081"/>
                    <a:pt x="1604" y="1587"/>
                  </a:cubicBezTo>
                  <a:cubicBezTo>
                    <a:pt x="1464" y="1587"/>
                    <a:pt x="1307" y="1517"/>
                    <a:pt x="1168" y="1517"/>
                  </a:cubicBezTo>
                  <a:cubicBezTo>
                    <a:pt x="523" y="1517"/>
                    <a:pt x="0" y="2023"/>
                    <a:pt x="0" y="2685"/>
                  </a:cubicBezTo>
                  <a:cubicBezTo>
                    <a:pt x="0" y="3330"/>
                    <a:pt x="523" y="3835"/>
                    <a:pt x="1168" y="3835"/>
                  </a:cubicBezTo>
                  <a:cubicBezTo>
                    <a:pt x="1743" y="3835"/>
                    <a:pt x="2179" y="3487"/>
                    <a:pt x="2336" y="2964"/>
                  </a:cubicBezTo>
                  <a:cubicBezTo>
                    <a:pt x="2475" y="3051"/>
                    <a:pt x="2615" y="3051"/>
                    <a:pt x="2772" y="3051"/>
                  </a:cubicBezTo>
                  <a:cubicBezTo>
                    <a:pt x="2911" y="3051"/>
                    <a:pt x="3138" y="3051"/>
                    <a:pt x="3277" y="2894"/>
                  </a:cubicBezTo>
                  <a:cubicBezTo>
                    <a:pt x="3486" y="3260"/>
                    <a:pt x="3852" y="3487"/>
                    <a:pt x="4288" y="3487"/>
                  </a:cubicBezTo>
                  <a:cubicBezTo>
                    <a:pt x="4724" y="3487"/>
                    <a:pt x="5090" y="3260"/>
                    <a:pt x="5229" y="2894"/>
                  </a:cubicBezTo>
                  <a:cubicBezTo>
                    <a:pt x="5456" y="3051"/>
                    <a:pt x="5595" y="3051"/>
                    <a:pt x="5822" y="3051"/>
                  </a:cubicBezTo>
                  <a:cubicBezTo>
                    <a:pt x="5962" y="3051"/>
                    <a:pt x="6101" y="3051"/>
                    <a:pt x="6258" y="2964"/>
                  </a:cubicBezTo>
                  <a:cubicBezTo>
                    <a:pt x="6397" y="3487"/>
                    <a:pt x="6833" y="3835"/>
                    <a:pt x="7408" y="3835"/>
                  </a:cubicBezTo>
                  <a:cubicBezTo>
                    <a:pt x="8071" y="3835"/>
                    <a:pt x="8576" y="3330"/>
                    <a:pt x="8576" y="2685"/>
                  </a:cubicBezTo>
                  <a:cubicBezTo>
                    <a:pt x="8576" y="2023"/>
                    <a:pt x="8071" y="1517"/>
                    <a:pt x="7408" y="1517"/>
                  </a:cubicBezTo>
                  <a:cubicBezTo>
                    <a:pt x="7269" y="1517"/>
                    <a:pt x="7129" y="1587"/>
                    <a:pt x="6973" y="1587"/>
                  </a:cubicBezTo>
                  <a:cubicBezTo>
                    <a:pt x="6833" y="1081"/>
                    <a:pt x="6397" y="715"/>
                    <a:pt x="5822" y="715"/>
                  </a:cubicBezTo>
                  <a:cubicBezTo>
                    <a:pt x="5526" y="715"/>
                    <a:pt x="5229" y="872"/>
                    <a:pt x="5090" y="1081"/>
                  </a:cubicBezTo>
                  <a:cubicBezTo>
                    <a:pt x="5020" y="436"/>
                    <a:pt x="4515" y="1"/>
                    <a:pt x="392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22"/>
            <p:cNvSpPr/>
            <p:nvPr/>
          </p:nvSpPr>
          <p:spPr>
            <a:xfrm>
              <a:off x="3433814" y="3744132"/>
              <a:ext cx="116559" cy="88661"/>
            </a:xfrm>
            <a:custGeom>
              <a:rect b="b" l="l" r="r" t="t"/>
              <a:pathLst>
                <a:path extrusionOk="0" h="3766" w="4951">
                  <a:moveTo>
                    <a:pt x="4654" y="1447"/>
                  </a:moveTo>
                  <a:cubicBezTo>
                    <a:pt x="4445" y="1447"/>
                    <a:pt x="4358" y="1517"/>
                    <a:pt x="4358" y="1744"/>
                  </a:cubicBezTo>
                  <a:cubicBezTo>
                    <a:pt x="4358" y="1883"/>
                    <a:pt x="4445" y="2023"/>
                    <a:pt x="4654" y="2023"/>
                  </a:cubicBezTo>
                  <a:cubicBezTo>
                    <a:pt x="4794" y="2023"/>
                    <a:pt x="4951" y="1883"/>
                    <a:pt x="4951" y="1744"/>
                  </a:cubicBezTo>
                  <a:cubicBezTo>
                    <a:pt x="4951" y="1517"/>
                    <a:pt x="4794" y="1447"/>
                    <a:pt x="4654" y="1447"/>
                  </a:cubicBezTo>
                  <a:close/>
                  <a:moveTo>
                    <a:pt x="2981" y="1883"/>
                  </a:moveTo>
                  <a:cubicBezTo>
                    <a:pt x="2841" y="1883"/>
                    <a:pt x="2702" y="2023"/>
                    <a:pt x="2702" y="2179"/>
                  </a:cubicBezTo>
                  <a:cubicBezTo>
                    <a:pt x="2702" y="2389"/>
                    <a:pt x="2841" y="2458"/>
                    <a:pt x="2981" y="2458"/>
                  </a:cubicBezTo>
                  <a:cubicBezTo>
                    <a:pt x="3207" y="2458"/>
                    <a:pt x="3277" y="2389"/>
                    <a:pt x="3277" y="2179"/>
                  </a:cubicBezTo>
                  <a:cubicBezTo>
                    <a:pt x="3277" y="2023"/>
                    <a:pt x="3207" y="1883"/>
                    <a:pt x="2981" y="1883"/>
                  </a:cubicBezTo>
                  <a:close/>
                  <a:moveTo>
                    <a:pt x="3922" y="1"/>
                  </a:moveTo>
                  <a:cubicBezTo>
                    <a:pt x="3417" y="1"/>
                    <a:pt x="2981" y="279"/>
                    <a:pt x="2841" y="715"/>
                  </a:cubicBezTo>
                  <a:lnTo>
                    <a:pt x="2772" y="715"/>
                  </a:lnTo>
                  <a:cubicBezTo>
                    <a:pt x="2179" y="715"/>
                    <a:pt x="1743" y="1081"/>
                    <a:pt x="1604" y="1587"/>
                  </a:cubicBezTo>
                  <a:cubicBezTo>
                    <a:pt x="1464" y="1517"/>
                    <a:pt x="1307" y="1517"/>
                    <a:pt x="1098" y="1517"/>
                  </a:cubicBezTo>
                  <a:cubicBezTo>
                    <a:pt x="523" y="1587"/>
                    <a:pt x="87" y="2023"/>
                    <a:pt x="0" y="2615"/>
                  </a:cubicBezTo>
                  <a:cubicBezTo>
                    <a:pt x="0" y="3121"/>
                    <a:pt x="296" y="3557"/>
                    <a:pt x="732" y="3766"/>
                  </a:cubicBezTo>
                  <a:cubicBezTo>
                    <a:pt x="662" y="3557"/>
                    <a:pt x="593" y="3400"/>
                    <a:pt x="593" y="3190"/>
                  </a:cubicBezTo>
                  <a:cubicBezTo>
                    <a:pt x="662" y="2615"/>
                    <a:pt x="1098" y="2179"/>
                    <a:pt x="1673" y="2092"/>
                  </a:cubicBezTo>
                  <a:lnTo>
                    <a:pt x="1970" y="2092"/>
                  </a:lnTo>
                  <a:cubicBezTo>
                    <a:pt x="2008" y="2116"/>
                    <a:pt x="2048" y="2127"/>
                    <a:pt x="2086" y="2127"/>
                  </a:cubicBezTo>
                  <a:cubicBezTo>
                    <a:pt x="2184" y="2127"/>
                    <a:pt x="2266" y="2054"/>
                    <a:pt x="2266" y="1953"/>
                  </a:cubicBezTo>
                  <a:cubicBezTo>
                    <a:pt x="2475" y="1587"/>
                    <a:pt x="2841" y="1378"/>
                    <a:pt x="3207" y="1308"/>
                  </a:cubicBezTo>
                  <a:cubicBezTo>
                    <a:pt x="3277" y="1517"/>
                    <a:pt x="3347" y="1587"/>
                    <a:pt x="3573" y="1587"/>
                  </a:cubicBezTo>
                  <a:cubicBezTo>
                    <a:pt x="3713" y="1587"/>
                    <a:pt x="3783" y="1447"/>
                    <a:pt x="3783" y="1308"/>
                  </a:cubicBezTo>
                  <a:cubicBezTo>
                    <a:pt x="3783" y="1151"/>
                    <a:pt x="3713" y="1012"/>
                    <a:pt x="3573" y="1012"/>
                  </a:cubicBezTo>
                  <a:cubicBezTo>
                    <a:pt x="3783" y="715"/>
                    <a:pt x="4079" y="576"/>
                    <a:pt x="4515" y="576"/>
                  </a:cubicBezTo>
                  <a:cubicBezTo>
                    <a:pt x="4654" y="576"/>
                    <a:pt x="4794" y="576"/>
                    <a:pt x="4951" y="646"/>
                  </a:cubicBezTo>
                  <a:cubicBezTo>
                    <a:pt x="4794" y="279"/>
                    <a:pt x="4358" y="1"/>
                    <a:pt x="3922" y="1"/>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22"/>
            <p:cNvSpPr/>
            <p:nvPr/>
          </p:nvSpPr>
          <p:spPr>
            <a:xfrm>
              <a:off x="3398100" y="3800351"/>
              <a:ext cx="265136" cy="73476"/>
            </a:xfrm>
            <a:custGeom>
              <a:rect b="b" l="l" r="r" t="t"/>
              <a:pathLst>
                <a:path extrusionOk="0" h="3121" w="11262">
                  <a:moveTo>
                    <a:pt x="802" y="1"/>
                  </a:moveTo>
                  <a:cubicBezTo>
                    <a:pt x="367" y="1"/>
                    <a:pt x="1" y="367"/>
                    <a:pt x="1" y="802"/>
                  </a:cubicBezTo>
                  <a:lnTo>
                    <a:pt x="1" y="1378"/>
                  </a:lnTo>
                  <a:cubicBezTo>
                    <a:pt x="1604" y="2476"/>
                    <a:pt x="3556" y="3121"/>
                    <a:pt x="5666" y="3121"/>
                  </a:cubicBezTo>
                  <a:cubicBezTo>
                    <a:pt x="7775" y="3121"/>
                    <a:pt x="9657" y="2476"/>
                    <a:pt x="11261" y="1378"/>
                  </a:cubicBezTo>
                  <a:lnTo>
                    <a:pt x="11261" y="802"/>
                  </a:lnTo>
                  <a:cubicBezTo>
                    <a:pt x="11261" y="367"/>
                    <a:pt x="10895" y="1"/>
                    <a:pt x="10529"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22"/>
            <p:cNvSpPr/>
            <p:nvPr/>
          </p:nvSpPr>
          <p:spPr>
            <a:xfrm>
              <a:off x="3433814" y="3800351"/>
              <a:ext cx="229422" cy="73476"/>
            </a:xfrm>
            <a:custGeom>
              <a:rect b="b" l="l" r="r" t="t"/>
              <a:pathLst>
                <a:path extrusionOk="0" h="3121" w="9745">
                  <a:moveTo>
                    <a:pt x="802" y="1"/>
                  </a:moveTo>
                  <a:cubicBezTo>
                    <a:pt x="366" y="1"/>
                    <a:pt x="0" y="367"/>
                    <a:pt x="0" y="802"/>
                  </a:cubicBezTo>
                  <a:lnTo>
                    <a:pt x="0" y="2180"/>
                  </a:lnTo>
                  <a:cubicBezTo>
                    <a:pt x="1238" y="2755"/>
                    <a:pt x="2702" y="3121"/>
                    <a:pt x="4149" y="3121"/>
                  </a:cubicBezTo>
                  <a:cubicBezTo>
                    <a:pt x="6258" y="3121"/>
                    <a:pt x="8140" y="2476"/>
                    <a:pt x="9744" y="1378"/>
                  </a:cubicBezTo>
                  <a:lnTo>
                    <a:pt x="9744" y="802"/>
                  </a:lnTo>
                  <a:cubicBezTo>
                    <a:pt x="9744" y="367"/>
                    <a:pt x="9378" y="1"/>
                    <a:pt x="90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0" name="Google Shape;2030;p22"/>
          <p:cNvGrpSpPr/>
          <p:nvPr/>
        </p:nvGrpSpPr>
        <p:grpSpPr>
          <a:xfrm>
            <a:off x="793813" y="1481504"/>
            <a:ext cx="462990" cy="462990"/>
            <a:chOff x="4683803" y="1336487"/>
            <a:chExt cx="468661" cy="468661"/>
          </a:xfrm>
        </p:grpSpPr>
        <p:sp>
          <p:nvSpPr>
            <p:cNvPr id="2031" name="Google Shape;2031;p22"/>
            <p:cNvSpPr/>
            <p:nvPr/>
          </p:nvSpPr>
          <p:spPr>
            <a:xfrm>
              <a:off x="4683803" y="1336487"/>
              <a:ext cx="468661" cy="386591"/>
            </a:xfrm>
            <a:custGeom>
              <a:rect b="b" l="l" r="r" t="t"/>
              <a:pathLst>
                <a:path extrusionOk="0" h="16421" w="19907">
                  <a:moveTo>
                    <a:pt x="10023" y="0"/>
                  </a:moveTo>
                  <a:cubicBezTo>
                    <a:pt x="4585" y="0"/>
                    <a:pt x="70" y="4428"/>
                    <a:pt x="70" y="9884"/>
                  </a:cubicBezTo>
                  <a:cubicBezTo>
                    <a:pt x="1" y="12342"/>
                    <a:pt x="942" y="14590"/>
                    <a:pt x="2406" y="16333"/>
                  </a:cubicBezTo>
                  <a:cubicBezTo>
                    <a:pt x="2406" y="16420"/>
                    <a:pt x="2476" y="16420"/>
                    <a:pt x="2546" y="16420"/>
                  </a:cubicBezTo>
                  <a:cubicBezTo>
                    <a:pt x="4864" y="16054"/>
                    <a:pt x="7339" y="15828"/>
                    <a:pt x="9954" y="15828"/>
                  </a:cubicBezTo>
                  <a:cubicBezTo>
                    <a:pt x="12499" y="15828"/>
                    <a:pt x="14887" y="16054"/>
                    <a:pt x="17223" y="16333"/>
                  </a:cubicBezTo>
                  <a:cubicBezTo>
                    <a:pt x="17264" y="16351"/>
                    <a:pt x="17307" y="16358"/>
                    <a:pt x="17349" y="16358"/>
                  </a:cubicBezTo>
                  <a:cubicBezTo>
                    <a:pt x="17519" y="16358"/>
                    <a:pt x="17686" y="16236"/>
                    <a:pt x="17798" y="16124"/>
                  </a:cubicBezTo>
                  <a:cubicBezTo>
                    <a:pt x="19105" y="14451"/>
                    <a:pt x="19907" y="12272"/>
                    <a:pt x="19907" y="9953"/>
                  </a:cubicBezTo>
                  <a:cubicBezTo>
                    <a:pt x="19907" y="4498"/>
                    <a:pt x="15479" y="0"/>
                    <a:pt x="1002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2"/>
            <p:cNvSpPr/>
            <p:nvPr/>
          </p:nvSpPr>
          <p:spPr>
            <a:xfrm>
              <a:off x="4913201" y="1336487"/>
              <a:ext cx="64860" cy="42706"/>
            </a:xfrm>
            <a:custGeom>
              <a:rect b="b" l="l" r="r" t="t"/>
              <a:pathLst>
                <a:path extrusionOk="0" h="1814" w="2755">
                  <a:moveTo>
                    <a:pt x="2615" y="0"/>
                  </a:moveTo>
                  <a:cubicBezTo>
                    <a:pt x="1151" y="70"/>
                    <a:pt x="1" y="872"/>
                    <a:pt x="1" y="1813"/>
                  </a:cubicBezTo>
                  <a:cubicBezTo>
                    <a:pt x="1447" y="1813"/>
                    <a:pt x="2685" y="1081"/>
                    <a:pt x="2755" y="70"/>
                  </a:cubicBezTo>
                  <a:cubicBezTo>
                    <a:pt x="2755" y="70"/>
                    <a:pt x="2685" y="0"/>
                    <a:pt x="26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22"/>
            <p:cNvSpPr/>
            <p:nvPr/>
          </p:nvSpPr>
          <p:spPr>
            <a:xfrm>
              <a:off x="4877087" y="1336487"/>
              <a:ext cx="46402" cy="44331"/>
            </a:xfrm>
            <a:custGeom>
              <a:rect b="b" l="l" r="r" t="t"/>
              <a:pathLst>
                <a:path extrusionOk="0" h="1883" w="1971">
                  <a:moveTo>
                    <a:pt x="436" y="0"/>
                  </a:moveTo>
                  <a:cubicBezTo>
                    <a:pt x="227" y="0"/>
                    <a:pt x="1" y="140"/>
                    <a:pt x="1" y="436"/>
                  </a:cubicBezTo>
                  <a:cubicBezTo>
                    <a:pt x="1" y="576"/>
                    <a:pt x="140" y="732"/>
                    <a:pt x="297" y="802"/>
                  </a:cubicBezTo>
                  <a:cubicBezTo>
                    <a:pt x="872" y="872"/>
                    <a:pt x="1535" y="1377"/>
                    <a:pt x="1535" y="1883"/>
                  </a:cubicBezTo>
                  <a:lnTo>
                    <a:pt x="1970" y="1883"/>
                  </a:lnTo>
                  <a:cubicBezTo>
                    <a:pt x="1970" y="1011"/>
                    <a:pt x="1308" y="209"/>
                    <a:pt x="436"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22"/>
            <p:cNvSpPr/>
            <p:nvPr/>
          </p:nvSpPr>
          <p:spPr>
            <a:xfrm>
              <a:off x="4832780" y="1371260"/>
              <a:ext cx="172778" cy="113804"/>
            </a:xfrm>
            <a:custGeom>
              <a:rect b="b" l="l" r="r" t="t"/>
              <a:pathLst>
                <a:path extrusionOk="0" h="4834" w="7339">
                  <a:moveTo>
                    <a:pt x="2565" y="0"/>
                  </a:moveTo>
                  <a:cubicBezTo>
                    <a:pt x="1619" y="0"/>
                    <a:pt x="747" y="606"/>
                    <a:pt x="366" y="1504"/>
                  </a:cubicBezTo>
                  <a:cubicBezTo>
                    <a:pt x="0" y="2376"/>
                    <a:pt x="209" y="3456"/>
                    <a:pt x="872" y="4119"/>
                  </a:cubicBezTo>
                  <a:cubicBezTo>
                    <a:pt x="1307" y="4554"/>
                    <a:pt x="1952" y="4833"/>
                    <a:pt x="2545" y="4833"/>
                  </a:cubicBezTo>
                  <a:lnTo>
                    <a:pt x="4724" y="4833"/>
                  </a:lnTo>
                  <a:cubicBezTo>
                    <a:pt x="5369" y="4833"/>
                    <a:pt x="6031" y="4554"/>
                    <a:pt x="6467" y="4119"/>
                  </a:cubicBezTo>
                  <a:cubicBezTo>
                    <a:pt x="7112" y="3456"/>
                    <a:pt x="7339" y="2376"/>
                    <a:pt x="6973" y="1504"/>
                  </a:cubicBezTo>
                  <a:cubicBezTo>
                    <a:pt x="6592" y="606"/>
                    <a:pt x="5707" y="0"/>
                    <a:pt x="4769" y="0"/>
                  </a:cubicBezTo>
                  <a:cubicBezTo>
                    <a:pt x="4632" y="0"/>
                    <a:pt x="4495" y="13"/>
                    <a:pt x="4358" y="40"/>
                  </a:cubicBezTo>
                  <a:lnTo>
                    <a:pt x="4062" y="127"/>
                  </a:lnTo>
                  <a:lnTo>
                    <a:pt x="3260" y="127"/>
                  </a:lnTo>
                  <a:lnTo>
                    <a:pt x="2981" y="40"/>
                  </a:lnTo>
                  <a:cubicBezTo>
                    <a:pt x="2841" y="13"/>
                    <a:pt x="2702" y="0"/>
                    <a:pt x="2565"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22"/>
            <p:cNvSpPr/>
            <p:nvPr/>
          </p:nvSpPr>
          <p:spPr>
            <a:xfrm>
              <a:off x="4868471" y="1371260"/>
              <a:ext cx="133392" cy="93275"/>
            </a:xfrm>
            <a:custGeom>
              <a:rect b="b" l="l" r="r" t="t"/>
              <a:pathLst>
                <a:path extrusionOk="0" h="3962" w="5666">
                  <a:moveTo>
                    <a:pt x="3253" y="0"/>
                  </a:moveTo>
                  <a:cubicBezTo>
                    <a:pt x="3116" y="0"/>
                    <a:pt x="2979" y="13"/>
                    <a:pt x="2842" y="40"/>
                  </a:cubicBezTo>
                  <a:lnTo>
                    <a:pt x="2546" y="127"/>
                  </a:lnTo>
                  <a:lnTo>
                    <a:pt x="1744" y="127"/>
                  </a:lnTo>
                  <a:lnTo>
                    <a:pt x="1465" y="40"/>
                  </a:lnTo>
                  <a:cubicBezTo>
                    <a:pt x="1360" y="40"/>
                    <a:pt x="1232" y="9"/>
                    <a:pt x="1092" y="9"/>
                  </a:cubicBezTo>
                  <a:cubicBezTo>
                    <a:pt x="1021" y="9"/>
                    <a:pt x="948" y="17"/>
                    <a:pt x="872" y="40"/>
                  </a:cubicBezTo>
                  <a:cubicBezTo>
                    <a:pt x="297" y="406"/>
                    <a:pt x="1" y="998"/>
                    <a:pt x="1" y="1643"/>
                  </a:cubicBezTo>
                  <a:cubicBezTo>
                    <a:pt x="1" y="2951"/>
                    <a:pt x="1465" y="3962"/>
                    <a:pt x="3278" y="3962"/>
                  </a:cubicBezTo>
                  <a:cubicBezTo>
                    <a:pt x="4080" y="3962"/>
                    <a:pt x="4864" y="3753"/>
                    <a:pt x="5457" y="3387"/>
                  </a:cubicBezTo>
                  <a:cubicBezTo>
                    <a:pt x="5666" y="2811"/>
                    <a:pt x="5666" y="2079"/>
                    <a:pt x="5457" y="1504"/>
                  </a:cubicBezTo>
                  <a:cubicBezTo>
                    <a:pt x="5076" y="606"/>
                    <a:pt x="4191" y="0"/>
                    <a:pt x="32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22"/>
            <p:cNvSpPr/>
            <p:nvPr/>
          </p:nvSpPr>
          <p:spPr>
            <a:xfrm>
              <a:off x="4740447" y="1702526"/>
              <a:ext cx="362366" cy="102622"/>
            </a:xfrm>
            <a:custGeom>
              <a:rect b="b" l="l" r="r" t="t"/>
              <a:pathLst>
                <a:path extrusionOk="0" h="4359" w="15392">
                  <a:moveTo>
                    <a:pt x="366" y="1"/>
                  </a:moveTo>
                  <a:lnTo>
                    <a:pt x="366" y="349"/>
                  </a:lnTo>
                  <a:cubicBezTo>
                    <a:pt x="140" y="349"/>
                    <a:pt x="0" y="576"/>
                    <a:pt x="0" y="785"/>
                  </a:cubicBezTo>
                  <a:cubicBezTo>
                    <a:pt x="1813" y="2964"/>
                    <a:pt x="4497" y="4359"/>
                    <a:pt x="7548" y="4359"/>
                  </a:cubicBezTo>
                  <a:cubicBezTo>
                    <a:pt x="10738" y="4359"/>
                    <a:pt x="13579" y="2825"/>
                    <a:pt x="15392" y="506"/>
                  </a:cubicBezTo>
                  <a:cubicBezTo>
                    <a:pt x="15322" y="437"/>
                    <a:pt x="15252" y="349"/>
                    <a:pt x="15095" y="349"/>
                  </a:cubicBezTo>
                  <a:lnTo>
                    <a:pt x="14311" y="349"/>
                  </a:lnTo>
                  <a:lnTo>
                    <a:pt x="14311" y="1"/>
                  </a:ln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2"/>
            <p:cNvSpPr/>
            <p:nvPr/>
          </p:nvSpPr>
          <p:spPr>
            <a:xfrm>
              <a:off x="4776137" y="1710743"/>
              <a:ext cx="326676" cy="92357"/>
            </a:xfrm>
            <a:custGeom>
              <a:rect b="b" l="l" r="r" t="t"/>
              <a:pathLst>
                <a:path extrusionOk="0" h="3923" w="13876">
                  <a:moveTo>
                    <a:pt x="663" y="0"/>
                  </a:moveTo>
                  <a:cubicBezTo>
                    <a:pt x="297" y="0"/>
                    <a:pt x="70" y="227"/>
                    <a:pt x="1" y="593"/>
                  </a:cubicBezTo>
                  <a:cubicBezTo>
                    <a:pt x="1" y="733"/>
                    <a:pt x="70" y="959"/>
                    <a:pt x="157" y="1029"/>
                  </a:cubicBezTo>
                  <a:cubicBezTo>
                    <a:pt x="506" y="1395"/>
                    <a:pt x="942" y="1744"/>
                    <a:pt x="1308" y="2040"/>
                  </a:cubicBezTo>
                  <a:cubicBezTo>
                    <a:pt x="1327" y="2059"/>
                    <a:pt x="1352" y="2067"/>
                    <a:pt x="1378" y="2067"/>
                  </a:cubicBezTo>
                  <a:cubicBezTo>
                    <a:pt x="1450" y="2067"/>
                    <a:pt x="1535" y="2003"/>
                    <a:pt x="1535" y="1900"/>
                  </a:cubicBezTo>
                  <a:lnTo>
                    <a:pt x="1535" y="0"/>
                  </a:lnTo>
                  <a:close/>
                  <a:moveTo>
                    <a:pt x="11627" y="0"/>
                  </a:moveTo>
                  <a:lnTo>
                    <a:pt x="11627" y="2266"/>
                  </a:lnTo>
                  <a:cubicBezTo>
                    <a:pt x="12499" y="1674"/>
                    <a:pt x="13231" y="959"/>
                    <a:pt x="13876" y="157"/>
                  </a:cubicBezTo>
                  <a:cubicBezTo>
                    <a:pt x="13806" y="88"/>
                    <a:pt x="13736" y="0"/>
                    <a:pt x="13579" y="0"/>
                  </a:cubicBezTo>
                  <a:close/>
                  <a:moveTo>
                    <a:pt x="9309" y="0"/>
                  </a:moveTo>
                  <a:lnTo>
                    <a:pt x="9309" y="3417"/>
                  </a:lnTo>
                  <a:cubicBezTo>
                    <a:pt x="9745" y="3277"/>
                    <a:pt x="10093" y="3138"/>
                    <a:pt x="10459" y="2911"/>
                  </a:cubicBezTo>
                  <a:lnTo>
                    <a:pt x="10459" y="0"/>
                  </a:lnTo>
                  <a:close/>
                  <a:moveTo>
                    <a:pt x="2685" y="0"/>
                  </a:moveTo>
                  <a:lnTo>
                    <a:pt x="2685" y="2842"/>
                  </a:lnTo>
                  <a:cubicBezTo>
                    <a:pt x="2685" y="2842"/>
                    <a:pt x="2772" y="2911"/>
                    <a:pt x="2842" y="2911"/>
                  </a:cubicBezTo>
                  <a:cubicBezTo>
                    <a:pt x="3992" y="3487"/>
                    <a:pt x="5300" y="3853"/>
                    <a:pt x="6607" y="3922"/>
                  </a:cubicBezTo>
                  <a:cubicBezTo>
                    <a:pt x="7200" y="3922"/>
                    <a:pt x="7635" y="3853"/>
                    <a:pt x="8141" y="3783"/>
                  </a:cubicBezTo>
                  <a:lnTo>
                    <a:pt x="814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2"/>
            <p:cNvSpPr/>
            <p:nvPr/>
          </p:nvSpPr>
          <p:spPr>
            <a:xfrm>
              <a:off x="4726486" y="1481745"/>
              <a:ext cx="355821" cy="92357"/>
            </a:xfrm>
            <a:custGeom>
              <a:rect b="b" l="l" r="r" t="t"/>
              <a:pathLst>
                <a:path extrusionOk="0" h="3923" w="15114">
                  <a:moveTo>
                    <a:pt x="1970" y="1"/>
                  </a:moveTo>
                  <a:cubicBezTo>
                    <a:pt x="872" y="1"/>
                    <a:pt x="0" y="872"/>
                    <a:pt x="0" y="1971"/>
                  </a:cubicBezTo>
                  <a:cubicBezTo>
                    <a:pt x="0" y="3051"/>
                    <a:pt x="872" y="3923"/>
                    <a:pt x="1970" y="3923"/>
                  </a:cubicBezTo>
                  <a:lnTo>
                    <a:pt x="14747" y="3923"/>
                  </a:lnTo>
                  <a:cubicBezTo>
                    <a:pt x="14974" y="3923"/>
                    <a:pt x="15113" y="3783"/>
                    <a:pt x="15113" y="3557"/>
                  </a:cubicBezTo>
                  <a:lnTo>
                    <a:pt x="15113" y="3051"/>
                  </a:lnTo>
                  <a:cubicBezTo>
                    <a:pt x="15113" y="2912"/>
                    <a:pt x="14974" y="2755"/>
                    <a:pt x="14747" y="2755"/>
                  </a:cubicBezTo>
                  <a:cubicBezTo>
                    <a:pt x="14468" y="2755"/>
                    <a:pt x="14172" y="2476"/>
                    <a:pt x="14172" y="2110"/>
                  </a:cubicBezTo>
                  <a:lnTo>
                    <a:pt x="14172" y="1814"/>
                  </a:lnTo>
                  <a:cubicBezTo>
                    <a:pt x="14172" y="1448"/>
                    <a:pt x="14468" y="1169"/>
                    <a:pt x="14747" y="1169"/>
                  </a:cubicBezTo>
                  <a:cubicBezTo>
                    <a:pt x="14974" y="1169"/>
                    <a:pt x="15113" y="1012"/>
                    <a:pt x="15113" y="803"/>
                  </a:cubicBezTo>
                  <a:lnTo>
                    <a:pt x="15113" y="367"/>
                  </a:lnTo>
                  <a:cubicBezTo>
                    <a:pt x="15113" y="140"/>
                    <a:pt x="14974" y="1"/>
                    <a:pt x="147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2"/>
            <p:cNvSpPr/>
            <p:nvPr/>
          </p:nvSpPr>
          <p:spPr>
            <a:xfrm>
              <a:off x="4726486" y="1481745"/>
              <a:ext cx="89061" cy="92357"/>
            </a:xfrm>
            <a:custGeom>
              <a:rect b="b" l="l" r="r" t="t"/>
              <a:pathLst>
                <a:path extrusionOk="0" h="3923" w="3783">
                  <a:moveTo>
                    <a:pt x="1970" y="1"/>
                  </a:moveTo>
                  <a:cubicBezTo>
                    <a:pt x="872" y="1"/>
                    <a:pt x="0" y="872"/>
                    <a:pt x="0" y="1971"/>
                  </a:cubicBezTo>
                  <a:cubicBezTo>
                    <a:pt x="0" y="3051"/>
                    <a:pt x="872" y="3923"/>
                    <a:pt x="1970" y="3923"/>
                  </a:cubicBezTo>
                  <a:lnTo>
                    <a:pt x="3783" y="3923"/>
                  </a:lnTo>
                  <a:cubicBezTo>
                    <a:pt x="2615" y="3923"/>
                    <a:pt x="1744" y="3051"/>
                    <a:pt x="1744" y="1971"/>
                  </a:cubicBezTo>
                  <a:cubicBezTo>
                    <a:pt x="1744" y="872"/>
                    <a:pt x="2615" y="1"/>
                    <a:pt x="3783" y="1"/>
                  </a:cubicBezTo>
                  <a:close/>
                </a:path>
              </a:pathLst>
            </a:custGeom>
            <a:solidFill>
              <a:srgbClr val="277C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22"/>
            <p:cNvSpPr/>
            <p:nvPr/>
          </p:nvSpPr>
          <p:spPr>
            <a:xfrm>
              <a:off x="4702684" y="1610193"/>
              <a:ext cx="384943" cy="100574"/>
            </a:xfrm>
            <a:custGeom>
              <a:rect b="b" l="l" r="r" t="t"/>
              <a:pathLst>
                <a:path extrusionOk="0" h="4272" w="16351">
                  <a:moveTo>
                    <a:pt x="3922" y="1"/>
                  </a:moveTo>
                  <a:lnTo>
                    <a:pt x="3922" y="349"/>
                  </a:lnTo>
                  <a:lnTo>
                    <a:pt x="2040" y="349"/>
                  </a:lnTo>
                  <a:cubicBezTo>
                    <a:pt x="942" y="349"/>
                    <a:pt x="0" y="1221"/>
                    <a:pt x="0" y="2319"/>
                  </a:cubicBezTo>
                  <a:cubicBezTo>
                    <a:pt x="0" y="3400"/>
                    <a:pt x="942" y="4271"/>
                    <a:pt x="2040" y="4271"/>
                  </a:cubicBezTo>
                  <a:lnTo>
                    <a:pt x="15915" y="4271"/>
                  </a:lnTo>
                  <a:cubicBezTo>
                    <a:pt x="16124" y="4271"/>
                    <a:pt x="16351" y="4132"/>
                    <a:pt x="16351" y="3923"/>
                  </a:cubicBezTo>
                  <a:lnTo>
                    <a:pt x="16351" y="3400"/>
                  </a:lnTo>
                  <a:cubicBezTo>
                    <a:pt x="16351" y="3260"/>
                    <a:pt x="16194" y="3121"/>
                    <a:pt x="15985" y="3121"/>
                  </a:cubicBezTo>
                  <a:cubicBezTo>
                    <a:pt x="15758" y="3121"/>
                    <a:pt x="15549" y="2894"/>
                    <a:pt x="15549" y="2685"/>
                  </a:cubicBezTo>
                  <a:lnTo>
                    <a:pt x="15549" y="1953"/>
                  </a:lnTo>
                  <a:cubicBezTo>
                    <a:pt x="15549" y="1744"/>
                    <a:pt x="15758" y="1517"/>
                    <a:pt x="15985" y="1517"/>
                  </a:cubicBezTo>
                  <a:cubicBezTo>
                    <a:pt x="16194" y="1517"/>
                    <a:pt x="16351" y="1378"/>
                    <a:pt x="16351" y="1151"/>
                  </a:cubicBezTo>
                  <a:lnTo>
                    <a:pt x="16351" y="716"/>
                  </a:lnTo>
                  <a:cubicBezTo>
                    <a:pt x="16351" y="506"/>
                    <a:pt x="16124" y="349"/>
                    <a:pt x="15915" y="349"/>
                  </a:cubicBezTo>
                  <a:lnTo>
                    <a:pt x="1591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2"/>
            <p:cNvSpPr/>
            <p:nvPr/>
          </p:nvSpPr>
          <p:spPr>
            <a:xfrm>
              <a:off x="4702684" y="1618409"/>
              <a:ext cx="82093" cy="92357"/>
            </a:xfrm>
            <a:custGeom>
              <a:rect b="b" l="l" r="r" t="t"/>
              <a:pathLst>
                <a:path extrusionOk="0" h="3923" w="3487">
                  <a:moveTo>
                    <a:pt x="2040" y="0"/>
                  </a:moveTo>
                  <a:cubicBezTo>
                    <a:pt x="942" y="0"/>
                    <a:pt x="0" y="872"/>
                    <a:pt x="0" y="1970"/>
                  </a:cubicBezTo>
                  <a:cubicBezTo>
                    <a:pt x="0" y="3051"/>
                    <a:pt x="942" y="3922"/>
                    <a:pt x="2040" y="3922"/>
                  </a:cubicBezTo>
                  <a:lnTo>
                    <a:pt x="3487" y="3922"/>
                  </a:lnTo>
                  <a:cubicBezTo>
                    <a:pt x="2406" y="3922"/>
                    <a:pt x="1534" y="3051"/>
                    <a:pt x="1534" y="1970"/>
                  </a:cubicBezTo>
                  <a:cubicBezTo>
                    <a:pt x="1534" y="872"/>
                    <a:pt x="2406" y="0"/>
                    <a:pt x="3487" y="0"/>
                  </a:cubicBezTo>
                  <a:close/>
                </a:path>
              </a:pathLst>
            </a:custGeom>
            <a:solidFill>
              <a:srgbClr val="D1C7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2"/>
            <p:cNvSpPr/>
            <p:nvPr/>
          </p:nvSpPr>
          <p:spPr>
            <a:xfrm>
              <a:off x="4784754" y="1572454"/>
              <a:ext cx="347205" cy="45979"/>
            </a:xfrm>
            <a:custGeom>
              <a:rect b="b" l="l" r="r" t="t"/>
              <a:pathLst>
                <a:path extrusionOk="0" h="1953" w="14748">
                  <a:moveTo>
                    <a:pt x="436" y="0"/>
                  </a:moveTo>
                  <a:cubicBezTo>
                    <a:pt x="227" y="0"/>
                    <a:pt x="1" y="140"/>
                    <a:pt x="1" y="366"/>
                  </a:cubicBezTo>
                  <a:lnTo>
                    <a:pt x="1" y="1517"/>
                  </a:lnTo>
                  <a:cubicBezTo>
                    <a:pt x="1" y="1743"/>
                    <a:pt x="227" y="1952"/>
                    <a:pt x="436" y="1952"/>
                  </a:cubicBezTo>
                  <a:lnTo>
                    <a:pt x="14381" y="1952"/>
                  </a:lnTo>
                  <a:cubicBezTo>
                    <a:pt x="14608" y="1952"/>
                    <a:pt x="14747" y="1743"/>
                    <a:pt x="14747" y="1517"/>
                  </a:cubicBezTo>
                  <a:lnTo>
                    <a:pt x="14747" y="366"/>
                  </a:lnTo>
                  <a:cubicBezTo>
                    <a:pt x="14747" y="140"/>
                    <a:pt x="14608" y="0"/>
                    <a:pt x="14381" y="0"/>
                  </a:cubicBezTo>
                  <a:close/>
                </a:path>
              </a:pathLst>
            </a:custGeom>
            <a:solidFill>
              <a:srgbClr val="B730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2"/>
            <p:cNvSpPr/>
            <p:nvPr/>
          </p:nvSpPr>
          <p:spPr>
            <a:xfrm>
              <a:off x="4812251" y="1572454"/>
              <a:ext cx="319707" cy="45979"/>
            </a:xfrm>
            <a:custGeom>
              <a:rect b="b" l="l" r="r" t="t"/>
              <a:pathLst>
                <a:path extrusionOk="0" h="1953" w="13580">
                  <a:moveTo>
                    <a:pt x="436" y="0"/>
                  </a:moveTo>
                  <a:cubicBezTo>
                    <a:pt x="210" y="0"/>
                    <a:pt x="1" y="140"/>
                    <a:pt x="1" y="366"/>
                  </a:cubicBezTo>
                  <a:lnTo>
                    <a:pt x="1" y="1517"/>
                  </a:lnTo>
                  <a:cubicBezTo>
                    <a:pt x="1" y="1743"/>
                    <a:pt x="210" y="1952"/>
                    <a:pt x="436" y="1952"/>
                  </a:cubicBezTo>
                  <a:lnTo>
                    <a:pt x="2389" y="1952"/>
                  </a:lnTo>
                  <a:lnTo>
                    <a:pt x="2389" y="0"/>
                  </a:lnTo>
                  <a:close/>
                  <a:moveTo>
                    <a:pt x="3121" y="0"/>
                  </a:moveTo>
                  <a:lnTo>
                    <a:pt x="3121" y="1952"/>
                  </a:lnTo>
                  <a:lnTo>
                    <a:pt x="9727" y="1952"/>
                  </a:lnTo>
                  <a:lnTo>
                    <a:pt x="9727" y="0"/>
                  </a:lnTo>
                  <a:close/>
                  <a:moveTo>
                    <a:pt x="10529" y="0"/>
                  </a:moveTo>
                  <a:lnTo>
                    <a:pt x="10529" y="1952"/>
                  </a:lnTo>
                  <a:lnTo>
                    <a:pt x="11261" y="1952"/>
                  </a:lnTo>
                  <a:lnTo>
                    <a:pt x="11261" y="0"/>
                  </a:lnTo>
                  <a:close/>
                  <a:moveTo>
                    <a:pt x="12045" y="0"/>
                  </a:moveTo>
                  <a:lnTo>
                    <a:pt x="12045" y="1952"/>
                  </a:lnTo>
                  <a:lnTo>
                    <a:pt x="13213" y="1952"/>
                  </a:lnTo>
                  <a:cubicBezTo>
                    <a:pt x="13440" y="1952"/>
                    <a:pt x="13579" y="1743"/>
                    <a:pt x="13579" y="1517"/>
                  </a:cubicBezTo>
                  <a:lnTo>
                    <a:pt x="13579" y="366"/>
                  </a:lnTo>
                  <a:cubicBezTo>
                    <a:pt x="13579" y="140"/>
                    <a:pt x="13440" y="0"/>
                    <a:pt x="132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2"/>
            <p:cNvSpPr/>
            <p:nvPr/>
          </p:nvSpPr>
          <p:spPr>
            <a:xfrm>
              <a:off x="4721566" y="1500626"/>
              <a:ext cx="366062" cy="189611"/>
            </a:xfrm>
            <a:custGeom>
              <a:rect b="b" l="l" r="r" t="t"/>
              <a:pathLst>
                <a:path extrusionOk="0" h="8054" w="15549">
                  <a:moveTo>
                    <a:pt x="2319" y="1"/>
                  </a:moveTo>
                  <a:cubicBezTo>
                    <a:pt x="1674" y="1"/>
                    <a:pt x="1168" y="506"/>
                    <a:pt x="1168" y="1169"/>
                  </a:cubicBezTo>
                  <a:cubicBezTo>
                    <a:pt x="1168" y="1744"/>
                    <a:pt x="1674" y="2249"/>
                    <a:pt x="2319" y="2249"/>
                  </a:cubicBezTo>
                  <a:lnTo>
                    <a:pt x="15322" y="2249"/>
                  </a:lnTo>
                  <a:lnTo>
                    <a:pt x="15322" y="1"/>
                  </a:lnTo>
                  <a:close/>
                  <a:moveTo>
                    <a:pt x="1168" y="5805"/>
                  </a:moveTo>
                  <a:cubicBezTo>
                    <a:pt x="506" y="5805"/>
                    <a:pt x="0" y="6311"/>
                    <a:pt x="0" y="6973"/>
                  </a:cubicBezTo>
                  <a:cubicBezTo>
                    <a:pt x="0" y="7618"/>
                    <a:pt x="506" y="8054"/>
                    <a:pt x="1168" y="8054"/>
                  </a:cubicBezTo>
                  <a:lnTo>
                    <a:pt x="15549" y="8054"/>
                  </a:lnTo>
                  <a:lnTo>
                    <a:pt x="15549" y="5805"/>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2"/>
            <p:cNvSpPr/>
            <p:nvPr/>
          </p:nvSpPr>
          <p:spPr>
            <a:xfrm>
              <a:off x="4749063" y="1500626"/>
              <a:ext cx="338565" cy="189611"/>
            </a:xfrm>
            <a:custGeom>
              <a:rect b="b" l="l" r="r" t="t"/>
              <a:pathLst>
                <a:path extrusionOk="0" h="8054" w="14381">
                  <a:moveTo>
                    <a:pt x="1883" y="1"/>
                  </a:moveTo>
                  <a:cubicBezTo>
                    <a:pt x="1656" y="1"/>
                    <a:pt x="1447" y="70"/>
                    <a:pt x="1307" y="210"/>
                  </a:cubicBezTo>
                  <a:cubicBezTo>
                    <a:pt x="1151" y="297"/>
                    <a:pt x="1220" y="506"/>
                    <a:pt x="1377" y="506"/>
                  </a:cubicBezTo>
                  <a:lnTo>
                    <a:pt x="14154" y="506"/>
                  </a:lnTo>
                  <a:lnTo>
                    <a:pt x="14154" y="1"/>
                  </a:lnTo>
                  <a:close/>
                  <a:moveTo>
                    <a:pt x="941" y="872"/>
                  </a:moveTo>
                  <a:cubicBezTo>
                    <a:pt x="872" y="872"/>
                    <a:pt x="785" y="942"/>
                    <a:pt x="785" y="1012"/>
                  </a:cubicBezTo>
                  <a:lnTo>
                    <a:pt x="785" y="1081"/>
                  </a:lnTo>
                  <a:cubicBezTo>
                    <a:pt x="785" y="1169"/>
                    <a:pt x="872" y="1238"/>
                    <a:pt x="941" y="1238"/>
                  </a:cubicBezTo>
                  <a:lnTo>
                    <a:pt x="14154" y="1238"/>
                  </a:lnTo>
                  <a:lnTo>
                    <a:pt x="14154" y="872"/>
                  </a:lnTo>
                  <a:close/>
                  <a:moveTo>
                    <a:pt x="1151" y="1674"/>
                  </a:moveTo>
                  <a:cubicBezTo>
                    <a:pt x="1081" y="1674"/>
                    <a:pt x="1011" y="1814"/>
                    <a:pt x="1081" y="1883"/>
                  </a:cubicBezTo>
                  <a:cubicBezTo>
                    <a:pt x="1307" y="2110"/>
                    <a:pt x="1586" y="2249"/>
                    <a:pt x="1883" y="2249"/>
                  </a:cubicBezTo>
                  <a:lnTo>
                    <a:pt x="14154" y="2249"/>
                  </a:lnTo>
                  <a:lnTo>
                    <a:pt x="14154" y="1674"/>
                  </a:lnTo>
                  <a:close/>
                  <a:moveTo>
                    <a:pt x="1151" y="5805"/>
                  </a:moveTo>
                  <a:cubicBezTo>
                    <a:pt x="872" y="5805"/>
                    <a:pt x="575" y="5962"/>
                    <a:pt x="349" y="6102"/>
                  </a:cubicBezTo>
                  <a:cubicBezTo>
                    <a:pt x="279" y="6241"/>
                    <a:pt x="349" y="6398"/>
                    <a:pt x="506" y="6398"/>
                  </a:cubicBezTo>
                  <a:lnTo>
                    <a:pt x="14381" y="6398"/>
                  </a:lnTo>
                  <a:lnTo>
                    <a:pt x="14381" y="5805"/>
                  </a:lnTo>
                  <a:close/>
                  <a:moveTo>
                    <a:pt x="140" y="6747"/>
                  </a:moveTo>
                  <a:cubicBezTo>
                    <a:pt x="70" y="6747"/>
                    <a:pt x="0" y="6834"/>
                    <a:pt x="0" y="6903"/>
                  </a:cubicBezTo>
                  <a:lnTo>
                    <a:pt x="0" y="6973"/>
                  </a:lnTo>
                  <a:lnTo>
                    <a:pt x="0" y="7043"/>
                  </a:lnTo>
                  <a:cubicBezTo>
                    <a:pt x="0" y="7113"/>
                    <a:pt x="70" y="7182"/>
                    <a:pt x="140" y="7182"/>
                  </a:cubicBezTo>
                  <a:lnTo>
                    <a:pt x="14381" y="7182"/>
                  </a:lnTo>
                  <a:lnTo>
                    <a:pt x="14381" y="6747"/>
                  </a:lnTo>
                  <a:close/>
                  <a:moveTo>
                    <a:pt x="575" y="7618"/>
                  </a:moveTo>
                  <a:cubicBezTo>
                    <a:pt x="436" y="7618"/>
                    <a:pt x="349" y="7775"/>
                    <a:pt x="436" y="7845"/>
                  </a:cubicBezTo>
                  <a:cubicBezTo>
                    <a:pt x="645" y="7984"/>
                    <a:pt x="872" y="8054"/>
                    <a:pt x="1151" y="8054"/>
                  </a:cubicBezTo>
                  <a:lnTo>
                    <a:pt x="14381" y="8054"/>
                  </a:lnTo>
                  <a:lnTo>
                    <a:pt x="14381" y="7618"/>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5">
                                            <p:txEl>
                                              <p:pRg end="0" st="0"/>
                                            </p:txEl>
                                          </p:spTgt>
                                        </p:tgtEl>
                                        <p:attrNameLst>
                                          <p:attrName>style.visibility</p:attrName>
                                        </p:attrNameLst>
                                      </p:cBhvr>
                                      <p:to>
                                        <p:strVal val="visible"/>
                                      </p:to>
                                    </p:set>
                                    <p:animEffect filter="fade" transition="in">
                                      <p:cBhvr>
                                        <p:cTn dur="1000"/>
                                        <p:tgtEl>
                                          <p:spTgt spid="19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5">
                                            <p:txEl>
                                              <p:pRg end="1" st="1"/>
                                            </p:txEl>
                                          </p:spTgt>
                                        </p:tgtEl>
                                        <p:attrNameLst>
                                          <p:attrName>style.visibility</p:attrName>
                                        </p:attrNameLst>
                                      </p:cBhvr>
                                      <p:to>
                                        <p:strVal val="visible"/>
                                      </p:to>
                                    </p:set>
                                    <p:animEffect filter="fade" transition="in">
                                      <p:cBhvr>
                                        <p:cTn dur="1000"/>
                                        <p:tgtEl>
                                          <p:spTgt spid="19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7"/>
                                        </p:tgtEl>
                                        <p:attrNameLst>
                                          <p:attrName>style.visibility</p:attrName>
                                        </p:attrNameLst>
                                      </p:cBhvr>
                                      <p:to>
                                        <p:strVal val="visible"/>
                                      </p:to>
                                    </p:set>
                                    <p:animEffect filter="fade" transition="in">
                                      <p:cBhvr>
                                        <p:cTn dur="1000"/>
                                        <p:tgtEl>
                                          <p:spTgt spid="19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udent Choice Board for Middle School by Slidesgo">
  <a:themeElements>
    <a:clrScheme name="Simple Light">
      <a:dk1>
        <a:srgbClr val="D1C747"/>
      </a:dk1>
      <a:lt1>
        <a:srgbClr val="FFFFFF"/>
      </a:lt1>
      <a:dk2>
        <a:srgbClr val="595959"/>
      </a:dk2>
      <a:lt2>
        <a:srgbClr val="EEEEEE"/>
      </a:lt2>
      <a:accent1>
        <a:srgbClr val="C5E8E7"/>
      </a:accent1>
      <a:accent2>
        <a:srgbClr val="E04B5D"/>
      </a:accent2>
      <a:accent3>
        <a:srgbClr val="E9DD4B"/>
      </a:accent3>
      <a:accent4>
        <a:srgbClr val="4CA5A0"/>
      </a:accent4>
      <a:accent5>
        <a:srgbClr val="DB6571"/>
      </a:accent5>
      <a:accent6>
        <a:srgbClr val="277C74"/>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