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7"/>
  </p:notesMasterIdLst>
  <p:sldIdLst>
    <p:sldId id="379" r:id="rId4"/>
    <p:sldId id="392" r:id="rId5"/>
    <p:sldId id="394" r:id="rId6"/>
    <p:sldId id="376" r:id="rId7"/>
    <p:sldId id="411" r:id="rId8"/>
    <p:sldId id="412" r:id="rId9"/>
    <p:sldId id="413" r:id="rId10"/>
    <p:sldId id="414" r:id="rId11"/>
    <p:sldId id="415" r:id="rId12"/>
    <p:sldId id="416" r:id="rId13"/>
    <p:sldId id="418" r:id="rId14"/>
    <p:sldId id="419" r:id="rId15"/>
    <p:sldId id="422" r:id="rId16"/>
    <p:sldId id="42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31092-F2C0-4066-BF77-C3515AB6C931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88BB8-981E-4FFF-A4E2-0193021BCCC5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88BB8-981E-4FFF-A4E2-0193021BCCC5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2176869" y="2230750"/>
            <a:ext cx="7838629" cy="173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/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2176869" y="4098451"/>
            <a:ext cx="7838629" cy="5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spcBef>
                <a:spcPts val="1000"/>
              </a:spcBef>
              <a:spcAft>
                <a:spcPts val="1000"/>
              </a:spcAft>
              <a:buSzPts val="2800"/>
              <a:buNone/>
              <a:defRPr sz="35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uds only">
  <p:cSld name="Blank - Clouds only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2"/>
          <p:cNvSpPr txBox="1">
            <a:spLocks noGrp="1"/>
          </p:cNvSpPr>
          <p:nvPr>
            <p:ph type="sldNum" idx="12"/>
          </p:nvPr>
        </p:nvSpPr>
        <p:spPr>
          <a:xfrm>
            <a:off x="5730368" y="6129935"/>
            <a:ext cx="731622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0321-1662-4531-8683-2D2270E4B73E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E871-D4E1-494B-91AF-02118CBB27D4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.xml"/><Relationship Id="rId2" Type="http://schemas.microsoft.com/office/2007/relationships/media" Target="file:///C:\Users\acer\Downloads\yt1s.com%20-%20T&#243;m%20t&#7855;t%20nhanh%20Chi&#7871;n%20th&#7855;ng%20B&#7841;ch%20&#272;&#7857;ng%20938%20%20Ng&#244;%20Quy&#7873;n%20&#273;&#225;nh%20b&#7841;i%20qu&#226;n%20Nam%20H&#225;n%20%20T&#243;m%20t&#7855;t%20l&#7883;ch%20s&#7917;%20%20EZ%20S&#7917;.mp4" TargetMode="External"/><Relationship Id="rId1" Type="http://schemas.openxmlformats.org/officeDocument/2006/relationships/video" Target="file:///C:\Users\acer\Downloads\yt1s.com%20-%20T&#243;m%20t&#7855;t%20nhanh%20Chi&#7871;n%20th&#7855;ng%20B&#7841;ch%20&#272;&#7857;ng%20938%20%20Ng&#244;%20Quy&#7873;n%20&#273;&#225;nh%20b&#7841;i%20qu&#226;n%20Nam%20H&#225;n%20%20T&#243;m%20t&#7855;t%20l&#7883;ch%20s&#7917;%20%20EZ%20S&#7917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166401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GIÁO DỤC ĐỊA PHƯƠNG 6</a:t>
            </a:r>
            <a:endParaRPr lang="vi-V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6960"/>
            <a:ext cx="9439910" cy="578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/>
          <p:nvPr/>
        </p:nvSpPr>
        <p:spPr>
          <a:xfrm>
            <a:off x="2438559" y="0"/>
            <a:ext cx="79629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Ngô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Quyền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quân</a:t>
            </a:r>
            <a:r>
              <a:rPr lang="en-US" sz="3200" dirty="0">
                <a:solidFill>
                  <a:srgbClr val="FF0000"/>
                </a:solidFill>
              </a:rPr>
              <a:t> Nam </a:t>
            </a:r>
            <a:r>
              <a:rPr lang="en-US" sz="3200" dirty="0" err="1">
                <a:solidFill>
                  <a:srgbClr val="FF0000"/>
                </a:solidFill>
              </a:rPr>
              <a:t>Hán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Việt</a:t>
            </a:r>
            <a:r>
              <a:rPr lang="en-US" sz="3200" dirty="0">
                <a:solidFill>
                  <a:srgbClr val="FF0000"/>
                </a:solidFill>
              </a:rPr>
              <a:t> Nam).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6" y="0"/>
            <a:ext cx="1096714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23253" y="16646"/>
            <a:ext cx="10945813" cy="4832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4394" tIns="57197" rIns="114394" bIns="57197">
            <a:spAutoFit/>
          </a:bodyPr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760" y="600075"/>
          <a:ext cx="11992610" cy="6290945"/>
        </p:xfrm>
        <a:graphic>
          <a:graphicData uri="http://schemas.openxmlformats.org/drawingml/2006/table">
            <a:tbl>
              <a:tblPr firstRow="1" firstCol="1" bandRow="1"/>
              <a:tblGrid>
                <a:gridCol w="2003425"/>
                <a:gridCol w="3594735"/>
                <a:gridCol w="2824480"/>
                <a:gridCol w="3569970"/>
              </a:tblGrid>
              <a:tr h="532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 gian</a:t>
                      </a:r>
                      <a:endParaRPr lang="vi-VN" sz="2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cuộc khởi nghĩa</a:t>
                      </a:r>
                      <a:endParaRPr lang="vi-VN" sz="2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Lãnh đạo</a:t>
                      </a:r>
                      <a:endParaRPr lang="vi-VN" sz="2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 điểm </a:t>
                      </a:r>
                      <a:endParaRPr lang="vi-VN" sz="2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</a:tr>
              <a:tr h="1275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 err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6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40 - 43 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Khởi nghĩa Hai Bà Trưng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Trưng Trắc,</a:t>
                      </a:r>
                      <a:endParaRPr lang="vi-VN" sz="2400" b="1" baseline="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Trưng 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Nhị</a:t>
                      </a:r>
                      <a:endParaRPr lang="vi-VN" sz="2400" b="1" baseline="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Hát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Môn (Hà </a:t>
                      </a:r>
                      <a:r>
                        <a:rPr lang="vi-VN" sz="2400" b="1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endParaRPr lang="vi-VN" sz="2400" b="1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Động - Thanh </a:t>
                      </a:r>
                      <a:r>
                        <a:rPr lang="vi-VN" sz="2400" b="1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(Hà Nội)</a:t>
                      </a:r>
                      <a:endParaRPr lang="vi-VN" sz="2400" b="1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</a:tr>
              <a:tr h="1275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6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6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Khởi nghĩa Lý Bí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Bí, Phạm Tu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Nghệ An - Hà Tĩnh</a:t>
                      </a:r>
                      <a:endParaRPr lang="vi-VN" sz="2400" b="1" baseline="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Thanh Liệt - Thanh Trì (Hà Nội)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</a:tr>
              <a:tr h="782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Khởi nghĩa Phùng Hưng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Phùng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Hưng 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Đường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Lâm </a:t>
                      </a:r>
                      <a:endParaRPr lang="vi-VN" sz="2400" b="1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 </a:t>
                      </a:r>
                      <a:r>
                        <a:rPr lang="vi-VN" sz="2400" b="1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 - 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Sơn Tây)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</a:tr>
              <a:tr h="1205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905 - 932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vi-VN" sz="24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Cuộc đấu tranh giành quyền tự chủ của họ Khúc, họ Dương.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Khúc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Thừa Dụ</a:t>
                      </a: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Đình Nghệ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Tống Bình (Hà Nội)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</a:tr>
              <a:tr h="1220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7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vi-VN" sz="16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  <a:sym typeface="Arial" panose="020B06040202020202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Chiến thắng Bạch Đằng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US" sz="2400" b="1" i="0" u="none" strike="noStrike" cap="none" dirty="0" err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  <a:sym typeface="Arial" panose="020B06040202020202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5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Ngô</a:t>
                      </a:r>
                      <a:r>
                        <a:rPr lang="en-US" sz="24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 </a:t>
                      </a:r>
                      <a:r>
                        <a:rPr lang="en-US" sz="2400" b="1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Quyền</a:t>
                      </a:r>
                      <a:r>
                        <a:rPr lang="en-US" sz="24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vi-VN" sz="2400" b="1" baseline="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Bạch Đằng, sau đó về định đô ở Cổ Loa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82093" marR="8209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yt1s.com - Tóm tắt nhanh Chiến thắng Bạch Đằng 938  Ngô Quyền đánh bại quân Nam Hán  Tóm tắt lịch sử  EZ Sử">
            <a:hlinkClick r:id="" action="ppaction://media"/>
          </p:cNvPr>
          <p:cNvPicPr>
            <a:picLocks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9250" y="196850"/>
            <a:ext cx="11492865" cy="6464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7287" r="49015" b="6602"/>
          <a:stretch>
            <a:fillRect/>
          </a:stretch>
        </p:blipFill>
        <p:spPr bwMode="auto">
          <a:xfrm>
            <a:off x="0" y="42411"/>
            <a:ext cx="4773150" cy="688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189" y="4913566"/>
            <a:ext cx="373981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5058998" y="795871"/>
            <a:ext cx="2373331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5058998" y="2015556"/>
            <a:ext cx="2373331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Bà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5058998" y="3259371"/>
            <a:ext cx="2373331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058998" y="4256806"/>
            <a:ext cx="2373331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5058998" y="5543166"/>
            <a:ext cx="2373331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9310787" y="1185761"/>
            <a:ext cx="2373331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9310785" y="2086154"/>
            <a:ext cx="2373331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9310785" y="2961348"/>
            <a:ext cx="2373331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9310784" y="3841459"/>
            <a:ext cx="2373331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9310784" y="4713220"/>
            <a:ext cx="2373331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Đường kết nối Mũi tên Thẳng 15"/>
          <p:cNvCxnSpPr>
            <a:stCxn id="3" idx="3"/>
            <a:endCxn id="15" idx="1"/>
          </p:cNvCxnSpPr>
          <p:nvPr/>
        </p:nvCxnSpPr>
        <p:spPr>
          <a:xfrm>
            <a:off x="7432850" y="1334202"/>
            <a:ext cx="1878330" cy="3794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kết nối Mũi tên Thẳng 16"/>
          <p:cNvCxnSpPr>
            <a:stCxn id="7" idx="3"/>
            <a:endCxn id="14" idx="1"/>
          </p:cNvCxnSpPr>
          <p:nvPr/>
        </p:nvCxnSpPr>
        <p:spPr>
          <a:xfrm>
            <a:off x="7432850" y="2554195"/>
            <a:ext cx="1878330" cy="1703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kết nối Mũi tên Thẳng 17"/>
          <p:cNvCxnSpPr>
            <a:stCxn id="8" idx="3"/>
            <a:endCxn id="12" idx="1"/>
          </p:cNvCxnSpPr>
          <p:nvPr/>
        </p:nvCxnSpPr>
        <p:spPr>
          <a:xfrm flipV="1">
            <a:off x="7432850" y="2501340"/>
            <a:ext cx="1878330" cy="1173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kết nối Mũi tên Thẳng 18"/>
          <p:cNvCxnSpPr>
            <a:stCxn id="9" idx="3"/>
            <a:endCxn id="11" idx="1"/>
          </p:cNvCxnSpPr>
          <p:nvPr/>
        </p:nvCxnSpPr>
        <p:spPr>
          <a:xfrm flipV="1">
            <a:off x="7432850" y="1600760"/>
            <a:ext cx="1878330" cy="3194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kết nối Mũi tên Thẳng 19"/>
          <p:cNvCxnSpPr>
            <a:stCxn id="10" idx="3"/>
            <a:endCxn id="11" idx="1"/>
          </p:cNvCxnSpPr>
          <p:nvPr/>
        </p:nvCxnSpPr>
        <p:spPr>
          <a:xfrm flipV="1">
            <a:off x="7432850" y="1600610"/>
            <a:ext cx="1878330" cy="4357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06"/>
    </mc:Choice>
    <mc:Fallback>
      <p:transition spd="slow" advTm="1320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90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Tri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41985" y="623570"/>
            <a:ext cx="6139815" cy="1186815"/>
          </a:xfrm>
        </p:spPr>
        <p:txBody>
          <a:bodyPr anchor="b">
            <a:noAutofit/>
          </a:bodyPr>
          <a:lstStyle/>
          <a:p>
            <a:pPr algn="l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1012190" y="1915795"/>
            <a:ext cx="104394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78493" y="238125"/>
            <a:ext cx="6344285" cy="584835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ĐỊA PHƯƠNG</a:t>
            </a:r>
            <a:r>
              <a:rPr lang="vi-VN" altLang="nl-NL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TP HÀ </a:t>
            </a:r>
            <a:r>
              <a:rPr lang="vi-VN" altLang="nl-NL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altLang="nl-NL" sz="28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02143" y="3260725"/>
            <a:ext cx="8067675" cy="706120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478598" y="822960"/>
            <a:ext cx="923480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Tiết 1+2+3+4: </a:t>
            </a:r>
            <a:endParaRPr lang="vi-VN" sz="4000" b="1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Chủ </a:t>
            </a:r>
            <a:r>
              <a:rPr lang="vi-VN" sz="4000" b="1" dirty="0">
                <a:solidFill>
                  <a:srgbClr val="FF0000"/>
                </a:solidFill>
              </a:rPr>
              <a:t>đề 1: LỊCH SỬ HÀ NỘI TỪ THỜI NGUYÊN THUỶ ĐẾN THẾ KỈ 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902143" y="4050665"/>
            <a:ext cx="85928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Lang – Âu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dirty="0"/>
          </a:p>
        </p:txBody>
      </p:sp>
      <p:sp>
        <p:nvSpPr>
          <p:cNvPr id="9" name="Hộp Văn bản 8"/>
          <p:cNvSpPr txBox="1"/>
          <p:nvPr/>
        </p:nvSpPr>
        <p:spPr>
          <a:xfrm>
            <a:off x="1902143" y="4829810"/>
            <a:ext cx="887031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Bắc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1521143" y="2118995"/>
            <a:ext cx="887031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đất </a:t>
            </a:r>
            <a:r>
              <a:rPr lang="vi-VN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thuộc (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tiếp)</a:t>
            </a:r>
            <a:endParaRPr lang="vi-V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2350210" y="206437"/>
            <a:ext cx="811096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ĐẤT HÀ NỘI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KÌ BẮC THUỘC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>
            <a:fillRect/>
          </a:stretch>
        </p:blipFill>
        <p:spPr>
          <a:xfrm>
            <a:off x="10116366" y="4495255"/>
            <a:ext cx="2075628" cy="2457176"/>
          </a:xfrm>
          <a:prstGeom prst="rect">
            <a:avLst/>
          </a:prstGeom>
        </p:spPr>
      </p:pic>
      <p:sp>
        <p:nvSpPr>
          <p:cNvPr id="4" name="Đám mây 3"/>
          <p:cNvSpPr/>
          <p:nvPr/>
        </p:nvSpPr>
        <p:spPr>
          <a:xfrm>
            <a:off x="6405880" y="1153795"/>
            <a:ext cx="5786120" cy="34067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Hà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Nội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được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lựa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chọn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làm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kinh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đô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cuộc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đấu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tranh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nào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thời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kì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Bắc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thuộc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444045" y="3484546"/>
            <a:ext cx="609600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Danh nhân </a:t>
            </a:r>
            <a:r>
              <a:rPr 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443768" y="4661996"/>
            <a:ext cx="62484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indent="-285750" algn="just">
              <a:lnSpc>
                <a:spcPct val="100000"/>
              </a:lnSpc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444077" y="5357945"/>
            <a:ext cx="62484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indent="-285750" algn="just">
              <a:lnSpc>
                <a:spcPct val="100000"/>
              </a:lnSpc>
              <a:buFontTx/>
              <a:buChar char="-"/>
            </a:pPr>
            <a:r>
              <a:rPr lang="vi-V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Hưng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443865" y="5992378"/>
            <a:ext cx="62484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indent="-285750" algn="just">
              <a:lnSpc>
                <a:spcPct val="100000"/>
              </a:lnSpc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4"/>
          <p:cNvSpPr txBox="1"/>
          <p:nvPr/>
        </p:nvSpPr>
        <p:spPr>
          <a:xfrm>
            <a:off x="313055" y="1018540"/>
            <a:ext cx="8632190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9"/>
          <p:cNvSpPr txBox="1"/>
          <p:nvPr/>
        </p:nvSpPr>
        <p:spPr>
          <a:xfrm>
            <a:off x="377825" y="1960245"/>
            <a:ext cx="5528310" cy="13093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23850" indent="-285750" algn="just">
              <a:lnSpc>
                <a:spcPct val="110000"/>
              </a:lnSpc>
              <a:buFontTx/>
              <a:buChar char="-"/>
            </a:pP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đô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Zalo Received Files\unnamed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230" y="1267460"/>
            <a:ext cx="3963035" cy="2476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25266" y="1143000"/>
            <a:ext cx="7543800" cy="525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Bà Trưng quê ở Châu Phong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Giận người tham bạo thù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chồng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chẳng quên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Chị em nặng một lời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Phất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cờ nương tử thay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quyền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tướng quân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Ngàn tây nổi áng phong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trần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Ầm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ầm binh mã xuống gần Long Biên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ồng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quần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nhẹ bước chinh yên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Đuổi ngay Tô Định, dẹp yên biên thành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Kinh kỳ đóng cõi Mê Linh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Nam riêng một tri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ều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đình nước ta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718" y="228600"/>
            <a:ext cx="66230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KHỞI NGHĨA HAI BÀ TRƯNG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465" y="3187700"/>
            <a:ext cx="1161478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vi-VN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óm tắt :</a:t>
            </a:r>
            <a:endParaRPr lang="vi-VN" sz="3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- Năm 776, Phùng Hưng cùng với em là Phùng Hải dựng cờ khởi nghĩa ở Đường Lâm (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-Hà Nội).</a:t>
            </a:r>
            <a:endParaRPr lang="vi-V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- Phùng Hưng bao vậy Tống Bình, sau đó chiếm được Tống Bình.</a:t>
            </a:r>
            <a:endParaRPr lang="vi-V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- Sau khi Phùng Hưng mất, con Phùng Hưng là Phùng An lên thay.</a:t>
            </a:r>
            <a:endParaRPr lang="vi-V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- Năm 791, nhà Đường đưa quân đàn áp, Phùng An đầu hàng.</a:t>
            </a:r>
            <a:endParaRPr lang="vi-V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4737100" y="1089025"/>
            <a:ext cx="71469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400" dirty="0">
                <a:solidFill>
                  <a:srgbClr val="FFFF00"/>
                </a:solidFill>
              </a:rPr>
              <a:t>Khởi nghĩa Phùng </a:t>
            </a:r>
            <a:r>
              <a:rPr lang="vi-VN" altLang="en-US" sz="4400" dirty="0">
                <a:solidFill>
                  <a:srgbClr val="FFFF00"/>
                </a:solidFill>
              </a:rPr>
              <a:t>Hưng</a:t>
            </a:r>
            <a:endParaRPr lang="vi-VN" alt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6" descr="Giai cau do bang tho anh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193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914400"/>
            <a:ext cx="10418445" cy="594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759" y="76200"/>
            <a:ext cx="7924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Đền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Hưng</a:t>
            </a:r>
            <a:r>
              <a:rPr lang="en-US" sz="3600" dirty="0">
                <a:solidFill>
                  <a:srgbClr val="FF0000"/>
                </a:solidFill>
              </a:rPr>
              <a:t> ở </a:t>
            </a:r>
            <a:r>
              <a:rPr lang="en-US" sz="3600" dirty="0" err="1">
                <a:solidFill>
                  <a:srgbClr val="FF0000"/>
                </a:solidFill>
              </a:rPr>
              <a:t>Đường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Lâm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838041" y="846138"/>
            <a:ext cx="11582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         </a:t>
            </a:r>
            <a:r>
              <a:rPr lang="en-US" sz="3600" dirty="0" err="1">
                <a:solidFill>
                  <a:srgbClr val="FF0000"/>
                </a:solidFill>
              </a:rPr>
              <a:t>Đền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Thượng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</a:t>
            </a:r>
            <a:r>
              <a:rPr lang="en-US" sz="3600" dirty="0">
                <a:solidFill>
                  <a:srgbClr val="FF0000"/>
                </a:solidFill>
              </a:rPr>
              <a:t>̃ </a:t>
            </a:r>
            <a:r>
              <a:rPr lang="en-US" sz="3600" dirty="0" err="1">
                <a:solidFill>
                  <a:srgbClr val="FF0000"/>
                </a:solidFill>
              </a:rPr>
              <a:t>Phương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_</a:t>
            </a:r>
            <a:r>
              <a:rPr lang="en-US" sz="3600" dirty="0" err="1">
                <a:solidFill>
                  <a:srgbClr val="FF0000"/>
                </a:solidFill>
              </a:rPr>
              <a:t>Thanh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Oai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              </a:t>
            </a:r>
            <a:r>
              <a:rPr lang="en-US" sz="3600" dirty="0" err="1">
                <a:solidFill>
                  <a:srgbClr val="FF0000"/>
                </a:solidFill>
              </a:rPr>
              <a:t>Thờ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cái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Đại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Vương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Phùng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Hưng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8153" b="21486"/>
          <a:stretch>
            <a:fillRect/>
          </a:stretch>
        </p:blipFill>
        <p:spPr bwMode="auto">
          <a:xfrm>
            <a:off x="492443" y="2286000"/>
            <a:ext cx="5410200" cy="34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\Desktop\LSĐP.Thao giảng\z2860618459887_9137ff28bb2fe314846e6b69b7e3db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159" y="2285999"/>
            <a:ext cx="5410200" cy="34444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170748" y="381000"/>
            <a:ext cx="80035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400" dirty="0">
                <a:solidFill>
                  <a:srgbClr val="FFFF00"/>
                </a:solidFill>
              </a:rPr>
              <a:t>Khởi nghĩa Ngô Quyền</a:t>
            </a:r>
            <a:endParaRPr lang="vi-VN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759" y="1524000"/>
            <a:ext cx="10363200" cy="435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3600" dirty="0"/>
              <a:t>- Chiến thắng quân Nam Hán trên sông Bạch Đằng năm 938 có ý nghĩa lịch sử to lớn, đánh dấu thời điểm đất nước thoát khỏi ách đô hộ của phương </a:t>
            </a:r>
            <a:r>
              <a:rPr lang="vi-VN" sz="3600" dirty="0" err="1"/>
              <a:t>Bắc</a:t>
            </a:r>
            <a:r>
              <a:rPr lang="vi-VN" sz="3600" dirty="0"/>
              <a:t>, dành quyền tự chủ. </a:t>
            </a:r>
            <a:endParaRPr lang="vi-VN" sz="3600" dirty="0"/>
          </a:p>
          <a:p>
            <a:pPr algn="just">
              <a:lnSpc>
                <a:spcPct val="110000"/>
              </a:lnSpc>
            </a:pPr>
            <a:r>
              <a:rPr lang="vi-VN" sz="3600" dirty="0"/>
              <a:t>- </a:t>
            </a:r>
            <a:r>
              <a:rPr lang="vi-VN" sz="3600" dirty="0" err="1"/>
              <a:t>Chiến</a:t>
            </a:r>
            <a:r>
              <a:rPr lang="vi-VN" sz="3600" dirty="0"/>
              <a:t> thắng này gắn liền với người anh hùng Ngô </a:t>
            </a:r>
            <a:r>
              <a:rPr lang="vi-VN" sz="3600" dirty="0" err="1"/>
              <a:t>Quyền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nhiều người đã góp công lớn trong cuộc chiến lịch sử này.</a:t>
            </a:r>
            <a:endParaRPr lang="en-US" sz="36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2488</Words>
  <Application>WPS Presentation</Application>
  <PresentationFormat>Màn hình rộng</PresentationFormat>
  <Paragraphs>160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#9Slide07 IcielBC Cubano Normal</vt:lpstr>
      <vt:lpstr>Calibri Light</vt:lpstr>
      <vt:lpstr>Microsoft YaHei</vt:lpstr>
      <vt:lpstr>Arial Unicode MS</vt:lpstr>
      <vt:lpstr>Arial</vt:lpstr>
      <vt:lpstr>Chủ đề Office</vt:lpstr>
      <vt:lpstr>1_Chủ đề Office</vt:lpstr>
      <vt:lpstr>GIÁO DỤC ĐỊA PHƯƠNG 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lý phan</dc:creator>
  <cp:lastModifiedBy>acer</cp:lastModifiedBy>
  <cp:revision>13</cp:revision>
  <dcterms:created xsi:type="dcterms:W3CDTF">2022-08-08T16:14:00Z</dcterms:created>
  <dcterms:modified xsi:type="dcterms:W3CDTF">2022-10-05T16:50:01Z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722236564B974E27BCF785BCC4C192A7</vt:lpwstr>
  </property>
  <property fmtid="{D5CDD505-2E9C-101B-9397-08002B2CF9AE}" pid="3" name="KSOProductBuildVer">
    <vt:lpwstr>1033-11.2.0.11341</vt:lpwstr>
  </property>
</Properties>
</file>