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Ubuntu"/>
      <p:regular r:id="rId25"/>
      <p:bold r:id="rId26"/>
      <p:italic r:id="rId27"/>
      <p:boldItalic r:id="rId28"/>
    </p:embeddedFont>
    <p:embeddedFont>
      <p:font typeface="Roboto"/>
      <p:regular r:id="rId29"/>
      <p:bold r:id="rId30"/>
      <p:italic r:id="rId31"/>
      <p:boldItalic r:id="rId32"/>
    </p:embeddedFont>
    <p:embeddedFont>
      <p:font typeface="Staatliches"/>
      <p:regular r:id="rId33"/>
    </p:embeddedFont>
    <p:embeddedFont>
      <p:font typeface="Amatic SC"/>
      <p:regular r:id="rId34"/>
      <p:bold r:id="rId35"/>
    </p:embeddedFont>
    <p:embeddedFont>
      <p:font typeface="Arimo"/>
      <p:regular r:id="rId36"/>
      <p:bold r:id="rId37"/>
      <p:italic r:id="rId38"/>
      <p:boldItalic r:id="rId39"/>
    </p:embeddedFont>
    <p:embeddedFont>
      <p:font typeface="Montserra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6.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Montserrat-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schemas.openxmlformats.org/officeDocument/2006/relationships/font" Target="fonts/Staatliches-regular.fnt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35" Type="http://schemas.openxmlformats.org/officeDocument/2006/relationships/font" Target="fonts/AmaticSC-bold.fntdata"/><Relationship Id="rId12" Type="http://schemas.openxmlformats.org/officeDocument/2006/relationships/slide" Target="slides/slide8.xml"/><Relationship Id="rId34" Type="http://schemas.openxmlformats.org/officeDocument/2006/relationships/font" Target="fonts/AmaticSC-regular.fntdata"/><Relationship Id="rId15" Type="http://schemas.openxmlformats.org/officeDocument/2006/relationships/slide" Target="slides/slide11.xml"/><Relationship Id="rId37" Type="http://schemas.openxmlformats.org/officeDocument/2006/relationships/font" Target="fonts/Arimo-bold.fntdata"/><Relationship Id="rId14" Type="http://schemas.openxmlformats.org/officeDocument/2006/relationships/slide" Target="slides/slide10.xml"/><Relationship Id="rId36" Type="http://schemas.openxmlformats.org/officeDocument/2006/relationships/font" Target="fonts/Arimo-regular.fntdata"/><Relationship Id="rId17" Type="http://schemas.openxmlformats.org/officeDocument/2006/relationships/slide" Target="slides/slide13.xml"/><Relationship Id="rId39" Type="http://schemas.openxmlformats.org/officeDocument/2006/relationships/font" Target="fonts/Arimo-boldItalic.fntdata"/><Relationship Id="rId16" Type="http://schemas.openxmlformats.org/officeDocument/2006/relationships/slide" Target="slides/slide12.xml"/><Relationship Id="rId38" Type="http://schemas.openxmlformats.org/officeDocument/2006/relationships/font" Target="fonts/Arim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5" name="Shape 2845"/>
        <p:cNvGrpSpPr/>
        <p:nvPr/>
      </p:nvGrpSpPr>
      <p:grpSpPr>
        <a:xfrm>
          <a:off x="0" y="0"/>
          <a:ext cx="0" cy="0"/>
          <a:chOff x="0" y="0"/>
          <a:chExt cx="0" cy="0"/>
        </a:xfrm>
      </p:grpSpPr>
      <p:sp>
        <p:nvSpPr>
          <p:cNvPr id="2846" name="Google Shape;28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7" name="Google Shape;28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2" name="Shape 3082"/>
        <p:cNvGrpSpPr/>
        <p:nvPr/>
      </p:nvGrpSpPr>
      <p:grpSpPr>
        <a:xfrm>
          <a:off x="0" y="0"/>
          <a:ext cx="0" cy="0"/>
          <a:chOff x="0" y="0"/>
          <a:chExt cx="0" cy="0"/>
        </a:xfrm>
      </p:grpSpPr>
      <p:sp>
        <p:nvSpPr>
          <p:cNvPr id="3083" name="Google Shape;30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4" name="Google Shape;308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8" name="Shape 3088"/>
        <p:cNvGrpSpPr/>
        <p:nvPr/>
      </p:nvGrpSpPr>
      <p:grpSpPr>
        <a:xfrm>
          <a:off x="0" y="0"/>
          <a:ext cx="0" cy="0"/>
          <a:chOff x="0" y="0"/>
          <a:chExt cx="0" cy="0"/>
        </a:xfrm>
      </p:grpSpPr>
      <p:sp>
        <p:nvSpPr>
          <p:cNvPr id="3089" name="Google Shape;30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0" name="Google Shape;30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6" name="Shape 3096"/>
        <p:cNvGrpSpPr/>
        <p:nvPr/>
      </p:nvGrpSpPr>
      <p:grpSpPr>
        <a:xfrm>
          <a:off x="0" y="0"/>
          <a:ext cx="0" cy="0"/>
          <a:chOff x="0" y="0"/>
          <a:chExt cx="0" cy="0"/>
        </a:xfrm>
      </p:grpSpPr>
      <p:sp>
        <p:nvSpPr>
          <p:cNvPr id="3097" name="Google Shape;309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8" name="Google Shape;30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4" name="Shape 3104"/>
        <p:cNvGrpSpPr/>
        <p:nvPr/>
      </p:nvGrpSpPr>
      <p:grpSpPr>
        <a:xfrm>
          <a:off x="0" y="0"/>
          <a:ext cx="0" cy="0"/>
          <a:chOff x="0" y="0"/>
          <a:chExt cx="0" cy="0"/>
        </a:xfrm>
      </p:grpSpPr>
      <p:sp>
        <p:nvSpPr>
          <p:cNvPr id="3105" name="Google Shape;310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6" name="Google Shape;310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0" name="Shape 3110"/>
        <p:cNvGrpSpPr/>
        <p:nvPr/>
      </p:nvGrpSpPr>
      <p:grpSpPr>
        <a:xfrm>
          <a:off x="0" y="0"/>
          <a:ext cx="0" cy="0"/>
          <a:chOff x="0" y="0"/>
          <a:chExt cx="0" cy="0"/>
        </a:xfrm>
      </p:grpSpPr>
      <p:sp>
        <p:nvSpPr>
          <p:cNvPr id="3111" name="Google Shape;311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2" name="Google Shape;31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7" name="Shape 3117"/>
        <p:cNvGrpSpPr/>
        <p:nvPr/>
      </p:nvGrpSpPr>
      <p:grpSpPr>
        <a:xfrm>
          <a:off x="0" y="0"/>
          <a:ext cx="0" cy="0"/>
          <a:chOff x="0" y="0"/>
          <a:chExt cx="0" cy="0"/>
        </a:xfrm>
      </p:grpSpPr>
      <p:sp>
        <p:nvSpPr>
          <p:cNvPr id="3118" name="Google Shape;31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9" name="Google Shape;311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3" name="Shape 3123"/>
        <p:cNvGrpSpPr/>
        <p:nvPr/>
      </p:nvGrpSpPr>
      <p:grpSpPr>
        <a:xfrm>
          <a:off x="0" y="0"/>
          <a:ext cx="0" cy="0"/>
          <a:chOff x="0" y="0"/>
          <a:chExt cx="0" cy="0"/>
        </a:xfrm>
      </p:grpSpPr>
      <p:sp>
        <p:nvSpPr>
          <p:cNvPr id="3124" name="Google Shape;312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5" name="Google Shape;312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1" name="Shape 3131"/>
        <p:cNvGrpSpPr/>
        <p:nvPr/>
      </p:nvGrpSpPr>
      <p:grpSpPr>
        <a:xfrm>
          <a:off x="0" y="0"/>
          <a:ext cx="0" cy="0"/>
          <a:chOff x="0" y="0"/>
          <a:chExt cx="0" cy="0"/>
        </a:xfrm>
      </p:grpSpPr>
      <p:sp>
        <p:nvSpPr>
          <p:cNvPr id="3132" name="Google Shape;313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3" name="Google Shape;31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7" name="Shape 3137"/>
        <p:cNvGrpSpPr/>
        <p:nvPr/>
      </p:nvGrpSpPr>
      <p:grpSpPr>
        <a:xfrm>
          <a:off x="0" y="0"/>
          <a:ext cx="0" cy="0"/>
          <a:chOff x="0" y="0"/>
          <a:chExt cx="0" cy="0"/>
        </a:xfrm>
      </p:grpSpPr>
      <p:sp>
        <p:nvSpPr>
          <p:cNvPr id="3138" name="Google Shape;313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9" name="Google Shape;313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4" name="Shape 3144"/>
        <p:cNvGrpSpPr/>
        <p:nvPr/>
      </p:nvGrpSpPr>
      <p:grpSpPr>
        <a:xfrm>
          <a:off x="0" y="0"/>
          <a:ext cx="0" cy="0"/>
          <a:chOff x="0" y="0"/>
          <a:chExt cx="0" cy="0"/>
        </a:xfrm>
      </p:grpSpPr>
      <p:sp>
        <p:nvSpPr>
          <p:cNvPr id="3145" name="Google Shape;314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6" name="Google Shape;314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3" name="Shape 2913"/>
        <p:cNvGrpSpPr/>
        <p:nvPr/>
      </p:nvGrpSpPr>
      <p:grpSpPr>
        <a:xfrm>
          <a:off x="0" y="0"/>
          <a:ext cx="0" cy="0"/>
          <a:chOff x="0" y="0"/>
          <a:chExt cx="0" cy="0"/>
        </a:xfrm>
      </p:grpSpPr>
      <p:sp>
        <p:nvSpPr>
          <p:cNvPr id="2914" name="Google Shape;29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5" name="Google Shape;29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1" name="Shape 3151"/>
        <p:cNvGrpSpPr/>
        <p:nvPr/>
      </p:nvGrpSpPr>
      <p:grpSpPr>
        <a:xfrm>
          <a:off x="0" y="0"/>
          <a:ext cx="0" cy="0"/>
          <a:chOff x="0" y="0"/>
          <a:chExt cx="0" cy="0"/>
        </a:xfrm>
      </p:grpSpPr>
      <p:sp>
        <p:nvSpPr>
          <p:cNvPr id="3152" name="Google Shape;315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3" name="Google Shape;31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228600" lvl="0" marL="457200" rtl="0" algn="l">
              <a:lnSpc>
                <a:spcPct val="100000"/>
              </a:lnSpc>
              <a:spcBef>
                <a:spcPts val="0"/>
              </a:spcBef>
              <a:spcAft>
                <a:spcPts val="0"/>
              </a:spcAft>
              <a:buSzPts val="1100"/>
              <a:buNone/>
            </a:pPr>
            <a:r>
              <a:t/>
            </a:r>
            <a:endParaRPr/>
          </a:p>
        </p:txBody>
      </p:sp>
      <p:sp>
        <p:nvSpPr>
          <p:cNvPr id="3154" name="Google Shape;3154;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7" name="Shape 3007"/>
        <p:cNvGrpSpPr/>
        <p:nvPr/>
      </p:nvGrpSpPr>
      <p:grpSpPr>
        <a:xfrm>
          <a:off x="0" y="0"/>
          <a:ext cx="0" cy="0"/>
          <a:chOff x="0" y="0"/>
          <a:chExt cx="0" cy="0"/>
        </a:xfrm>
      </p:grpSpPr>
      <p:sp>
        <p:nvSpPr>
          <p:cNvPr id="3008" name="Google Shape;30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9" name="Google Shape;30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4" name="Shape 3014"/>
        <p:cNvGrpSpPr/>
        <p:nvPr/>
      </p:nvGrpSpPr>
      <p:grpSpPr>
        <a:xfrm>
          <a:off x="0" y="0"/>
          <a:ext cx="0" cy="0"/>
          <a:chOff x="0" y="0"/>
          <a:chExt cx="0" cy="0"/>
        </a:xfrm>
      </p:grpSpPr>
      <p:sp>
        <p:nvSpPr>
          <p:cNvPr id="3015" name="Google Shape;30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6" name="Google Shape;30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3" name="Google Shape;30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9" name="Shape 3029"/>
        <p:cNvGrpSpPr/>
        <p:nvPr/>
      </p:nvGrpSpPr>
      <p:grpSpPr>
        <a:xfrm>
          <a:off x="0" y="0"/>
          <a:ext cx="0" cy="0"/>
          <a:chOff x="0" y="0"/>
          <a:chExt cx="0" cy="0"/>
        </a:xfrm>
      </p:grpSpPr>
      <p:sp>
        <p:nvSpPr>
          <p:cNvPr id="3030" name="Google Shape;30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1" name="Google Shape;30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7" name="Shape 3037"/>
        <p:cNvGrpSpPr/>
        <p:nvPr/>
      </p:nvGrpSpPr>
      <p:grpSpPr>
        <a:xfrm>
          <a:off x="0" y="0"/>
          <a:ext cx="0" cy="0"/>
          <a:chOff x="0" y="0"/>
          <a:chExt cx="0" cy="0"/>
        </a:xfrm>
      </p:grpSpPr>
      <p:sp>
        <p:nvSpPr>
          <p:cNvPr id="3038" name="Google Shape;30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9" name="Google Shape;30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7" name="Shape 3067"/>
        <p:cNvGrpSpPr/>
        <p:nvPr/>
      </p:nvGrpSpPr>
      <p:grpSpPr>
        <a:xfrm>
          <a:off x="0" y="0"/>
          <a:ext cx="0" cy="0"/>
          <a:chOff x="0" y="0"/>
          <a:chExt cx="0" cy="0"/>
        </a:xfrm>
      </p:grpSpPr>
      <p:sp>
        <p:nvSpPr>
          <p:cNvPr id="3068" name="Google Shape;306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9" name="Google Shape;30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4" name="Shape 3074"/>
        <p:cNvGrpSpPr/>
        <p:nvPr/>
      </p:nvGrpSpPr>
      <p:grpSpPr>
        <a:xfrm>
          <a:off x="0" y="0"/>
          <a:ext cx="0" cy="0"/>
          <a:chOff x="0" y="0"/>
          <a:chExt cx="0" cy="0"/>
        </a:xfrm>
      </p:grpSpPr>
      <p:sp>
        <p:nvSpPr>
          <p:cNvPr id="3075" name="Google Shape;30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6" name="Google Shape;30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Giáo án biên soạn bởi </a:t>
            </a:r>
            <a:r>
              <a:rPr b="1" lang="en-US" sz="1100">
                <a:latin typeface="Times New Roman"/>
                <a:ea typeface="Times New Roman"/>
                <a:cs typeface="Times New Roman"/>
                <a:sym typeface="Times New Roman"/>
              </a:rPr>
              <a:t>Kim Dung </a:t>
            </a:r>
            <a:r>
              <a:rPr b="1" lang="en-US" sz="1100">
                <a:solidFill>
                  <a:srgbClr val="E76784"/>
                </a:solidFill>
                <a:latin typeface="Times New Roman"/>
                <a:ea typeface="Times New Roman"/>
                <a:cs typeface="Times New Roman"/>
                <a:sym typeface="Times New Roman"/>
              </a:rPr>
              <a:t>0336032445</a:t>
            </a:r>
            <a:r>
              <a:rPr lang="en-US" sz="1100">
                <a:latin typeface="Times New Roman"/>
                <a:ea typeface="Times New Roman"/>
                <a:cs typeface="Times New Roman"/>
                <a:sym typeface="Times New Roman"/>
              </a:rPr>
              <a:t> https://www.facebook.com/phamkimdung25/ . </a:t>
            </a:r>
            <a:endParaRPr/>
          </a:p>
          <a:p>
            <a:pPr indent="-298450" lvl="0" marL="457200" rtl="0" algn="ctr">
              <a:lnSpc>
                <a:spcPct val="100000"/>
              </a:lnSpc>
              <a:spcBef>
                <a:spcPts val="0"/>
              </a:spcBef>
              <a:spcAft>
                <a:spcPts val="0"/>
              </a:spcAft>
              <a:buSzPts val="1100"/>
              <a:buChar char="●"/>
            </a:pPr>
            <a:r>
              <a:rPr lang="en-US" sz="1100">
                <a:latin typeface="Times New Roman"/>
                <a:ea typeface="Times New Roman"/>
                <a:cs typeface="Times New Roman"/>
                <a:sym typeface="Times New Roman"/>
              </a:rPr>
              <a:t>Chỉ được phép chia sẻ bởi chủ sở hữu.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ses Are Red by Slidesgo" type="title">
  <p:cSld name="TITLE">
    <p:spTree>
      <p:nvGrpSpPr>
        <p:cNvPr id="8" name="Shape 8"/>
        <p:cNvGrpSpPr/>
        <p:nvPr/>
      </p:nvGrpSpPr>
      <p:grpSpPr>
        <a:xfrm>
          <a:off x="0" y="0"/>
          <a:ext cx="0" cy="0"/>
          <a:chOff x="0" y="0"/>
          <a:chExt cx="0" cy="0"/>
        </a:xfrm>
      </p:grpSpPr>
      <p:sp>
        <p:nvSpPr>
          <p:cNvPr id="9" name="Google Shape;9;p2"/>
          <p:cNvSpPr/>
          <p:nvPr/>
        </p:nvSpPr>
        <p:spPr>
          <a:xfrm>
            <a:off x="-1066567" y="-210761"/>
            <a:ext cx="6518900" cy="1739250"/>
          </a:xfrm>
          <a:custGeom>
            <a:rect b="b" l="l" r="r" t="t"/>
            <a:pathLst>
              <a:path extrusionOk="0" h="69570" w="260756">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36207" y="-57722"/>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2516265" y="3509457"/>
            <a:ext cx="7429825" cy="1787350"/>
          </a:xfrm>
          <a:custGeom>
            <a:rect b="b" l="l" r="r" t="t"/>
            <a:pathLst>
              <a:path extrusionOk="0" h="71494" w="297193">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txBox="1"/>
          <p:nvPr>
            <p:ph type="ctrTitle"/>
          </p:nvPr>
        </p:nvSpPr>
        <p:spPr>
          <a:xfrm>
            <a:off x="3555000" y="959425"/>
            <a:ext cx="2034000" cy="24837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200"/>
              <a:buNone/>
              <a:defRPr b="1" sz="64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p:txBody>
      </p:sp>
      <p:sp>
        <p:nvSpPr>
          <p:cNvPr id="14" name="Google Shape;14;p2"/>
          <p:cNvSpPr txBox="1"/>
          <p:nvPr>
            <p:ph idx="1" type="subTitle"/>
          </p:nvPr>
        </p:nvSpPr>
        <p:spPr>
          <a:xfrm>
            <a:off x="2455200" y="4266600"/>
            <a:ext cx="4233600" cy="458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60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2"/>
          <p:cNvGrpSpPr/>
          <p:nvPr/>
        </p:nvGrpSpPr>
        <p:grpSpPr>
          <a:xfrm>
            <a:off x="-42641" y="86592"/>
            <a:ext cx="408106" cy="405135"/>
            <a:chOff x="233409" y="90004"/>
            <a:chExt cx="408106" cy="405135"/>
          </a:xfrm>
        </p:grpSpPr>
        <p:sp>
          <p:nvSpPr>
            <p:cNvPr id="32" name="Google Shape;32;p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2"/>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2"/>
          <p:cNvGrpSpPr/>
          <p:nvPr/>
        </p:nvGrpSpPr>
        <p:grpSpPr>
          <a:xfrm flipH="1" rot="2700000">
            <a:off x="8445743" y="4805057"/>
            <a:ext cx="408102" cy="405132"/>
            <a:chOff x="233409" y="90004"/>
            <a:chExt cx="408106" cy="405135"/>
          </a:xfrm>
        </p:grpSpPr>
        <p:sp>
          <p:nvSpPr>
            <p:cNvPr id="47" name="Google Shape;47;p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 name="Google Shape;56;p2"/>
          <p:cNvGrpSpPr/>
          <p:nvPr/>
        </p:nvGrpSpPr>
        <p:grpSpPr>
          <a:xfrm>
            <a:off x="7692926" y="-85874"/>
            <a:ext cx="1559656" cy="1966970"/>
            <a:chOff x="7692926" y="-85874"/>
            <a:chExt cx="1559656"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 name="Google Shape;70;p2"/>
            <p:cNvGrpSpPr/>
            <p:nvPr/>
          </p:nvGrpSpPr>
          <p:grpSpPr>
            <a:xfrm>
              <a:off x="8213498" y="948701"/>
              <a:ext cx="611658" cy="434769"/>
              <a:chOff x="8213498" y="948701"/>
              <a:chExt cx="611658" cy="434769"/>
            </a:xfrm>
          </p:grpSpPr>
          <p:sp>
            <p:nvSpPr>
              <p:cNvPr id="71" name="Google Shape;71;p2"/>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2"/>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2"/>
          <p:cNvGrpSpPr/>
          <p:nvPr/>
        </p:nvGrpSpPr>
        <p:grpSpPr>
          <a:xfrm>
            <a:off x="-134477"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 name="Google Shape;237;p2"/>
            <p:cNvGrpSpPr/>
            <p:nvPr/>
          </p:nvGrpSpPr>
          <p:grpSpPr>
            <a:xfrm>
              <a:off x="698404" y="4536073"/>
              <a:ext cx="744185" cy="310360"/>
              <a:chOff x="698404" y="4536073"/>
              <a:chExt cx="744185" cy="310360"/>
            </a:xfrm>
          </p:grpSpPr>
          <p:sp>
            <p:nvSpPr>
              <p:cNvPr id="238" name="Google Shape;238;p2"/>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2"/>
            <p:cNvGrpSpPr/>
            <p:nvPr/>
          </p:nvGrpSpPr>
          <p:grpSpPr>
            <a:xfrm>
              <a:off x="497557" y="3828541"/>
              <a:ext cx="111692" cy="96747"/>
              <a:chOff x="511469" y="3533641"/>
              <a:chExt cx="111692" cy="96747"/>
            </a:xfrm>
          </p:grpSpPr>
          <p:sp>
            <p:nvSpPr>
              <p:cNvPr id="250" name="Google Shape;250;p2"/>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p2"/>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_1">
    <p:spTree>
      <p:nvGrpSpPr>
        <p:cNvPr id="1309" name="Shape 1309"/>
        <p:cNvGrpSpPr/>
        <p:nvPr/>
      </p:nvGrpSpPr>
      <p:grpSpPr>
        <a:xfrm>
          <a:off x="0" y="0"/>
          <a:ext cx="0" cy="0"/>
          <a:chOff x="0" y="0"/>
          <a:chExt cx="0" cy="0"/>
        </a:xfrm>
      </p:grpSpPr>
      <p:sp>
        <p:nvSpPr>
          <p:cNvPr id="1310" name="Google Shape;1310;p11"/>
          <p:cNvSpPr/>
          <p:nvPr/>
        </p:nvSpPr>
        <p:spPr>
          <a:xfrm flipH="1">
            <a:off x="255113" y="14905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1"/>
          <p:cNvSpPr txBox="1"/>
          <p:nvPr>
            <p:ph idx="1" type="subTitle"/>
          </p:nvPr>
        </p:nvSpPr>
        <p:spPr>
          <a:xfrm>
            <a:off x="1422173" y="1716850"/>
            <a:ext cx="2225100" cy="58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algn="l">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1312" name="Google Shape;1312;p11"/>
          <p:cNvSpPr txBox="1"/>
          <p:nvPr>
            <p:ph idx="2" type="subTitle"/>
          </p:nvPr>
        </p:nvSpPr>
        <p:spPr>
          <a:xfrm>
            <a:off x="5496727" y="1716850"/>
            <a:ext cx="2225100" cy="58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algn="r">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1313" name="Google Shape;1313;p11"/>
          <p:cNvSpPr txBox="1"/>
          <p:nvPr>
            <p:ph idx="3" type="subTitle"/>
          </p:nvPr>
        </p:nvSpPr>
        <p:spPr>
          <a:xfrm>
            <a:off x="1422173" y="3494753"/>
            <a:ext cx="2225100" cy="58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algn="l">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1314" name="Google Shape;1314;p11"/>
          <p:cNvSpPr txBox="1"/>
          <p:nvPr>
            <p:ph idx="4" type="subTitle"/>
          </p:nvPr>
        </p:nvSpPr>
        <p:spPr>
          <a:xfrm>
            <a:off x="5496727" y="3494753"/>
            <a:ext cx="2225100" cy="58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algn="r">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1315" name="Google Shape;1315;p11"/>
          <p:cNvSpPr txBox="1"/>
          <p:nvPr>
            <p:ph idx="5" type="subTitle"/>
          </p:nvPr>
        </p:nvSpPr>
        <p:spPr>
          <a:xfrm>
            <a:off x="1917300" y="747725"/>
            <a:ext cx="5309400" cy="40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400">
                <a:solidFill>
                  <a:schemeClr val="dk1"/>
                </a:solidFill>
                <a:latin typeface="Ubuntu"/>
                <a:ea typeface="Ubuntu"/>
                <a:cs typeface="Ubuntu"/>
                <a:sym typeface="Ubuntu"/>
              </a:defRPr>
            </a:lvl1pPr>
            <a:lvl2pPr lvl="1" algn="l">
              <a:lnSpc>
                <a:spcPct val="100000"/>
              </a:lnSpc>
              <a:spcBef>
                <a:spcPts val="0"/>
              </a:spcBef>
              <a:spcAft>
                <a:spcPts val="0"/>
              </a:spcAft>
              <a:buSzPts val="2400"/>
              <a:buNone/>
              <a:defRPr>
                <a:latin typeface="Ubuntu"/>
                <a:ea typeface="Ubuntu"/>
                <a:cs typeface="Ubuntu"/>
                <a:sym typeface="Ubuntu"/>
              </a:defRPr>
            </a:lvl2pPr>
            <a:lvl3pPr lvl="2" algn="l">
              <a:lnSpc>
                <a:spcPct val="100000"/>
              </a:lnSpc>
              <a:spcBef>
                <a:spcPts val="0"/>
              </a:spcBef>
              <a:spcAft>
                <a:spcPts val="0"/>
              </a:spcAft>
              <a:buSzPts val="2400"/>
              <a:buNone/>
              <a:defRPr>
                <a:latin typeface="Ubuntu"/>
                <a:ea typeface="Ubuntu"/>
                <a:cs typeface="Ubuntu"/>
                <a:sym typeface="Ubuntu"/>
              </a:defRPr>
            </a:lvl3pPr>
            <a:lvl4pPr lvl="3" algn="l">
              <a:lnSpc>
                <a:spcPct val="100000"/>
              </a:lnSpc>
              <a:spcBef>
                <a:spcPts val="0"/>
              </a:spcBef>
              <a:spcAft>
                <a:spcPts val="0"/>
              </a:spcAft>
              <a:buSzPts val="2400"/>
              <a:buNone/>
              <a:defRPr>
                <a:latin typeface="Ubuntu"/>
                <a:ea typeface="Ubuntu"/>
                <a:cs typeface="Ubuntu"/>
                <a:sym typeface="Ubuntu"/>
              </a:defRPr>
            </a:lvl4pPr>
            <a:lvl5pPr lvl="4" algn="l">
              <a:lnSpc>
                <a:spcPct val="100000"/>
              </a:lnSpc>
              <a:spcBef>
                <a:spcPts val="0"/>
              </a:spcBef>
              <a:spcAft>
                <a:spcPts val="0"/>
              </a:spcAft>
              <a:buSzPts val="2400"/>
              <a:buNone/>
              <a:defRPr>
                <a:latin typeface="Ubuntu"/>
                <a:ea typeface="Ubuntu"/>
                <a:cs typeface="Ubuntu"/>
                <a:sym typeface="Ubuntu"/>
              </a:defRPr>
            </a:lvl5pPr>
            <a:lvl6pPr lvl="5" algn="l">
              <a:lnSpc>
                <a:spcPct val="100000"/>
              </a:lnSpc>
              <a:spcBef>
                <a:spcPts val="0"/>
              </a:spcBef>
              <a:spcAft>
                <a:spcPts val="0"/>
              </a:spcAft>
              <a:buSzPts val="2400"/>
              <a:buNone/>
              <a:defRPr>
                <a:latin typeface="Ubuntu"/>
                <a:ea typeface="Ubuntu"/>
                <a:cs typeface="Ubuntu"/>
                <a:sym typeface="Ubuntu"/>
              </a:defRPr>
            </a:lvl6pPr>
            <a:lvl7pPr lvl="6" algn="l">
              <a:lnSpc>
                <a:spcPct val="100000"/>
              </a:lnSpc>
              <a:spcBef>
                <a:spcPts val="0"/>
              </a:spcBef>
              <a:spcAft>
                <a:spcPts val="0"/>
              </a:spcAft>
              <a:buSzPts val="2400"/>
              <a:buNone/>
              <a:defRPr>
                <a:latin typeface="Ubuntu"/>
                <a:ea typeface="Ubuntu"/>
                <a:cs typeface="Ubuntu"/>
                <a:sym typeface="Ubuntu"/>
              </a:defRPr>
            </a:lvl7pPr>
            <a:lvl8pPr lvl="7" algn="l">
              <a:lnSpc>
                <a:spcPct val="100000"/>
              </a:lnSpc>
              <a:spcBef>
                <a:spcPts val="0"/>
              </a:spcBef>
              <a:spcAft>
                <a:spcPts val="0"/>
              </a:spcAft>
              <a:buSzPts val="2400"/>
              <a:buNone/>
              <a:defRPr>
                <a:latin typeface="Ubuntu"/>
                <a:ea typeface="Ubuntu"/>
                <a:cs typeface="Ubuntu"/>
                <a:sym typeface="Ubuntu"/>
              </a:defRPr>
            </a:lvl8pPr>
            <a:lvl9pPr lvl="8" algn="l">
              <a:lnSpc>
                <a:spcPct val="100000"/>
              </a:lnSpc>
              <a:spcBef>
                <a:spcPts val="0"/>
              </a:spcBef>
              <a:spcAft>
                <a:spcPts val="0"/>
              </a:spcAft>
              <a:buSzPts val="2400"/>
              <a:buNone/>
              <a:defRPr>
                <a:latin typeface="Ubuntu"/>
                <a:ea typeface="Ubuntu"/>
                <a:cs typeface="Ubuntu"/>
                <a:sym typeface="Ubuntu"/>
              </a:defRPr>
            </a:lvl9pPr>
          </a:lstStyle>
          <a:p/>
        </p:txBody>
      </p:sp>
      <p:sp>
        <p:nvSpPr>
          <p:cNvPr id="1316" name="Google Shape;1316;p11"/>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
        <p:nvSpPr>
          <p:cNvPr id="1317" name="Google Shape;1317;p11"/>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1"/>
          <p:cNvSpPr/>
          <p:nvPr/>
        </p:nvSpPr>
        <p:spPr>
          <a:xfrm>
            <a:off x="6144950" y="-1677575"/>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2680304" y="4632192"/>
            <a:ext cx="6920625" cy="869350"/>
          </a:xfrm>
          <a:custGeom>
            <a:rect b="b" l="l" r="r" t="t"/>
            <a:pathLst>
              <a:path extrusionOk="0" h="34774" w="276825">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494080" y="4512971"/>
            <a:ext cx="5444575" cy="1080725"/>
          </a:xfrm>
          <a:custGeom>
            <a:rect b="b" l="l" r="r" t="t"/>
            <a:pathLst>
              <a:path extrusionOk="0" h="43229" w="217783">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flipH="1" rot="1121245">
            <a:off x="6778157" y="4914949"/>
            <a:ext cx="329304" cy="28502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2" name="Google Shape;1322;p11"/>
          <p:cNvGrpSpPr/>
          <p:nvPr/>
        </p:nvGrpSpPr>
        <p:grpSpPr>
          <a:xfrm flipH="1">
            <a:off x="44135" y="4513915"/>
            <a:ext cx="773438" cy="751636"/>
            <a:chOff x="8197580" y="4205811"/>
            <a:chExt cx="998242" cy="969977"/>
          </a:xfrm>
        </p:grpSpPr>
        <p:sp>
          <p:nvSpPr>
            <p:cNvPr id="1323" name="Google Shape;1323;p11"/>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1"/>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1"/>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1"/>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1"/>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1"/>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1"/>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1"/>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1"/>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1"/>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1"/>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1"/>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1"/>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1"/>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1"/>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1"/>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1"/>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0" name="Google Shape;1340;p11"/>
          <p:cNvGrpSpPr/>
          <p:nvPr/>
        </p:nvGrpSpPr>
        <p:grpSpPr>
          <a:xfrm flipH="1">
            <a:off x="8302206" y="-128204"/>
            <a:ext cx="910774" cy="885126"/>
            <a:chOff x="-36607" y="-28910"/>
            <a:chExt cx="999532" cy="971385"/>
          </a:xfrm>
        </p:grpSpPr>
        <p:sp>
          <p:nvSpPr>
            <p:cNvPr id="1341" name="Google Shape;1341;p11"/>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1"/>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1"/>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1"/>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1"/>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1"/>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1"/>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1"/>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1"/>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1"/>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1"/>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1"/>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1"/>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1"/>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1"/>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1"/>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1"/>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8" name="Google Shape;1358;p11"/>
          <p:cNvGrpSpPr/>
          <p:nvPr/>
        </p:nvGrpSpPr>
        <p:grpSpPr>
          <a:xfrm flipH="1" rot="2700000">
            <a:off x="3148978" y="4744627"/>
            <a:ext cx="380894" cy="644497"/>
            <a:chOff x="4966680" y="4437443"/>
            <a:chExt cx="491574" cy="831772"/>
          </a:xfrm>
        </p:grpSpPr>
        <p:sp>
          <p:nvSpPr>
            <p:cNvPr id="1359" name="Google Shape;1359;p11"/>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1"/>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1"/>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1"/>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1"/>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4" name="Google Shape;1364;p11"/>
          <p:cNvGrpSpPr/>
          <p:nvPr/>
        </p:nvGrpSpPr>
        <p:grpSpPr>
          <a:xfrm flipH="1" rot="-2506008">
            <a:off x="5292009" y="4769652"/>
            <a:ext cx="513679" cy="642457"/>
            <a:chOff x="3291645" y="4438906"/>
            <a:chExt cx="662976" cy="829032"/>
          </a:xfrm>
        </p:grpSpPr>
        <p:sp>
          <p:nvSpPr>
            <p:cNvPr id="1365" name="Google Shape;1365;p1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5" name="Google Shape;1375;p11"/>
          <p:cNvGrpSpPr/>
          <p:nvPr/>
        </p:nvGrpSpPr>
        <p:grpSpPr>
          <a:xfrm flipH="1">
            <a:off x="2328050" y="4868669"/>
            <a:ext cx="490699" cy="571086"/>
            <a:chOff x="7255011" y="4438892"/>
            <a:chExt cx="633323" cy="736981"/>
          </a:xfrm>
        </p:grpSpPr>
        <p:sp>
          <p:nvSpPr>
            <p:cNvPr id="1376" name="Google Shape;1376;p11"/>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1"/>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1"/>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1"/>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1"/>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1"/>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1"/>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3" name="Google Shape;1383;p11"/>
          <p:cNvGrpSpPr/>
          <p:nvPr/>
        </p:nvGrpSpPr>
        <p:grpSpPr>
          <a:xfrm flipH="1">
            <a:off x="4329237" y="4905976"/>
            <a:ext cx="286063" cy="302972"/>
            <a:chOff x="4174996" y="4517027"/>
            <a:chExt cx="645448" cy="683602"/>
          </a:xfrm>
        </p:grpSpPr>
        <p:sp>
          <p:nvSpPr>
            <p:cNvPr id="1384" name="Google Shape;1384;p11"/>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1"/>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1"/>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1"/>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8" name="Google Shape;1388;p11"/>
          <p:cNvSpPr/>
          <p:nvPr/>
        </p:nvSpPr>
        <p:spPr>
          <a:xfrm flipH="1" rot="-5400000">
            <a:off x="3961005" y="4909856"/>
            <a:ext cx="237604" cy="21203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9" name="Google Shape;1389;p11"/>
          <p:cNvGrpSpPr/>
          <p:nvPr/>
        </p:nvGrpSpPr>
        <p:grpSpPr>
          <a:xfrm>
            <a:off x="6265208" y="-244225"/>
            <a:ext cx="968730" cy="759812"/>
            <a:chOff x="2246496" y="-36012"/>
            <a:chExt cx="829747" cy="650803"/>
          </a:xfrm>
        </p:grpSpPr>
        <p:sp>
          <p:nvSpPr>
            <p:cNvPr id="1390" name="Google Shape;1390;p11"/>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1"/>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1"/>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1"/>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1"/>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1"/>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1"/>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1"/>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8" name="Google Shape;1398;p11"/>
          <p:cNvGrpSpPr/>
          <p:nvPr/>
        </p:nvGrpSpPr>
        <p:grpSpPr>
          <a:xfrm flipH="1">
            <a:off x="7538458" y="-128207"/>
            <a:ext cx="576735" cy="672391"/>
            <a:chOff x="1258903" y="17252"/>
            <a:chExt cx="632940" cy="737918"/>
          </a:xfrm>
        </p:grpSpPr>
        <p:sp>
          <p:nvSpPr>
            <p:cNvPr id="1399" name="Google Shape;1399;p11"/>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1"/>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1"/>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1"/>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1"/>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1"/>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1"/>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6" name="Google Shape;1406;p11"/>
          <p:cNvGrpSpPr/>
          <p:nvPr/>
        </p:nvGrpSpPr>
        <p:grpSpPr>
          <a:xfrm flipH="1" rot="-152649">
            <a:off x="1251040" y="4838662"/>
            <a:ext cx="643538" cy="504414"/>
            <a:chOff x="6116481" y="4524653"/>
            <a:chExt cx="830410" cy="650967"/>
          </a:xfrm>
        </p:grpSpPr>
        <p:sp>
          <p:nvSpPr>
            <p:cNvPr id="1407" name="Google Shape;1407;p11"/>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1"/>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1"/>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1"/>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1"/>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1"/>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1"/>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1"/>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5" name="Google Shape;1415;p11"/>
          <p:cNvGrpSpPr/>
          <p:nvPr/>
        </p:nvGrpSpPr>
        <p:grpSpPr>
          <a:xfrm flipH="1" rot="6830268">
            <a:off x="8076226" y="4675667"/>
            <a:ext cx="867911" cy="680424"/>
            <a:chOff x="6116481" y="4524653"/>
            <a:chExt cx="830410" cy="650967"/>
          </a:xfrm>
        </p:grpSpPr>
        <p:sp>
          <p:nvSpPr>
            <p:cNvPr id="1416" name="Google Shape;1416;p11"/>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1"/>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1"/>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1"/>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1"/>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1"/>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1"/>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1"/>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4" name="Google Shape;1424;p11"/>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5" name="Google Shape;1425;p11"/>
          <p:cNvGrpSpPr/>
          <p:nvPr/>
        </p:nvGrpSpPr>
        <p:grpSpPr>
          <a:xfrm flipH="1" rot="10350091">
            <a:off x="46818" y="-321022"/>
            <a:ext cx="605570" cy="757329"/>
            <a:chOff x="3291645" y="4438906"/>
            <a:chExt cx="662976" cy="829032"/>
          </a:xfrm>
        </p:grpSpPr>
        <p:sp>
          <p:nvSpPr>
            <p:cNvPr id="1426" name="Google Shape;1426;p1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0">
    <p:spTree>
      <p:nvGrpSpPr>
        <p:cNvPr id="1436" name="Shape 1436"/>
        <p:cNvGrpSpPr/>
        <p:nvPr/>
      </p:nvGrpSpPr>
      <p:grpSpPr>
        <a:xfrm>
          <a:off x="0" y="0"/>
          <a:ext cx="0" cy="0"/>
          <a:chOff x="0" y="0"/>
          <a:chExt cx="0" cy="0"/>
        </a:xfrm>
      </p:grpSpPr>
      <p:sp>
        <p:nvSpPr>
          <p:cNvPr id="1437" name="Google Shape;1437;p12"/>
          <p:cNvSpPr txBox="1"/>
          <p:nvPr>
            <p:ph idx="1" type="subTitle"/>
          </p:nvPr>
        </p:nvSpPr>
        <p:spPr>
          <a:xfrm>
            <a:off x="1042401" y="1657013"/>
            <a:ext cx="3090000" cy="57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algn="ctr">
              <a:lnSpc>
                <a:spcPct val="100000"/>
              </a:lnSpc>
              <a:spcBef>
                <a:spcPts val="0"/>
              </a:spcBef>
              <a:spcAft>
                <a:spcPts val="0"/>
              </a:spcAft>
              <a:buSzPts val="2400"/>
              <a:buFont typeface="Roboto"/>
              <a:buNone/>
              <a:defRPr>
                <a:latin typeface="Roboto"/>
                <a:ea typeface="Roboto"/>
                <a:cs typeface="Roboto"/>
                <a:sym typeface="Roboto"/>
              </a:defRPr>
            </a:lvl2pPr>
            <a:lvl3pPr lvl="2" algn="ctr">
              <a:lnSpc>
                <a:spcPct val="100000"/>
              </a:lnSpc>
              <a:spcBef>
                <a:spcPts val="0"/>
              </a:spcBef>
              <a:spcAft>
                <a:spcPts val="0"/>
              </a:spcAft>
              <a:buSzPts val="2400"/>
              <a:buFont typeface="Roboto"/>
              <a:buNone/>
              <a:defRPr>
                <a:latin typeface="Roboto"/>
                <a:ea typeface="Roboto"/>
                <a:cs typeface="Roboto"/>
                <a:sym typeface="Roboto"/>
              </a:defRPr>
            </a:lvl3pPr>
            <a:lvl4pPr lvl="3" algn="ctr">
              <a:lnSpc>
                <a:spcPct val="100000"/>
              </a:lnSpc>
              <a:spcBef>
                <a:spcPts val="0"/>
              </a:spcBef>
              <a:spcAft>
                <a:spcPts val="0"/>
              </a:spcAft>
              <a:buSzPts val="2400"/>
              <a:buFont typeface="Roboto"/>
              <a:buNone/>
              <a:defRPr>
                <a:latin typeface="Roboto"/>
                <a:ea typeface="Roboto"/>
                <a:cs typeface="Roboto"/>
                <a:sym typeface="Roboto"/>
              </a:defRPr>
            </a:lvl4pPr>
            <a:lvl5pPr lvl="4" algn="ctr">
              <a:lnSpc>
                <a:spcPct val="100000"/>
              </a:lnSpc>
              <a:spcBef>
                <a:spcPts val="0"/>
              </a:spcBef>
              <a:spcAft>
                <a:spcPts val="0"/>
              </a:spcAft>
              <a:buSzPts val="2400"/>
              <a:buFont typeface="Roboto"/>
              <a:buNone/>
              <a:defRPr>
                <a:latin typeface="Roboto"/>
                <a:ea typeface="Roboto"/>
                <a:cs typeface="Roboto"/>
                <a:sym typeface="Roboto"/>
              </a:defRPr>
            </a:lvl5pPr>
            <a:lvl6pPr lvl="5" algn="ctr">
              <a:lnSpc>
                <a:spcPct val="100000"/>
              </a:lnSpc>
              <a:spcBef>
                <a:spcPts val="0"/>
              </a:spcBef>
              <a:spcAft>
                <a:spcPts val="0"/>
              </a:spcAft>
              <a:buSzPts val="2400"/>
              <a:buFont typeface="Roboto"/>
              <a:buNone/>
              <a:defRPr>
                <a:latin typeface="Roboto"/>
                <a:ea typeface="Roboto"/>
                <a:cs typeface="Roboto"/>
                <a:sym typeface="Roboto"/>
              </a:defRPr>
            </a:lvl6pPr>
            <a:lvl7pPr lvl="6" algn="ctr">
              <a:lnSpc>
                <a:spcPct val="100000"/>
              </a:lnSpc>
              <a:spcBef>
                <a:spcPts val="0"/>
              </a:spcBef>
              <a:spcAft>
                <a:spcPts val="0"/>
              </a:spcAft>
              <a:buSzPts val="2400"/>
              <a:buFont typeface="Roboto"/>
              <a:buNone/>
              <a:defRPr>
                <a:latin typeface="Roboto"/>
                <a:ea typeface="Roboto"/>
                <a:cs typeface="Roboto"/>
                <a:sym typeface="Roboto"/>
              </a:defRPr>
            </a:lvl7pPr>
            <a:lvl8pPr lvl="7" algn="ctr">
              <a:lnSpc>
                <a:spcPct val="100000"/>
              </a:lnSpc>
              <a:spcBef>
                <a:spcPts val="0"/>
              </a:spcBef>
              <a:spcAft>
                <a:spcPts val="0"/>
              </a:spcAft>
              <a:buSzPts val="2400"/>
              <a:buFont typeface="Roboto"/>
              <a:buNone/>
              <a:defRPr>
                <a:latin typeface="Roboto"/>
                <a:ea typeface="Roboto"/>
                <a:cs typeface="Roboto"/>
                <a:sym typeface="Roboto"/>
              </a:defRPr>
            </a:lvl8pPr>
            <a:lvl9pPr lvl="8"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1438" name="Google Shape;1438;p12"/>
          <p:cNvSpPr txBox="1"/>
          <p:nvPr>
            <p:ph idx="2" type="subTitle"/>
          </p:nvPr>
        </p:nvSpPr>
        <p:spPr>
          <a:xfrm>
            <a:off x="4791549" y="1657013"/>
            <a:ext cx="3090000" cy="57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algn="ctr">
              <a:lnSpc>
                <a:spcPct val="100000"/>
              </a:lnSpc>
              <a:spcBef>
                <a:spcPts val="0"/>
              </a:spcBef>
              <a:spcAft>
                <a:spcPts val="0"/>
              </a:spcAft>
              <a:buSzPts val="2400"/>
              <a:buFont typeface="Roboto"/>
              <a:buNone/>
              <a:defRPr>
                <a:latin typeface="Roboto"/>
                <a:ea typeface="Roboto"/>
                <a:cs typeface="Roboto"/>
                <a:sym typeface="Roboto"/>
              </a:defRPr>
            </a:lvl2pPr>
            <a:lvl3pPr lvl="2" algn="ctr">
              <a:lnSpc>
                <a:spcPct val="100000"/>
              </a:lnSpc>
              <a:spcBef>
                <a:spcPts val="0"/>
              </a:spcBef>
              <a:spcAft>
                <a:spcPts val="0"/>
              </a:spcAft>
              <a:buSzPts val="2400"/>
              <a:buFont typeface="Roboto"/>
              <a:buNone/>
              <a:defRPr>
                <a:latin typeface="Roboto"/>
                <a:ea typeface="Roboto"/>
                <a:cs typeface="Roboto"/>
                <a:sym typeface="Roboto"/>
              </a:defRPr>
            </a:lvl3pPr>
            <a:lvl4pPr lvl="3" algn="ctr">
              <a:lnSpc>
                <a:spcPct val="100000"/>
              </a:lnSpc>
              <a:spcBef>
                <a:spcPts val="0"/>
              </a:spcBef>
              <a:spcAft>
                <a:spcPts val="0"/>
              </a:spcAft>
              <a:buSzPts val="2400"/>
              <a:buFont typeface="Roboto"/>
              <a:buNone/>
              <a:defRPr>
                <a:latin typeface="Roboto"/>
                <a:ea typeface="Roboto"/>
                <a:cs typeface="Roboto"/>
                <a:sym typeface="Roboto"/>
              </a:defRPr>
            </a:lvl4pPr>
            <a:lvl5pPr lvl="4" algn="ctr">
              <a:lnSpc>
                <a:spcPct val="100000"/>
              </a:lnSpc>
              <a:spcBef>
                <a:spcPts val="0"/>
              </a:spcBef>
              <a:spcAft>
                <a:spcPts val="0"/>
              </a:spcAft>
              <a:buSzPts val="2400"/>
              <a:buFont typeface="Roboto"/>
              <a:buNone/>
              <a:defRPr>
                <a:latin typeface="Roboto"/>
                <a:ea typeface="Roboto"/>
                <a:cs typeface="Roboto"/>
                <a:sym typeface="Roboto"/>
              </a:defRPr>
            </a:lvl5pPr>
            <a:lvl6pPr lvl="5" algn="ctr">
              <a:lnSpc>
                <a:spcPct val="100000"/>
              </a:lnSpc>
              <a:spcBef>
                <a:spcPts val="0"/>
              </a:spcBef>
              <a:spcAft>
                <a:spcPts val="0"/>
              </a:spcAft>
              <a:buSzPts val="2400"/>
              <a:buFont typeface="Roboto"/>
              <a:buNone/>
              <a:defRPr>
                <a:latin typeface="Roboto"/>
                <a:ea typeface="Roboto"/>
                <a:cs typeface="Roboto"/>
                <a:sym typeface="Roboto"/>
              </a:defRPr>
            </a:lvl6pPr>
            <a:lvl7pPr lvl="6" algn="ctr">
              <a:lnSpc>
                <a:spcPct val="100000"/>
              </a:lnSpc>
              <a:spcBef>
                <a:spcPts val="0"/>
              </a:spcBef>
              <a:spcAft>
                <a:spcPts val="0"/>
              </a:spcAft>
              <a:buSzPts val="2400"/>
              <a:buFont typeface="Roboto"/>
              <a:buNone/>
              <a:defRPr>
                <a:latin typeface="Roboto"/>
                <a:ea typeface="Roboto"/>
                <a:cs typeface="Roboto"/>
                <a:sym typeface="Roboto"/>
              </a:defRPr>
            </a:lvl7pPr>
            <a:lvl8pPr lvl="7" algn="ctr">
              <a:lnSpc>
                <a:spcPct val="100000"/>
              </a:lnSpc>
              <a:spcBef>
                <a:spcPts val="0"/>
              </a:spcBef>
              <a:spcAft>
                <a:spcPts val="0"/>
              </a:spcAft>
              <a:buSzPts val="2400"/>
              <a:buFont typeface="Roboto"/>
              <a:buNone/>
              <a:defRPr>
                <a:latin typeface="Roboto"/>
                <a:ea typeface="Roboto"/>
                <a:cs typeface="Roboto"/>
                <a:sym typeface="Roboto"/>
              </a:defRPr>
            </a:lvl8pPr>
            <a:lvl9pPr lvl="8"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1439" name="Google Shape;1439;p12"/>
          <p:cNvSpPr txBox="1"/>
          <p:nvPr>
            <p:ph type="ctrTitle"/>
          </p:nvPr>
        </p:nvSpPr>
        <p:spPr>
          <a:xfrm>
            <a:off x="1863951" y="1452275"/>
            <a:ext cx="1446900" cy="3330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SzPts val="1600"/>
              <a:buNone/>
              <a:defRPr sz="2400">
                <a:solidFill>
                  <a:schemeClr val="accent3"/>
                </a:solidFill>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p:txBody>
      </p:sp>
      <p:sp>
        <p:nvSpPr>
          <p:cNvPr id="1440" name="Google Shape;1440;p12"/>
          <p:cNvSpPr txBox="1"/>
          <p:nvPr>
            <p:ph idx="3" type="ctrTitle"/>
          </p:nvPr>
        </p:nvSpPr>
        <p:spPr>
          <a:xfrm>
            <a:off x="5613099" y="1452273"/>
            <a:ext cx="1446900" cy="3330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SzPts val="1600"/>
              <a:buNone/>
              <a:defRPr sz="2400">
                <a:solidFill>
                  <a:schemeClr val="accent3"/>
                </a:solidFill>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p:txBody>
      </p:sp>
      <p:sp>
        <p:nvSpPr>
          <p:cNvPr id="1441" name="Google Shape;1441;p12"/>
          <p:cNvSpPr txBox="1"/>
          <p:nvPr>
            <p:ph idx="4" type="subTitle"/>
          </p:nvPr>
        </p:nvSpPr>
        <p:spPr>
          <a:xfrm>
            <a:off x="3027000" y="3432725"/>
            <a:ext cx="3090000" cy="57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algn="ctr">
              <a:lnSpc>
                <a:spcPct val="100000"/>
              </a:lnSpc>
              <a:spcBef>
                <a:spcPts val="0"/>
              </a:spcBef>
              <a:spcAft>
                <a:spcPts val="0"/>
              </a:spcAft>
              <a:buSzPts val="2400"/>
              <a:buFont typeface="Roboto"/>
              <a:buNone/>
              <a:defRPr>
                <a:latin typeface="Roboto"/>
                <a:ea typeface="Roboto"/>
                <a:cs typeface="Roboto"/>
                <a:sym typeface="Roboto"/>
              </a:defRPr>
            </a:lvl2pPr>
            <a:lvl3pPr lvl="2" algn="ctr">
              <a:lnSpc>
                <a:spcPct val="100000"/>
              </a:lnSpc>
              <a:spcBef>
                <a:spcPts val="0"/>
              </a:spcBef>
              <a:spcAft>
                <a:spcPts val="0"/>
              </a:spcAft>
              <a:buSzPts val="2400"/>
              <a:buFont typeface="Roboto"/>
              <a:buNone/>
              <a:defRPr>
                <a:latin typeface="Roboto"/>
                <a:ea typeface="Roboto"/>
                <a:cs typeface="Roboto"/>
                <a:sym typeface="Roboto"/>
              </a:defRPr>
            </a:lvl3pPr>
            <a:lvl4pPr lvl="3" algn="ctr">
              <a:lnSpc>
                <a:spcPct val="100000"/>
              </a:lnSpc>
              <a:spcBef>
                <a:spcPts val="0"/>
              </a:spcBef>
              <a:spcAft>
                <a:spcPts val="0"/>
              </a:spcAft>
              <a:buSzPts val="2400"/>
              <a:buFont typeface="Roboto"/>
              <a:buNone/>
              <a:defRPr>
                <a:latin typeface="Roboto"/>
                <a:ea typeface="Roboto"/>
                <a:cs typeface="Roboto"/>
                <a:sym typeface="Roboto"/>
              </a:defRPr>
            </a:lvl4pPr>
            <a:lvl5pPr lvl="4" algn="ctr">
              <a:lnSpc>
                <a:spcPct val="100000"/>
              </a:lnSpc>
              <a:spcBef>
                <a:spcPts val="0"/>
              </a:spcBef>
              <a:spcAft>
                <a:spcPts val="0"/>
              </a:spcAft>
              <a:buSzPts val="2400"/>
              <a:buFont typeface="Roboto"/>
              <a:buNone/>
              <a:defRPr>
                <a:latin typeface="Roboto"/>
                <a:ea typeface="Roboto"/>
                <a:cs typeface="Roboto"/>
                <a:sym typeface="Roboto"/>
              </a:defRPr>
            </a:lvl5pPr>
            <a:lvl6pPr lvl="5" algn="ctr">
              <a:lnSpc>
                <a:spcPct val="100000"/>
              </a:lnSpc>
              <a:spcBef>
                <a:spcPts val="0"/>
              </a:spcBef>
              <a:spcAft>
                <a:spcPts val="0"/>
              </a:spcAft>
              <a:buSzPts val="2400"/>
              <a:buFont typeface="Roboto"/>
              <a:buNone/>
              <a:defRPr>
                <a:latin typeface="Roboto"/>
                <a:ea typeface="Roboto"/>
                <a:cs typeface="Roboto"/>
                <a:sym typeface="Roboto"/>
              </a:defRPr>
            </a:lvl6pPr>
            <a:lvl7pPr lvl="6" algn="ctr">
              <a:lnSpc>
                <a:spcPct val="100000"/>
              </a:lnSpc>
              <a:spcBef>
                <a:spcPts val="0"/>
              </a:spcBef>
              <a:spcAft>
                <a:spcPts val="0"/>
              </a:spcAft>
              <a:buSzPts val="2400"/>
              <a:buFont typeface="Roboto"/>
              <a:buNone/>
              <a:defRPr>
                <a:latin typeface="Roboto"/>
                <a:ea typeface="Roboto"/>
                <a:cs typeface="Roboto"/>
                <a:sym typeface="Roboto"/>
              </a:defRPr>
            </a:lvl7pPr>
            <a:lvl8pPr lvl="7" algn="ctr">
              <a:lnSpc>
                <a:spcPct val="100000"/>
              </a:lnSpc>
              <a:spcBef>
                <a:spcPts val="0"/>
              </a:spcBef>
              <a:spcAft>
                <a:spcPts val="0"/>
              </a:spcAft>
              <a:buSzPts val="2400"/>
              <a:buFont typeface="Roboto"/>
              <a:buNone/>
              <a:defRPr>
                <a:latin typeface="Roboto"/>
                <a:ea typeface="Roboto"/>
                <a:cs typeface="Roboto"/>
                <a:sym typeface="Roboto"/>
              </a:defRPr>
            </a:lvl8pPr>
            <a:lvl9pPr lvl="8"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1442" name="Google Shape;1442;p12"/>
          <p:cNvSpPr txBox="1"/>
          <p:nvPr>
            <p:ph idx="5" type="ctrTitle"/>
          </p:nvPr>
        </p:nvSpPr>
        <p:spPr>
          <a:xfrm>
            <a:off x="3848550" y="3224549"/>
            <a:ext cx="1446900" cy="3330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SzPts val="1600"/>
              <a:buNone/>
              <a:defRPr sz="2400">
                <a:solidFill>
                  <a:schemeClr val="accent3"/>
                </a:solidFill>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p:txBody>
      </p:sp>
      <p:sp>
        <p:nvSpPr>
          <p:cNvPr id="1443" name="Google Shape;1443;p12"/>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2"/>
          <p:cNvSpPr/>
          <p:nvPr/>
        </p:nvSpPr>
        <p:spPr>
          <a:xfrm rot="10800000">
            <a:off x="5963902" y="4034526"/>
            <a:ext cx="3987999" cy="1262552"/>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2"/>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6" name="Google Shape;1446;p12"/>
          <p:cNvGrpSpPr/>
          <p:nvPr/>
        </p:nvGrpSpPr>
        <p:grpSpPr>
          <a:xfrm>
            <a:off x="7692926" y="-85874"/>
            <a:ext cx="1559656" cy="1966970"/>
            <a:chOff x="7692926" y="-85874"/>
            <a:chExt cx="1559656" cy="1966970"/>
          </a:xfrm>
        </p:grpSpPr>
        <p:grpSp>
          <p:nvGrpSpPr>
            <p:cNvPr id="1447" name="Google Shape;1447;p12"/>
            <p:cNvGrpSpPr/>
            <p:nvPr/>
          </p:nvGrpSpPr>
          <p:grpSpPr>
            <a:xfrm>
              <a:off x="7778276" y="-85874"/>
              <a:ext cx="1020594" cy="402764"/>
              <a:chOff x="7778276" y="-85874"/>
              <a:chExt cx="1020594" cy="402764"/>
            </a:xfrm>
          </p:grpSpPr>
          <p:sp>
            <p:nvSpPr>
              <p:cNvPr id="1448" name="Google Shape;1448;p12"/>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2"/>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2"/>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2"/>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2"/>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2"/>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4" name="Google Shape;1454;p12"/>
            <p:cNvGrpSpPr/>
            <p:nvPr/>
          </p:nvGrpSpPr>
          <p:grpSpPr>
            <a:xfrm>
              <a:off x="8870885" y="1290484"/>
              <a:ext cx="171437" cy="590612"/>
              <a:chOff x="8910997" y="1170509"/>
              <a:chExt cx="171437" cy="590612"/>
            </a:xfrm>
          </p:grpSpPr>
          <p:sp>
            <p:nvSpPr>
              <p:cNvPr id="1455" name="Google Shape;1455;p12"/>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2"/>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2"/>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2"/>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2"/>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0" name="Google Shape;1460;p12"/>
            <p:cNvGrpSpPr/>
            <p:nvPr/>
          </p:nvGrpSpPr>
          <p:grpSpPr>
            <a:xfrm>
              <a:off x="8213498" y="948701"/>
              <a:ext cx="611658" cy="434769"/>
              <a:chOff x="8213498" y="948701"/>
              <a:chExt cx="611658" cy="434769"/>
            </a:xfrm>
          </p:grpSpPr>
          <p:sp>
            <p:nvSpPr>
              <p:cNvPr id="1461" name="Google Shape;1461;p12"/>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2"/>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2"/>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2"/>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2"/>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2"/>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2"/>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2"/>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2"/>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0" name="Google Shape;1470;p12"/>
            <p:cNvGrpSpPr/>
            <p:nvPr/>
          </p:nvGrpSpPr>
          <p:grpSpPr>
            <a:xfrm>
              <a:off x="8546814" y="427482"/>
              <a:ext cx="705768" cy="1177197"/>
              <a:chOff x="8556864" y="319795"/>
              <a:chExt cx="705768" cy="1177197"/>
            </a:xfrm>
          </p:grpSpPr>
          <p:sp>
            <p:nvSpPr>
              <p:cNvPr id="1471" name="Google Shape;1471;p12"/>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2"/>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2"/>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2"/>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2"/>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2"/>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2"/>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2"/>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2"/>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2"/>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2"/>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2"/>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2"/>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2"/>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2"/>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2"/>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2"/>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8" name="Google Shape;1488;p12"/>
            <p:cNvGrpSpPr/>
            <p:nvPr/>
          </p:nvGrpSpPr>
          <p:grpSpPr>
            <a:xfrm>
              <a:off x="7983978" y="-48128"/>
              <a:ext cx="1248235" cy="1191276"/>
              <a:chOff x="7923678" y="20260"/>
              <a:chExt cx="1248235" cy="1191276"/>
            </a:xfrm>
          </p:grpSpPr>
          <p:sp>
            <p:nvSpPr>
              <p:cNvPr id="1489" name="Google Shape;1489;p12"/>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2"/>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2"/>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2"/>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2"/>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2"/>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2"/>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2"/>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2"/>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2"/>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2"/>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2"/>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2"/>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2"/>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2"/>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2"/>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2"/>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2"/>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2"/>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2"/>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2"/>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2"/>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2"/>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2"/>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2"/>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2"/>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2"/>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2"/>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2"/>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2"/>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2"/>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2"/>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2"/>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2"/>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2"/>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2"/>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2"/>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2"/>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2"/>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2"/>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2"/>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0" name="Google Shape;1530;p12"/>
            <p:cNvGrpSpPr/>
            <p:nvPr/>
          </p:nvGrpSpPr>
          <p:grpSpPr>
            <a:xfrm rot="-1110663">
              <a:off x="7852317" y="272533"/>
              <a:ext cx="780902" cy="326888"/>
              <a:chOff x="7936040" y="253594"/>
              <a:chExt cx="780871" cy="326875"/>
            </a:xfrm>
          </p:grpSpPr>
          <p:sp>
            <p:nvSpPr>
              <p:cNvPr id="1531" name="Google Shape;1531;p12"/>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2"/>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2"/>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2"/>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2"/>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2"/>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2"/>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12"/>
            <p:cNvGrpSpPr/>
            <p:nvPr/>
          </p:nvGrpSpPr>
          <p:grpSpPr>
            <a:xfrm>
              <a:off x="7820614" y="807661"/>
              <a:ext cx="115572" cy="87940"/>
              <a:chOff x="7529664" y="637523"/>
              <a:chExt cx="115572" cy="87940"/>
            </a:xfrm>
          </p:grpSpPr>
          <p:sp>
            <p:nvSpPr>
              <p:cNvPr id="1539" name="Google Shape;1539;p12"/>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2"/>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2"/>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2" name="Google Shape;1542;p12"/>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2"/>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2"/>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2"/>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2"/>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2"/>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2"/>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2"/>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2"/>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1" name="Google Shape;1551;p12"/>
          <p:cNvGrpSpPr/>
          <p:nvPr/>
        </p:nvGrpSpPr>
        <p:grpSpPr>
          <a:xfrm>
            <a:off x="-134478" y="3653137"/>
            <a:ext cx="1727072" cy="1571249"/>
            <a:chOff x="-134478" y="3653137"/>
            <a:chExt cx="1727072" cy="1571249"/>
          </a:xfrm>
        </p:grpSpPr>
        <p:grpSp>
          <p:nvGrpSpPr>
            <p:cNvPr id="1552" name="Google Shape;1552;p12"/>
            <p:cNvGrpSpPr/>
            <p:nvPr/>
          </p:nvGrpSpPr>
          <p:grpSpPr>
            <a:xfrm>
              <a:off x="-75600" y="4091036"/>
              <a:ext cx="914079" cy="1092600"/>
              <a:chOff x="-91100" y="4114698"/>
              <a:chExt cx="914079" cy="1092600"/>
            </a:xfrm>
          </p:grpSpPr>
          <p:sp>
            <p:nvSpPr>
              <p:cNvPr id="1553" name="Google Shape;1553;p12"/>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2"/>
              <p:cNvSpPr/>
              <p:nvPr/>
            </p:nvSpPr>
            <p:spPr>
              <a:xfrm>
                <a:off x="-91100" y="4167931"/>
                <a:ext cx="872854" cy="990206"/>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2"/>
              <p:cNvSpPr/>
              <p:nvPr/>
            </p:nvSpPr>
            <p:spPr>
              <a:xfrm>
                <a:off x="665718" y="4148465"/>
                <a:ext cx="59918" cy="110863"/>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2"/>
              <p:cNvSpPr/>
              <p:nvPr/>
            </p:nvSpPr>
            <p:spPr>
              <a:xfrm>
                <a:off x="499561" y="4227988"/>
                <a:ext cx="177374" cy="147449"/>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2"/>
              <p:cNvSpPr/>
              <p:nvPr/>
            </p:nvSpPr>
            <p:spPr>
              <a:xfrm>
                <a:off x="355736" y="4345272"/>
                <a:ext cx="266285" cy="163602"/>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2"/>
              <p:cNvSpPr/>
              <p:nvPr/>
            </p:nvSpPr>
            <p:spPr>
              <a:xfrm>
                <a:off x="225509" y="4482436"/>
                <a:ext cx="344358" cy="209990"/>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2"/>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2"/>
              <p:cNvSpPr/>
              <p:nvPr/>
            </p:nvSpPr>
            <p:spPr>
              <a:xfrm>
                <a:off x="13240" y="4693946"/>
                <a:ext cx="386225" cy="335073"/>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1" name="Google Shape;1561;p12"/>
            <p:cNvGrpSpPr/>
            <p:nvPr/>
          </p:nvGrpSpPr>
          <p:grpSpPr>
            <a:xfrm>
              <a:off x="-22453" y="4050638"/>
              <a:ext cx="191215" cy="563460"/>
              <a:chOff x="114197" y="3383775"/>
              <a:chExt cx="191215" cy="563460"/>
            </a:xfrm>
          </p:grpSpPr>
          <p:sp>
            <p:nvSpPr>
              <p:cNvPr id="1562" name="Google Shape;1562;p12"/>
              <p:cNvSpPr/>
              <p:nvPr/>
            </p:nvSpPr>
            <p:spPr>
              <a:xfrm>
                <a:off x="195999" y="3383775"/>
                <a:ext cx="46078" cy="563460"/>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2"/>
              <p:cNvSpPr/>
              <p:nvPr/>
            </p:nvSpPr>
            <p:spPr>
              <a:xfrm>
                <a:off x="151094" y="3416807"/>
                <a:ext cx="82457" cy="82457"/>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2"/>
              <p:cNvSpPr/>
              <p:nvPr/>
            </p:nvSpPr>
            <p:spPr>
              <a:xfrm>
                <a:off x="216121" y="3493258"/>
                <a:ext cx="89291" cy="80110"/>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2"/>
              <p:cNvSpPr/>
              <p:nvPr/>
            </p:nvSpPr>
            <p:spPr>
              <a:xfrm>
                <a:off x="148782" y="3541269"/>
                <a:ext cx="72585" cy="79834"/>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2"/>
              <p:cNvSpPr/>
              <p:nvPr/>
            </p:nvSpPr>
            <p:spPr>
              <a:xfrm>
                <a:off x="202212" y="3644643"/>
                <a:ext cx="74415" cy="70066"/>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2"/>
              <p:cNvSpPr/>
              <p:nvPr/>
            </p:nvSpPr>
            <p:spPr>
              <a:xfrm>
                <a:off x="114197" y="3708842"/>
                <a:ext cx="92294"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8" name="Google Shape;1568;p12"/>
            <p:cNvGrpSpPr/>
            <p:nvPr/>
          </p:nvGrpSpPr>
          <p:grpSpPr>
            <a:xfrm rot="-820414">
              <a:off x="-93823" y="4052283"/>
              <a:ext cx="584197" cy="414004"/>
              <a:chOff x="357531" y="3743933"/>
              <a:chExt cx="584172" cy="413986"/>
            </a:xfrm>
          </p:grpSpPr>
          <p:sp>
            <p:nvSpPr>
              <p:cNvPr id="1569" name="Google Shape;1569;p12"/>
              <p:cNvSpPr/>
              <p:nvPr/>
            </p:nvSpPr>
            <p:spPr>
              <a:xfrm>
                <a:off x="357531" y="3755645"/>
                <a:ext cx="477034" cy="402274"/>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2"/>
              <p:cNvSpPr/>
              <p:nvPr/>
            </p:nvSpPr>
            <p:spPr>
              <a:xfrm>
                <a:off x="668480" y="3818980"/>
                <a:ext cx="261729" cy="94365"/>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2"/>
              <p:cNvSpPr/>
              <p:nvPr/>
            </p:nvSpPr>
            <p:spPr>
              <a:xfrm>
                <a:off x="771508" y="3797132"/>
                <a:ext cx="133367"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2"/>
              <p:cNvSpPr/>
              <p:nvPr/>
            </p:nvSpPr>
            <p:spPr>
              <a:xfrm>
                <a:off x="716974" y="3773144"/>
                <a:ext cx="62024" cy="13464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2"/>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2"/>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2"/>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2"/>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2"/>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8" name="Google Shape;1578;p12"/>
            <p:cNvGrpSpPr/>
            <p:nvPr/>
          </p:nvGrpSpPr>
          <p:grpSpPr>
            <a:xfrm>
              <a:off x="395516" y="4840024"/>
              <a:ext cx="971395" cy="384362"/>
              <a:chOff x="1928754" y="4491924"/>
              <a:chExt cx="971395" cy="384362"/>
            </a:xfrm>
          </p:grpSpPr>
          <p:sp>
            <p:nvSpPr>
              <p:cNvPr id="1579" name="Google Shape;1579;p12"/>
              <p:cNvSpPr/>
              <p:nvPr/>
            </p:nvSpPr>
            <p:spPr>
              <a:xfrm>
                <a:off x="1929030" y="4491924"/>
                <a:ext cx="971119" cy="384292"/>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2"/>
              <p:cNvSpPr/>
              <p:nvPr/>
            </p:nvSpPr>
            <p:spPr>
              <a:xfrm>
                <a:off x="1928754" y="4596368"/>
                <a:ext cx="964492" cy="232908"/>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2"/>
              <p:cNvSpPr/>
              <p:nvPr/>
            </p:nvSpPr>
            <p:spPr>
              <a:xfrm>
                <a:off x="2644534" y="4512219"/>
                <a:ext cx="126049" cy="175786"/>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2"/>
              <p:cNvSpPr/>
              <p:nvPr/>
            </p:nvSpPr>
            <p:spPr>
              <a:xfrm>
                <a:off x="2466089" y="4498413"/>
                <a:ext cx="159184" cy="277260"/>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2"/>
              <p:cNvSpPr/>
              <p:nvPr/>
            </p:nvSpPr>
            <p:spPr>
              <a:xfrm>
                <a:off x="2278395" y="4553155"/>
                <a:ext cx="153593" cy="289720"/>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2"/>
              <p:cNvSpPr/>
              <p:nvPr/>
            </p:nvSpPr>
            <p:spPr>
              <a:xfrm>
                <a:off x="2091908" y="4660808"/>
                <a:ext cx="148933" cy="215478"/>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5" name="Google Shape;1585;p12"/>
            <p:cNvGrpSpPr/>
            <p:nvPr/>
          </p:nvGrpSpPr>
          <p:grpSpPr>
            <a:xfrm>
              <a:off x="287292" y="3972850"/>
              <a:ext cx="1187845" cy="1134825"/>
              <a:chOff x="287292" y="3972850"/>
              <a:chExt cx="1187845" cy="1134825"/>
            </a:xfrm>
          </p:grpSpPr>
          <p:sp>
            <p:nvSpPr>
              <p:cNvPr id="1586" name="Google Shape;1586;p12"/>
              <p:cNvSpPr/>
              <p:nvPr/>
            </p:nvSpPr>
            <p:spPr>
              <a:xfrm>
                <a:off x="287292" y="3972850"/>
                <a:ext cx="1094614" cy="1134825"/>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2"/>
              <p:cNvSpPr/>
              <p:nvPr/>
            </p:nvSpPr>
            <p:spPr>
              <a:xfrm>
                <a:off x="476919" y="4940801"/>
                <a:ext cx="420257" cy="59401"/>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2"/>
              <p:cNvSpPr/>
              <p:nvPr/>
            </p:nvSpPr>
            <p:spPr>
              <a:xfrm>
                <a:off x="551749" y="4800116"/>
                <a:ext cx="429472"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2"/>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2"/>
              <p:cNvSpPr/>
              <p:nvPr/>
            </p:nvSpPr>
            <p:spPr>
              <a:xfrm>
                <a:off x="734818" y="4527686"/>
                <a:ext cx="368450"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2"/>
              <p:cNvSpPr/>
              <p:nvPr/>
            </p:nvSpPr>
            <p:spPr>
              <a:xfrm>
                <a:off x="894831" y="4446919"/>
                <a:ext cx="249890"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2"/>
              <p:cNvSpPr/>
              <p:nvPr/>
            </p:nvSpPr>
            <p:spPr>
              <a:xfrm>
                <a:off x="998481" y="4381030"/>
                <a:ext cx="216479"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2"/>
              <p:cNvSpPr/>
              <p:nvPr/>
            </p:nvSpPr>
            <p:spPr>
              <a:xfrm>
                <a:off x="1119354" y="4323458"/>
                <a:ext cx="181964" cy="65510"/>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2"/>
              <p:cNvSpPr/>
              <p:nvPr/>
            </p:nvSpPr>
            <p:spPr>
              <a:xfrm>
                <a:off x="1195357" y="4256118"/>
                <a:ext cx="232218"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2"/>
              <p:cNvSpPr/>
              <p:nvPr/>
            </p:nvSpPr>
            <p:spPr>
              <a:xfrm>
                <a:off x="1282853" y="4128791"/>
                <a:ext cx="192284"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2"/>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2"/>
              <p:cNvSpPr/>
              <p:nvPr/>
            </p:nvSpPr>
            <p:spPr>
              <a:xfrm>
                <a:off x="1172335" y="4076707"/>
                <a:ext cx="67581" cy="176580"/>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2"/>
              <p:cNvSpPr/>
              <p:nvPr/>
            </p:nvSpPr>
            <p:spPr>
              <a:xfrm>
                <a:off x="1061782" y="4151260"/>
                <a:ext cx="89463" cy="156112"/>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2"/>
              <p:cNvSpPr/>
              <p:nvPr/>
            </p:nvSpPr>
            <p:spPr>
              <a:xfrm>
                <a:off x="982362" y="4176767"/>
                <a:ext cx="79627" cy="168607"/>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2"/>
              <p:cNvSpPr/>
              <p:nvPr/>
            </p:nvSpPr>
            <p:spPr>
              <a:xfrm>
                <a:off x="856864" y="4232924"/>
                <a:ext cx="94434" cy="15966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2"/>
              <p:cNvSpPr/>
              <p:nvPr/>
            </p:nvSpPr>
            <p:spPr>
              <a:xfrm>
                <a:off x="767055" y="4265472"/>
                <a:ext cx="99059" cy="18006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2"/>
              <p:cNvSpPr/>
              <p:nvPr/>
            </p:nvSpPr>
            <p:spPr>
              <a:xfrm>
                <a:off x="662267" y="4355799"/>
                <a:ext cx="119768" cy="173784"/>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2"/>
              <p:cNvSpPr/>
              <p:nvPr/>
            </p:nvSpPr>
            <p:spPr>
              <a:xfrm>
                <a:off x="562103" y="4460311"/>
                <a:ext cx="141650" cy="162532"/>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2"/>
              <p:cNvSpPr/>
              <p:nvPr/>
            </p:nvSpPr>
            <p:spPr>
              <a:xfrm>
                <a:off x="448134" y="4525304"/>
                <a:ext cx="184898" cy="205780"/>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2"/>
              <p:cNvSpPr/>
              <p:nvPr/>
            </p:nvSpPr>
            <p:spPr>
              <a:xfrm>
                <a:off x="410132" y="4644141"/>
                <a:ext cx="152005" cy="185968"/>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2"/>
              <p:cNvSpPr/>
              <p:nvPr/>
            </p:nvSpPr>
            <p:spPr>
              <a:xfrm>
                <a:off x="387214" y="4767361"/>
                <a:ext cx="108171" cy="1594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2"/>
              <p:cNvSpPr/>
              <p:nvPr/>
            </p:nvSpPr>
            <p:spPr>
              <a:xfrm>
                <a:off x="1353437" y="4158681"/>
                <a:ext cx="76417"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2"/>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2"/>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2"/>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2"/>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2"/>
              <p:cNvSpPr/>
              <p:nvPr/>
            </p:nvSpPr>
            <p:spPr>
              <a:xfrm>
                <a:off x="1168158" y="4353279"/>
                <a:ext cx="68306"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2"/>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2"/>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2"/>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2"/>
              <p:cNvSpPr/>
              <p:nvPr/>
            </p:nvSpPr>
            <p:spPr>
              <a:xfrm>
                <a:off x="1019673" y="4213561"/>
                <a:ext cx="11079" cy="58124"/>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2"/>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2"/>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2"/>
              <p:cNvSpPr/>
              <p:nvPr/>
            </p:nvSpPr>
            <p:spPr>
              <a:xfrm>
                <a:off x="606732" y="4521438"/>
                <a:ext cx="55984"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2"/>
              <p:cNvSpPr/>
              <p:nvPr/>
            </p:nvSpPr>
            <p:spPr>
              <a:xfrm>
                <a:off x="697472" y="4402671"/>
                <a:ext cx="45802"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2"/>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2"/>
              <p:cNvSpPr/>
              <p:nvPr/>
            </p:nvSpPr>
            <p:spPr>
              <a:xfrm>
                <a:off x="806541" y="4825899"/>
                <a:ext cx="95262"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2"/>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2"/>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2"/>
              <p:cNvSpPr/>
              <p:nvPr/>
            </p:nvSpPr>
            <p:spPr>
              <a:xfrm>
                <a:off x="458005" y="4696224"/>
                <a:ext cx="63163" cy="74277"/>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2"/>
              <p:cNvSpPr/>
              <p:nvPr/>
            </p:nvSpPr>
            <p:spPr>
              <a:xfrm>
                <a:off x="413446" y="4798701"/>
                <a:ext cx="49012" cy="74277"/>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7" name="Google Shape;1627;p12"/>
            <p:cNvGrpSpPr/>
            <p:nvPr/>
          </p:nvGrpSpPr>
          <p:grpSpPr>
            <a:xfrm>
              <a:off x="698404" y="4536073"/>
              <a:ext cx="744185" cy="310361"/>
              <a:chOff x="698404" y="4536073"/>
              <a:chExt cx="744185" cy="310361"/>
            </a:xfrm>
          </p:grpSpPr>
          <p:sp>
            <p:nvSpPr>
              <p:cNvPr id="1628" name="Google Shape;1628;p12"/>
              <p:cNvSpPr/>
              <p:nvPr/>
            </p:nvSpPr>
            <p:spPr>
              <a:xfrm>
                <a:off x="698404" y="4575835"/>
                <a:ext cx="689717" cy="270599"/>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2"/>
              <p:cNvSpPr/>
              <p:nvPr/>
            </p:nvSpPr>
            <p:spPr>
              <a:xfrm>
                <a:off x="1244437" y="4664884"/>
                <a:ext cx="116316" cy="61748"/>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2"/>
              <p:cNvSpPr/>
              <p:nvPr/>
            </p:nvSpPr>
            <p:spPr>
              <a:xfrm>
                <a:off x="1289756" y="4685766"/>
                <a:ext cx="146241"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2"/>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2"/>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2"/>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2"/>
              <p:cNvSpPr/>
              <p:nvPr/>
            </p:nvSpPr>
            <p:spPr>
              <a:xfrm>
                <a:off x="1127845" y="4681348"/>
                <a:ext cx="18707" cy="48287"/>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5" name="Google Shape;1635;p12"/>
            <p:cNvGrpSpPr/>
            <p:nvPr/>
          </p:nvGrpSpPr>
          <p:grpSpPr>
            <a:xfrm>
              <a:off x="1480868" y="4370675"/>
              <a:ext cx="111726" cy="84079"/>
              <a:chOff x="1480868" y="4370675"/>
              <a:chExt cx="111726" cy="84079"/>
            </a:xfrm>
          </p:grpSpPr>
          <p:sp>
            <p:nvSpPr>
              <p:cNvPr id="1636" name="Google Shape;1636;p12"/>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2"/>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2"/>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9" name="Google Shape;1639;p12"/>
            <p:cNvGrpSpPr/>
            <p:nvPr/>
          </p:nvGrpSpPr>
          <p:grpSpPr>
            <a:xfrm>
              <a:off x="497557" y="3828541"/>
              <a:ext cx="111692" cy="96747"/>
              <a:chOff x="511469" y="3533641"/>
              <a:chExt cx="111692" cy="96747"/>
            </a:xfrm>
          </p:grpSpPr>
          <p:sp>
            <p:nvSpPr>
              <p:cNvPr id="1640" name="Google Shape;1640;p12"/>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2"/>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2"/>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3" name="Google Shape;1643;p12"/>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2"/>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2"/>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2"/>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2"/>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2"/>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2"/>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0" name="Google Shape;1650;p12"/>
          <p:cNvGrpSpPr/>
          <p:nvPr/>
        </p:nvGrpSpPr>
        <p:grpSpPr>
          <a:xfrm>
            <a:off x="788653" y="49798"/>
            <a:ext cx="342002" cy="326317"/>
            <a:chOff x="1169653" y="125998"/>
            <a:chExt cx="342002" cy="326317"/>
          </a:xfrm>
        </p:grpSpPr>
        <p:sp>
          <p:nvSpPr>
            <p:cNvPr id="1651" name="Google Shape;1651;p12"/>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2"/>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2"/>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4" name="Google Shape;1654;p12"/>
          <p:cNvGrpSpPr/>
          <p:nvPr/>
        </p:nvGrpSpPr>
        <p:grpSpPr>
          <a:xfrm>
            <a:off x="-490086" y="0"/>
            <a:ext cx="1575216" cy="1947626"/>
            <a:chOff x="-490086" y="0"/>
            <a:chExt cx="1575216" cy="1947626"/>
          </a:xfrm>
        </p:grpSpPr>
        <p:grpSp>
          <p:nvGrpSpPr>
            <p:cNvPr id="1655" name="Google Shape;1655;p12"/>
            <p:cNvGrpSpPr/>
            <p:nvPr/>
          </p:nvGrpSpPr>
          <p:grpSpPr>
            <a:xfrm rot="554175">
              <a:off x="-377986" y="98660"/>
              <a:ext cx="1351016" cy="1505965"/>
              <a:chOff x="-257414" y="402406"/>
              <a:chExt cx="1351063" cy="1506018"/>
            </a:xfrm>
          </p:grpSpPr>
          <p:sp>
            <p:nvSpPr>
              <p:cNvPr id="1656" name="Google Shape;1656;p12"/>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2"/>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2"/>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2"/>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2"/>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2"/>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2"/>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2"/>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4" name="Google Shape;1664;p12"/>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5" name="Google Shape;1665;p12"/>
          <p:cNvGrpSpPr/>
          <p:nvPr/>
        </p:nvGrpSpPr>
        <p:grpSpPr>
          <a:xfrm>
            <a:off x="7133439" y="3487251"/>
            <a:ext cx="2480886" cy="1832468"/>
            <a:chOff x="7133439" y="3487251"/>
            <a:chExt cx="2480886" cy="1832468"/>
          </a:xfrm>
        </p:grpSpPr>
        <p:sp>
          <p:nvSpPr>
            <p:cNvPr id="1666" name="Google Shape;1666;p12"/>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2"/>
            <p:cNvSpPr/>
            <p:nvPr/>
          </p:nvSpPr>
          <p:spPr>
            <a:xfrm>
              <a:off x="7133439" y="48716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8" name="Google Shape;1668;p12"/>
            <p:cNvGrpSpPr/>
            <p:nvPr/>
          </p:nvGrpSpPr>
          <p:grpSpPr>
            <a:xfrm rot="-1253440">
              <a:off x="8393308" y="3636190"/>
              <a:ext cx="1048937" cy="1158529"/>
              <a:chOff x="8231925" y="3292177"/>
              <a:chExt cx="1048895" cy="1158482"/>
            </a:xfrm>
          </p:grpSpPr>
          <p:sp>
            <p:nvSpPr>
              <p:cNvPr id="1669" name="Google Shape;1669;p12"/>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2"/>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2"/>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2"/>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2"/>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2"/>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2"/>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6" name="Google Shape;1676;p12"/>
            <p:cNvGrpSpPr/>
            <p:nvPr/>
          </p:nvGrpSpPr>
          <p:grpSpPr>
            <a:xfrm flipH="1" rot="2700000">
              <a:off x="8159393" y="4829632"/>
              <a:ext cx="408102" cy="405132"/>
              <a:chOff x="233409" y="90004"/>
              <a:chExt cx="408106" cy="405135"/>
            </a:xfrm>
          </p:grpSpPr>
          <p:sp>
            <p:nvSpPr>
              <p:cNvPr id="1677" name="Google Shape;1677;p1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86" name="Google Shape;1686;p12"/>
          <p:cNvSpPr txBox="1"/>
          <p:nvPr>
            <p:ph idx="6"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BLANK_1_1_1_1_1_2">
    <p:bg>
      <p:bgPr>
        <a:noFill/>
      </p:bgPr>
    </p:bg>
    <p:spTree>
      <p:nvGrpSpPr>
        <p:cNvPr id="1687" name="Shape 1687"/>
        <p:cNvGrpSpPr/>
        <p:nvPr/>
      </p:nvGrpSpPr>
      <p:grpSpPr>
        <a:xfrm>
          <a:off x="0" y="0"/>
          <a:ext cx="0" cy="0"/>
          <a:chOff x="0" y="0"/>
          <a:chExt cx="0" cy="0"/>
        </a:xfrm>
      </p:grpSpPr>
      <p:sp>
        <p:nvSpPr>
          <p:cNvPr id="1688" name="Google Shape;1688;p13"/>
          <p:cNvSpPr/>
          <p:nvPr/>
        </p:nvSpPr>
        <p:spPr>
          <a:xfrm rot="-6803726">
            <a:off x="-1089669" y="3888094"/>
            <a:ext cx="2390967" cy="1041403"/>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3"/>
          <p:cNvSpPr txBox="1"/>
          <p:nvPr>
            <p:ph type="title"/>
          </p:nvPr>
        </p:nvSpPr>
        <p:spPr>
          <a:xfrm>
            <a:off x="1159950" y="841275"/>
            <a:ext cx="3856200" cy="484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lgn="ctr">
              <a:lnSpc>
                <a:spcPct val="80000"/>
              </a:lnSpc>
              <a:spcBef>
                <a:spcPts val="0"/>
              </a:spcBef>
              <a:spcAft>
                <a:spcPts val="0"/>
              </a:spcAft>
              <a:buSzPts val="4800"/>
              <a:buFont typeface="Staatliches"/>
              <a:buNone/>
              <a:defRPr sz="4800">
                <a:latin typeface="Staatliches"/>
                <a:ea typeface="Staatliches"/>
                <a:cs typeface="Staatliches"/>
                <a:sym typeface="Staatliches"/>
              </a:defRPr>
            </a:lvl2pPr>
            <a:lvl3pPr lvl="2" algn="ctr">
              <a:lnSpc>
                <a:spcPct val="80000"/>
              </a:lnSpc>
              <a:spcBef>
                <a:spcPts val="0"/>
              </a:spcBef>
              <a:spcAft>
                <a:spcPts val="0"/>
              </a:spcAft>
              <a:buSzPts val="4800"/>
              <a:buFont typeface="Staatliches"/>
              <a:buNone/>
              <a:defRPr sz="4800">
                <a:latin typeface="Staatliches"/>
                <a:ea typeface="Staatliches"/>
                <a:cs typeface="Staatliches"/>
                <a:sym typeface="Staatliches"/>
              </a:defRPr>
            </a:lvl3pPr>
            <a:lvl4pPr lvl="3" algn="ctr">
              <a:lnSpc>
                <a:spcPct val="80000"/>
              </a:lnSpc>
              <a:spcBef>
                <a:spcPts val="0"/>
              </a:spcBef>
              <a:spcAft>
                <a:spcPts val="0"/>
              </a:spcAft>
              <a:buSzPts val="4800"/>
              <a:buFont typeface="Staatliches"/>
              <a:buNone/>
              <a:defRPr sz="4800">
                <a:latin typeface="Staatliches"/>
                <a:ea typeface="Staatliches"/>
                <a:cs typeface="Staatliches"/>
                <a:sym typeface="Staatliches"/>
              </a:defRPr>
            </a:lvl4pPr>
            <a:lvl5pPr lvl="4" algn="ctr">
              <a:lnSpc>
                <a:spcPct val="80000"/>
              </a:lnSpc>
              <a:spcBef>
                <a:spcPts val="0"/>
              </a:spcBef>
              <a:spcAft>
                <a:spcPts val="0"/>
              </a:spcAft>
              <a:buSzPts val="4800"/>
              <a:buFont typeface="Staatliches"/>
              <a:buNone/>
              <a:defRPr sz="4800">
                <a:latin typeface="Staatliches"/>
                <a:ea typeface="Staatliches"/>
                <a:cs typeface="Staatliches"/>
                <a:sym typeface="Staatliches"/>
              </a:defRPr>
            </a:lvl5pPr>
            <a:lvl6pPr lvl="5" algn="ctr">
              <a:lnSpc>
                <a:spcPct val="80000"/>
              </a:lnSpc>
              <a:spcBef>
                <a:spcPts val="0"/>
              </a:spcBef>
              <a:spcAft>
                <a:spcPts val="0"/>
              </a:spcAft>
              <a:buSzPts val="4800"/>
              <a:buFont typeface="Staatliches"/>
              <a:buNone/>
              <a:defRPr sz="4800">
                <a:latin typeface="Staatliches"/>
                <a:ea typeface="Staatliches"/>
                <a:cs typeface="Staatliches"/>
                <a:sym typeface="Staatliches"/>
              </a:defRPr>
            </a:lvl6pPr>
            <a:lvl7pPr lvl="6" algn="ctr">
              <a:lnSpc>
                <a:spcPct val="80000"/>
              </a:lnSpc>
              <a:spcBef>
                <a:spcPts val="0"/>
              </a:spcBef>
              <a:spcAft>
                <a:spcPts val="0"/>
              </a:spcAft>
              <a:buSzPts val="4800"/>
              <a:buFont typeface="Staatliches"/>
              <a:buNone/>
              <a:defRPr sz="4800">
                <a:latin typeface="Staatliches"/>
                <a:ea typeface="Staatliches"/>
                <a:cs typeface="Staatliches"/>
                <a:sym typeface="Staatliches"/>
              </a:defRPr>
            </a:lvl7pPr>
            <a:lvl8pPr lvl="7" algn="ctr">
              <a:lnSpc>
                <a:spcPct val="80000"/>
              </a:lnSpc>
              <a:spcBef>
                <a:spcPts val="0"/>
              </a:spcBef>
              <a:spcAft>
                <a:spcPts val="0"/>
              </a:spcAft>
              <a:buSzPts val="4800"/>
              <a:buFont typeface="Staatliches"/>
              <a:buNone/>
              <a:defRPr sz="4800">
                <a:latin typeface="Staatliches"/>
                <a:ea typeface="Staatliches"/>
                <a:cs typeface="Staatliches"/>
                <a:sym typeface="Staatliches"/>
              </a:defRPr>
            </a:lvl8pPr>
            <a:lvl9pPr lvl="8" algn="ctr">
              <a:lnSpc>
                <a:spcPct val="80000"/>
              </a:lnSpc>
              <a:spcBef>
                <a:spcPts val="0"/>
              </a:spcBef>
              <a:spcAft>
                <a:spcPts val="0"/>
              </a:spcAft>
              <a:buSzPts val="4800"/>
              <a:buFont typeface="Staatliches"/>
              <a:buNone/>
              <a:defRPr sz="4800">
                <a:latin typeface="Staatliches"/>
                <a:ea typeface="Staatliches"/>
                <a:cs typeface="Staatliches"/>
                <a:sym typeface="Staatliches"/>
              </a:defRPr>
            </a:lvl9pPr>
          </a:lstStyle>
          <a:p/>
        </p:txBody>
      </p:sp>
      <p:sp>
        <p:nvSpPr>
          <p:cNvPr id="1690" name="Google Shape;1690;p13"/>
          <p:cNvSpPr txBox="1"/>
          <p:nvPr>
            <p:ph idx="2" type="title"/>
          </p:nvPr>
        </p:nvSpPr>
        <p:spPr>
          <a:xfrm>
            <a:off x="1410150" y="3633475"/>
            <a:ext cx="3355800" cy="484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lgn="ctr">
              <a:lnSpc>
                <a:spcPct val="80000"/>
              </a:lnSpc>
              <a:spcBef>
                <a:spcPts val="0"/>
              </a:spcBef>
              <a:spcAft>
                <a:spcPts val="0"/>
              </a:spcAft>
              <a:buSzPts val="4800"/>
              <a:buFont typeface="Staatliches"/>
              <a:buNone/>
              <a:defRPr sz="4800">
                <a:latin typeface="Staatliches"/>
                <a:ea typeface="Staatliches"/>
                <a:cs typeface="Staatliches"/>
                <a:sym typeface="Staatliches"/>
              </a:defRPr>
            </a:lvl2pPr>
            <a:lvl3pPr lvl="2" algn="ctr">
              <a:lnSpc>
                <a:spcPct val="80000"/>
              </a:lnSpc>
              <a:spcBef>
                <a:spcPts val="0"/>
              </a:spcBef>
              <a:spcAft>
                <a:spcPts val="0"/>
              </a:spcAft>
              <a:buSzPts val="4800"/>
              <a:buFont typeface="Staatliches"/>
              <a:buNone/>
              <a:defRPr sz="4800">
                <a:latin typeface="Staatliches"/>
                <a:ea typeface="Staatliches"/>
                <a:cs typeface="Staatliches"/>
                <a:sym typeface="Staatliches"/>
              </a:defRPr>
            </a:lvl3pPr>
            <a:lvl4pPr lvl="3" algn="ctr">
              <a:lnSpc>
                <a:spcPct val="80000"/>
              </a:lnSpc>
              <a:spcBef>
                <a:spcPts val="0"/>
              </a:spcBef>
              <a:spcAft>
                <a:spcPts val="0"/>
              </a:spcAft>
              <a:buSzPts val="4800"/>
              <a:buFont typeface="Staatliches"/>
              <a:buNone/>
              <a:defRPr sz="4800">
                <a:latin typeface="Staatliches"/>
                <a:ea typeface="Staatliches"/>
                <a:cs typeface="Staatliches"/>
                <a:sym typeface="Staatliches"/>
              </a:defRPr>
            </a:lvl4pPr>
            <a:lvl5pPr lvl="4" algn="ctr">
              <a:lnSpc>
                <a:spcPct val="80000"/>
              </a:lnSpc>
              <a:spcBef>
                <a:spcPts val="0"/>
              </a:spcBef>
              <a:spcAft>
                <a:spcPts val="0"/>
              </a:spcAft>
              <a:buSzPts val="4800"/>
              <a:buFont typeface="Staatliches"/>
              <a:buNone/>
              <a:defRPr sz="4800">
                <a:latin typeface="Staatliches"/>
                <a:ea typeface="Staatliches"/>
                <a:cs typeface="Staatliches"/>
                <a:sym typeface="Staatliches"/>
              </a:defRPr>
            </a:lvl5pPr>
            <a:lvl6pPr lvl="5" algn="ctr">
              <a:lnSpc>
                <a:spcPct val="80000"/>
              </a:lnSpc>
              <a:spcBef>
                <a:spcPts val="0"/>
              </a:spcBef>
              <a:spcAft>
                <a:spcPts val="0"/>
              </a:spcAft>
              <a:buSzPts val="4800"/>
              <a:buFont typeface="Staatliches"/>
              <a:buNone/>
              <a:defRPr sz="4800">
                <a:latin typeface="Staatliches"/>
                <a:ea typeface="Staatliches"/>
                <a:cs typeface="Staatliches"/>
                <a:sym typeface="Staatliches"/>
              </a:defRPr>
            </a:lvl6pPr>
            <a:lvl7pPr lvl="6" algn="ctr">
              <a:lnSpc>
                <a:spcPct val="80000"/>
              </a:lnSpc>
              <a:spcBef>
                <a:spcPts val="0"/>
              </a:spcBef>
              <a:spcAft>
                <a:spcPts val="0"/>
              </a:spcAft>
              <a:buSzPts val="4800"/>
              <a:buFont typeface="Staatliches"/>
              <a:buNone/>
              <a:defRPr sz="4800">
                <a:latin typeface="Staatliches"/>
                <a:ea typeface="Staatliches"/>
                <a:cs typeface="Staatliches"/>
                <a:sym typeface="Staatliches"/>
              </a:defRPr>
            </a:lvl7pPr>
            <a:lvl8pPr lvl="7" algn="ctr">
              <a:lnSpc>
                <a:spcPct val="80000"/>
              </a:lnSpc>
              <a:spcBef>
                <a:spcPts val="0"/>
              </a:spcBef>
              <a:spcAft>
                <a:spcPts val="0"/>
              </a:spcAft>
              <a:buSzPts val="4800"/>
              <a:buFont typeface="Staatliches"/>
              <a:buNone/>
              <a:defRPr sz="4800">
                <a:latin typeface="Staatliches"/>
                <a:ea typeface="Staatliches"/>
                <a:cs typeface="Staatliches"/>
                <a:sym typeface="Staatliches"/>
              </a:defRPr>
            </a:lvl8pPr>
            <a:lvl9pPr lvl="8" algn="ctr">
              <a:lnSpc>
                <a:spcPct val="80000"/>
              </a:lnSpc>
              <a:spcBef>
                <a:spcPts val="0"/>
              </a:spcBef>
              <a:spcAft>
                <a:spcPts val="0"/>
              </a:spcAft>
              <a:buSzPts val="4800"/>
              <a:buFont typeface="Staatliches"/>
              <a:buNone/>
              <a:defRPr sz="4800">
                <a:latin typeface="Staatliches"/>
                <a:ea typeface="Staatliches"/>
                <a:cs typeface="Staatliches"/>
                <a:sym typeface="Staatliches"/>
              </a:defRPr>
            </a:lvl9pPr>
          </a:lstStyle>
          <a:p/>
        </p:txBody>
      </p:sp>
      <p:sp>
        <p:nvSpPr>
          <p:cNvPr id="1691" name="Google Shape;1691;p13"/>
          <p:cNvSpPr txBox="1"/>
          <p:nvPr>
            <p:ph idx="3" type="title"/>
          </p:nvPr>
        </p:nvSpPr>
        <p:spPr>
          <a:xfrm>
            <a:off x="1410150" y="2227200"/>
            <a:ext cx="3355800" cy="484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lgn="ctr">
              <a:lnSpc>
                <a:spcPct val="80000"/>
              </a:lnSpc>
              <a:spcBef>
                <a:spcPts val="0"/>
              </a:spcBef>
              <a:spcAft>
                <a:spcPts val="0"/>
              </a:spcAft>
              <a:buSzPts val="4800"/>
              <a:buFont typeface="Staatliches"/>
              <a:buNone/>
              <a:defRPr sz="4800">
                <a:latin typeface="Staatliches"/>
                <a:ea typeface="Staatliches"/>
                <a:cs typeface="Staatliches"/>
                <a:sym typeface="Staatliches"/>
              </a:defRPr>
            </a:lvl2pPr>
            <a:lvl3pPr lvl="2" algn="ctr">
              <a:lnSpc>
                <a:spcPct val="80000"/>
              </a:lnSpc>
              <a:spcBef>
                <a:spcPts val="0"/>
              </a:spcBef>
              <a:spcAft>
                <a:spcPts val="0"/>
              </a:spcAft>
              <a:buSzPts val="4800"/>
              <a:buFont typeface="Staatliches"/>
              <a:buNone/>
              <a:defRPr sz="4800">
                <a:latin typeface="Staatliches"/>
                <a:ea typeface="Staatliches"/>
                <a:cs typeface="Staatliches"/>
                <a:sym typeface="Staatliches"/>
              </a:defRPr>
            </a:lvl3pPr>
            <a:lvl4pPr lvl="3" algn="ctr">
              <a:lnSpc>
                <a:spcPct val="80000"/>
              </a:lnSpc>
              <a:spcBef>
                <a:spcPts val="0"/>
              </a:spcBef>
              <a:spcAft>
                <a:spcPts val="0"/>
              </a:spcAft>
              <a:buSzPts val="4800"/>
              <a:buFont typeface="Staatliches"/>
              <a:buNone/>
              <a:defRPr sz="4800">
                <a:latin typeface="Staatliches"/>
                <a:ea typeface="Staatliches"/>
                <a:cs typeface="Staatliches"/>
                <a:sym typeface="Staatliches"/>
              </a:defRPr>
            </a:lvl4pPr>
            <a:lvl5pPr lvl="4" algn="ctr">
              <a:lnSpc>
                <a:spcPct val="80000"/>
              </a:lnSpc>
              <a:spcBef>
                <a:spcPts val="0"/>
              </a:spcBef>
              <a:spcAft>
                <a:spcPts val="0"/>
              </a:spcAft>
              <a:buSzPts val="4800"/>
              <a:buFont typeface="Staatliches"/>
              <a:buNone/>
              <a:defRPr sz="4800">
                <a:latin typeface="Staatliches"/>
                <a:ea typeface="Staatliches"/>
                <a:cs typeface="Staatliches"/>
                <a:sym typeface="Staatliches"/>
              </a:defRPr>
            </a:lvl5pPr>
            <a:lvl6pPr lvl="5" algn="ctr">
              <a:lnSpc>
                <a:spcPct val="80000"/>
              </a:lnSpc>
              <a:spcBef>
                <a:spcPts val="0"/>
              </a:spcBef>
              <a:spcAft>
                <a:spcPts val="0"/>
              </a:spcAft>
              <a:buSzPts val="4800"/>
              <a:buFont typeface="Staatliches"/>
              <a:buNone/>
              <a:defRPr sz="4800">
                <a:latin typeface="Staatliches"/>
                <a:ea typeface="Staatliches"/>
                <a:cs typeface="Staatliches"/>
                <a:sym typeface="Staatliches"/>
              </a:defRPr>
            </a:lvl6pPr>
            <a:lvl7pPr lvl="6" algn="ctr">
              <a:lnSpc>
                <a:spcPct val="80000"/>
              </a:lnSpc>
              <a:spcBef>
                <a:spcPts val="0"/>
              </a:spcBef>
              <a:spcAft>
                <a:spcPts val="0"/>
              </a:spcAft>
              <a:buSzPts val="4800"/>
              <a:buFont typeface="Staatliches"/>
              <a:buNone/>
              <a:defRPr sz="4800">
                <a:latin typeface="Staatliches"/>
                <a:ea typeface="Staatliches"/>
                <a:cs typeface="Staatliches"/>
                <a:sym typeface="Staatliches"/>
              </a:defRPr>
            </a:lvl7pPr>
            <a:lvl8pPr lvl="7" algn="ctr">
              <a:lnSpc>
                <a:spcPct val="80000"/>
              </a:lnSpc>
              <a:spcBef>
                <a:spcPts val="0"/>
              </a:spcBef>
              <a:spcAft>
                <a:spcPts val="0"/>
              </a:spcAft>
              <a:buSzPts val="4800"/>
              <a:buFont typeface="Staatliches"/>
              <a:buNone/>
              <a:defRPr sz="4800">
                <a:latin typeface="Staatliches"/>
                <a:ea typeface="Staatliches"/>
                <a:cs typeface="Staatliches"/>
                <a:sym typeface="Staatliches"/>
              </a:defRPr>
            </a:lvl8pPr>
            <a:lvl9pPr lvl="8" algn="ctr">
              <a:lnSpc>
                <a:spcPct val="80000"/>
              </a:lnSpc>
              <a:spcBef>
                <a:spcPts val="0"/>
              </a:spcBef>
              <a:spcAft>
                <a:spcPts val="0"/>
              </a:spcAft>
              <a:buSzPts val="4800"/>
              <a:buFont typeface="Staatliches"/>
              <a:buNone/>
              <a:defRPr sz="4800">
                <a:latin typeface="Staatliches"/>
                <a:ea typeface="Staatliches"/>
                <a:cs typeface="Staatliches"/>
                <a:sym typeface="Staatliches"/>
              </a:defRPr>
            </a:lvl9pPr>
          </a:lstStyle>
          <a:p/>
        </p:txBody>
      </p:sp>
      <p:sp>
        <p:nvSpPr>
          <p:cNvPr id="1692" name="Google Shape;1692;p13"/>
          <p:cNvSpPr txBox="1"/>
          <p:nvPr>
            <p:ph idx="1" type="subTitle"/>
          </p:nvPr>
        </p:nvSpPr>
        <p:spPr>
          <a:xfrm>
            <a:off x="1470000" y="1459300"/>
            <a:ext cx="3236100" cy="32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693" name="Google Shape;1693;p13"/>
          <p:cNvSpPr txBox="1"/>
          <p:nvPr>
            <p:ph idx="4" type="subTitle"/>
          </p:nvPr>
        </p:nvSpPr>
        <p:spPr>
          <a:xfrm>
            <a:off x="683400" y="4248900"/>
            <a:ext cx="4809300" cy="32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694" name="Google Shape;1694;p13"/>
          <p:cNvSpPr txBox="1"/>
          <p:nvPr>
            <p:ph idx="5" type="subTitle"/>
          </p:nvPr>
        </p:nvSpPr>
        <p:spPr>
          <a:xfrm>
            <a:off x="1470000" y="2841300"/>
            <a:ext cx="3236100" cy="306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695" name="Google Shape;1695;p13"/>
          <p:cNvSpPr/>
          <p:nvPr/>
        </p:nvSpPr>
        <p:spPr>
          <a:xfrm rot="10800000">
            <a:off x="5013630" y="3291673"/>
            <a:ext cx="4983945" cy="1987225"/>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3"/>
          <p:cNvSpPr/>
          <p:nvPr/>
        </p:nvSpPr>
        <p:spPr>
          <a:xfrm flipH="1">
            <a:off x="8036353" y="-207347"/>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3"/>
          <p:cNvSpPr/>
          <p:nvPr/>
        </p:nvSpPr>
        <p:spPr>
          <a:xfrm>
            <a:off x="-1011452" y="-1681576"/>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8" name="Google Shape;1698;p13"/>
          <p:cNvGrpSpPr/>
          <p:nvPr/>
        </p:nvGrpSpPr>
        <p:grpSpPr>
          <a:xfrm flipH="1">
            <a:off x="5909702" y="1849717"/>
            <a:ext cx="3497010" cy="3438511"/>
            <a:chOff x="-91100" y="3099894"/>
            <a:chExt cx="2126230" cy="2090661"/>
          </a:xfrm>
        </p:grpSpPr>
        <p:sp>
          <p:nvSpPr>
            <p:cNvPr id="1699" name="Google Shape;1699;p13"/>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3"/>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3"/>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3"/>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3"/>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3"/>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3"/>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3"/>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3"/>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3"/>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3"/>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3"/>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3"/>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3"/>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3"/>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3"/>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3"/>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3"/>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3"/>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3"/>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3"/>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3"/>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3"/>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3"/>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3"/>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3"/>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3"/>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3"/>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3"/>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3"/>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3"/>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3"/>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3"/>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3"/>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3"/>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3"/>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3"/>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3"/>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3"/>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3"/>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3"/>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3"/>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3"/>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3"/>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3"/>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3"/>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3"/>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3"/>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3"/>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3"/>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3"/>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3"/>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3"/>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3"/>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3"/>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3"/>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3"/>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3"/>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3"/>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3"/>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3"/>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3"/>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3"/>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3"/>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3"/>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3"/>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3"/>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13"/>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3"/>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13"/>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3"/>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3"/>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3"/>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3"/>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3"/>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3"/>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3"/>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3"/>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3"/>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3"/>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13"/>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13"/>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3"/>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3"/>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3"/>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3"/>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3"/>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3"/>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3"/>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3"/>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13"/>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3"/>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3"/>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3"/>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3"/>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3"/>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3"/>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3"/>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3"/>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3"/>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3"/>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3"/>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3"/>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3"/>
            <p:cNvSpPr/>
            <p:nvPr/>
          </p:nvSpPr>
          <p:spPr>
            <a:xfrm flipH="1" rot="10800000">
              <a:off x="1946604" y="4734255"/>
              <a:ext cx="88526" cy="65666"/>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3"/>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3"/>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3"/>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6" name="Google Shape;1806;p13"/>
          <p:cNvGrpSpPr/>
          <p:nvPr/>
        </p:nvGrpSpPr>
        <p:grpSpPr>
          <a:xfrm flipH="1" rot="-4190326">
            <a:off x="6386442" y="-236750"/>
            <a:ext cx="807072" cy="890690"/>
            <a:chOff x="-91111" y="576645"/>
            <a:chExt cx="1048900" cy="1157571"/>
          </a:xfrm>
        </p:grpSpPr>
        <p:sp>
          <p:nvSpPr>
            <p:cNvPr id="1807" name="Google Shape;1807;p13"/>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3"/>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3"/>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3"/>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3"/>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3"/>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3"/>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4" name="Google Shape;1814;p13"/>
          <p:cNvGrpSpPr/>
          <p:nvPr/>
        </p:nvGrpSpPr>
        <p:grpSpPr>
          <a:xfrm flipH="1">
            <a:off x="8677326" y="47192"/>
            <a:ext cx="408106" cy="405135"/>
            <a:chOff x="233409" y="90004"/>
            <a:chExt cx="408106" cy="405135"/>
          </a:xfrm>
        </p:grpSpPr>
        <p:sp>
          <p:nvSpPr>
            <p:cNvPr id="1815" name="Google Shape;1815;p13"/>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13"/>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3"/>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3"/>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3"/>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3"/>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3"/>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3"/>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3"/>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4" name="Google Shape;1824;p13"/>
          <p:cNvSpPr/>
          <p:nvPr/>
        </p:nvSpPr>
        <p:spPr>
          <a:xfrm flipH="1">
            <a:off x="7590248" y="1077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3"/>
          <p:cNvSpPr/>
          <p:nvPr/>
        </p:nvSpPr>
        <p:spPr>
          <a:xfrm flipH="1">
            <a:off x="7736453" y="497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26" name="Google Shape;1826;p13"/>
          <p:cNvGrpSpPr/>
          <p:nvPr/>
        </p:nvGrpSpPr>
        <p:grpSpPr>
          <a:xfrm rot="-2700000">
            <a:off x="127758" y="4731982"/>
            <a:ext cx="408102" cy="405132"/>
            <a:chOff x="233409" y="90004"/>
            <a:chExt cx="408106" cy="405135"/>
          </a:xfrm>
        </p:grpSpPr>
        <p:sp>
          <p:nvSpPr>
            <p:cNvPr id="1827" name="Google Shape;1827;p13"/>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3"/>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3"/>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3"/>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3"/>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3"/>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3"/>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3"/>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3"/>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6" name="Google Shape;1836;p13"/>
          <p:cNvGrpSpPr/>
          <p:nvPr/>
        </p:nvGrpSpPr>
        <p:grpSpPr>
          <a:xfrm flipH="1" rot="-9488979">
            <a:off x="-114808" y="30748"/>
            <a:ext cx="1048946" cy="1157622"/>
            <a:chOff x="-91111" y="576645"/>
            <a:chExt cx="1048900" cy="1157571"/>
          </a:xfrm>
        </p:grpSpPr>
        <p:sp>
          <p:nvSpPr>
            <p:cNvPr id="1837" name="Google Shape;1837;p13"/>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3"/>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3"/>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3"/>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3"/>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3"/>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3"/>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3"/>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3"/>
            <p:cNvSpPr/>
            <p:nvPr/>
          </p:nvSpPr>
          <p:spPr>
            <a:xfrm>
              <a:off x="748913" y="1167299"/>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6" name="Shape 1846"/>
        <p:cNvGrpSpPr/>
        <p:nvPr/>
      </p:nvGrpSpPr>
      <p:grpSpPr>
        <a:xfrm>
          <a:off x="0" y="0"/>
          <a:ext cx="0" cy="0"/>
          <a:chOff x="0" y="0"/>
          <a:chExt cx="0" cy="0"/>
        </a:xfrm>
      </p:grpSpPr>
      <p:sp>
        <p:nvSpPr>
          <p:cNvPr id="1847" name="Google Shape;1847;p14"/>
          <p:cNvSpPr/>
          <p:nvPr/>
        </p:nvSpPr>
        <p:spPr>
          <a:xfrm>
            <a:off x="-1223565" y="4799925"/>
            <a:ext cx="7481487" cy="1395550"/>
          </a:xfrm>
          <a:custGeom>
            <a:rect b="b" l="l" r="r" t="t"/>
            <a:pathLst>
              <a:path extrusionOk="0" h="59480" w="31887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4"/>
          <p:cNvSpPr/>
          <p:nvPr/>
        </p:nvSpPr>
        <p:spPr>
          <a:xfrm>
            <a:off x="4851048" y="3740924"/>
            <a:ext cx="5927144" cy="2255591"/>
          </a:xfrm>
          <a:custGeom>
            <a:rect b="b" l="l" r="r" t="t"/>
            <a:pathLst>
              <a:path extrusionOk="0" h="96136" w="252622">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4"/>
          <p:cNvSpPr/>
          <p:nvPr/>
        </p:nvSpPr>
        <p:spPr>
          <a:xfrm rot="-1121054">
            <a:off x="310644" y="4554555"/>
            <a:ext cx="364310" cy="315317"/>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0" name="Google Shape;1850;p14"/>
          <p:cNvGrpSpPr/>
          <p:nvPr/>
        </p:nvGrpSpPr>
        <p:grpSpPr>
          <a:xfrm>
            <a:off x="8060657" y="4381390"/>
            <a:ext cx="855693" cy="831562"/>
            <a:chOff x="8197580" y="4205811"/>
            <a:chExt cx="998242" cy="969977"/>
          </a:xfrm>
        </p:grpSpPr>
        <p:sp>
          <p:nvSpPr>
            <p:cNvPr id="1851" name="Google Shape;1851;p14"/>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4"/>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4"/>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4"/>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4"/>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4"/>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4"/>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4"/>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4"/>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4"/>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4"/>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4"/>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4"/>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4"/>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4"/>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4"/>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4"/>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8" name="Google Shape;1868;p14"/>
          <p:cNvGrpSpPr/>
          <p:nvPr/>
        </p:nvGrpSpPr>
        <p:grpSpPr>
          <a:xfrm>
            <a:off x="5331442" y="4765275"/>
            <a:ext cx="711828" cy="558075"/>
            <a:chOff x="6116481" y="4524653"/>
            <a:chExt cx="830410" cy="650967"/>
          </a:xfrm>
        </p:grpSpPr>
        <p:sp>
          <p:nvSpPr>
            <p:cNvPr id="1869" name="Google Shape;1869;p14"/>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4"/>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4"/>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4"/>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4"/>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4"/>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4"/>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4"/>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7" name="Google Shape;1877;p14"/>
          <p:cNvGrpSpPr/>
          <p:nvPr/>
        </p:nvGrpSpPr>
        <p:grpSpPr>
          <a:xfrm>
            <a:off x="7168890" y="4591653"/>
            <a:ext cx="421377" cy="713078"/>
            <a:chOff x="4966680" y="4437443"/>
            <a:chExt cx="491574" cy="831772"/>
          </a:xfrm>
        </p:grpSpPr>
        <p:sp>
          <p:nvSpPr>
            <p:cNvPr id="1878" name="Google Shape;1878;p14"/>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14"/>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4"/>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4"/>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4"/>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3" name="Google Shape;1883;p14"/>
          <p:cNvGrpSpPr/>
          <p:nvPr/>
        </p:nvGrpSpPr>
        <p:grpSpPr>
          <a:xfrm>
            <a:off x="800404" y="4504491"/>
            <a:ext cx="568303" cy="710729"/>
            <a:chOff x="3291645" y="4438906"/>
            <a:chExt cx="662976" cy="829032"/>
          </a:xfrm>
        </p:grpSpPr>
        <p:sp>
          <p:nvSpPr>
            <p:cNvPr id="1884" name="Google Shape;1884;p14"/>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14"/>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14"/>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4"/>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4"/>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4"/>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4"/>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4"/>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4"/>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4"/>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4" name="Google Shape;1894;p14"/>
          <p:cNvGrpSpPr/>
          <p:nvPr/>
        </p:nvGrpSpPr>
        <p:grpSpPr>
          <a:xfrm>
            <a:off x="4052196" y="4632276"/>
            <a:ext cx="542885" cy="631814"/>
            <a:chOff x="7255011" y="4438892"/>
            <a:chExt cx="633323" cy="736981"/>
          </a:xfrm>
        </p:grpSpPr>
        <p:sp>
          <p:nvSpPr>
            <p:cNvPr id="1895" name="Google Shape;1895;p14"/>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4"/>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4"/>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4"/>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4"/>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4"/>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4"/>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2" name="Google Shape;1902;p14"/>
          <p:cNvGrpSpPr/>
          <p:nvPr/>
        </p:nvGrpSpPr>
        <p:grpSpPr>
          <a:xfrm>
            <a:off x="1813113" y="4655152"/>
            <a:ext cx="553278" cy="586051"/>
            <a:chOff x="4174996" y="4517027"/>
            <a:chExt cx="645448" cy="683602"/>
          </a:xfrm>
        </p:grpSpPr>
        <p:sp>
          <p:nvSpPr>
            <p:cNvPr id="1903" name="Google Shape;1903;p14"/>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4"/>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4"/>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4"/>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7" name="Google Shape;1907;p14"/>
          <p:cNvSpPr/>
          <p:nvPr/>
        </p:nvSpPr>
        <p:spPr>
          <a:xfrm rot="5400000">
            <a:off x="3551716" y="4742580"/>
            <a:ext cx="262885" cy="234592"/>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14"/>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4"/>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0" name="Google Shape;1910;p14"/>
          <p:cNvGrpSpPr/>
          <p:nvPr/>
        </p:nvGrpSpPr>
        <p:grpSpPr>
          <a:xfrm flipH="1">
            <a:off x="8302206" y="-128204"/>
            <a:ext cx="910774" cy="885126"/>
            <a:chOff x="-36607" y="-28910"/>
            <a:chExt cx="999532" cy="971385"/>
          </a:xfrm>
        </p:grpSpPr>
        <p:sp>
          <p:nvSpPr>
            <p:cNvPr id="1911" name="Google Shape;1911;p14"/>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4"/>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4"/>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4"/>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4"/>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4"/>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14"/>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4"/>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14"/>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14"/>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4"/>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4"/>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4"/>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14"/>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14"/>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14"/>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14"/>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8" name="Google Shape;1928;p14"/>
          <p:cNvGrpSpPr/>
          <p:nvPr/>
        </p:nvGrpSpPr>
        <p:grpSpPr>
          <a:xfrm flipH="1" rot="3620603">
            <a:off x="-232917" y="-65553"/>
            <a:ext cx="968764" cy="759839"/>
            <a:chOff x="2246496" y="-36012"/>
            <a:chExt cx="829747" cy="650803"/>
          </a:xfrm>
        </p:grpSpPr>
        <p:sp>
          <p:nvSpPr>
            <p:cNvPr id="1929" name="Google Shape;1929;p14"/>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14"/>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14"/>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14"/>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14"/>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14"/>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14"/>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14"/>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7" name="Google Shape;1937;p14"/>
          <p:cNvGrpSpPr/>
          <p:nvPr/>
        </p:nvGrpSpPr>
        <p:grpSpPr>
          <a:xfrm flipH="1">
            <a:off x="8738208" y="595418"/>
            <a:ext cx="576735" cy="672391"/>
            <a:chOff x="1258903" y="17252"/>
            <a:chExt cx="632940" cy="737918"/>
          </a:xfrm>
        </p:grpSpPr>
        <p:sp>
          <p:nvSpPr>
            <p:cNvPr id="1938" name="Google Shape;1938;p14"/>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14"/>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14"/>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14"/>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14"/>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14"/>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14"/>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5" name="Google Shape;1945;p14"/>
          <p:cNvSpPr/>
          <p:nvPr/>
        </p:nvSpPr>
        <p:spPr>
          <a:xfrm rot="-1120937">
            <a:off x="6601915" y="4688056"/>
            <a:ext cx="239317" cy="207120"/>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6" name="Google Shape;1946;p14"/>
          <p:cNvGrpSpPr/>
          <p:nvPr/>
        </p:nvGrpSpPr>
        <p:grpSpPr>
          <a:xfrm flipH="1" rot="-4535497">
            <a:off x="2536107" y="4740483"/>
            <a:ext cx="774622" cy="607566"/>
            <a:chOff x="2246496" y="-36012"/>
            <a:chExt cx="829747" cy="650803"/>
          </a:xfrm>
        </p:grpSpPr>
        <p:sp>
          <p:nvSpPr>
            <p:cNvPr id="1947" name="Google Shape;1947;p14"/>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14"/>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14"/>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14"/>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14"/>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14"/>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14"/>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14"/>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5" name="Google Shape;1955;p14"/>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1">
    <p:spTree>
      <p:nvGrpSpPr>
        <p:cNvPr id="1956" name="Shape 1956"/>
        <p:cNvGrpSpPr/>
        <p:nvPr/>
      </p:nvGrpSpPr>
      <p:grpSpPr>
        <a:xfrm>
          <a:off x="0" y="0"/>
          <a:ext cx="0" cy="0"/>
          <a:chOff x="0" y="0"/>
          <a:chExt cx="0" cy="0"/>
        </a:xfrm>
      </p:grpSpPr>
      <p:sp>
        <p:nvSpPr>
          <p:cNvPr id="1957" name="Google Shape;1957;p15"/>
          <p:cNvSpPr txBox="1"/>
          <p:nvPr>
            <p:ph idx="1" type="body"/>
          </p:nvPr>
        </p:nvSpPr>
        <p:spPr>
          <a:xfrm>
            <a:off x="5502888" y="2415175"/>
            <a:ext cx="2553300" cy="1136700"/>
          </a:xfrm>
          <a:prstGeom prst="rect">
            <a:avLst/>
          </a:prstGeom>
          <a:noFill/>
          <a:ln>
            <a:noFill/>
          </a:ln>
        </p:spPr>
        <p:txBody>
          <a:bodyPr anchorCtr="0" anchor="t" bIns="91425" lIns="91425" spcFirstLastPara="1" rIns="91425" wrap="square" tIns="91425">
            <a:noAutofit/>
          </a:bodyPr>
          <a:lstStyle>
            <a:lvl1pPr indent="-317500" lvl="0" marL="457200" algn="r">
              <a:lnSpc>
                <a:spcPct val="100000"/>
              </a:lnSpc>
              <a:spcBef>
                <a:spcPts val="0"/>
              </a:spcBef>
              <a:spcAft>
                <a:spcPts val="0"/>
              </a:spcAft>
              <a:buClr>
                <a:schemeClr val="accent3"/>
              </a:buClr>
              <a:buSzPts val="1400"/>
              <a:buFont typeface="Montserrat"/>
              <a:buChar char="●"/>
              <a:defRPr/>
            </a:lvl1pPr>
            <a:lvl2pPr indent="-317500" lvl="1" marL="914400" algn="l">
              <a:lnSpc>
                <a:spcPct val="100000"/>
              </a:lnSpc>
              <a:spcBef>
                <a:spcPts val="0"/>
              </a:spcBef>
              <a:spcAft>
                <a:spcPts val="0"/>
              </a:spcAft>
              <a:buClr>
                <a:schemeClr val="dk2"/>
              </a:buClr>
              <a:buSzPts val="1400"/>
              <a:buFont typeface="Montserrat"/>
              <a:buChar char="○"/>
              <a:defRPr/>
            </a:lvl2pPr>
            <a:lvl3pPr indent="-317500" lvl="2" marL="1371600" algn="l">
              <a:lnSpc>
                <a:spcPct val="100000"/>
              </a:lnSpc>
              <a:spcBef>
                <a:spcPts val="0"/>
              </a:spcBef>
              <a:spcAft>
                <a:spcPts val="0"/>
              </a:spcAft>
              <a:buClr>
                <a:schemeClr val="dk2"/>
              </a:buClr>
              <a:buSzPts val="1400"/>
              <a:buFont typeface="Montserrat"/>
              <a:buChar char="■"/>
              <a:defRPr/>
            </a:lvl3pPr>
            <a:lvl4pPr indent="-317500" lvl="3" marL="1828800" algn="l">
              <a:lnSpc>
                <a:spcPct val="100000"/>
              </a:lnSpc>
              <a:spcBef>
                <a:spcPts val="0"/>
              </a:spcBef>
              <a:spcAft>
                <a:spcPts val="0"/>
              </a:spcAft>
              <a:buClr>
                <a:schemeClr val="dk2"/>
              </a:buClr>
              <a:buSzPts val="1400"/>
              <a:buFont typeface="Montserrat"/>
              <a:buChar char="●"/>
              <a:defRPr/>
            </a:lvl4pPr>
            <a:lvl5pPr indent="-317500" lvl="4" marL="2286000" algn="l">
              <a:lnSpc>
                <a:spcPct val="100000"/>
              </a:lnSpc>
              <a:spcBef>
                <a:spcPts val="0"/>
              </a:spcBef>
              <a:spcAft>
                <a:spcPts val="0"/>
              </a:spcAft>
              <a:buClr>
                <a:schemeClr val="dk2"/>
              </a:buClr>
              <a:buSzPts val="1400"/>
              <a:buFont typeface="Montserrat"/>
              <a:buChar char="○"/>
              <a:defRPr/>
            </a:lvl5pPr>
            <a:lvl6pPr indent="-317500" lvl="5" marL="2743200" algn="l">
              <a:lnSpc>
                <a:spcPct val="100000"/>
              </a:lnSpc>
              <a:spcBef>
                <a:spcPts val="0"/>
              </a:spcBef>
              <a:spcAft>
                <a:spcPts val="0"/>
              </a:spcAft>
              <a:buClr>
                <a:schemeClr val="dk2"/>
              </a:buClr>
              <a:buSzPts val="1400"/>
              <a:buFont typeface="Montserrat"/>
              <a:buChar char="■"/>
              <a:defRPr/>
            </a:lvl6pPr>
            <a:lvl7pPr indent="-317500" lvl="6" marL="3200400" algn="l">
              <a:lnSpc>
                <a:spcPct val="100000"/>
              </a:lnSpc>
              <a:spcBef>
                <a:spcPts val="0"/>
              </a:spcBef>
              <a:spcAft>
                <a:spcPts val="0"/>
              </a:spcAft>
              <a:buClr>
                <a:schemeClr val="dk2"/>
              </a:buClr>
              <a:buSzPts val="1400"/>
              <a:buFont typeface="Montserrat"/>
              <a:buChar char="●"/>
              <a:defRPr/>
            </a:lvl7pPr>
            <a:lvl8pPr indent="-317500" lvl="7" marL="3657600" algn="l">
              <a:lnSpc>
                <a:spcPct val="100000"/>
              </a:lnSpc>
              <a:spcBef>
                <a:spcPts val="0"/>
              </a:spcBef>
              <a:spcAft>
                <a:spcPts val="0"/>
              </a:spcAft>
              <a:buClr>
                <a:schemeClr val="dk2"/>
              </a:buClr>
              <a:buSzPts val="1400"/>
              <a:buFont typeface="Montserrat"/>
              <a:buChar char="○"/>
              <a:defRPr/>
            </a:lvl8pPr>
            <a:lvl9pPr indent="-317500" lvl="8" marL="4114800" algn="l">
              <a:lnSpc>
                <a:spcPct val="100000"/>
              </a:lnSpc>
              <a:spcBef>
                <a:spcPts val="0"/>
              </a:spcBef>
              <a:spcAft>
                <a:spcPts val="0"/>
              </a:spcAft>
              <a:buClr>
                <a:schemeClr val="dk2"/>
              </a:buClr>
              <a:buSzPts val="1400"/>
              <a:buFont typeface="Montserrat"/>
              <a:buChar char="■"/>
              <a:defRPr/>
            </a:lvl9pPr>
          </a:lstStyle>
          <a:p/>
        </p:txBody>
      </p:sp>
      <p:sp>
        <p:nvSpPr>
          <p:cNvPr id="1958" name="Google Shape;1958;p15"/>
          <p:cNvSpPr txBox="1"/>
          <p:nvPr>
            <p:ph type="title"/>
          </p:nvPr>
        </p:nvSpPr>
        <p:spPr>
          <a:xfrm>
            <a:off x="5117913" y="1608600"/>
            <a:ext cx="2937900" cy="806700"/>
          </a:xfrm>
          <a:prstGeom prst="rect">
            <a:avLst/>
          </a:prstGeom>
          <a:noFill/>
          <a:ln>
            <a:noFill/>
          </a:ln>
        </p:spPr>
        <p:txBody>
          <a:bodyPr anchorCtr="0" anchor="t" bIns="91425" lIns="91425" spcFirstLastPara="1" rIns="91425" wrap="square" tIns="91425">
            <a:noAutofit/>
          </a:bodyPr>
          <a:lstStyle>
            <a:lvl1pPr lvl="0" algn="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grpSp>
        <p:nvGrpSpPr>
          <p:cNvPr id="1959" name="Google Shape;1959;p15"/>
          <p:cNvGrpSpPr/>
          <p:nvPr/>
        </p:nvGrpSpPr>
        <p:grpSpPr>
          <a:xfrm>
            <a:off x="6520300" y="4742058"/>
            <a:ext cx="450323" cy="449886"/>
            <a:chOff x="4887569" y="4595026"/>
            <a:chExt cx="381145" cy="381033"/>
          </a:xfrm>
        </p:grpSpPr>
        <p:sp>
          <p:nvSpPr>
            <p:cNvPr id="1960" name="Google Shape;1960;p15"/>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1" name="Google Shape;1961;p15"/>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2" name="Google Shape;1962;p15"/>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3" name="Google Shape;1963;p15"/>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4" name="Google Shape;1964;p15"/>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5" name="Google Shape;1965;p15"/>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6" name="Google Shape;1966;p15"/>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7" name="Google Shape;1967;p15"/>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8" name="Google Shape;1968;p15"/>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69" name="Google Shape;1969;p15"/>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0" name="Google Shape;1970;p15"/>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1" name="Google Shape;1971;p15"/>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2" name="Google Shape;1972;p15"/>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3" name="Google Shape;1973;p15"/>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4" name="Google Shape;1974;p15"/>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5" name="Google Shape;1975;p15"/>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6" name="Google Shape;1976;p15"/>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7" name="Google Shape;1977;p15"/>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8" name="Google Shape;1978;p15"/>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79" name="Google Shape;1979;p15"/>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980" name="Google Shape;1980;p15"/>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grpSp>
      <p:sp>
        <p:nvSpPr>
          <p:cNvPr id="1981" name="Google Shape;1981;p15"/>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5"/>
          <p:cNvSpPr/>
          <p:nvPr/>
        </p:nvSpPr>
        <p:spPr>
          <a:xfrm>
            <a:off x="6276694" y="4312047"/>
            <a:ext cx="3668850" cy="984900"/>
          </a:xfrm>
          <a:custGeom>
            <a:rect b="b" l="l" r="r" t="t"/>
            <a:pathLst>
              <a:path extrusionOk="0" h="39396" w="146754">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15"/>
          <p:cNvGrpSpPr/>
          <p:nvPr/>
        </p:nvGrpSpPr>
        <p:grpSpPr>
          <a:xfrm>
            <a:off x="8476854" y="1381192"/>
            <a:ext cx="146389" cy="48298"/>
            <a:chOff x="8546813" y="1502731"/>
            <a:chExt cx="118094" cy="38963"/>
          </a:xfrm>
        </p:grpSpPr>
        <p:sp>
          <p:nvSpPr>
            <p:cNvPr id="1984" name="Google Shape;1984;p15"/>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15"/>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6" name="Google Shape;1986;p15"/>
          <p:cNvSpPr/>
          <p:nvPr/>
        </p:nvSpPr>
        <p:spPr>
          <a:xfrm>
            <a:off x="8826810" y="1523157"/>
            <a:ext cx="87077" cy="83157"/>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7" name="Google Shape;1987;p15"/>
          <p:cNvGrpSpPr/>
          <p:nvPr/>
        </p:nvGrpSpPr>
        <p:grpSpPr>
          <a:xfrm>
            <a:off x="1480868" y="4370675"/>
            <a:ext cx="111726" cy="84079"/>
            <a:chOff x="1480868" y="4370675"/>
            <a:chExt cx="111726" cy="84079"/>
          </a:xfrm>
        </p:grpSpPr>
        <p:sp>
          <p:nvSpPr>
            <p:cNvPr id="1988" name="Google Shape;1988;p15"/>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15"/>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15"/>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1" name="Google Shape;1991;p15"/>
          <p:cNvGrpSpPr/>
          <p:nvPr/>
        </p:nvGrpSpPr>
        <p:grpSpPr>
          <a:xfrm>
            <a:off x="-252628" y="3834369"/>
            <a:ext cx="1383287" cy="1398836"/>
            <a:chOff x="-252633" y="3653137"/>
            <a:chExt cx="1562506" cy="1580070"/>
          </a:xfrm>
        </p:grpSpPr>
        <p:grpSp>
          <p:nvGrpSpPr>
            <p:cNvPr id="1992" name="Google Shape;1992;p15"/>
            <p:cNvGrpSpPr/>
            <p:nvPr/>
          </p:nvGrpSpPr>
          <p:grpSpPr>
            <a:xfrm rot="-820414">
              <a:off x="-93823" y="4052283"/>
              <a:ext cx="584197" cy="414002"/>
              <a:chOff x="357531" y="3743933"/>
              <a:chExt cx="584172" cy="413984"/>
            </a:xfrm>
          </p:grpSpPr>
          <p:sp>
            <p:nvSpPr>
              <p:cNvPr id="1993" name="Google Shape;1993;p15"/>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15"/>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15"/>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15"/>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5"/>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5"/>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5"/>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5"/>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15"/>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2" name="Google Shape;2002;p15"/>
            <p:cNvGrpSpPr/>
            <p:nvPr/>
          </p:nvGrpSpPr>
          <p:grpSpPr>
            <a:xfrm>
              <a:off x="225491" y="4803799"/>
              <a:ext cx="971390" cy="384361"/>
              <a:chOff x="1928754" y="4491924"/>
              <a:chExt cx="971390" cy="384361"/>
            </a:xfrm>
          </p:grpSpPr>
          <p:sp>
            <p:nvSpPr>
              <p:cNvPr id="2003" name="Google Shape;2003;p15"/>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15"/>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15"/>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15"/>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15"/>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5"/>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9" name="Google Shape;2009;p15"/>
            <p:cNvGrpSpPr/>
            <p:nvPr/>
          </p:nvGrpSpPr>
          <p:grpSpPr>
            <a:xfrm>
              <a:off x="-252633" y="4098388"/>
              <a:ext cx="1187844" cy="1134819"/>
              <a:chOff x="287292" y="3972850"/>
              <a:chExt cx="1187844" cy="1134819"/>
            </a:xfrm>
          </p:grpSpPr>
          <p:sp>
            <p:nvSpPr>
              <p:cNvPr id="2010" name="Google Shape;2010;p15"/>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15"/>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15"/>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15"/>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15"/>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15"/>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5"/>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5"/>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15"/>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5"/>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5"/>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5"/>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15"/>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15"/>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15"/>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15"/>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15"/>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5"/>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5"/>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15"/>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15"/>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15"/>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15"/>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5"/>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5"/>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5"/>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5"/>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5"/>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5"/>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5"/>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5"/>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5"/>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5"/>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15"/>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5"/>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15"/>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5"/>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5"/>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5"/>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15"/>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15"/>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1" name="Google Shape;2051;p15"/>
            <p:cNvGrpSpPr/>
            <p:nvPr/>
          </p:nvGrpSpPr>
          <p:grpSpPr>
            <a:xfrm>
              <a:off x="497557" y="3828541"/>
              <a:ext cx="111692" cy="96747"/>
              <a:chOff x="511469" y="3533641"/>
              <a:chExt cx="111692" cy="96747"/>
            </a:xfrm>
          </p:grpSpPr>
          <p:sp>
            <p:nvSpPr>
              <p:cNvPr id="2052" name="Google Shape;2052;p15"/>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5"/>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5"/>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5" name="Google Shape;2055;p15"/>
            <p:cNvSpPr/>
            <p:nvPr/>
          </p:nvSpPr>
          <p:spPr>
            <a:xfrm>
              <a:off x="1061766" y="4740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15"/>
            <p:cNvSpPr/>
            <p:nvPr/>
          </p:nvSpPr>
          <p:spPr>
            <a:xfrm>
              <a:off x="1266108" y="50066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15"/>
            <p:cNvSpPr/>
            <p:nvPr/>
          </p:nvSpPr>
          <p:spPr>
            <a:xfrm>
              <a:off x="57151" y="40831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5"/>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5"/>
            <p:cNvSpPr/>
            <p:nvPr/>
          </p:nvSpPr>
          <p:spPr>
            <a:xfrm>
              <a:off x="1122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5"/>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5"/>
            <p:cNvSpPr/>
            <p:nvPr/>
          </p:nvSpPr>
          <p:spPr>
            <a:xfrm>
              <a:off x="639704" y="4634616"/>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2" name="Google Shape;2062;p15"/>
          <p:cNvGrpSpPr/>
          <p:nvPr/>
        </p:nvGrpSpPr>
        <p:grpSpPr>
          <a:xfrm>
            <a:off x="668920" y="-104315"/>
            <a:ext cx="581335" cy="634588"/>
            <a:chOff x="1169653" y="125998"/>
            <a:chExt cx="342002" cy="326317"/>
          </a:xfrm>
        </p:grpSpPr>
        <p:sp>
          <p:nvSpPr>
            <p:cNvPr id="2063" name="Google Shape;2063;p15"/>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5"/>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5"/>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6" name="Google Shape;2066;p15"/>
          <p:cNvGrpSpPr/>
          <p:nvPr/>
        </p:nvGrpSpPr>
        <p:grpSpPr>
          <a:xfrm>
            <a:off x="-492925" y="-152625"/>
            <a:ext cx="1383198" cy="1710405"/>
            <a:chOff x="-490086" y="0"/>
            <a:chExt cx="1575216" cy="1947626"/>
          </a:xfrm>
        </p:grpSpPr>
        <p:grpSp>
          <p:nvGrpSpPr>
            <p:cNvPr id="2067" name="Google Shape;2067;p15"/>
            <p:cNvGrpSpPr/>
            <p:nvPr/>
          </p:nvGrpSpPr>
          <p:grpSpPr>
            <a:xfrm rot="554175">
              <a:off x="-377986" y="98660"/>
              <a:ext cx="1351016" cy="1505965"/>
              <a:chOff x="-257414" y="402406"/>
              <a:chExt cx="1351063" cy="1506018"/>
            </a:xfrm>
          </p:grpSpPr>
          <p:sp>
            <p:nvSpPr>
              <p:cNvPr id="2068" name="Google Shape;2068;p15"/>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5"/>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5"/>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5"/>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5"/>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5"/>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5"/>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5"/>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6" name="Google Shape;2076;p15"/>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7" name="Google Shape;2077;p15"/>
          <p:cNvGrpSpPr/>
          <p:nvPr/>
        </p:nvGrpSpPr>
        <p:grpSpPr>
          <a:xfrm>
            <a:off x="6906089" y="3487251"/>
            <a:ext cx="2708236" cy="1832468"/>
            <a:chOff x="6906089" y="3487251"/>
            <a:chExt cx="2708236" cy="1832468"/>
          </a:xfrm>
        </p:grpSpPr>
        <p:sp>
          <p:nvSpPr>
            <p:cNvPr id="2078" name="Google Shape;2078;p15"/>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15"/>
            <p:cNvSpPr/>
            <p:nvPr/>
          </p:nvSpPr>
          <p:spPr>
            <a:xfrm>
              <a:off x="6906089" y="48105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0" name="Google Shape;2080;p15"/>
            <p:cNvGrpSpPr/>
            <p:nvPr/>
          </p:nvGrpSpPr>
          <p:grpSpPr>
            <a:xfrm rot="-1253440">
              <a:off x="8393308" y="3636190"/>
              <a:ext cx="1048937" cy="1158529"/>
              <a:chOff x="8231925" y="3292177"/>
              <a:chExt cx="1048895" cy="1158482"/>
            </a:xfrm>
          </p:grpSpPr>
          <p:sp>
            <p:nvSpPr>
              <p:cNvPr id="2081" name="Google Shape;2081;p15"/>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15"/>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15"/>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15"/>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15"/>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15"/>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15"/>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8" name="Google Shape;2088;p15"/>
            <p:cNvGrpSpPr/>
            <p:nvPr/>
          </p:nvGrpSpPr>
          <p:grpSpPr>
            <a:xfrm flipH="1" rot="2700000">
              <a:off x="8159393" y="4829632"/>
              <a:ext cx="408102" cy="405132"/>
              <a:chOff x="233409" y="90004"/>
              <a:chExt cx="408106" cy="405135"/>
            </a:xfrm>
          </p:grpSpPr>
          <p:sp>
            <p:nvSpPr>
              <p:cNvPr id="2089" name="Google Shape;2089;p15"/>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15"/>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15"/>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15"/>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15"/>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15"/>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5"/>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5"/>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5"/>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98" name="Google Shape;2098;p15"/>
          <p:cNvGrpSpPr/>
          <p:nvPr/>
        </p:nvGrpSpPr>
        <p:grpSpPr>
          <a:xfrm rot="-456742">
            <a:off x="8604058" y="784882"/>
            <a:ext cx="758165" cy="538906"/>
            <a:chOff x="8213498" y="948701"/>
            <a:chExt cx="611658" cy="434769"/>
          </a:xfrm>
        </p:grpSpPr>
        <p:sp>
          <p:nvSpPr>
            <p:cNvPr id="2099" name="Google Shape;2099;p15"/>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15"/>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15"/>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15"/>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15"/>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15"/>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15"/>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15"/>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15"/>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8" name="Google Shape;2108;p15"/>
          <p:cNvGrpSpPr/>
          <p:nvPr/>
        </p:nvGrpSpPr>
        <p:grpSpPr>
          <a:xfrm>
            <a:off x="8496264" y="-45476"/>
            <a:ext cx="632933" cy="835927"/>
            <a:chOff x="8556864" y="319795"/>
            <a:chExt cx="705768" cy="1177197"/>
          </a:xfrm>
        </p:grpSpPr>
        <p:sp>
          <p:nvSpPr>
            <p:cNvPr id="2109" name="Google Shape;2109;p15"/>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15"/>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15"/>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15"/>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15"/>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15"/>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15"/>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15"/>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15"/>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15"/>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15"/>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15"/>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15"/>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15"/>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15"/>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15"/>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15"/>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6" name="Google Shape;2126;p15"/>
          <p:cNvGrpSpPr/>
          <p:nvPr/>
        </p:nvGrpSpPr>
        <p:grpSpPr>
          <a:xfrm>
            <a:off x="7146856" y="49808"/>
            <a:ext cx="143263" cy="109010"/>
            <a:chOff x="7529664" y="637523"/>
            <a:chExt cx="115572" cy="87940"/>
          </a:xfrm>
        </p:grpSpPr>
        <p:sp>
          <p:nvSpPr>
            <p:cNvPr id="2127" name="Google Shape;2127;p15"/>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15"/>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15"/>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0" name="Google Shape;2130;p15"/>
          <p:cNvGrpSpPr/>
          <p:nvPr/>
        </p:nvGrpSpPr>
        <p:grpSpPr>
          <a:xfrm>
            <a:off x="7426701" y="-69892"/>
            <a:ext cx="1265128" cy="499266"/>
            <a:chOff x="7778276" y="-85874"/>
            <a:chExt cx="1020594" cy="402764"/>
          </a:xfrm>
        </p:grpSpPr>
        <p:sp>
          <p:nvSpPr>
            <p:cNvPr id="2131" name="Google Shape;2131;p15"/>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15"/>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15"/>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15"/>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15"/>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15"/>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7" name="Google Shape;2137;p15"/>
          <p:cNvSpPr/>
          <p:nvPr/>
        </p:nvSpPr>
        <p:spPr>
          <a:xfrm>
            <a:off x="8283838" y="1071186"/>
            <a:ext cx="51425" cy="42092"/>
          </a:xfrm>
          <a:custGeom>
            <a:rect b="b" l="l" r="r" t="t"/>
            <a:pathLst>
              <a:path extrusionOk="0" h="902" w="1102">
                <a:moveTo>
                  <a:pt x="534" y="1"/>
                </a:moveTo>
                <a:cubicBezTo>
                  <a:pt x="0" y="34"/>
                  <a:pt x="0" y="868"/>
                  <a:pt x="534" y="902"/>
                </a:cubicBezTo>
                <a:cubicBezTo>
                  <a:pt x="1101" y="868"/>
                  <a:pt x="1101" y="34"/>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15"/>
          <p:cNvSpPr/>
          <p:nvPr/>
        </p:nvSpPr>
        <p:spPr>
          <a:xfrm>
            <a:off x="7554713" y="460302"/>
            <a:ext cx="57631" cy="43632"/>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5"/>
          <p:cNvSpPr/>
          <p:nvPr/>
        </p:nvSpPr>
        <p:spPr>
          <a:xfrm>
            <a:off x="9071565" y="1389751"/>
            <a:ext cx="57631" cy="43632"/>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15"/>
          <p:cNvSpPr/>
          <p:nvPr/>
        </p:nvSpPr>
        <p:spPr>
          <a:xfrm>
            <a:off x="8079659" y="683296"/>
            <a:ext cx="85677" cy="63884"/>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15"/>
          <p:cNvSpPr/>
          <p:nvPr/>
        </p:nvSpPr>
        <p:spPr>
          <a:xfrm>
            <a:off x="8431016" y="683317"/>
            <a:ext cx="85677" cy="63838"/>
          </a:xfrm>
          <a:custGeom>
            <a:rect b="b" l="l" r="r" t="t"/>
            <a:pathLst>
              <a:path extrusionOk="0" h="1368" w="1836">
                <a:moveTo>
                  <a:pt x="902" y="0"/>
                </a:moveTo>
                <a:cubicBezTo>
                  <a:pt x="1" y="0"/>
                  <a:pt x="1" y="1368"/>
                  <a:pt x="902" y="1368"/>
                </a:cubicBezTo>
                <a:cubicBezTo>
                  <a:pt x="1836" y="1368"/>
                  <a:pt x="1836" y="0"/>
                  <a:pt x="90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2" name="Google Shape;2142;p15"/>
          <p:cNvGrpSpPr/>
          <p:nvPr/>
        </p:nvGrpSpPr>
        <p:grpSpPr>
          <a:xfrm rot="-1110745">
            <a:off x="7968487" y="97713"/>
            <a:ext cx="968004" cy="405209"/>
            <a:chOff x="7936040" y="253594"/>
            <a:chExt cx="780871" cy="326875"/>
          </a:xfrm>
        </p:grpSpPr>
        <p:sp>
          <p:nvSpPr>
            <p:cNvPr id="2143" name="Google Shape;2143;p15"/>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5"/>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15"/>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5"/>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5"/>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5"/>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15"/>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50" name="Shape 2150"/>
        <p:cNvGrpSpPr/>
        <p:nvPr/>
      </p:nvGrpSpPr>
      <p:grpSpPr>
        <a:xfrm>
          <a:off x="0" y="0"/>
          <a:ext cx="0" cy="0"/>
          <a:chOff x="0" y="0"/>
          <a:chExt cx="0" cy="0"/>
        </a:xfrm>
      </p:grpSpPr>
      <p:sp>
        <p:nvSpPr>
          <p:cNvPr id="2151" name="Google Shape;2151;p16"/>
          <p:cNvSpPr txBox="1"/>
          <p:nvPr>
            <p:ph idx="1" type="body"/>
          </p:nvPr>
        </p:nvSpPr>
        <p:spPr>
          <a:xfrm>
            <a:off x="895850" y="1692250"/>
            <a:ext cx="3994200" cy="2420100"/>
          </a:xfrm>
          <a:prstGeom prst="rect">
            <a:avLst/>
          </a:prstGeom>
          <a:noFill/>
          <a:ln>
            <a:noFill/>
          </a:ln>
        </p:spPr>
        <p:txBody>
          <a:bodyPr anchorCtr="0" anchor="t" bIns="91425" lIns="91425" spcFirstLastPara="1" rIns="91425" wrap="square" tIns="91425">
            <a:noAutofit/>
          </a:bodyPr>
          <a:lstStyle>
            <a:lvl1pPr indent="-317500" lvl="0" marL="457200" marR="245594" algn="l">
              <a:lnSpc>
                <a:spcPct val="100000"/>
              </a:lnSpc>
              <a:spcBef>
                <a:spcPts val="0"/>
              </a:spcBef>
              <a:spcAft>
                <a:spcPts val="0"/>
              </a:spcAft>
              <a:buClr>
                <a:srgbClr val="5B595B"/>
              </a:buClr>
              <a:buSzPts val="1400"/>
              <a:buFont typeface="Lato"/>
              <a:buChar char="●"/>
              <a:defRPr/>
            </a:lvl1pPr>
            <a:lvl2pPr indent="-317500" lvl="1" marL="914400" algn="l">
              <a:lnSpc>
                <a:spcPct val="100000"/>
              </a:lnSpc>
              <a:spcBef>
                <a:spcPts val="0"/>
              </a:spcBef>
              <a:spcAft>
                <a:spcPts val="0"/>
              </a:spcAft>
              <a:buClr>
                <a:srgbClr val="5B595B"/>
              </a:buClr>
              <a:buSzPts val="1400"/>
              <a:buFont typeface="Lato"/>
              <a:buChar char="○"/>
              <a:defRPr/>
            </a:lvl2pPr>
            <a:lvl3pPr indent="-317500" lvl="2" marL="1371600" algn="l">
              <a:lnSpc>
                <a:spcPct val="100000"/>
              </a:lnSpc>
              <a:spcBef>
                <a:spcPts val="0"/>
              </a:spcBef>
              <a:spcAft>
                <a:spcPts val="0"/>
              </a:spcAft>
              <a:buClr>
                <a:srgbClr val="5B595B"/>
              </a:buClr>
              <a:buSzPts val="1400"/>
              <a:buFont typeface="Lato"/>
              <a:buChar char="■"/>
              <a:defRPr/>
            </a:lvl3pPr>
            <a:lvl4pPr indent="-317500" lvl="3" marL="1828800" algn="l">
              <a:lnSpc>
                <a:spcPct val="100000"/>
              </a:lnSpc>
              <a:spcBef>
                <a:spcPts val="0"/>
              </a:spcBef>
              <a:spcAft>
                <a:spcPts val="0"/>
              </a:spcAft>
              <a:buClr>
                <a:srgbClr val="5B595B"/>
              </a:buClr>
              <a:buSzPts val="1400"/>
              <a:buFont typeface="Lato"/>
              <a:buChar char="●"/>
              <a:defRPr/>
            </a:lvl4pPr>
            <a:lvl5pPr indent="-317500" lvl="4" marL="2286000" algn="l">
              <a:lnSpc>
                <a:spcPct val="100000"/>
              </a:lnSpc>
              <a:spcBef>
                <a:spcPts val="0"/>
              </a:spcBef>
              <a:spcAft>
                <a:spcPts val="0"/>
              </a:spcAft>
              <a:buClr>
                <a:srgbClr val="5B595B"/>
              </a:buClr>
              <a:buSzPts val="1400"/>
              <a:buFont typeface="Lato"/>
              <a:buChar char="○"/>
              <a:defRPr/>
            </a:lvl5pPr>
            <a:lvl6pPr indent="-317500" lvl="5" marL="2743200" algn="l">
              <a:lnSpc>
                <a:spcPct val="100000"/>
              </a:lnSpc>
              <a:spcBef>
                <a:spcPts val="0"/>
              </a:spcBef>
              <a:spcAft>
                <a:spcPts val="0"/>
              </a:spcAft>
              <a:buClr>
                <a:srgbClr val="5B595B"/>
              </a:buClr>
              <a:buSzPts val="1400"/>
              <a:buFont typeface="Lato"/>
              <a:buChar char="■"/>
              <a:defRPr/>
            </a:lvl6pPr>
            <a:lvl7pPr indent="-317500" lvl="6" marL="3200400" algn="l">
              <a:lnSpc>
                <a:spcPct val="100000"/>
              </a:lnSpc>
              <a:spcBef>
                <a:spcPts val="0"/>
              </a:spcBef>
              <a:spcAft>
                <a:spcPts val="0"/>
              </a:spcAft>
              <a:buClr>
                <a:srgbClr val="5B595B"/>
              </a:buClr>
              <a:buSzPts val="1400"/>
              <a:buFont typeface="Lato"/>
              <a:buChar char="●"/>
              <a:defRPr/>
            </a:lvl7pPr>
            <a:lvl8pPr indent="-317500" lvl="7" marL="3657600" algn="l">
              <a:lnSpc>
                <a:spcPct val="100000"/>
              </a:lnSpc>
              <a:spcBef>
                <a:spcPts val="0"/>
              </a:spcBef>
              <a:spcAft>
                <a:spcPts val="0"/>
              </a:spcAft>
              <a:buClr>
                <a:srgbClr val="5B595B"/>
              </a:buClr>
              <a:buSzPts val="1400"/>
              <a:buFont typeface="Lato"/>
              <a:buChar char="○"/>
              <a:defRPr/>
            </a:lvl8pPr>
            <a:lvl9pPr indent="-317500" lvl="8" marL="4114800" algn="l">
              <a:lnSpc>
                <a:spcPct val="100000"/>
              </a:lnSpc>
              <a:spcBef>
                <a:spcPts val="0"/>
              </a:spcBef>
              <a:spcAft>
                <a:spcPts val="0"/>
              </a:spcAft>
              <a:buClr>
                <a:srgbClr val="5B595B"/>
              </a:buClr>
              <a:buSzPts val="1400"/>
              <a:buFont typeface="Lato"/>
              <a:buChar char="■"/>
              <a:defRPr/>
            </a:lvl9pPr>
          </a:lstStyle>
          <a:p/>
        </p:txBody>
      </p:sp>
      <p:sp>
        <p:nvSpPr>
          <p:cNvPr id="2152" name="Google Shape;2152;p16"/>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6"/>
          <p:cNvSpPr/>
          <p:nvPr/>
        </p:nvSpPr>
        <p:spPr>
          <a:xfrm>
            <a:off x="5963903" y="4239500"/>
            <a:ext cx="3986850" cy="1057425"/>
          </a:xfrm>
          <a:custGeom>
            <a:rect b="b" l="l" r="r" t="t"/>
            <a:pathLst>
              <a:path extrusionOk="0" h="42297" w="159474">
                <a:moveTo>
                  <a:pt x="140206" y="1202"/>
                </a:moveTo>
                <a:cubicBezTo>
                  <a:pt x="132826" y="-3751"/>
                  <a:pt x="116138" y="8114"/>
                  <a:pt x="106475" y="9496"/>
                </a:cubicBezTo>
                <a:cubicBezTo>
                  <a:pt x="96812" y="10878"/>
                  <a:pt x="90688" y="9496"/>
                  <a:pt x="82226" y="9496"/>
                </a:cubicBezTo>
                <a:cubicBezTo>
                  <a:pt x="73764" y="9496"/>
                  <a:pt x="62561" y="6624"/>
                  <a:pt x="55703" y="9496"/>
                </a:cubicBezTo>
                <a:cubicBezTo>
                  <a:pt x="48845" y="12368"/>
                  <a:pt x="46593" y="22771"/>
                  <a:pt x="41078" y="26730"/>
                </a:cubicBezTo>
                <a:cubicBezTo>
                  <a:pt x="35563" y="30689"/>
                  <a:pt x="27194" y="31472"/>
                  <a:pt x="22615" y="33252"/>
                </a:cubicBezTo>
                <a:cubicBezTo>
                  <a:pt x="18036" y="35033"/>
                  <a:pt x="15764" y="36326"/>
                  <a:pt x="13603" y="37413"/>
                </a:cubicBezTo>
                <a:cubicBezTo>
                  <a:pt x="11442" y="38500"/>
                  <a:pt x="-13212" y="39474"/>
                  <a:pt x="9647" y="39774"/>
                </a:cubicBezTo>
                <a:cubicBezTo>
                  <a:pt x="32506" y="40074"/>
                  <a:pt x="128996" y="45641"/>
                  <a:pt x="150756" y="39212"/>
                </a:cubicBezTo>
                <a:cubicBezTo>
                  <a:pt x="172516" y="32783"/>
                  <a:pt x="147586" y="6155"/>
                  <a:pt x="140206" y="120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4" name="Google Shape;2154;p16"/>
          <p:cNvGrpSpPr/>
          <p:nvPr/>
        </p:nvGrpSpPr>
        <p:grpSpPr>
          <a:xfrm>
            <a:off x="788653" y="49798"/>
            <a:ext cx="342002" cy="326317"/>
            <a:chOff x="1169653" y="125998"/>
            <a:chExt cx="342002" cy="326317"/>
          </a:xfrm>
        </p:grpSpPr>
        <p:sp>
          <p:nvSpPr>
            <p:cNvPr id="2155" name="Google Shape;2155;p16"/>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16"/>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16"/>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8" name="Google Shape;2158;p16"/>
          <p:cNvGrpSpPr/>
          <p:nvPr/>
        </p:nvGrpSpPr>
        <p:grpSpPr>
          <a:xfrm>
            <a:off x="-490086" y="-76200"/>
            <a:ext cx="1575216" cy="1947626"/>
            <a:chOff x="-490086" y="0"/>
            <a:chExt cx="1575216" cy="1947626"/>
          </a:xfrm>
        </p:grpSpPr>
        <p:grpSp>
          <p:nvGrpSpPr>
            <p:cNvPr id="2159" name="Google Shape;2159;p16"/>
            <p:cNvGrpSpPr/>
            <p:nvPr/>
          </p:nvGrpSpPr>
          <p:grpSpPr>
            <a:xfrm rot="554175">
              <a:off x="-377986" y="98660"/>
              <a:ext cx="1351016" cy="1505965"/>
              <a:chOff x="-257414" y="402406"/>
              <a:chExt cx="1351063" cy="1506018"/>
            </a:xfrm>
          </p:grpSpPr>
          <p:sp>
            <p:nvSpPr>
              <p:cNvPr id="2160" name="Google Shape;2160;p16"/>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16"/>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16"/>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16"/>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16"/>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16"/>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16"/>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16"/>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8" name="Google Shape;2168;p16"/>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9" name="Google Shape;2169;p16"/>
          <p:cNvGrpSpPr/>
          <p:nvPr/>
        </p:nvGrpSpPr>
        <p:grpSpPr>
          <a:xfrm>
            <a:off x="7512339" y="4693877"/>
            <a:ext cx="454997" cy="249781"/>
            <a:chOff x="7512339" y="4693877"/>
            <a:chExt cx="454997" cy="249781"/>
          </a:xfrm>
        </p:grpSpPr>
        <p:sp>
          <p:nvSpPr>
            <p:cNvPr id="2170" name="Google Shape;2170;p16"/>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16"/>
            <p:cNvSpPr/>
            <p:nvPr/>
          </p:nvSpPr>
          <p:spPr>
            <a:xfrm>
              <a:off x="7512339" y="479966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2" name="Google Shape;2172;p16"/>
          <p:cNvGrpSpPr/>
          <p:nvPr/>
        </p:nvGrpSpPr>
        <p:grpSpPr>
          <a:xfrm rot="-1253440">
            <a:off x="8393308" y="3636190"/>
            <a:ext cx="1048937" cy="1158529"/>
            <a:chOff x="8231925" y="3292177"/>
            <a:chExt cx="1048895" cy="1158482"/>
          </a:xfrm>
        </p:grpSpPr>
        <p:sp>
          <p:nvSpPr>
            <p:cNvPr id="2173" name="Google Shape;2173;p16"/>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16"/>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16"/>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16"/>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16"/>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16"/>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16"/>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0" name="Google Shape;2180;p16"/>
          <p:cNvGrpSpPr/>
          <p:nvPr/>
        </p:nvGrpSpPr>
        <p:grpSpPr>
          <a:xfrm flipH="1" rot="2700000">
            <a:off x="8006993" y="4829632"/>
            <a:ext cx="408102" cy="405132"/>
            <a:chOff x="233409" y="90004"/>
            <a:chExt cx="408106" cy="405135"/>
          </a:xfrm>
        </p:grpSpPr>
        <p:sp>
          <p:nvSpPr>
            <p:cNvPr id="2181" name="Google Shape;2181;p16"/>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16"/>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16"/>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16"/>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16"/>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16"/>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16"/>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16"/>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16"/>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0" name="Google Shape;2190;p16"/>
          <p:cNvGrpSpPr/>
          <p:nvPr/>
        </p:nvGrpSpPr>
        <p:grpSpPr>
          <a:xfrm rot="1525791">
            <a:off x="-23219" y="3816808"/>
            <a:ext cx="1305285" cy="1336071"/>
            <a:chOff x="287292" y="3888297"/>
            <a:chExt cx="1305302" cy="1336088"/>
          </a:xfrm>
        </p:grpSpPr>
        <p:grpSp>
          <p:nvGrpSpPr>
            <p:cNvPr id="2191" name="Google Shape;2191;p16"/>
            <p:cNvGrpSpPr/>
            <p:nvPr/>
          </p:nvGrpSpPr>
          <p:grpSpPr>
            <a:xfrm>
              <a:off x="395516" y="4840024"/>
              <a:ext cx="971390" cy="384361"/>
              <a:chOff x="1928754" y="4491924"/>
              <a:chExt cx="971390" cy="384361"/>
            </a:xfrm>
          </p:grpSpPr>
          <p:sp>
            <p:nvSpPr>
              <p:cNvPr id="2192" name="Google Shape;2192;p16"/>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16"/>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16"/>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16"/>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16"/>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16"/>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8" name="Google Shape;2198;p16"/>
            <p:cNvGrpSpPr/>
            <p:nvPr/>
          </p:nvGrpSpPr>
          <p:grpSpPr>
            <a:xfrm>
              <a:off x="698404" y="4536073"/>
              <a:ext cx="744185" cy="310360"/>
              <a:chOff x="698404" y="4536073"/>
              <a:chExt cx="744185" cy="310360"/>
            </a:xfrm>
          </p:grpSpPr>
          <p:sp>
            <p:nvSpPr>
              <p:cNvPr id="2199" name="Google Shape;2199;p16"/>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6"/>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16"/>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16"/>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16"/>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6"/>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6"/>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6" name="Google Shape;2206;p16"/>
            <p:cNvGrpSpPr/>
            <p:nvPr/>
          </p:nvGrpSpPr>
          <p:grpSpPr>
            <a:xfrm>
              <a:off x="1480868" y="4370675"/>
              <a:ext cx="111726" cy="84079"/>
              <a:chOff x="1480868" y="4370675"/>
              <a:chExt cx="111726" cy="84079"/>
            </a:xfrm>
          </p:grpSpPr>
          <p:sp>
            <p:nvSpPr>
              <p:cNvPr id="2207" name="Google Shape;2207;p16"/>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6"/>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16"/>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0" name="Google Shape;2210;p16"/>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16"/>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16"/>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16"/>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4" name="Google Shape;2214;p16"/>
            <p:cNvGrpSpPr/>
            <p:nvPr/>
          </p:nvGrpSpPr>
          <p:grpSpPr>
            <a:xfrm>
              <a:off x="287292" y="3972850"/>
              <a:ext cx="1187844" cy="1134819"/>
              <a:chOff x="287292" y="3972850"/>
              <a:chExt cx="1187844" cy="1134819"/>
            </a:xfrm>
          </p:grpSpPr>
          <p:sp>
            <p:nvSpPr>
              <p:cNvPr id="2215" name="Google Shape;2215;p16"/>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6"/>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6"/>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6"/>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6"/>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16"/>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16"/>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16"/>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16"/>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6"/>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16"/>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16"/>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16"/>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16"/>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16"/>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16"/>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16"/>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16"/>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16"/>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16"/>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16"/>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16"/>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16"/>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16"/>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16"/>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16"/>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16"/>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16"/>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16"/>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16"/>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16"/>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16"/>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16"/>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16"/>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16"/>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16"/>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16"/>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16"/>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16"/>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16"/>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16"/>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256" name="Google Shape;2256;p16"/>
          <p:cNvSpPr/>
          <p:nvPr/>
        </p:nvSpPr>
        <p:spPr>
          <a:xfrm>
            <a:off x="6892659" y="-134772"/>
            <a:ext cx="3314225" cy="1070700"/>
          </a:xfrm>
          <a:custGeom>
            <a:rect b="b" l="l" r="r" t="t"/>
            <a:pathLst>
              <a:path extrusionOk="0" h="42828" w="132569">
                <a:moveTo>
                  <a:pt x="116545" y="41524"/>
                </a:moveTo>
                <a:cubicBezTo>
                  <a:pt x="110364" y="46675"/>
                  <a:pt x="98183" y="34972"/>
                  <a:pt x="88226" y="34025"/>
                </a:cubicBezTo>
                <a:cubicBezTo>
                  <a:pt x="78269" y="33078"/>
                  <a:pt x="64309" y="36408"/>
                  <a:pt x="56801" y="35843"/>
                </a:cubicBezTo>
                <a:cubicBezTo>
                  <a:pt x="49294" y="35278"/>
                  <a:pt x="46957" y="33988"/>
                  <a:pt x="43181" y="30636"/>
                </a:cubicBezTo>
                <a:cubicBezTo>
                  <a:pt x="39405" y="27284"/>
                  <a:pt x="38210" y="19313"/>
                  <a:pt x="34146" y="15730"/>
                </a:cubicBezTo>
                <a:cubicBezTo>
                  <a:pt x="30082" y="12147"/>
                  <a:pt x="22604" y="10939"/>
                  <a:pt x="18798" y="9140"/>
                </a:cubicBezTo>
                <a:cubicBezTo>
                  <a:pt x="14992" y="7341"/>
                  <a:pt x="13105" y="6034"/>
                  <a:pt x="11308" y="4935"/>
                </a:cubicBezTo>
                <a:cubicBezTo>
                  <a:pt x="9512" y="3837"/>
                  <a:pt x="-10982" y="2852"/>
                  <a:pt x="8019" y="2549"/>
                </a:cubicBezTo>
                <a:cubicBezTo>
                  <a:pt x="27020" y="2246"/>
                  <a:pt x="107226" y="-3379"/>
                  <a:pt x="125314" y="3117"/>
                </a:cubicBezTo>
                <a:cubicBezTo>
                  <a:pt x="143402" y="9613"/>
                  <a:pt x="122726" y="36373"/>
                  <a:pt x="116545" y="415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7" name="Google Shape;2257;p16"/>
          <p:cNvGrpSpPr/>
          <p:nvPr/>
        </p:nvGrpSpPr>
        <p:grpSpPr>
          <a:xfrm rot="9542775">
            <a:off x="8249928" y="165336"/>
            <a:ext cx="982938" cy="770680"/>
            <a:chOff x="6116481" y="4524653"/>
            <a:chExt cx="830410" cy="650967"/>
          </a:xfrm>
        </p:grpSpPr>
        <p:sp>
          <p:nvSpPr>
            <p:cNvPr id="2258" name="Google Shape;2258;p16"/>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16"/>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16"/>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16"/>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16"/>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16"/>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6"/>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16"/>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6" name="Google Shape;2266;p16"/>
          <p:cNvSpPr/>
          <p:nvPr/>
        </p:nvSpPr>
        <p:spPr>
          <a:xfrm rot="888218">
            <a:off x="7969393" y="87986"/>
            <a:ext cx="280105"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16"/>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68" name="Shape 2268"/>
        <p:cNvGrpSpPr/>
        <p:nvPr/>
      </p:nvGrpSpPr>
      <p:grpSpPr>
        <a:xfrm>
          <a:off x="0" y="0"/>
          <a:ext cx="0" cy="0"/>
          <a:chOff x="0" y="0"/>
          <a:chExt cx="0" cy="0"/>
        </a:xfrm>
      </p:grpSpPr>
      <p:sp>
        <p:nvSpPr>
          <p:cNvPr id="2269" name="Google Shape;2269;p17"/>
          <p:cNvSpPr txBox="1"/>
          <p:nvPr>
            <p:ph idx="1" type="body"/>
          </p:nvPr>
        </p:nvSpPr>
        <p:spPr>
          <a:xfrm flipH="1">
            <a:off x="1000300" y="2583150"/>
            <a:ext cx="3143400" cy="4521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Font typeface="Livvic"/>
              <a:buAutoNum type="arabicPeriod"/>
              <a:defRPr>
                <a:solidFill>
                  <a:schemeClr val="dk1"/>
                </a:solidFill>
              </a:defRPr>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
        <p:nvSpPr>
          <p:cNvPr id="2270" name="Google Shape;2270;p17"/>
          <p:cNvSpPr txBox="1"/>
          <p:nvPr>
            <p:ph type="title"/>
          </p:nvPr>
        </p:nvSpPr>
        <p:spPr>
          <a:xfrm>
            <a:off x="1000375" y="1685250"/>
            <a:ext cx="2831700" cy="3999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
        <p:nvSpPr>
          <p:cNvPr id="2271" name="Google Shape;2271;p17"/>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17"/>
          <p:cNvSpPr/>
          <p:nvPr/>
        </p:nvSpPr>
        <p:spPr>
          <a:xfrm flipH="1">
            <a:off x="171718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7"/>
          <p:cNvSpPr/>
          <p:nvPr/>
        </p:nvSpPr>
        <p:spPr>
          <a:xfrm flipH="1">
            <a:off x="-3100109"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7"/>
          <p:cNvSpPr/>
          <p:nvPr/>
        </p:nvSpPr>
        <p:spPr>
          <a:xfrm flipH="1">
            <a:off x="-1608098" y="42910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7"/>
          <p:cNvSpPr/>
          <p:nvPr/>
        </p:nvSpPr>
        <p:spPr>
          <a:xfrm flipH="1">
            <a:off x="3901862"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7"/>
          <p:cNvSpPr/>
          <p:nvPr/>
        </p:nvSpPr>
        <p:spPr>
          <a:xfrm rot="-1121112">
            <a:off x="1905705" y="46553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7" name="Google Shape;2277;p17"/>
          <p:cNvGrpSpPr/>
          <p:nvPr/>
        </p:nvGrpSpPr>
        <p:grpSpPr>
          <a:xfrm>
            <a:off x="8387460" y="4443453"/>
            <a:ext cx="781823" cy="759783"/>
            <a:chOff x="8197580" y="4205811"/>
            <a:chExt cx="998242" cy="969977"/>
          </a:xfrm>
        </p:grpSpPr>
        <p:sp>
          <p:nvSpPr>
            <p:cNvPr id="2278" name="Google Shape;2278;p17"/>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17"/>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17"/>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17"/>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17"/>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17"/>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17"/>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17"/>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17"/>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17"/>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17"/>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17"/>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17"/>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17"/>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17"/>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17"/>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17"/>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5" name="Google Shape;2295;p17"/>
          <p:cNvGrpSpPr/>
          <p:nvPr/>
        </p:nvGrpSpPr>
        <p:grpSpPr>
          <a:xfrm>
            <a:off x="-68577" y="-128204"/>
            <a:ext cx="910774" cy="885126"/>
            <a:chOff x="-36607" y="-28910"/>
            <a:chExt cx="999532" cy="971385"/>
          </a:xfrm>
        </p:grpSpPr>
        <p:sp>
          <p:nvSpPr>
            <p:cNvPr id="2296" name="Google Shape;2296;p17"/>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17"/>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17"/>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17"/>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17"/>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17"/>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17"/>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17"/>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17"/>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17"/>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17"/>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17"/>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17"/>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17"/>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17"/>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17"/>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17"/>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3" name="Google Shape;2313;p17"/>
          <p:cNvGrpSpPr/>
          <p:nvPr/>
        </p:nvGrpSpPr>
        <p:grpSpPr>
          <a:xfrm rot="1291731">
            <a:off x="2918714" y="4578515"/>
            <a:ext cx="605580" cy="757306"/>
            <a:chOff x="3291645" y="4438906"/>
            <a:chExt cx="662976" cy="829032"/>
          </a:xfrm>
        </p:grpSpPr>
        <p:sp>
          <p:nvSpPr>
            <p:cNvPr id="2314" name="Google Shape;2314;p17"/>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17"/>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17"/>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17"/>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17"/>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17"/>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17"/>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17"/>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17"/>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17"/>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4" name="Google Shape;2324;p17"/>
          <p:cNvGrpSpPr/>
          <p:nvPr/>
        </p:nvGrpSpPr>
        <p:grpSpPr>
          <a:xfrm>
            <a:off x="6661924" y="4574096"/>
            <a:ext cx="578478" cy="673232"/>
            <a:chOff x="7255011" y="4438892"/>
            <a:chExt cx="633323" cy="736981"/>
          </a:xfrm>
        </p:grpSpPr>
        <p:sp>
          <p:nvSpPr>
            <p:cNvPr id="2325" name="Google Shape;2325;p17"/>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17"/>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17"/>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17"/>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17"/>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17"/>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17"/>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2" name="Google Shape;2332;p17"/>
          <p:cNvGrpSpPr/>
          <p:nvPr/>
        </p:nvGrpSpPr>
        <p:grpSpPr>
          <a:xfrm>
            <a:off x="4105526" y="4493797"/>
            <a:ext cx="589552" cy="624470"/>
            <a:chOff x="4174996" y="4517027"/>
            <a:chExt cx="645448" cy="683602"/>
          </a:xfrm>
        </p:grpSpPr>
        <p:sp>
          <p:nvSpPr>
            <p:cNvPr id="2333" name="Google Shape;2333;p17"/>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17"/>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17"/>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17"/>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7" name="Google Shape;2337;p17"/>
          <p:cNvSpPr/>
          <p:nvPr/>
        </p:nvSpPr>
        <p:spPr>
          <a:xfrm rot="2493606">
            <a:off x="5044326" y="4575353"/>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38" name="Google Shape;2338;p17"/>
          <p:cNvGrpSpPr/>
          <p:nvPr/>
        </p:nvGrpSpPr>
        <p:grpSpPr>
          <a:xfrm flipH="1" rot="578099">
            <a:off x="-126437" y="1107722"/>
            <a:ext cx="968704" cy="759792"/>
            <a:chOff x="2246496" y="-36012"/>
            <a:chExt cx="829747" cy="650803"/>
          </a:xfrm>
        </p:grpSpPr>
        <p:sp>
          <p:nvSpPr>
            <p:cNvPr id="2339" name="Google Shape;2339;p17"/>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17"/>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17"/>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17"/>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17"/>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17"/>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17"/>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17"/>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7" name="Google Shape;2347;p17"/>
          <p:cNvGrpSpPr/>
          <p:nvPr/>
        </p:nvGrpSpPr>
        <p:grpSpPr>
          <a:xfrm>
            <a:off x="1067085" y="-156357"/>
            <a:ext cx="576735" cy="672391"/>
            <a:chOff x="1258903" y="17252"/>
            <a:chExt cx="632940" cy="737918"/>
          </a:xfrm>
        </p:grpSpPr>
        <p:sp>
          <p:nvSpPr>
            <p:cNvPr id="2348" name="Google Shape;2348;p17"/>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17"/>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17"/>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17"/>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17"/>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17"/>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17"/>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5" name="Google Shape;2355;p17"/>
          <p:cNvGrpSpPr/>
          <p:nvPr/>
        </p:nvGrpSpPr>
        <p:grpSpPr>
          <a:xfrm rot="-6734613">
            <a:off x="415078" y="4417987"/>
            <a:ext cx="1023139" cy="802109"/>
            <a:chOff x="6116481" y="4524653"/>
            <a:chExt cx="830410" cy="650967"/>
          </a:xfrm>
        </p:grpSpPr>
        <p:sp>
          <p:nvSpPr>
            <p:cNvPr id="2356" name="Google Shape;2356;p17"/>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17"/>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17"/>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17"/>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17"/>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17"/>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17"/>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17"/>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4" name="Google Shape;2364;p17"/>
          <p:cNvSpPr/>
          <p:nvPr/>
        </p:nvSpPr>
        <p:spPr>
          <a:xfrm rot="10128894">
            <a:off x="8733177" y="829203"/>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5" name="Google Shape;2365;p17"/>
          <p:cNvGrpSpPr/>
          <p:nvPr/>
        </p:nvGrpSpPr>
        <p:grpSpPr>
          <a:xfrm rot="-8817145">
            <a:off x="4840299" y="-343182"/>
            <a:ext cx="564095" cy="705453"/>
            <a:chOff x="3291645" y="4438906"/>
            <a:chExt cx="662976" cy="829032"/>
          </a:xfrm>
        </p:grpSpPr>
        <p:sp>
          <p:nvSpPr>
            <p:cNvPr id="2366" name="Google Shape;2366;p17"/>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17"/>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17"/>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17"/>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17"/>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17"/>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17"/>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17"/>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17"/>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17"/>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6" name="Google Shape;2376;p17"/>
          <p:cNvGrpSpPr/>
          <p:nvPr/>
        </p:nvGrpSpPr>
        <p:grpSpPr>
          <a:xfrm rot="10800000">
            <a:off x="6217160" y="-128192"/>
            <a:ext cx="375393" cy="397651"/>
            <a:chOff x="4174996" y="4517027"/>
            <a:chExt cx="645448" cy="683602"/>
          </a:xfrm>
        </p:grpSpPr>
        <p:sp>
          <p:nvSpPr>
            <p:cNvPr id="2377" name="Google Shape;2377;p17"/>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17"/>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17"/>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17"/>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1" name="Google Shape;2381;p17"/>
          <p:cNvSpPr/>
          <p:nvPr/>
        </p:nvSpPr>
        <p:spPr>
          <a:xfrm rot="-5400000">
            <a:off x="3805499" y="52400"/>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17"/>
          <p:cNvSpPr/>
          <p:nvPr/>
        </p:nvSpPr>
        <p:spPr>
          <a:xfrm rot="10800000">
            <a:off x="7293025" y="5485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3" name="Google Shape;2383;p17"/>
          <p:cNvGrpSpPr/>
          <p:nvPr/>
        </p:nvGrpSpPr>
        <p:grpSpPr>
          <a:xfrm rot="9117171">
            <a:off x="8409149" y="-34973"/>
            <a:ext cx="861497" cy="675394"/>
            <a:chOff x="6116481" y="4524653"/>
            <a:chExt cx="830410" cy="650967"/>
          </a:xfrm>
        </p:grpSpPr>
        <p:sp>
          <p:nvSpPr>
            <p:cNvPr id="2384" name="Google Shape;2384;p17"/>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17"/>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17"/>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17"/>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17"/>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17"/>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17"/>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17"/>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392" name="Shape 239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_1_1">
    <p:spTree>
      <p:nvGrpSpPr>
        <p:cNvPr id="2393" name="Shape 2393"/>
        <p:cNvGrpSpPr/>
        <p:nvPr/>
      </p:nvGrpSpPr>
      <p:grpSpPr>
        <a:xfrm>
          <a:off x="0" y="0"/>
          <a:ext cx="0" cy="0"/>
          <a:chOff x="0" y="0"/>
          <a:chExt cx="0" cy="0"/>
        </a:xfrm>
      </p:grpSpPr>
      <p:sp>
        <p:nvSpPr>
          <p:cNvPr id="2394" name="Google Shape;2394;p19"/>
          <p:cNvSpPr/>
          <p:nvPr/>
        </p:nvSpPr>
        <p:spPr>
          <a:xfrm>
            <a:off x="-1066562" y="-210759"/>
            <a:ext cx="7139300" cy="2357325"/>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9"/>
          <p:cNvSpPr/>
          <p:nvPr/>
        </p:nvSpPr>
        <p:spPr>
          <a:xfrm>
            <a:off x="-36207" y="-57722"/>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19"/>
          <p:cNvSpPr/>
          <p:nvPr/>
        </p:nvSpPr>
        <p:spPr>
          <a:xfrm rot="10800000">
            <a:off x="4473476" y="2910911"/>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9"/>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19"/>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19"/>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00" name="Google Shape;2400;p19"/>
          <p:cNvGrpSpPr/>
          <p:nvPr/>
        </p:nvGrpSpPr>
        <p:grpSpPr>
          <a:xfrm>
            <a:off x="7200600" y="0"/>
            <a:ext cx="2019598" cy="2082325"/>
            <a:chOff x="7200600" y="0"/>
            <a:chExt cx="2019598" cy="2082325"/>
          </a:xfrm>
        </p:grpSpPr>
        <p:sp>
          <p:nvSpPr>
            <p:cNvPr id="2401" name="Google Shape;2401;p19"/>
            <p:cNvSpPr/>
            <p:nvPr/>
          </p:nvSpPr>
          <p:spPr>
            <a:xfrm>
              <a:off x="7701626" y="48864"/>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19"/>
            <p:cNvSpPr/>
            <p:nvPr/>
          </p:nvSpPr>
          <p:spPr>
            <a:xfrm>
              <a:off x="7709193" y="97728"/>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19"/>
            <p:cNvSpPr/>
            <p:nvPr/>
          </p:nvSpPr>
          <p:spPr>
            <a:xfrm>
              <a:off x="7839108" y="2467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19"/>
            <p:cNvSpPr/>
            <p:nvPr/>
          </p:nvSpPr>
          <p:spPr>
            <a:xfrm>
              <a:off x="7991159" y="1549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19"/>
            <p:cNvSpPr/>
            <p:nvPr/>
          </p:nvSpPr>
          <p:spPr>
            <a:xfrm>
              <a:off x="8193580" y="83987"/>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19"/>
            <p:cNvSpPr/>
            <p:nvPr/>
          </p:nvSpPr>
          <p:spPr>
            <a:xfrm>
              <a:off x="8394495" y="48826"/>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19"/>
            <p:cNvSpPr/>
            <p:nvPr/>
          </p:nvSpPr>
          <p:spPr>
            <a:xfrm>
              <a:off x="8480214" y="4544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19"/>
            <p:cNvSpPr/>
            <p:nvPr/>
          </p:nvSpPr>
          <p:spPr>
            <a:xfrm>
              <a:off x="8305651" y="0"/>
              <a:ext cx="900054" cy="1099498"/>
            </a:xfrm>
            <a:custGeom>
              <a:rect b="b" l="l" r="r" t="t"/>
              <a:pathLst>
                <a:path extrusionOk="0" h="29207" w="23909">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19"/>
            <p:cNvSpPr/>
            <p:nvPr/>
          </p:nvSpPr>
          <p:spPr>
            <a:xfrm>
              <a:off x="8304785" y="33768"/>
              <a:ext cx="915413" cy="1038738"/>
            </a:xfrm>
            <a:custGeom>
              <a:rect b="b" l="l" r="r" t="t"/>
              <a:pathLst>
                <a:path extrusionOk="0" h="27593" w="24317">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19"/>
            <p:cNvSpPr/>
            <p:nvPr/>
          </p:nvSpPr>
          <p:spPr>
            <a:xfrm>
              <a:off x="8363437" y="976601"/>
              <a:ext cx="61550" cy="115871"/>
            </a:xfrm>
            <a:custGeom>
              <a:rect b="b" l="l" r="r" t="t"/>
              <a:pathLst>
                <a:path extrusionOk="0" h="3078" w="1635">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19"/>
            <p:cNvSpPr/>
            <p:nvPr/>
          </p:nvSpPr>
          <p:spPr>
            <a:xfrm>
              <a:off x="8412791" y="854968"/>
              <a:ext cx="187171" cy="155775"/>
            </a:xfrm>
            <a:custGeom>
              <a:rect b="b" l="l" r="r" t="t"/>
              <a:pathLst>
                <a:path extrusionOk="0" h="4138" w="4972">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19"/>
            <p:cNvSpPr/>
            <p:nvPr/>
          </p:nvSpPr>
          <p:spPr>
            <a:xfrm>
              <a:off x="8471405" y="715717"/>
              <a:ext cx="280380" cy="172151"/>
            </a:xfrm>
            <a:custGeom>
              <a:rect b="b" l="l" r="r" t="t"/>
              <a:pathLst>
                <a:path extrusionOk="0" h="4573" w="7448">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19"/>
            <p:cNvSpPr/>
            <p:nvPr/>
          </p:nvSpPr>
          <p:spPr>
            <a:xfrm>
              <a:off x="8525803" y="521805"/>
              <a:ext cx="361618" cy="220374"/>
            </a:xfrm>
            <a:custGeom>
              <a:rect b="b" l="l" r="r" t="t"/>
              <a:pathLst>
                <a:path extrusionOk="0" h="5854" w="9606">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19"/>
            <p:cNvSpPr/>
            <p:nvPr/>
          </p:nvSpPr>
          <p:spPr>
            <a:xfrm>
              <a:off x="8607042" y="342311"/>
              <a:ext cx="412401" cy="253727"/>
            </a:xfrm>
            <a:custGeom>
              <a:rect b="b" l="l" r="r" t="t"/>
              <a:pathLst>
                <a:path extrusionOk="0" h="6740" w="10955">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19"/>
            <p:cNvSpPr/>
            <p:nvPr/>
          </p:nvSpPr>
          <p:spPr>
            <a:xfrm>
              <a:off x="8706615" y="169631"/>
              <a:ext cx="404496" cy="352320"/>
            </a:xfrm>
            <a:custGeom>
              <a:rect b="b" l="l" r="r" t="t"/>
              <a:pathLst>
                <a:path extrusionOk="0" h="9359" w="10745">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19"/>
            <p:cNvSpPr/>
            <p:nvPr/>
          </p:nvSpPr>
          <p:spPr>
            <a:xfrm>
              <a:off x="8869508" y="13052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19"/>
            <p:cNvSpPr/>
            <p:nvPr/>
          </p:nvSpPr>
          <p:spPr>
            <a:xfrm>
              <a:off x="8880162" y="17754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19"/>
            <p:cNvSpPr/>
            <p:nvPr/>
          </p:nvSpPr>
          <p:spPr>
            <a:xfrm>
              <a:off x="8892096" y="16462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19"/>
            <p:cNvSpPr/>
            <p:nvPr/>
          </p:nvSpPr>
          <p:spPr>
            <a:xfrm>
              <a:off x="8834347" y="15493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19"/>
            <p:cNvSpPr/>
            <p:nvPr/>
          </p:nvSpPr>
          <p:spPr>
            <a:xfrm>
              <a:off x="8907154" y="14841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19"/>
            <p:cNvSpPr/>
            <p:nvPr/>
          </p:nvSpPr>
          <p:spPr>
            <a:xfrm>
              <a:off x="8248430" y="10834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19"/>
            <p:cNvSpPr/>
            <p:nvPr/>
          </p:nvSpPr>
          <p:spPr>
            <a:xfrm>
              <a:off x="8147803" y="13400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19"/>
            <p:cNvSpPr/>
            <p:nvPr/>
          </p:nvSpPr>
          <p:spPr>
            <a:xfrm>
              <a:off x="8175585" y="13439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19"/>
            <p:cNvSpPr/>
            <p:nvPr/>
          </p:nvSpPr>
          <p:spPr>
            <a:xfrm>
              <a:off x="8306479" y="13461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19"/>
            <p:cNvSpPr/>
            <p:nvPr/>
          </p:nvSpPr>
          <p:spPr>
            <a:xfrm>
              <a:off x="8136848" y="13698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19"/>
            <p:cNvSpPr/>
            <p:nvPr/>
          </p:nvSpPr>
          <p:spPr>
            <a:xfrm>
              <a:off x="8173816" y="14478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19"/>
            <p:cNvSpPr/>
            <p:nvPr/>
          </p:nvSpPr>
          <p:spPr>
            <a:xfrm>
              <a:off x="8251667" y="14917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19"/>
            <p:cNvSpPr/>
            <p:nvPr/>
          </p:nvSpPr>
          <p:spPr>
            <a:xfrm>
              <a:off x="8365922" y="14754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19"/>
            <p:cNvSpPr/>
            <p:nvPr/>
          </p:nvSpPr>
          <p:spPr>
            <a:xfrm>
              <a:off x="8403605" y="14239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19"/>
            <p:cNvSpPr/>
            <p:nvPr/>
          </p:nvSpPr>
          <p:spPr>
            <a:xfrm>
              <a:off x="7674032" y="86585"/>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19"/>
            <p:cNvSpPr/>
            <p:nvPr/>
          </p:nvSpPr>
          <p:spPr>
            <a:xfrm>
              <a:off x="8183867" y="199559"/>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19"/>
            <p:cNvSpPr/>
            <p:nvPr/>
          </p:nvSpPr>
          <p:spPr>
            <a:xfrm>
              <a:off x="8094685" y="317616"/>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19"/>
            <p:cNvSpPr/>
            <p:nvPr/>
          </p:nvSpPr>
          <p:spPr>
            <a:xfrm>
              <a:off x="8001775" y="441959"/>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19"/>
            <p:cNvSpPr/>
            <p:nvPr/>
          </p:nvSpPr>
          <p:spPr>
            <a:xfrm>
              <a:off x="7966614" y="597661"/>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19"/>
            <p:cNvSpPr/>
            <p:nvPr/>
          </p:nvSpPr>
          <p:spPr>
            <a:xfrm>
              <a:off x="7923924" y="724639"/>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19"/>
            <p:cNvSpPr/>
            <p:nvPr/>
          </p:nvSpPr>
          <p:spPr>
            <a:xfrm>
              <a:off x="7849837" y="783065"/>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19"/>
            <p:cNvSpPr/>
            <p:nvPr/>
          </p:nvSpPr>
          <p:spPr>
            <a:xfrm>
              <a:off x="7758132" y="841340"/>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19"/>
            <p:cNvSpPr/>
            <p:nvPr/>
          </p:nvSpPr>
          <p:spPr>
            <a:xfrm>
              <a:off x="7625394" y="932480"/>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19"/>
            <p:cNvSpPr/>
            <p:nvPr/>
          </p:nvSpPr>
          <p:spPr>
            <a:xfrm>
              <a:off x="7576078" y="1023357"/>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19"/>
            <p:cNvSpPr/>
            <p:nvPr/>
          </p:nvSpPr>
          <p:spPr>
            <a:xfrm>
              <a:off x="7745295" y="1043459"/>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19"/>
            <p:cNvSpPr/>
            <p:nvPr/>
          </p:nvSpPr>
          <p:spPr>
            <a:xfrm>
              <a:off x="7823787" y="984431"/>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19"/>
            <p:cNvSpPr/>
            <p:nvPr/>
          </p:nvSpPr>
          <p:spPr>
            <a:xfrm>
              <a:off x="7916508" y="926683"/>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19"/>
            <p:cNvSpPr/>
            <p:nvPr/>
          </p:nvSpPr>
          <p:spPr>
            <a:xfrm>
              <a:off x="8010208" y="886477"/>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19"/>
            <p:cNvSpPr/>
            <p:nvPr/>
          </p:nvSpPr>
          <p:spPr>
            <a:xfrm>
              <a:off x="8126081" y="836258"/>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19"/>
            <p:cNvSpPr/>
            <p:nvPr/>
          </p:nvSpPr>
          <p:spPr>
            <a:xfrm>
              <a:off x="8216506" y="780995"/>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19"/>
            <p:cNvSpPr/>
            <p:nvPr/>
          </p:nvSpPr>
          <p:spPr>
            <a:xfrm>
              <a:off x="8304409" y="693092"/>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19"/>
            <p:cNvSpPr/>
            <p:nvPr/>
          </p:nvSpPr>
          <p:spPr>
            <a:xfrm>
              <a:off x="8386025" y="596418"/>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19"/>
            <p:cNvSpPr/>
            <p:nvPr/>
          </p:nvSpPr>
          <p:spPr>
            <a:xfrm>
              <a:off x="8460526" y="482127"/>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19"/>
            <p:cNvSpPr/>
            <p:nvPr/>
          </p:nvSpPr>
          <p:spPr>
            <a:xfrm>
              <a:off x="8534198" y="379166"/>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19"/>
            <p:cNvSpPr/>
            <p:nvPr/>
          </p:nvSpPr>
          <p:spPr>
            <a:xfrm>
              <a:off x="8604520" y="276205"/>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19"/>
            <p:cNvSpPr/>
            <p:nvPr/>
          </p:nvSpPr>
          <p:spPr>
            <a:xfrm>
              <a:off x="8718022" y="4604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19"/>
            <p:cNvSpPr/>
            <p:nvPr/>
          </p:nvSpPr>
          <p:spPr>
            <a:xfrm>
              <a:off x="8622477" y="10939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19"/>
            <p:cNvSpPr/>
            <p:nvPr/>
          </p:nvSpPr>
          <p:spPr>
            <a:xfrm>
              <a:off x="8637159" y="8427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19"/>
            <p:cNvSpPr/>
            <p:nvPr/>
          </p:nvSpPr>
          <p:spPr>
            <a:xfrm>
              <a:off x="8813416" y="6448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19"/>
            <p:cNvSpPr/>
            <p:nvPr/>
          </p:nvSpPr>
          <p:spPr>
            <a:xfrm>
              <a:off x="8738878" y="8777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19"/>
            <p:cNvSpPr/>
            <p:nvPr/>
          </p:nvSpPr>
          <p:spPr>
            <a:xfrm>
              <a:off x="8770274" y="8525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19"/>
            <p:cNvSpPr/>
            <p:nvPr/>
          </p:nvSpPr>
          <p:spPr>
            <a:xfrm>
              <a:off x="8779083" y="8918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19"/>
            <p:cNvSpPr/>
            <p:nvPr/>
          </p:nvSpPr>
          <p:spPr>
            <a:xfrm>
              <a:off x="8802951" y="10949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19"/>
            <p:cNvSpPr/>
            <p:nvPr/>
          </p:nvSpPr>
          <p:spPr>
            <a:xfrm>
              <a:off x="8830545" y="10648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19"/>
            <p:cNvSpPr/>
            <p:nvPr/>
          </p:nvSpPr>
          <p:spPr>
            <a:xfrm>
              <a:off x="8787855" y="10559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19"/>
            <p:cNvSpPr/>
            <p:nvPr/>
          </p:nvSpPr>
          <p:spPr>
            <a:xfrm>
              <a:off x="9000101" y="12104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19"/>
            <p:cNvSpPr/>
            <p:nvPr/>
          </p:nvSpPr>
          <p:spPr>
            <a:xfrm>
              <a:off x="8982520" y="11677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19"/>
            <p:cNvSpPr/>
            <p:nvPr/>
          </p:nvSpPr>
          <p:spPr>
            <a:xfrm>
              <a:off x="9060372" y="8387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19"/>
            <p:cNvSpPr/>
            <p:nvPr/>
          </p:nvSpPr>
          <p:spPr>
            <a:xfrm>
              <a:off x="9008872" y="5938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19"/>
            <p:cNvSpPr/>
            <p:nvPr/>
          </p:nvSpPr>
          <p:spPr>
            <a:xfrm>
              <a:off x="8789135" y="14427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19"/>
            <p:cNvSpPr/>
            <p:nvPr/>
          </p:nvSpPr>
          <p:spPr>
            <a:xfrm>
              <a:off x="8810480" y="14013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19"/>
            <p:cNvSpPr/>
            <p:nvPr/>
          </p:nvSpPr>
          <p:spPr>
            <a:xfrm>
              <a:off x="7624302" y="1047073"/>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19"/>
            <p:cNvSpPr/>
            <p:nvPr/>
          </p:nvSpPr>
          <p:spPr>
            <a:xfrm>
              <a:off x="7676517" y="949270"/>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19"/>
            <p:cNvSpPr/>
            <p:nvPr/>
          </p:nvSpPr>
          <p:spPr>
            <a:xfrm>
              <a:off x="7782489" y="1114798"/>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19"/>
            <p:cNvSpPr/>
            <p:nvPr/>
          </p:nvSpPr>
          <p:spPr>
            <a:xfrm>
              <a:off x="7862373" y="1079561"/>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19"/>
            <p:cNvSpPr/>
            <p:nvPr/>
          </p:nvSpPr>
          <p:spPr>
            <a:xfrm>
              <a:off x="7960327" y="1003254"/>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19"/>
            <p:cNvSpPr/>
            <p:nvPr/>
          </p:nvSpPr>
          <p:spPr>
            <a:xfrm>
              <a:off x="7826346" y="854968"/>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19"/>
            <p:cNvSpPr/>
            <p:nvPr/>
          </p:nvSpPr>
          <p:spPr>
            <a:xfrm>
              <a:off x="7886617" y="798424"/>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19"/>
            <p:cNvSpPr/>
            <p:nvPr/>
          </p:nvSpPr>
          <p:spPr>
            <a:xfrm>
              <a:off x="7982915" y="740827"/>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19"/>
            <p:cNvSpPr/>
            <p:nvPr/>
          </p:nvSpPr>
          <p:spPr>
            <a:xfrm>
              <a:off x="8076389" y="654920"/>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19"/>
            <p:cNvSpPr/>
            <p:nvPr/>
          </p:nvSpPr>
          <p:spPr>
            <a:xfrm>
              <a:off x="8043223" y="964328"/>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19"/>
            <p:cNvSpPr/>
            <p:nvPr/>
          </p:nvSpPr>
          <p:spPr>
            <a:xfrm>
              <a:off x="8146937" y="905714"/>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19"/>
            <p:cNvSpPr/>
            <p:nvPr/>
          </p:nvSpPr>
          <p:spPr>
            <a:xfrm>
              <a:off x="8240712" y="862309"/>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19"/>
            <p:cNvSpPr/>
            <p:nvPr/>
          </p:nvSpPr>
          <p:spPr>
            <a:xfrm>
              <a:off x="8428188" y="648482"/>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19"/>
            <p:cNvSpPr/>
            <p:nvPr/>
          </p:nvSpPr>
          <p:spPr>
            <a:xfrm>
              <a:off x="8344050" y="755584"/>
              <a:ext cx="47922" cy="71525"/>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19"/>
            <p:cNvSpPr/>
            <p:nvPr/>
          </p:nvSpPr>
          <p:spPr>
            <a:xfrm>
              <a:off x="8119794" y="521052"/>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19"/>
            <p:cNvSpPr/>
            <p:nvPr/>
          </p:nvSpPr>
          <p:spPr>
            <a:xfrm>
              <a:off x="8178823" y="363957"/>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19"/>
            <p:cNvSpPr/>
            <p:nvPr/>
          </p:nvSpPr>
          <p:spPr>
            <a:xfrm>
              <a:off x="8276777" y="217064"/>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19"/>
            <p:cNvSpPr/>
            <p:nvPr/>
          </p:nvSpPr>
          <p:spPr>
            <a:xfrm>
              <a:off x="8506152" y="576993"/>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19"/>
            <p:cNvSpPr/>
            <p:nvPr/>
          </p:nvSpPr>
          <p:spPr>
            <a:xfrm>
              <a:off x="8577641" y="440378"/>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19"/>
            <p:cNvSpPr/>
            <p:nvPr/>
          </p:nvSpPr>
          <p:spPr>
            <a:xfrm>
              <a:off x="8638815" y="333088"/>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19"/>
            <p:cNvSpPr/>
            <p:nvPr/>
          </p:nvSpPr>
          <p:spPr>
            <a:xfrm>
              <a:off x="7667444" y="36064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19"/>
            <p:cNvSpPr/>
            <p:nvPr/>
          </p:nvSpPr>
          <p:spPr>
            <a:xfrm>
              <a:off x="7696055" y="48664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19"/>
            <p:cNvSpPr/>
            <p:nvPr/>
          </p:nvSpPr>
          <p:spPr>
            <a:xfrm>
              <a:off x="7617488" y="42889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19"/>
            <p:cNvSpPr/>
            <p:nvPr/>
          </p:nvSpPr>
          <p:spPr>
            <a:xfrm>
              <a:off x="7611465" y="57097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19"/>
            <p:cNvSpPr/>
            <p:nvPr/>
          </p:nvSpPr>
          <p:spPr>
            <a:xfrm>
              <a:off x="7850289" y="49695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19"/>
            <p:cNvSpPr/>
            <p:nvPr/>
          </p:nvSpPr>
          <p:spPr>
            <a:xfrm>
              <a:off x="7886730" y="48694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19"/>
            <p:cNvSpPr/>
            <p:nvPr/>
          </p:nvSpPr>
          <p:spPr>
            <a:xfrm>
              <a:off x="7921138" y="48370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19"/>
            <p:cNvSpPr/>
            <p:nvPr/>
          </p:nvSpPr>
          <p:spPr>
            <a:xfrm>
              <a:off x="7453014" y="7998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19"/>
            <p:cNvSpPr/>
            <p:nvPr/>
          </p:nvSpPr>
          <p:spPr>
            <a:xfrm>
              <a:off x="7538395" y="7722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19"/>
            <p:cNvSpPr/>
            <p:nvPr/>
          </p:nvSpPr>
          <p:spPr>
            <a:xfrm>
              <a:off x="7517050" y="8337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19"/>
            <p:cNvSpPr/>
            <p:nvPr/>
          </p:nvSpPr>
          <p:spPr>
            <a:xfrm>
              <a:off x="8470163" y="16374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19"/>
            <p:cNvSpPr/>
            <p:nvPr/>
          </p:nvSpPr>
          <p:spPr>
            <a:xfrm>
              <a:off x="8553059" y="16512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19"/>
            <p:cNvSpPr/>
            <p:nvPr/>
          </p:nvSpPr>
          <p:spPr>
            <a:xfrm>
              <a:off x="7837264" y="14251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19"/>
            <p:cNvSpPr/>
            <p:nvPr/>
          </p:nvSpPr>
          <p:spPr>
            <a:xfrm>
              <a:off x="7509520" y="317616"/>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19"/>
            <p:cNvSpPr/>
            <p:nvPr/>
          </p:nvSpPr>
          <p:spPr>
            <a:xfrm>
              <a:off x="9011395" y="16123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19"/>
            <p:cNvSpPr/>
            <p:nvPr/>
          </p:nvSpPr>
          <p:spPr>
            <a:xfrm>
              <a:off x="7200600" y="544919"/>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19"/>
            <p:cNvSpPr/>
            <p:nvPr/>
          </p:nvSpPr>
          <p:spPr>
            <a:xfrm>
              <a:off x="7547166" y="146539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19"/>
            <p:cNvSpPr/>
            <p:nvPr/>
          </p:nvSpPr>
          <p:spPr>
            <a:xfrm>
              <a:off x="8912198" y="20152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19"/>
            <p:cNvSpPr/>
            <p:nvPr/>
          </p:nvSpPr>
          <p:spPr>
            <a:xfrm>
              <a:off x="7329951" y="25734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6" name="Google Shape;2506;p19"/>
          <p:cNvGrpSpPr/>
          <p:nvPr/>
        </p:nvGrpSpPr>
        <p:grpSpPr>
          <a:xfrm>
            <a:off x="-91100" y="3099894"/>
            <a:ext cx="1767101" cy="2090661"/>
            <a:chOff x="-91100" y="3099894"/>
            <a:chExt cx="1767101" cy="2090661"/>
          </a:xfrm>
        </p:grpSpPr>
        <p:sp>
          <p:nvSpPr>
            <p:cNvPr id="2507" name="Google Shape;2507;p19"/>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19"/>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19"/>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19"/>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19"/>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19"/>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19"/>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19"/>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19"/>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19"/>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19"/>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19"/>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19"/>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19"/>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19"/>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19"/>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19"/>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19"/>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19"/>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19"/>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19"/>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19"/>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19"/>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19"/>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19"/>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19"/>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19"/>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19"/>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19"/>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19"/>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19"/>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19"/>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19"/>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19"/>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19"/>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19"/>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19"/>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19"/>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19"/>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19"/>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19"/>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19"/>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19"/>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19"/>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19"/>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19"/>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19"/>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19"/>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19"/>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19"/>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19"/>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19"/>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19"/>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19"/>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19"/>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19"/>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19"/>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19"/>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19"/>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19"/>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19"/>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19"/>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19"/>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19"/>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19"/>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19"/>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19"/>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19"/>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19"/>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19"/>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19"/>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19"/>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19"/>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19"/>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19"/>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19"/>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19"/>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19"/>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19"/>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19"/>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19"/>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19"/>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19"/>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19"/>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19"/>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19"/>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19"/>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19"/>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19"/>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19"/>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19"/>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19"/>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19"/>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19"/>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19"/>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19"/>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19"/>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19"/>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19"/>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19"/>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19"/>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19"/>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19"/>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19"/>
            <p:cNvSpPr/>
            <p:nvPr/>
          </p:nvSpPr>
          <p:spPr>
            <a:xfrm>
              <a:off x="1512843" y="3674028"/>
              <a:ext cx="70095" cy="51983"/>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19"/>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19"/>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19"/>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14" name="Google Shape;2614;p19"/>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19"/>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19"/>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19"/>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19"/>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19"/>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19"/>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19"/>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19"/>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19"/>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19"/>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19"/>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19"/>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19"/>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8" name="Google Shape;2628;p19"/>
          <p:cNvGrpSpPr/>
          <p:nvPr/>
        </p:nvGrpSpPr>
        <p:grpSpPr>
          <a:xfrm>
            <a:off x="185959" y="86592"/>
            <a:ext cx="408106" cy="405135"/>
            <a:chOff x="233409" y="90004"/>
            <a:chExt cx="408106" cy="405135"/>
          </a:xfrm>
        </p:grpSpPr>
        <p:sp>
          <p:nvSpPr>
            <p:cNvPr id="2629" name="Google Shape;2629;p19"/>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19"/>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19"/>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19"/>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19"/>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19"/>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19"/>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19"/>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19"/>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8" name="Google Shape;2638;p19"/>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19"/>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19"/>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19"/>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19"/>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43" name="Google Shape;2643;p19"/>
          <p:cNvGrpSpPr/>
          <p:nvPr/>
        </p:nvGrpSpPr>
        <p:grpSpPr>
          <a:xfrm flipH="1" rot="2700000">
            <a:off x="8445743" y="4652657"/>
            <a:ext cx="408102" cy="405132"/>
            <a:chOff x="233409" y="90004"/>
            <a:chExt cx="408106" cy="405135"/>
          </a:xfrm>
        </p:grpSpPr>
        <p:sp>
          <p:nvSpPr>
            <p:cNvPr id="2644" name="Google Shape;2644;p19"/>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19"/>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19"/>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19"/>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19"/>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19"/>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19"/>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19"/>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19"/>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1_1_1_1_1">
    <p:spTree>
      <p:nvGrpSpPr>
        <p:cNvPr id="2653" name="Shape 2653"/>
        <p:cNvGrpSpPr/>
        <p:nvPr/>
      </p:nvGrpSpPr>
      <p:grpSpPr>
        <a:xfrm>
          <a:off x="0" y="0"/>
          <a:ext cx="0" cy="0"/>
          <a:chOff x="0" y="0"/>
          <a:chExt cx="0" cy="0"/>
        </a:xfrm>
      </p:grpSpPr>
      <p:grpSp>
        <p:nvGrpSpPr>
          <p:cNvPr id="2654" name="Google Shape;2654;p20"/>
          <p:cNvGrpSpPr/>
          <p:nvPr/>
        </p:nvGrpSpPr>
        <p:grpSpPr>
          <a:xfrm flipH="1">
            <a:off x="2150750" y="4665858"/>
            <a:ext cx="450323" cy="449886"/>
            <a:chOff x="4887569" y="4595026"/>
            <a:chExt cx="381145" cy="381033"/>
          </a:xfrm>
        </p:grpSpPr>
        <p:sp>
          <p:nvSpPr>
            <p:cNvPr id="2655" name="Google Shape;2655;p20"/>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56" name="Google Shape;2656;p20"/>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57" name="Google Shape;2657;p20"/>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58" name="Google Shape;2658;p20"/>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59" name="Google Shape;2659;p20"/>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0" name="Google Shape;2660;p20"/>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1" name="Google Shape;2661;p20"/>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2" name="Google Shape;2662;p20"/>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3" name="Google Shape;2663;p20"/>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4" name="Google Shape;2664;p20"/>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5" name="Google Shape;2665;p20"/>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6" name="Google Shape;2666;p20"/>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7" name="Google Shape;2667;p20"/>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8" name="Google Shape;2668;p20"/>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69" name="Google Shape;2669;p20"/>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0" name="Google Shape;2670;p20"/>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1" name="Google Shape;2671;p20"/>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2" name="Google Shape;2672;p20"/>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3" name="Google Shape;2673;p20"/>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4" name="Google Shape;2674;p20"/>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675" name="Google Shape;2675;p20"/>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grpSp>
      <p:sp>
        <p:nvSpPr>
          <p:cNvPr id="2676" name="Google Shape;2676;p20"/>
          <p:cNvSpPr/>
          <p:nvPr/>
        </p:nvSpPr>
        <p:spPr>
          <a:xfrm flipH="1">
            <a:off x="5186719" y="-1435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0"/>
          <p:cNvSpPr/>
          <p:nvPr/>
        </p:nvSpPr>
        <p:spPr>
          <a:xfrm flipH="1">
            <a:off x="-824172" y="4235847"/>
            <a:ext cx="3668850" cy="984900"/>
          </a:xfrm>
          <a:custGeom>
            <a:rect b="b" l="l" r="r" t="t"/>
            <a:pathLst>
              <a:path extrusionOk="0" h="39396" w="146754">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8" name="Google Shape;2678;p20"/>
          <p:cNvGrpSpPr/>
          <p:nvPr/>
        </p:nvGrpSpPr>
        <p:grpSpPr>
          <a:xfrm flipH="1">
            <a:off x="396133" y="876726"/>
            <a:ext cx="96530" cy="31848"/>
            <a:chOff x="8546813" y="1502731"/>
            <a:chExt cx="118094" cy="38963"/>
          </a:xfrm>
        </p:grpSpPr>
        <p:sp>
          <p:nvSpPr>
            <p:cNvPr id="2679" name="Google Shape;2679;p20"/>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20"/>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81" name="Google Shape;2681;p20"/>
          <p:cNvSpPr/>
          <p:nvPr/>
        </p:nvSpPr>
        <p:spPr>
          <a:xfrm flipH="1">
            <a:off x="204780" y="970307"/>
            <a:ext cx="57417" cy="54832"/>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82" name="Google Shape;2682;p20"/>
          <p:cNvGrpSpPr/>
          <p:nvPr/>
        </p:nvGrpSpPr>
        <p:grpSpPr>
          <a:xfrm flipH="1">
            <a:off x="6956757" y="4027082"/>
            <a:ext cx="146361" cy="110144"/>
            <a:chOff x="1480868" y="4370675"/>
            <a:chExt cx="111726" cy="84079"/>
          </a:xfrm>
        </p:grpSpPr>
        <p:sp>
          <p:nvSpPr>
            <p:cNvPr id="2683" name="Google Shape;2683;p20"/>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20"/>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20"/>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6" name="Google Shape;2686;p20"/>
          <p:cNvGrpSpPr/>
          <p:nvPr/>
        </p:nvGrpSpPr>
        <p:grpSpPr>
          <a:xfrm flipH="1">
            <a:off x="7618641" y="3388340"/>
            <a:ext cx="1812195" cy="1832407"/>
            <a:chOff x="-252633" y="3653137"/>
            <a:chExt cx="1562506" cy="1580070"/>
          </a:xfrm>
        </p:grpSpPr>
        <p:grpSp>
          <p:nvGrpSpPr>
            <p:cNvPr id="2687" name="Google Shape;2687;p20"/>
            <p:cNvGrpSpPr/>
            <p:nvPr/>
          </p:nvGrpSpPr>
          <p:grpSpPr>
            <a:xfrm rot="-820414">
              <a:off x="-93823" y="4052283"/>
              <a:ext cx="584197" cy="414002"/>
              <a:chOff x="357531" y="3743933"/>
              <a:chExt cx="584172" cy="413984"/>
            </a:xfrm>
          </p:grpSpPr>
          <p:sp>
            <p:nvSpPr>
              <p:cNvPr id="2688" name="Google Shape;2688;p20"/>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20"/>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20"/>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20"/>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20"/>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20"/>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20"/>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20"/>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20"/>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97" name="Google Shape;2697;p20"/>
            <p:cNvGrpSpPr/>
            <p:nvPr/>
          </p:nvGrpSpPr>
          <p:grpSpPr>
            <a:xfrm>
              <a:off x="225491" y="4803799"/>
              <a:ext cx="971390" cy="384361"/>
              <a:chOff x="1928754" y="4491924"/>
              <a:chExt cx="971390" cy="384361"/>
            </a:xfrm>
          </p:grpSpPr>
          <p:sp>
            <p:nvSpPr>
              <p:cNvPr id="2698" name="Google Shape;2698;p20"/>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20"/>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20"/>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20"/>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2" name="Google Shape;2702;p20"/>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20"/>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4" name="Google Shape;2704;p20"/>
            <p:cNvGrpSpPr/>
            <p:nvPr/>
          </p:nvGrpSpPr>
          <p:grpSpPr>
            <a:xfrm>
              <a:off x="-252633" y="4098388"/>
              <a:ext cx="1187844" cy="1134819"/>
              <a:chOff x="287292" y="3972850"/>
              <a:chExt cx="1187844" cy="1134819"/>
            </a:xfrm>
          </p:grpSpPr>
          <p:sp>
            <p:nvSpPr>
              <p:cNvPr id="2705" name="Google Shape;2705;p20"/>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20"/>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20"/>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20"/>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20"/>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20"/>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20"/>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20"/>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p20"/>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p20"/>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20"/>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20"/>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20"/>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20"/>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20"/>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20"/>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20"/>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20"/>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20"/>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20"/>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20"/>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20"/>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20"/>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20"/>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20"/>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20"/>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20"/>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20"/>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20"/>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20"/>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20"/>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20"/>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20"/>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20"/>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20"/>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20"/>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20"/>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20"/>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20"/>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20"/>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20"/>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46" name="Google Shape;2746;p20"/>
            <p:cNvGrpSpPr/>
            <p:nvPr/>
          </p:nvGrpSpPr>
          <p:grpSpPr>
            <a:xfrm>
              <a:off x="497557" y="3828541"/>
              <a:ext cx="111692" cy="96747"/>
              <a:chOff x="511469" y="3533641"/>
              <a:chExt cx="111692" cy="96747"/>
            </a:xfrm>
          </p:grpSpPr>
          <p:sp>
            <p:nvSpPr>
              <p:cNvPr id="2747" name="Google Shape;2747;p20"/>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20"/>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20"/>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0" name="Google Shape;2750;p20"/>
            <p:cNvSpPr/>
            <p:nvPr/>
          </p:nvSpPr>
          <p:spPr>
            <a:xfrm>
              <a:off x="1061766" y="4740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20"/>
            <p:cNvSpPr/>
            <p:nvPr/>
          </p:nvSpPr>
          <p:spPr>
            <a:xfrm>
              <a:off x="1266108" y="50066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20"/>
            <p:cNvSpPr/>
            <p:nvPr/>
          </p:nvSpPr>
          <p:spPr>
            <a:xfrm>
              <a:off x="57151" y="40831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20"/>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20"/>
            <p:cNvSpPr/>
            <p:nvPr/>
          </p:nvSpPr>
          <p:spPr>
            <a:xfrm>
              <a:off x="1122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20"/>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20"/>
            <p:cNvSpPr/>
            <p:nvPr/>
          </p:nvSpPr>
          <p:spPr>
            <a:xfrm>
              <a:off x="639704" y="4634616"/>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7" name="Google Shape;2757;p20"/>
          <p:cNvGrpSpPr/>
          <p:nvPr/>
        </p:nvGrpSpPr>
        <p:grpSpPr>
          <a:xfrm flipH="1">
            <a:off x="7871118" y="48085"/>
            <a:ext cx="581335" cy="634588"/>
            <a:chOff x="1169653" y="125998"/>
            <a:chExt cx="342002" cy="326317"/>
          </a:xfrm>
        </p:grpSpPr>
        <p:sp>
          <p:nvSpPr>
            <p:cNvPr id="2758" name="Google Shape;2758;p20"/>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20"/>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20"/>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1" name="Google Shape;2761;p20"/>
          <p:cNvGrpSpPr/>
          <p:nvPr/>
        </p:nvGrpSpPr>
        <p:grpSpPr>
          <a:xfrm flipH="1">
            <a:off x="8231100" y="-225"/>
            <a:ext cx="1383198" cy="1710405"/>
            <a:chOff x="-490086" y="0"/>
            <a:chExt cx="1575216" cy="1947626"/>
          </a:xfrm>
        </p:grpSpPr>
        <p:grpSp>
          <p:nvGrpSpPr>
            <p:cNvPr id="2762" name="Google Shape;2762;p20"/>
            <p:cNvGrpSpPr/>
            <p:nvPr/>
          </p:nvGrpSpPr>
          <p:grpSpPr>
            <a:xfrm rot="554175">
              <a:off x="-377986" y="98660"/>
              <a:ext cx="1351016" cy="1505965"/>
              <a:chOff x="-257414" y="402406"/>
              <a:chExt cx="1351063" cy="1506018"/>
            </a:xfrm>
          </p:grpSpPr>
          <p:sp>
            <p:nvSpPr>
              <p:cNvPr id="2763" name="Google Shape;2763;p20"/>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20"/>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20"/>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20"/>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20"/>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20"/>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20"/>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20"/>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71" name="Google Shape;2771;p20"/>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2" name="Google Shape;2772;p20"/>
          <p:cNvGrpSpPr/>
          <p:nvPr/>
        </p:nvGrpSpPr>
        <p:grpSpPr>
          <a:xfrm flipH="1">
            <a:off x="-492952" y="3411051"/>
            <a:ext cx="2708236" cy="1832468"/>
            <a:chOff x="6906089" y="3487251"/>
            <a:chExt cx="2708236" cy="1832468"/>
          </a:xfrm>
        </p:grpSpPr>
        <p:sp>
          <p:nvSpPr>
            <p:cNvPr id="2773" name="Google Shape;2773;p20"/>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20"/>
            <p:cNvSpPr/>
            <p:nvPr/>
          </p:nvSpPr>
          <p:spPr>
            <a:xfrm>
              <a:off x="6906089" y="48105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75" name="Google Shape;2775;p20"/>
            <p:cNvGrpSpPr/>
            <p:nvPr/>
          </p:nvGrpSpPr>
          <p:grpSpPr>
            <a:xfrm rot="-1253440">
              <a:off x="8393308" y="3636190"/>
              <a:ext cx="1048937" cy="1158529"/>
              <a:chOff x="8231925" y="3292177"/>
              <a:chExt cx="1048895" cy="1158482"/>
            </a:xfrm>
          </p:grpSpPr>
          <p:sp>
            <p:nvSpPr>
              <p:cNvPr id="2776" name="Google Shape;2776;p20"/>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20"/>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20"/>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20"/>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20"/>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20"/>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20"/>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3" name="Google Shape;2783;p20"/>
            <p:cNvGrpSpPr/>
            <p:nvPr/>
          </p:nvGrpSpPr>
          <p:grpSpPr>
            <a:xfrm flipH="1" rot="2700000">
              <a:off x="8159393" y="4829632"/>
              <a:ext cx="408102" cy="405132"/>
              <a:chOff x="233409" y="90004"/>
              <a:chExt cx="408106" cy="405135"/>
            </a:xfrm>
          </p:grpSpPr>
          <p:sp>
            <p:nvSpPr>
              <p:cNvPr id="2784" name="Google Shape;2784;p20"/>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20"/>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20"/>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20"/>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20"/>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20"/>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20"/>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20"/>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20"/>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93" name="Google Shape;2793;p20"/>
          <p:cNvGrpSpPr/>
          <p:nvPr/>
        </p:nvGrpSpPr>
        <p:grpSpPr>
          <a:xfrm flipH="1" rot="456874">
            <a:off x="-90764" y="483230"/>
            <a:ext cx="499912" cy="355340"/>
            <a:chOff x="8213498" y="948701"/>
            <a:chExt cx="611658" cy="434769"/>
          </a:xfrm>
        </p:grpSpPr>
        <p:sp>
          <p:nvSpPr>
            <p:cNvPr id="2794" name="Google Shape;2794;p20"/>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20"/>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20"/>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20"/>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20"/>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20"/>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20"/>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20"/>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20"/>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3" name="Google Shape;2803;p20"/>
          <p:cNvGrpSpPr/>
          <p:nvPr/>
        </p:nvGrpSpPr>
        <p:grpSpPr>
          <a:xfrm flipH="1">
            <a:off x="63098" y="-64045"/>
            <a:ext cx="417321" cy="551164"/>
            <a:chOff x="8556864" y="319795"/>
            <a:chExt cx="705768" cy="1177197"/>
          </a:xfrm>
        </p:grpSpPr>
        <p:sp>
          <p:nvSpPr>
            <p:cNvPr id="2804" name="Google Shape;2804;p20"/>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20"/>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20"/>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20"/>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20"/>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20"/>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20"/>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20"/>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20"/>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20"/>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20"/>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20"/>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20"/>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20"/>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20"/>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20"/>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20"/>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1" name="Google Shape;2821;p20"/>
          <p:cNvGrpSpPr/>
          <p:nvPr/>
        </p:nvGrpSpPr>
        <p:grpSpPr>
          <a:xfrm flipH="1">
            <a:off x="1275201" y="-1193"/>
            <a:ext cx="94468" cy="71882"/>
            <a:chOff x="7529664" y="637523"/>
            <a:chExt cx="115572" cy="87940"/>
          </a:xfrm>
        </p:grpSpPr>
        <p:sp>
          <p:nvSpPr>
            <p:cNvPr id="2822" name="Google Shape;2822;p20"/>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20"/>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20"/>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5" name="Google Shape;2825;p20"/>
          <p:cNvGrpSpPr/>
          <p:nvPr/>
        </p:nvGrpSpPr>
        <p:grpSpPr>
          <a:xfrm flipH="1">
            <a:off x="350904" y="-80137"/>
            <a:ext cx="834233" cy="329219"/>
            <a:chOff x="7778276" y="-85874"/>
            <a:chExt cx="1020594" cy="402764"/>
          </a:xfrm>
        </p:grpSpPr>
        <p:sp>
          <p:nvSpPr>
            <p:cNvPr id="2826" name="Google Shape;2826;p20"/>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20"/>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20"/>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20"/>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20"/>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20"/>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2" name="Google Shape;2832;p20"/>
          <p:cNvSpPr/>
          <p:nvPr/>
        </p:nvSpPr>
        <p:spPr>
          <a:xfrm flipH="1">
            <a:off x="586313" y="672282"/>
            <a:ext cx="33909" cy="27755"/>
          </a:xfrm>
          <a:custGeom>
            <a:rect b="b" l="l" r="r" t="t"/>
            <a:pathLst>
              <a:path extrusionOk="0" h="902" w="1102">
                <a:moveTo>
                  <a:pt x="534" y="1"/>
                </a:moveTo>
                <a:cubicBezTo>
                  <a:pt x="0" y="34"/>
                  <a:pt x="0" y="868"/>
                  <a:pt x="534" y="902"/>
                </a:cubicBezTo>
                <a:cubicBezTo>
                  <a:pt x="1101" y="868"/>
                  <a:pt x="1101" y="34"/>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20"/>
          <p:cNvSpPr/>
          <p:nvPr/>
        </p:nvSpPr>
        <p:spPr>
          <a:xfrm flipH="1">
            <a:off x="1062990" y="269470"/>
            <a:ext cx="38001" cy="28770"/>
          </a:xfrm>
          <a:custGeom>
            <a:rect b="b" l="l" r="r" t="t"/>
            <a:pathLst>
              <a:path extrusionOk="0" h="935" w="1235">
                <a:moveTo>
                  <a:pt x="634" y="1"/>
                </a:moveTo>
                <a:cubicBezTo>
                  <a:pt x="0" y="1"/>
                  <a:pt x="0" y="935"/>
                  <a:pt x="634" y="935"/>
                </a:cubicBezTo>
                <a:cubicBezTo>
                  <a:pt x="1234" y="935"/>
                  <a:pt x="123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20"/>
          <p:cNvSpPr/>
          <p:nvPr/>
        </p:nvSpPr>
        <p:spPr>
          <a:xfrm flipH="1">
            <a:off x="62810" y="882340"/>
            <a:ext cx="38001" cy="287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20"/>
          <p:cNvSpPr/>
          <p:nvPr/>
        </p:nvSpPr>
        <p:spPr>
          <a:xfrm flipH="1">
            <a:off x="698359" y="416510"/>
            <a:ext cx="56494" cy="42124"/>
          </a:xfrm>
          <a:custGeom>
            <a:rect b="b" l="l" r="r" t="t"/>
            <a:pathLst>
              <a:path extrusionOk="0" h="1369" w="1836">
                <a:moveTo>
                  <a:pt x="934" y="1"/>
                </a:moveTo>
                <a:cubicBezTo>
                  <a:pt x="0" y="1"/>
                  <a:pt x="0" y="1368"/>
                  <a:pt x="934" y="1368"/>
                </a:cubicBezTo>
                <a:cubicBezTo>
                  <a:pt x="1835" y="1368"/>
                  <a:pt x="1835" y="1"/>
                  <a:pt x="9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20"/>
          <p:cNvSpPr/>
          <p:nvPr/>
        </p:nvSpPr>
        <p:spPr>
          <a:xfrm flipH="1">
            <a:off x="466682" y="416524"/>
            <a:ext cx="56494" cy="42093"/>
          </a:xfrm>
          <a:custGeom>
            <a:rect b="b" l="l" r="r" t="t"/>
            <a:pathLst>
              <a:path extrusionOk="0" h="1368" w="1836">
                <a:moveTo>
                  <a:pt x="902" y="0"/>
                </a:moveTo>
                <a:cubicBezTo>
                  <a:pt x="1" y="0"/>
                  <a:pt x="1" y="1368"/>
                  <a:pt x="902" y="1368"/>
                </a:cubicBezTo>
                <a:cubicBezTo>
                  <a:pt x="1836" y="1368"/>
                  <a:pt x="1836" y="0"/>
                  <a:pt x="90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7" name="Google Shape;2837;p20"/>
          <p:cNvGrpSpPr/>
          <p:nvPr/>
        </p:nvGrpSpPr>
        <p:grpSpPr>
          <a:xfrm flipH="1" rot="1110619">
            <a:off x="189893" y="30682"/>
            <a:ext cx="638273" cy="267183"/>
            <a:chOff x="7936040" y="253594"/>
            <a:chExt cx="780871" cy="326875"/>
          </a:xfrm>
        </p:grpSpPr>
        <p:sp>
          <p:nvSpPr>
            <p:cNvPr id="2838" name="Google Shape;2838;p20"/>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20"/>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20"/>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20"/>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20"/>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20"/>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20"/>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 name="Shape 260"/>
        <p:cNvGrpSpPr/>
        <p:nvPr/>
      </p:nvGrpSpPr>
      <p:grpSpPr>
        <a:xfrm>
          <a:off x="0" y="0"/>
          <a:ext cx="0" cy="0"/>
          <a:chOff x="0" y="0"/>
          <a:chExt cx="0" cy="0"/>
        </a:xfrm>
      </p:grpSpPr>
      <p:sp>
        <p:nvSpPr>
          <p:cNvPr id="261" name="Google Shape;261;p3"/>
          <p:cNvSpPr/>
          <p:nvPr/>
        </p:nvSpPr>
        <p:spPr>
          <a:xfrm>
            <a:off x="-1200375" y="-571925"/>
            <a:ext cx="6874675" cy="2088300"/>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rot="10800000">
            <a:off x="-3579261" y="-1431439"/>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txBox="1"/>
          <p:nvPr>
            <p:ph type="title"/>
          </p:nvPr>
        </p:nvSpPr>
        <p:spPr>
          <a:xfrm>
            <a:off x="832175" y="2626775"/>
            <a:ext cx="3614700" cy="8742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dk1"/>
              </a:buClr>
              <a:buSzPts val="3600"/>
              <a:buNone/>
              <a:defRPr sz="3600"/>
            </a:lvl1pPr>
            <a:lvl2pPr lvl="1" algn="ctr">
              <a:lnSpc>
                <a:spcPct val="80000"/>
              </a:lnSpc>
              <a:spcBef>
                <a:spcPts val="0"/>
              </a:spcBef>
              <a:spcAft>
                <a:spcPts val="0"/>
              </a:spcAft>
              <a:buClr>
                <a:schemeClr val="dk1"/>
              </a:buClr>
              <a:buSzPts val="3600"/>
              <a:buNone/>
              <a:defRPr sz="3600">
                <a:solidFill>
                  <a:schemeClr val="dk1"/>
                </a:solidFill>
              </a:defRPr>
            </a:lvl2pPr>
            <a:lvl3pPr lvl="2" algn="ctr">
              <a:lnSpc>
                <a:spcPct val="80000"/>
              </a:lnSpc>
              <a:spcBef>
                <a:spcPts val="0"/>
              </a:spcBef>
              <a:spcAft>
                <a:spcPts val="0"/>
              </a:spcAft>
              <a:buClr>
                <a:schemeClr val="dk1"/>
              </a:buClr>
              <a:buSzPts val="3600"/>
              <a:buNone/>
              <a:defRPr sz="3600">
                <a:solidFill>
                  <a:schemeClr val="dk1"/>
                </a:solidFill>
              </a:defRPr>
            </a:lvl3pPr>
            <a:lvl4pPr lvl="3" algn="ctr">
              <a:lnSpc>
                <a:spcPct val="80000"/>
              </a:lnSpc>
              <a:spcBef>
                <a:spcPts val="0"/>
              </a:spcBef>
              <a:spcAft>
                <a:spcPts val="0"/>
              </a:spcAft>
              <a:buClr>
                <a:schemeClr val="dk1"/>
              </a:buClr>
              <a:buSzPts val="3600"/>
              <a:buNone/>
              <a:defRPr sz="3600">
                <a:solidFill>
                  <a:schemeClr val="dk1"/>
                </a:solidFill>
              </a:defRPr>
            </a:lvl4pPr>
            <a:lvl5pPr lvl="4" algn="ctr">
              <a:lnSpc>
                <a:spcPct val="80000"/>
              </a:lnSpc>
              <a:spcBef>
                <a:spcPts val="0"/>
              </a:spcBef>
              <a:spcAft>
                <a:spcPts val="0"/>
              </a:spcAft>
              <a:buClr>
                <a:schemeClr val="dk1"/>
              </a:buClr>
              <a:buSzPts val="3600"/>
              <a:buNone/>
              <a:defRPr sz="3600">
                <a:solidFill>
                  <a:schemeClr val="dk1"/>
                </a:solidFill>
              </a:defRPr>
            </a:lvl5pPr>
            <a:lvl6pPr lvl="5" algn="ctr">
              <a:lnSpc>
                <a:spcPct val="80000"/>
              </a:lnSpc>
              <a:spcBef>
                <a:spcPts val="0"/>
              </a:spcBef>
              <a:spcAft>
                <a:spcPts val="0"/>
              </a:spcAft>
              <a:buClr>
                <a:schemeClr val="dk1"/>
              </a:buClr>
              <a:buSzPts val="3600"/>
              <a:buNone/>
              <a:defRPr sz="3600">
                <a:solidFill>
                  <a:schemeClr val="dk1"/>
                </a:solidFill>
              </a:defRPr>
            </a:lvl6pPr>
            <a:lvl7pPr lvl="6" algn="ctr">
              <a:lnSpc>
                <a:spcPct val="80000"/>
              </a:lnSpc>
              <a:spcBef>
                <a:spcPts val="0"/>
              </a:spcBef>
              <a:spcAft>
                <a:spcPts val="0"/>
              </a:spcAft>
              <a:buClr>
                <a:schemeClr val="dk1"/>
              </a:buClr>
              <a:buSzPts val="3600"/>
              <a:buNone/>
              <a:defRPr sz="3600">
                <a:solidFill>
                  <a:schemeClr val="dk1"/>
                </a:solidFill>
              </a:defRPr>
            </a:lvl7pPr>
            <a:lvl8pPr lvl="7" algn="ctr">
              <a:lnSpc>
                <a:spcPct val="80000"/>
              </a:lnSpc>
              <a:spcBef>
                <a:spcPts val="0"/>
              </a:spcBef>
              <a:spcAft>
                <a:spcPts val="0"/>
              </a:spcAft>
              <a:buClr>
                <a:schemeClr val="dk1"/>
              </a:buClr>
              <a:buSzPts val="3600"/>
              <a:buNone/>
              <a:defRPr sz="3600">
                <a:solidFill>
                  <a:schemeClr val="dk1"/>
                </a:solidFill>
              </a:defRPr>
            </a:lvl8pPr>
            <a:lvl9pPr lvl="8" algn="ctr">
              <a:lnSpc>
                <a:spcPct val="80000"/>
              </a:lnSpc>
              <a:spcBef>
                <a:spcPts val="0"/>
              </a:spcBef>
              <a:spcAft>
                <a:spcPts val="0"/>
              </a:spcAft>
              <a:buClr>
                <a:schemeClr val="dk1"/>
              </a:buClr>
              <a:buSzPts val="3600"/>
              <a:buNone/>
              <a:defRPr sz="3600">
                <a:solidFill>
                  <a:schemeClr val="dk1"/>
                </a:solidFill>
              </a:defRPr>
            </a:lvl9pPr>
          </a:lstStyle>
          <a:p/>
        </p:txBody>
      </p:sp>
      <p:sp>
        <p:nvSpPr>
          <p:cNvPr id="264" name="Google Shape;264;p3"/>
          <p:cNvSpPr txBox="1"/>
          <p:nvPr>
            <p:ph idx="2" type="title"/>
          </p:nvPr>
        </p:nvSpPr>
        <p:spPr>
          <a:xfrm>
            <a:off x="1850675" y="1752575"/>
            <a:ext cx="1577700" cy="8742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Clr>
                <a:schemeClr val="accent1"/>
              </a:buClr>
              <a:buSzPts val="6300"/>
              <a:buNone/>
              <a:defRPr sz="7200">
                <a:solidFill>
                  <a:schemeClr val="accent1"/>
                </a:solidFill>
              </a:defRPr>
            </a:lvl1pPr>
            <a:lvl2pPr lvl="1" algn="ctr">
              <a:lnSpc>
                <a:spcPct val="80000"/>
              </a:lnSpc>
              <a:spcBef>
                <a:spcPts val="0"/>
              </a:spcBef>
              <a:spcAft>
                <a:spcPts val="0"/>
              </a:spcAft>
              <a:buClr>
                <a:schemeClr val="accent1"/>
              </a:buClr>
              <a:buSzPts val="6300"/>
              <a:buNone/>
              <a:defRPr sz="6300">
                <a:solidFill>
                  <a:schemeClr val="accent1"/>
                </a:solidFill>
              </a:defRPr>
            </a:lvl2pPr>
            <a:lvl3pPr lvl="2" algn="ctr">
              <a:lnSpc>
                <a:spcPct val="80000"/>
              </a:lnSpc>
              <a:spcBef>
                <a:spcPts val="0"/>
              </a:spcBef>
              <a:spcAft>
                <a:spcPts val="0"/>
              </a:spcAft>
              <a:buClr>
                <a:schemeClr val="accent1"/>
              </a:buClr>
              <a:buSzPts val="6300"/>
              <a:buNone/>
              <a:defRPr sz="6300">
                <a:solidFill>
                  <a:schemeClr val="accent1"/>
                </a:solidFill>
              </a:defRPr>
            </a:lvl3pPr>
            <a:lvl4pPr lvl="3" algn="ctr">
              <a:lnSpc>
                <a:spcPct val="80000"/>
              </a:lnSpc>
              <a:spcBef>
                <a:spcPts val="0"/>
              </a:spcBef>
              <a:spcAft>
                <a:spcPts val="0"/>
              </a:spcAft>
              <a:buClr>
                <a:schemeClr val="accent1"/>
              </a:buClr>
              <a:buSzPts val="6300"/>
              <a:buNone/>
              <a:defRPr sz="6300">
                <a:solidFill>
                  <a:schemeClr val="accent1"/>
                </a:solidFill>
              </a:defRPr>
            </a:lvl4pPr>
            <a:lvl5pPr lvl="4" algn="ctr">
              <a:lnSpc>
                <a:spcPct val="80000"/>
              </a:lnSpc>
              <a:spcBef>
                <a:spcPts val="0"/>
              </a:spcBef>
              <a:spcAft>
                <a:spcPts val="0"/>
              </a:spcAft>
              <a:buClr>
                <a:schemeClr val="accent1"/>
              </a:buClr>
              <a:buSzPts val="6300"/>
              <a:buNone/>
              <a:defRPr sz="6300">
                <a:solidFill>
                  <a:schemeClr val="accent1"/>
                </a:solidFill>
              </a:defRPr>
            </a:lvl5pPr>
            <a:lvl6pPr lvl="5" algn="ctr">
              <a:lnSpc>
                <a:spcPct val="80000"/>
              </a:lnSpc>
              <a:spcBef>
                <a:spcPts val="0"/>
              </a:spcBef>
              <a:spcAft>
                <a:spcPts val="0"/>
              </a:spcAft>
              <a:buClr>
                <a:schemeClr val="accent1"/>
              </a:buClr>
              <a:buSzPts val="6300"/>
              <a:buNone/>
              <a:defRPr sz="6300">
                <a:solidFill>
                  <a:schemeClr val="accent1"/>
                </a:solidFill>
              </a:defRPr>
            </a:lvl6pPr>
            <a:lvl7pPr lvl="6" algn="ctr">
              <a:lnSpc>
                <a:spcPct val="80000"/>
              </a:lnSpc>
              <a:spcBef>
                <a:spcPts val="0"/>
              </a:spcBef>
              <a:spcAft>
                <a:spcPts val="0"/>
              </a:spcAft>
              <a:buClr>
                <a:schemeClr val="accent1"/>
              </a:buClr>
              <a:buSzPts val="6300"/>
              <a:buNone/>
              <a:defRPr sz="6300">
                <a:solidFill>
                  <a:schemeClr val="accent1"/>
                </a:solidFill>
              </a:defRPr>
            </a:lvl7pPr>
            <a:lvl8pPr lvl="7" algn="ctr">
              <a:lnSpc>
                <a:spcPct val="80000"/>
              </a:lnSpc>
              <a:spcBef>
                <a:spcPts val="0"/>
              </a:spcBef>
              <a:spcAft>
                <a:spcPts val="0"/>
              </a:spcAft>
              <a:buClr>
                <a:schemeClr val="accent1"/>
              </a:buClr>
              <a:buSzPts val="6300"/>
              <a:buNone/>
              <a:defRPr sz="6300">
                <a:solidFill>
                  <a:schemeClr val="accent1"/>
                </a:solidFill>
              </a:defRPr>
            </a:lvl8pPr>
            <a:lvl9pPr lvl="8" algn="ctr">
              <a:lnSpc>
                <a:spcPct val="80000"/>
              </a:lnSpc>
              <a:spcBef>
                <a:spcPts val="0"/>
              </a:spcBef>
              <a:spcAft>
                <a:spcPts val="0"/>
              </a:spcAft>
              <a:buClr>
                <a:schemeClr val="accent1"/>
              </a:buClr>
              <a:buSzPts val="6300"/>
              <a:buNone/>
              <a:defRPr sz="6300">
                <a:solidFill>
                  <a:schemeClr val="accent1"/>
                </a:solidFill>
              </a:defRPr>
            </a:lvl9pPr>
          </a:lstStyle>
          <a:p/>
        </p:txBody>
      </p:sp>
      <p:sp>
        <p:nvSpPr>
          <p:cNvPr id="265" name="Google Shape;265;p3"/>
          <p:cNvSpPr txBox="1"/>
          <p:nvPr>
            <p:ph idx="1" type="subTitle"/>
          </p:nvPr>
        </p:nvSpPr>
        <p:spPr>
          <a:xfrm>
            <a:off x="1183175" y="3372550"/>
            <a:ext cx="2912700" cy="71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b="0" sz="1600">
                <a:solidFill>
                  <a:schemeClr val="dk1"/>
                </a:solidFill>
                <a:latin typeface="Ubuntu"/>
                <a:ea typeface="Ubuntu"/>
                <a:cs typeface="Ubuntu"/>
                <a:sym typeface="Ubuntu"/>
              </a:defRPr>
            </a:lvl1pPr>
            <a:lvl2pPr lvl="1" algn="l">
              <a:lnSpc>
                <a:spcPct val="100000"/>
              </a:lnSpc>
              <a:spcBef>
                <a:spcPts val="0"/>
              </a:spcBef>
              <a:spcAft>
                <a:spcPts val="0"/>
              </a:spcAft>
              <a:buSzPts val="2400"/>
              <a:buNone/>
              <a:defRPr>
                <a:latin typeface="Montserrat"/>
                <a:ea typeface="Montserrat"/>
                <a:cs typeface="Montserrat"/>
                <a:sym typeface="Montserrat"/>
              </a:defRPr>
            </a:lvl2pPr>
            <a:lvl3pPr lvl="2" algn="l">
              <a:lnSpc>
                <a:spcPct val="100000"/>
              </a:lnSpc>
              <a:spcBef>
                <a:spcPts val="0"/>
              </a:spcBef>
              <a:spcAft>
                <a:spcPts val="0"/>
              </a:spcAft>
              <a:buSzPts val="2400"/>
              <a:buNone/>
              <a:defRPr>
                <a:latin typeface="Montserrat"/>
                <a:ea typeface="Montserrat"/>
                <a:cs typeface="Montserrat"/>
                <a:sym typeface="Montserrat"/>
              </a:defRPr>
            </a:lvl3pPr>
            <a:lvl4pPr lvl="3" algn="l">
              <a:lnSpc>
                <a:spcPct val="100000"/>
              </a:lnSpc>
              <a:spcBef>
                <a:spcPts val="0"/>
              </a:spcBef>
              <a:spcAft>
                <a:spcPts val="0"/>
              </a:spcAft>
              <a:buSzPts val="2400"/>
              <a:buNone/>
              <a:defRPr>
                <a:latin typeface="Montserrat"/>
                <a:ea typeface="Montserrat"/>
                <a:cs typeface="Montserrat"/>
                <a:sym typeface="Montserrat"/>
              </a:defRPr>
            </a:lvl4pPr>
            <a:lvl5pPr lvl="4" algn="l">
              <a:lnSpc>
                <a:spcPct val="100000"/>
              </a:lnSpc>
              <a:spcBef>
                <a:spcPts val="0"/>
              </a:spcBef>
              <a:spcAft>
                <a:spcPts val="0"/>
              </a:spcAft>
              <a:buSzPts val="2400"/>
              <a:buNone/>
              <a:defRPr>
                <a:latin typeface="Montserrat"/>
                <a:ea typeface="Montserrat"/>
                <a:cs typeface="Montserrat"/>
                <a:sym typeface="Montserrat"/>
              </a:defRPr>
            </a:lvl5pPr>
            <a:lvl6pPr lvl="5" algn="l">
              <a:lnSpc>
                <a:spcPct val="100000"/>
              </a:lnSpc>
              <a:spcBef>
                <a:spcPts val="0"/>
              </a:spcBef>
              <a:spcAft>
                <a:spcPts val="0"/>
              </a:spcAft>
              <a:buSzPts val="2400"/>
              <a:buNone/>
              <a:defRPr>
                <a:latin typeface="Montserrat"/>
                <a:ea typeface="Montserrat"/>
                <a:cs typeface="Montserrat"/>
                <a:sym typeface="Montserrat"/>
              </a:defRPr>
            </a:lvl6pPr>
            <a:lvl7pPr lvl="6" algn="l">
              <a:lnSpc>
                <a:spcPct val="100000"/>
              </a:lnSpc>
              <a:spcBef>
                <a:spcPts val="0"/>
              </a:spcBef>
              <a:spcAft>
                <a:spcPts val="0"/>
              </a:spcAft>
              <a:buSzPts val="2400"/>
              <a:buNone/>
              <a:defRPr>
                <a:latin typeface="Montserrat"/>
                <a:ea typeface="Montserrat"/>
                <a:cs typeface="Montserrat"/>
                <a:sym typeface="Montserrat"/>
              </a:defRPr>
            </a:lvl7pPr>
            <a:lvl8pPr lvl="7" algn="l">
              <a:lnSpc>
                <a:spcPct val="100000"/>
              </a:lnSpc>
              <a:spcBef>
                <a:spcPts val="0"/>
              </a:spcBef>
              <a:spcAft>
                <a:spcPts val="0"/>
              </a:spcAft>
              <a:buSzPts val="2400"/>
              <a:buNone/>
              <a:defRPr>
                <a:latin typeface="Montserrat"/>
                <a:ea typeface="Montserrat"/>
                <a:cs typeface="Montserrat"/>
                <a:sym typeface="Montserrat"/>
              </a:defRPr>
            </a:lvl8pPr>
            <a:lvl9pPr lvl="8" algn="l">
              <a:lnSpc>
                <a:spcPct val="100000"/>
              </a:lnSpc>
              <a:spcBef>
                <a:spcPts val="0"/>
              </a:spcBef>
              <a:spcAft>
                <a:spcPts val="0"/>
              </a:spcAft>
              <a:buSzPts val="2400"/>
              <a:buNone/>
              <a:defRPr>
                <a:latin typeface="Montserrat"/>
                <a:ea typeface="Montserrat"/>
                <a:cs typeface="Montserrat"/>
                <a:sym typeface="Montserrat"/>
              </a:defRPr>
            </a:lvl9pPr>
          </a:lstStyle>
          <a:p/>
        </p:txBody>
      </p:sp>
      <p:grpSp>
        <p:nvGrpSpPr>
          <p:cNvPr id="266" name="Google Shape;266;p3"/>
          <p:cNvGrpSpPr/>
          <p:nvPr/>
        </p:nvGrpSpPr>
        <p:grpSpPr>
          <a:xfrm>
            <a:off x="-36600" y="-33029"/>
            <a:ext cx="910774" cy="885126"/>
            <a:chOff x="-36607" y="-28910"/>
            <a:chExt cx="999532" cy="971385"/>
          </a:xfrm>
        </p:grpSpPr>
        <p:sp>
          <p:nvSpPr>
            <p:cNvPr id="267" name="Google Shape;267;p3"/>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3"/>
          <p:cNvGrpSpPr/>
          <p:nvPr/>
        </p:nvGrpSpPr>
        <p:grpSpPr>
          <a:xfrm>
            <a:off x="2043764" y="-39500"/>
            <a:ext cx="756066" cy="593012"/>
            <a:chOff x="2246496" y="-36012"/>
            <a:chExt cx="829747" cy="650803"/>
          </a:xfrm>
        </p:grpSpPr>
        <p:sp>
          <p:nvSpPr>
            <p:cNvPr id="285" name="Google Shape;285;p3"/>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3"/>
          <p:cNvGrpSpPr/>
          <p:nvPr/>
        </p:nvGrpSpPr>
        <p:grpSpPr>
          <a:xfrm>
            <a:off x="3357039" y="-75323"/>
            <a:ext cx="449049" cy="758026"/>
            <a:chOff x="3687755" y="-75324"/>
            <a:chExt cx="492811" cy="831899"/>
          </a:xfrm>
        </p:grpSpPr>
        <p:sp>
          <p:nvSpPr>
            <p:cNvPr id="294" name="Google Shape;294;p3"/>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3"/>
          <p:cNvGrpSpPr/>
          <p:nvPr/>
        </p:nvGrpSpPr>
        <p:grpSpPr>
          <a:xfrm>
            <a:off x="4728292" y="-74236"/>
            <a:ext cx="604078" cy="749186"/>
            <a:chOff x="5192642" y="-74132"/>
            <a:chExt cx="662949" cy="822197"/>
          </a:xfrm>
        </p:grpSpPr>
        <p:sp>
          <p:nvSpPr>
            <p:cNvPr id="300" name="Google Shape;300;p3"/>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p3"/>
          <p:cNvGrpSpPr/>
          <p:nvPr/>
        </p:nvGrpSpPr>
        <p:grpSpPr>
          <a:xfrm>
            <a:off x="1132638" y="-33032"/>
            <a:ext cx="576735" cy="672391"/>
            <a:chOff x="1258903" y="17252"/>
            <a:chExt cx="632940" cy="737918"/>
          </a:xfrm>
        </p:grpSpPr>
        <p:sp>
          <p:nvSpPr>
            <p:cNvPr id="311" name="Google Shape;311;p3"/>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 name="Google Shape;318;p3"/>
          <p:cNvGrpSpPr/>
          <p:nvPr/>
        </p:nvGrpSpPr>
        <p:grpSpPr>
          <a:xfrm>
            <a:off x="3939034" y="-13987"/>
            <a:ext cx="587862" cy="624181"/>
            <a:chOff x="4326467" y="-8012"/>
            <a:chExt cx="645151" cy="685009"/>
          </a:xfrm>
        </p:grpSpPr>
        <p:sp>
          <p:nvSpPr>
            <p:cNvPr id="319" name="Google Shape;319;p3"/>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 name="Google Shape;323;p3"/>
          <p:cNvSpPr/>
          <p:nvPr/>
        </p:nvSpPr>
        <p:spPr>
          <a:xfrm rot="5400000">
            <a:off x="2930661" y="393414"/>
            <a:ext cx="255280" cy="227772"/>
          </a:xfrm>
          <a:custGeom>
            <a:rect b="b" l="l" r="r" t="t"/>
            <a:pathLst>
              <a:path extrusionOk="0" h="5867" w="6576">
                <a:moveTo>
                  <a:pt x="1064" y="0"/>
                </a:moveTo>
                <a:cubicBezTo>
                  <a:pt x="986" y="0"/>
                  <a:pt x="910" y="2"/>
                  <a:pt x="835" y="7"/>
                </a:cubicBezTo>
                <a:lnTo>
                  <a:pt x="768" y="174"/>
                </a:lnTo>
                <a:cubicBezTo>
                  <a:pt x="101" y="1174"/>
                  <a:pt x="1" y="2809"/>
                  <a:pt x="168" y="4043"/>
                </a:cubicBezTo>
                <a:cubicBezTo>
                  <a:pt x="305" y="4865"/>
                  <a:pt x="554" y="5866"/>
                  <a:pt x="1340" y="5866"/>
                </a:cubicBezTo>
                <a:cubicBezTo>
                  <a:pt x="1512" y="5866"/>
                  <a:pt x="1709" y="5819"/>
                  <a:pt x="1936" y="5711"/>
                </a:cubicBezTo>
                <a:cubicBezTo>
                  <a:pt x="3103" y="5111"/>
                  <a:pt x="2936" y="3209"/>
                  <a:pt x="2936" y="2108"/>
                </a:cubicBezTo>
                <a:lnTo>
                  <a:pt x="2936" y="2108"/>
                </a:lnTo>
                <a:cubicBezTo>
                  <a:pt x="3537" y="2709"/>
                  <a:pt x="4371" y="3776"/>
                  <a:pt x="5205" y="3943"/>
                </a:cubicBezTo>
                <a:cubicBezTo>
                  <a:pt x="5326" y="3959"/>
                  <a:pt x="5437" y="3967"/>
                  <a:pt x="5538" y="3967"/>
                </a:cubicBezTo>
                <a:cubicBezTo>
                  <a:pt x="6496" y="3967"/>
                  <a:pt x="6575" y="3277"/>
                  <a:pt x="5972" y="2342"/>
                </a:cubicBezTo>
                <a:cubicBezTo>
                  <a:pt x="5016" y="1004"/>
                  <a:pt x="2721" y="0"/>
                  <a:pt x="106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
          <p:cNvSpPr/>
          <p:nvPr/>
        </p:nvSpPr>
        <p:spPr>
          <a:xfrm rot="9632373">
            <a:off x="5498614" y="89010"/>
            <a:ext cx="388184" cy="335979"/>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
    <p:spTree>
      <p:nvGrpSpPr>
        <p:cNvPr id="325" name="Shape 325"/>
        <p:cNvGrpSpPr/>
        <p:nvPr/>
      </p:nvGrpSpPr>
      <p:grpSpPr>
        <a:xfrm>
          <a:off x="0" y="0"/>
          <a:ext cx="0" cy="0"/>
          <a:chOff x="0" y="0"/>
          <a:chExt cx="0" cy="0"/>
        </a:xfrm>
      </p:grpSpPr>
      <p:sp>
        <p:nvSpPr>
          <p:cNvPr id="326" name="Google Shape;326;p4"/>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
          <p:cNvSpPr txBox="1"/>
          <p:nvPr>
            <p:ph idx="1" type="body"/>
          </p:nvPr>
        </p:nvSpPr>
        <p:spPr>
          <a:xfrm>
            <a:off x="4272900" y="2026375"/>
            <a:ext cx="4187700" cy="1467900"/>
          </a:xfrm>
          <a:prstGeom prst="rect">
            <a:avLst/>
          </a:prstGeom>
          <a:noFill/>
          <a:ln>
            <a:noFill/>
          </a:ln>
        </p:spPr>
        <p:txBody>
          <a:bodyPr anchorCtr="0" anchor="t" bIns="91425" lIns="91425" spcFirstLastPara="1" rIns="91425" wrap="square" tIns="91425">
            <a:noAutofit/>
          </a:bodyPr>
          <a:lstStyle>
            <a:lvl1pPr indent="-317500" lvl="0" marL="457200" algn="r">
              <a:lnSpc>
                <a:spcPct val="100000"/>
              </a:lnSpc>
              <a:spcBef>
                <a:spcPts val="0"/>
              </a:spcBef>
              <a:spcAft>
                <a:spcPts val="0"/>
              </a:spcAft>
              <a:buClr>
                <a:srgbClr val="41294A"/>
              </a:buClr>
              <a:buSzPts val="1400"/>
              <a:buFont typeface="Montserrat"/>
              <a:buChar char="●"/>
              <a:defRPr/>
            </a:lvl1pPr>
            <a:lvl2pPr indent="-317500" lvl="1" marL="914400" algn="l">
              <a:lnSpc>
                <a:spcPct val="100000"/>
              </a:lnSpc>
              <a:spcBef>
                <a:spcPts val="0"/>
              </a:spcBef>
              <a:spcAft>
                <a:spcPts val="0"/>
              </a:spcAft>
              <a:buClr>
                <a:schemeClr val="dk2"/>
              </a:buClr>
              <a:buSzPts val="1400"/>
              <a:buFont typeface="Montserrat"/>
              <a:buChar char="○"/>
              <a:defRPr/>
            </a:lvl2pPr>
            <a:lvl3pPr indent="-317500" lvl="2" marL="1371600" algn="l">
              <a:lnSpc>
                <a:spcPct val="100000"/>
              </a:lnSpc>
              <a:spcBef>
                <a:spcPts val="0"/>
              </a:spcBef>
              <a:spcAft>
                <a:spcPts val="0"/>
              </a:spcAft>
              <a:buClr>
                <a:schemeClr val="dk2"/>
              </a:buClr>
              <a:buSzPts val="1400"/>
              <a:buFont typeface="Montserrat"/>
              <a:buChar char="■"/>
              <a:defRPr/>
            </a:lvl3pPr>
            <a:lvl4pPr indent="-317500" lvl="3" marL="1828800" algn="l">
              <a:lnSpc>
                <a:spcPct val="100000"/>
              </a:lnSpc>
              <a:spcBef>
                <a:spcPts val="0"/>
              </a:spcBef>
              <a:spcAft>
                <a:spcPts val="0"/>
              </a:spcAft>
              <a:buClr>
                <a:schemeClr val="dk2"/>
              </a:buClr>
              <a:buSzPts val="1400"/>
              <a:buFont typeface="Montserrat"/>
              <a:buChar char="●"/>
              <a:defRPr/>
            </a:lvl4pPr>
            <a:lvl5pPr indent="-317500" lvl="4" marL="2286000" algn="l">
              <a:lnSpc>
                <a:spcPct val="100000"/>
              </a:lnSpc>
              <a:spcBef>
                <a:spcPts val="0"/>
              </a:spcBef>
              <a:spcAft>
                <a:spcPts val="0"/>
              </a:spcAft>
              <a:buClr>
                <a:schemeClr val="dk2"/>
              </a:buClr>
              <a:buSzPts val="1400"/>
              <a:buFont typeface="Montserrat"/>
              <a:buChar char="○"/>
              <a:defRPr/>
            </a:lvl5pPr>
            <a:lvl6pPr indent="-317500" lvl="5" marL="2743200" algn="l">
              <a:lnSpc>
                <a:spcPct val="100000"/>
              </a:lnSpc>
              <a:spcBef>
                <a:spcPts val="0"/>
              </a:spcBef>
              <a:spcAft>
                <a:spcPts val="0"/>
              </a:spcAft>
              <a:buClr>
                <a:schemeClr val="dk2"/>
              </a:buClr>
              <a:buSzPts val="1400"/>
              <a:buFont typeface="Montserrat"/>
              <a:buChar char="■"/>
              <a:defRPr/>
            </a:lvl6pPr>
            <a:lvl7pPr indent="-317500" lvl="6" marL="3200400" algn="l">
              <a:lnSpc>
                <a:spcPct val="100000"/>
              </a:lnSpc>
              <a:spcBef>
                <a:spcPts val="0"/>
              </a:spcBef>
              <a:spcAft>
                <a:spcPts val="0"/>
              </a:spcAft>
              <a:buClr>
                <a:schemeClr val="dk2"/>
              </a:buClr>
              <a:buSzPts val="1400"/>
              <a:buFont typeface="Montserrat"/>
              <a:buChar char="●"/>
              <a:defRPr/>
            </a:lvl7pPr>
            <a:lvl8pPr indent="-317500" lvl="7" marL="3657600" algn="l">
              <a:lnSpc>
                <a:spcPct val="100000"/>
              </a:lnSpc>
              <a:spcBef>
                <a:spcPts val="0"/>
              </a:spcBef>
              <a:spcAft>
                <a:spcPts val="0"/>
              </a:spcAft>
              <a:buClr>
                <a:schemeClr val="dk2"/>
              </a:buClr>
              <a:buSzPts val="1400"/>
              <a:buFont typeface="Montserrat"/>
              <a:buChar char="○"/>
              <a:defRPr/>
            </a:lvl8pPr>
            <a:lvl9pPr indent="-317500" lvl="8" marL="4114800" algn="l">
              <a:lnSpc>
                <a:spcPct val="100000"/>
              </a:lnSpc>
              <a:spcBef>
                <a:spcPts val="0"/>
              </a:spcBef>
              <a:spcAft>
                <a:spcPts val="0"/>
              </a:spcAft>
              <a:buClr>
                <a:schemeClr val="dk2"/>
              </a:buClr>
              <a:buSzPts val="1400"/>
              <a:buFont typeface="Montserrat"/>
              <a:buChar char="■"/>
              <a:defRPr/>
            </a:lvl9pPr>
          </a:lstStyle>
          <a:p/>
        </p:txBody>
      </p:sp>
      <p:sp>
        <p:nvSpPr>
          <p:cNvPr id="328" name="Google Shape;328;p4"/>
          <p:cNvSpPr/>
          <p:nvPr/>
        </p:nvSpPr>
        <p:spPr>
          <a:xfrm>
            <a:off x="-79005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
          <p:cNvSpPr/>
          <p:nvPr/>
        </p:nvSpPr>
        <p:spPr>
          <a:xfrm>
            <a:off x="2578900" y="42910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a:off x="-1118909"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flipH="1" rot="1121112">
            <a:off x="6850509" y="46553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3" name="Google Shape;333;p4"/>
          <p:cNvGrpSpPr/>
          <p:nvPr/>
        </p:nvGrpSpPr>
        <p:grpSpPr>
          <a:xfrm flipH="1">
            <a:off x="-24881" y="4443453"/>
            <a:ext cx="781823" cy="759783"/>
            <a:chOff x="8197580" y="4205811"/>
            <a:chExt cx="998242" cy="969977"/>
          </a:xfrm>
        </p:grpSpPr>
        <p:sp>
          <p:nvSpPr>
            <p:cNvPr id="334" name="Google Shape;334;p4"/>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p4"/>
          <p:cNvGrpSpPr/>
          <p:nvPr/>
        </p:nvGrpSpPr>
        <p:grpSpPr>
          <a:xfrm flipH="1">
            <a:off x="8302206" y="-128204"/>
            <a:ext cx="910774" cy="885126"/>
            <a:chOff x="-36607" y="-28910"/>
            <a:chExt cx="999532" cy="971385"/>
          </a:xfrm>
        </p:grpSpPr>
        <p:sp>
          <p:nvSpPr>
            <p:cNvPr id="352" name="Google Shape;352;p4"/>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9" name="Google Shape;369;p4"/>
          <p:cNvGrpSpPr/>
          <p:nvPr/>
        </p:nvGrpSpPr>
        <p:grpSpPr>
          <a:xfrm flipH="1" rot="-1291731">
            <a:off x="5620108" y="4578515"/>
            <a:ext cx="605580" cy="757306"/>
            <a:chOff x="3291645" y="4438906"/>
            <a:chExt cx="662976" cy="829032"/>
          </a:xfrm>
        </p:grpSpPr>
        <p:sp>
          <p:nvSpPr>
            <p:cNvPr id="370" name="Google Shape;370;p4"/>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0" name="Google Shape;380;p4"/>
          <p:cNvGrpSpPr/>
          <p:nvPr/>
        </p:nvGrpSpPr>
        <p:grpSpPr>
          <a:xfrm flipH="1">
            <a:off x="1904001" y="4574096"/>
            <a:ext cx="578478" cy="673232"/>
            <a:chOff x="7255011" y="4438892"/>
            <a:chExt cx="633323" cy="736981"/>
          </a:xfrm>
        </p:grpSpPr>
        <p:sp>
          <p:nvSpPr>
            <p:cNvPr id="381" name="Google Shape;381;p4"/>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8" name="Google Shape;388;p4"/>
          <p:cNvGrpSpPr/>
          <p:nvPr/>
        </p:nvGrpSpPr>
        <p:grpSpPr>
          <a:xfrm flipH="1">
            <a:off x="4449325" y="4493797"/>
            <a:ext cx="589552" cy="624470"/>
            <a:chOff x="4174996" y="4517027"/>
            <a:chExt cx="645448" cy="683602"/>
          </a:xfrm>
        </p:grpSpPr>
        <p:sp>
          <p:nvSpPr>
            <p:cNvPr id="389" name="Google Shape;389;p4"/>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3" name="Google Shape;393;p4"/>
          <p:cNvSpPr/>
          <p:nvPr/>
        </p:nvSpPr>
        <p:spPr>
          <a:xfrm flipH="1" rot="-2493606">
            <a:off x="3819967" y="4575353"/>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4" name="Google Shape;394;p4"/>
          <p:cNvGrpSpPr/>
          <p:nvPr/>
        </p:nvGrpSpPr>
        <p:grpSpPr>
          <a:xfrm rot="-578099">
            <a:off x="8302136" y="1107722"/>
            <a:ext cx="968704" cy="759792"/>
            <a:chOff x="2246496" y="-36012"/>
            <a:chExt cx="829747" cy="650803"/>
          </a:xfrm>
        </p:grpSpPr>
        <p:sp>
          <p:nvSpPr>
            <p:cNvPr id="395" name="Google Shape;395;p4"/>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4"/>
          <p:cNvGrpSpPr/>
          <p:nvPr/>
        </p:nvGrpSpPr>
        <p:grpSpPr>
          <a:xfrm flipH="1">
            <a:off x="7500583" y="-156357"/>
            <a:ext cx="576735" cy="672391"/>
            <a:chOff x="1258903" y="17252"/>
            <a:chExt cx="632940" cy="737918"/>
          </a:xfrm>
        </p:grpSpPr>
        <p:sp>
          <p:nvSpPr>
            <p:cNvPr id="404" name="Google Shape;404;p4"/>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 name="Google Shape;411;p4"/>
          <p:cNvGrpSpPr/>
          <p:nvPr/>
        </p:nvGrpSpPr>
        <p:grpSpPr>
          <a:xfrm flipH="1" rot="6734613">
            <a:off x="7706186" y="4417987"/>
            <a:ext cx="1023139" cy="802109"/>
            <a:chOff x="6116481" y="4524653"/>
            <a:chExt cx="830410" cy="650967"/>
          </a:xfrm>
        </p:grpSpPr>
        <p:sp>
          <p:nvSpPr>
            <p:cNvPr id="412" name="Google Shape;412;p4"/>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0" name="Google Shape;420;p4"/>
          <p:cNvSpPr/>
          <p:nvPr/>
        </p:nvSpPr>
        <p:spPr>
          <a:xfrm flipH="1" rot="-10128894">
            <a:off x="119400" y="829203"/>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1" name="Google Shape;421;p4"/>
          <p:cNvGrpSpPr/>
          <p:nvPr/>
        </p:nvGrpSpPr>
        <p:grpSpPr>
          <a:xfrm flipH="1" rot="8817145">
            <a:off x="3740008" y="-343182"/>
            <a:ext cx="564095" cy="705453"/>
            <a:chOff x="3291645" y="4438906"/>
            <a:chExt cx="662976" cy="829032"/>
          </a:xfrm>
        </p:grpSpPr>
        <p:sp>
          <p:nvSpPr>
            <p:cNvPr id="422" name="Google Shape;422;p4"/>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2" name="Google Shape;432;p4"/>
          <p:cNvGrpSpPr/>
          <p:nvPr/>
        </p:nvGrpSpPr>
        <p:grpSpPr>
          <a:xfrm flipH="1" rot="10800000">
            <a:off x="2551850" y="-128192"/>
            <a:ext cx="375393" cy="397651"/>
            <a:chOff x="4174996" y="4517027"/>
            <a:chExt cx="645448" cy="683602"/>
          </a:xfrm>
        </p:grpSpPr>
        <p:sp>
          <p:nvSpPr>
            <p:cNvPr id="433" name="Google Shape;433;p4"/>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 name="Google Shape;437;p4"/>
          <p:cNvSpPr/>
          <p:nvPr/>
        </p:nvSpPr>
        <p:spPr>
          <a:xfrm flipH="1" rot="5400000">
            <a:off x="5104225" y="52400"/>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
          <p:cNvSpPr/>
          <p:nvPr/>
        </p:nvSpPr>
        <p:spPr>
          <a:xfrm flipH="1" rot="10800000">
            <a:off x="1571267" y="5485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9" name="Google Shape;439;p4"/>
          <p:cNvGrpSpPr/>
          <p:nvPr/>
        </p:nvGrpSpPr>
        <p:grpSpPr>
          <a:xfrm flipH="1" rot="-9117171">
            <a:off x="-126243" y="-34973"/>
            <a:ext cx="861497" cy="675394"/>
            <a:chOff x="6116481" y="4524653"/>
            <a:chExt cx="830410" cy="650967"/>
          </a:xfrm>
        </p:grpSpPr>
        <p:sp>
          <p:nvSpPr>
            <p:cNvPr id="440" name="Google Shape;440;p4"/>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8" name="Google Shape;448;p4"/>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9" name="Shape 449"/>
        <p:cNvGrpSpPr/>
        <p:nvPr/>
      </p:nvGrpSpPr>
      <p:grpSpPr>
        <a:xfrm>
          <a:off x="0" y="0"/>
          <a:ext cx="0" cy="0"/>
          <a:chOff x="0" y="0"/>
          <a:chExt cx="0" cy="0"/>
        </a:xfrm>
      </p:grpSpPr>
      <p:sp>
        <p:nvSpPr>
          <p:cNvPr id="450" name="Google Shape;450;p5"/>
          <p:cNvSpPr/>
          <p:nvPr/>
        </p:nvSpPr>
        <p:spPr>
          <a:xfrm>
            <a:off x="-1185632" y="-1394975"/>
            <a:ext cx="6874675" cy="2088300"/>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
          <p:cNvSpPr/>
          <p:nvPr/>
        </p:nvSpPr>
        <p:spPr>
          <a:xfrm flipH="1" rot="9641010">
            <a:off x="7044794" y="-1863622"/>
            <a:ext cx="5482514" cy="2005427"/>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
          <p:cNvSpPr/>
          <p:nvPr/>
        </p:nvSpPr>
        <p:spPr>
          <a:xfrm>
            <a:off x="871073" y="4874044"/>
            <a:ext cx="7189500" cy="903275"/>
          </a:xfrm>
          <a:custGeom>
            <a:rect b="b" l="l" r="r" t="t"/>
            <a:pathLst>
              <a:path extrusionOk="0" h="36131" w="28758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a:off x="-415385" y="4261534"/>
            <a:ext cx="3689500" cy="1387075"/>
          </a:xfrm>
          <a:custGeom>
            <a:rect b="b" l="l" r="r" t="t"/>
            <a:pathLst>
              <a:path extrusionOk="0" h="55483" w="14758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flipH="1" rot="1120998">
            <a:off x="8585663" y="4622190"/>
            <a:ext cx="343853" cy="297613"/>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5" name="Google Shape;455;p5"/>
          <p:cNvGrpSpPr/>
          <p:nvPr/>
        </p:nvGrpSpPr>
        <p:grpSpPr>
          <a:xfrm flipH="1">
            <a:off x="-63558" y="4415385"/>
            <a:ext cx="807677" cy="784906"/>
            <a:chOff x="8197580" y="4205811"/>
            <a:chExt cx="998242" cy="969977"/>
          </a:xfrm>
        </p:grpSpPr>
        <p:sp>
          <p:nvSpPr>
            <p:cNvPr id="456" name="Google Shape;456;p5"/>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3" name="Google Shape;473;p5"/>
          <p:cNvGrpSpPr/>
          <p:nvPr/>
        </p:nvGrpSpPr>
        <p:grpSpPr>
          <a:xfrm>
            <a:off x="8236232" y="-93480"/>
            <a:ext cx="910774" cy="885125"/>
            <a:chOff x="8236232" y="-93479"/>
            <a:chExt cx="910774" cy="885125"/>
          </a:xfrm>
        </p:grpSpPr>
        <p:sp>
          <p:nvSpPr>
            <p:cNvPr id="474" name="Google Shape;474;p5"/>
            <p:cNvSpPr/>
            <p:nvPr/>
          </p:nvSpPr>
          <p:spPr>
            <a:xfrm flipH="1" rot="-5400000">
              <a:off x="8649580" y="294221"/>
              <a:ext cx="556825" cy="438025"/>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5"/>
            <p:cNvSpPr/>
            <p:nvPr/>
          </p:nvSpPr>
          <p:spPr>
            <a:xfrm flipH="1" rot="-5400000">
              <a:off x="8836512" y="358454"/>
              <a:ext cx="296735" cy="292871"/>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
            <p:cNvSpPr/>
            <p:nvPr/>
          </p:nvSpPr>
          <p:spPr>
            <a:xfrm flipH="1" rot="-5400000">
              <a:off x="8820940" y="564011"/>
              <a:ext cx="126939" cy="105673"/>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flipH="1" rot="-5400000">
              <a:off x="8852619" y="426742"/>
              <a:ext cx="218941" cy="157771"/>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5"/>
            <p:cNvSpPr/>
            <p:nvPr/>
          </p:nvSpPr>
          <p:spPr>
            <a:xfrm flipH="1" rot="-5400000">
              <a:off x="8974822" y="356091"/>
              <a:ext cx="194757" cy="9111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
            <p:cNvSpPr/>
            <p:nvPr/>
          </p:nvSpPr>
          <p:spPr>
            <a:xfrm flipH="1" rot="-5400000">
              <a:off x="8499952" y="13841"/>
              <a:ext cx="704494" cy="540398"/>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
            <p:cNvSpPr/>
            <p:nvPr/>
          </p:nvSpPr>
          <p:spPr>
            <a:xfrm flipH="1" rot="-5400000">
              <a:off x="8557210" y="-21018"/>
              <a:ext cx="638269" cy="493346"/>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
            <p:cNvSpPr/>
            <p:nvPr/>
          </p:nvSpPr>
          <p:spPr>
            <a:xfrm flipH="1" rot="-5400000">
              <a:off x="8620455" y="385536"/>
              <a:ext cx="147669" cy="118134"/>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
            <p:cNvSpPr/>
            <p:nvPr/>
          </p:nvSpPr>
          <p:spPr>
            <a:xfrm flipH="1" rot="-5400000">
              <a:off x="8679774" y="257855"/>
              <a:ext cx="186100" cy="184054"/>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
            <p:cNvSpPr/>
            <p:nvPr/>
          </p:nvSpPr>
          <p:spPr>
            <a:xfrm flipH="1" rot="-5400000">
              <a:off x="8769138" y="132233"/>
              <a:ext cx="213274" cy="206104"/>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
            <p:cNvSpPr/>
            <p:nvPr/>
          </p:nvSpPr>
          <p:spPr>
            <a:xfrm flipH="1" rot="-5400000">
              <a:off x="8893244" y="31419"/>
              <a:ext cx="177870" cy="170311"/>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
            <p:cNvSpPr/>
            <p:nvPr/>
          </p:nvSpPr>
          <p:spPr>
            <a:xfrm flipH="1" rot="-5400000">
              <a:off x="8382524" y="-164189"/>
              <a:ext cx="540094" cy="687105"/>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5"/>
            <p:cNvSpPr/>
            <p:nvPr/>
          </p:nvSpPr>
          <p:spPr>
            <a:xfrm flipH="1" rot="-5400000">
              <a:off x="8354459" y="313798"/>
              <a:ext cx="223677" cy="2247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
            <p:cNvSpPr/>
            <p:nvPr/>
          </p:nvSpPr>
          <p:spPr>
            <a:xfrm flipH="1" rot="-5400000">
              <a:off x="8391129" y="-5131"/>
              <a:ext cx="72980" cy="24985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
            <p:cNvSpPr/>
            <p:nvPr/>
          </p:nvSpPr>
          <p:spPr>
            <a:xfrm flipH="1" rot="-5400000">
              <a:off x="8376782" y="333711"/>
              <a:ext cx="196543" cy="96122"/>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
            <p:cNvSpPr/>
            <p:nvPr/>
          </p:nvSpPr>
          <p:spPr>
            <a:xfrm flipH="1" rot="-5400000">
              <a:off x="8224318" y="346812"/>
              <a:ext cx="209819" cy="120464"/>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
            <p:cNvSpPr/>
            <p:nvPr/>
          </p:nvSpPr>
          <p:spPr>
            <a:xfrm flipH="1" rot="-5400000">
              <a:off x="8272009" y="12553"/>
              <a:ext cx="112693" cy="184248"/>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1" name="Google Shape;491;p5"/>
          <p:cNvGrpSpPr/>
          <p:nvPr/>
        </p:nvGrpSpPr>
        <p:grpSpPr>
          <a:xfrm flipH="1">
            <a:off x="1564701" y="4691680"/>
            <a:ext cx="671885" cy="526763"/>
            <a:chOff x="6116481" y="4524653"/>
            <a:chExt cx="830410" cy="650967"/>
          </a:xfrm>
        </p:grpSpPr>
        <p:sp>
          <p:nvSpPr>
            <p:cNvPr id="492" name="Google Shape;492;p5"/>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5"/>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0" name="Google Shape;500;p5"/>
          <p:cNvGrpSpPr/>
          <p:nvPr/>
        </p:nvGrpSpPr>
        <p:grpSpPr>
          <a:xfrm flipH="1" rot="1811991">
            <a:off x="2819210" y="4623793"/>
            <a:ext cx="397740" cy="673115"/>
            <a:chOff x="4966680" y="4437443"/>
            <a:chExt cx="491574" cy="831772"/>
          </a:xfrm>
        </p:grpSpPr>
        <p:sp>
          <p:nvSpPr>
            <p:cNvPr id="501" name="Google Shape;501;p5"/>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5"/>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6" name="Google Shape;506;p5"/>
          <p:cNvGrpSpPr/>
          <p:nvPr/>
        </p:nvGrpSpPr>
        <p:grpSpPr>
          <a:xfrm flipH="1" rot="5073177">
            <a:off x="4546612" y="4619526"/>
            <a:ext cx="536383" cy="670805"/>
            <a:chOff x="3291645" y="4438906"/>
            <a:chExt cx="662976" cy="829032"/>
          </a:xfrm>
        </p:grpSpPr>
        <p:sp>
          <p:nvSpPr>
            <p:cNvPr id="507" name="Google Shape;507;p5"/>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5"/>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5"/>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5"/>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5"/>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5"/>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5"/>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7" name="Google Shape;517;p5"/>
          <p:cNvGrpSpPr/>
          <p:nvPr/>
        </p:nvGrpSpPr>
        <p:grpSpPr>
          <a:xfrm flipH="1">
            <a:off x="882188" y="4831382"/>
            <a:ext cx="512422" cy="596365"/>
            <a:chOff x="7255011" y="4438892"/>
            <a:chExt cx="633323" cy="736981"/>
          </a:xfrm>
        </p:grpSpPr>
        <p:sp>
          <p:nvSpPr>
            <p:cNvPr id="518" name="Google Shape;518;p5"/>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5"/>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5" name="Google Shape;525;p5"/>
          <p:cNvGrpSpPr/>
          <p:nvPr/>
        </p:nvGrpSpPr>
        <p:grpSpPr>
          <a:xfrm flipH="1">
            <a:off x="3508410" y="4683784"/>
            <a:ext cx="522232" cy="553170"/>
            <a:chOff x="4174996" y="4517027"/>
            <a:chExt cx="645448" cy="683602"/>
          </a:xfrm>
        </p:grpSpPr>
        <p:sp>
          <p:nvSpPr>
            <p:cNvPr id="526" name="Google Shape;526;p5"/>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5"/>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0" name="Google Shape;530;p5"/>
          <p:cNvSpPr/>
          <p:nvPr/>
        </p:nvSpPr>
        <p:spPr>
          <a:xfrm flipH="1" rot="-5400000">
            <a:off x="2393335" y="4697132"/>
            <a:ext cx="248124" cy="221421"/>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1" name="Google Shape;531;p5"/>
          <p:cNvGrpSpPr/>
          <p:nvPr/>
        </p:nvGrpSpPr>
        <p:grpSpPr>
          <a:xfrm flipH="1">
            <a:off x="2231790" y="-67234"/>
            <a:ext cx="571198" cy="448013"/>
            <a:chOff x="2246496" y="-36012"/>
            <a:chExt cx="829747" cy="650803"/>
          </a:xfrm>
        </p:grpSpPr>
        <p:sp>
          <p:nvSpPr>
            <p:cNvPr id="532" name="Google Shape;532;p5"/>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5"/>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5"/>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5"/>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5"/>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5"/>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5"/>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5"/>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5"/>
          <p:cNvGrpSpPr/>
          <p:nvPr/>
        </p:nvGrpSpPr>
        <p:grpSpPr>
          <a:xfrm flipH="1">
            <a:off x="1471576" y="-94298"/>
            <a:ext cx="339251" cy="572679"/>
            <a:chOff x="3687755" y="-75324"/>
            <a:chExt cx="492811" cy="831899"/>
          </a:xfrm>
        </p:grpSpPr>
        <p:sp>
          <p:nvSpPr>
            <p:cNvPr id="541" name="Google Shape;541;p5"/>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5"/>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5"/>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5"/>
          <p:cNvGrpSpPr/>
          <p:nvPr/>
        </p:nvGrpSpPr>
        <p:grpSpPr>
          <a:xfrm flipH="1">
            <a:off x="318488" y="-93476"/>
            <a:ext cx="456374" cy="566000"/>
            <a:chOff x="5192642" y="-74132"/>
            <a:chExt cx="662949" cy="822197"/>
          </a:xfrm>
        </p:grpSpPr>
        <p:sp>
          <p:nvSpPr>
            <p:cNvPr id="547" name="Google Shape;547;p5"/>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5"/>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5"/>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5"/>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7" name="Google Shape;557;p5"/>
          <p:cNvGrpSpPr/>
          <p:nvPr/>
        </p:nvGrpSpPr>
        <p:grpSpPr>
          <a:xfrm flipH="1">
            <a:off x="7467008" y="-52007"/>
            <a:ext cx="576735" cy="672391"/>
            <a:chOff x="1258903" y="17252"/>
            <a:chExt cx="632940" cy="737918"/>
          </a:xfrm>
        </p:grpSpPr>
        <p:sp>
          <p:nvSpPr>
            <p:cNvPr id="558" name="Google Shape;558;p5"/>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5"/>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5"/>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5"/>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5"/>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5" name="Google Shape;565;p5"/>
          <p:cNvGrpSpPr/>
          <p:nvPr/>
        </p:nvGrpSpPr>
        <p:grpSpPr>
          <a:xfrm flipH="1">
            <a:off x="927014" y="-47959"/>
            <a:ext cx="444122" cy="471561"/>
            <a:chOff x="4326467" y="-8012"/>
            <a:chExt cx="645151" cy="685009"/>
          </a:xfrm>
        </p:grpSpPr>
        <p:sp>
          <p:nvSpPr>
            <p:cNvPr id="566" name="Google Shape;566;p5"/>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0" name="Google Shape;570;p5"/>
          <p:cNvSpPr/>
          <p:nvPr/>
        </p:nvSpPr>
        <p:spPr>
          <a:xfrm flipH="1" rot="-7832722">
            <a:off x="47436" y="27480"/>
            <a:ext cx="202285" cy="166512"/>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
          <p:cNvSpPr txBox="1"/>
          <p:nvPr>
            <p:ph idx="1" type="body"/>
          </p:nvPr>
        </p:nvSpPr>
        <p:spPr>
          <a:xfrm>
            <a:off x="712225" y="949750"/>
            <a:ext cx="7524000" cy="3625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Roboto"/>
              <a:buAutoNum type="arabicPeriod"/>
              <a:defRPr sz="1200"/>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
        <p:nvSpPr>
          <p:cNvPr id="572" name="Google Shape;572;p5"/>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CUSTOM_15_1">
    <p:spTree>
      <p:nvGrpSpPr>
        <p:cNvPr id="573" name="Shape 573"/>
        <p:cNvGrpSpPr/>
        <p:nvPr/>
      </p:nvGrpSpPr>
      <p:grpSpPr>
        <a:xfrm>
          <a:off x="0" y="0"/>
          <a:ext cx="0" cy="0"/>
          <a:chOff x="0" y="0"/>
          <a:chExt cx="0" cy="0"/>
        </a:xfrm>
      </p:grpSpPr>
      <p:sp>
        <p:nvSpPr>
          <p:cNvPr id="574" name="Google Shape;574;p6"/>
          <p:cNvSpPr/>
          <p:nvPr/>
        </p:nvSpPr>
        <p:spPr>
          <a:xfrm>
            <a:off x="-564681" y="-321481"/>
            <a:ext cx="4009200" cy="2713350"/>
          </a:xfrm>
          <a:custGeom>
            <a:rect b="b" l="l" r="r" t="t"/>
            <a:pathLst>
              <a:path extrusionOk="0" h="108534" w="160368">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
          <p:cNvSpPr txBox="1"/>
          <p:nvPr>
            <p:ph idx="1" type="subTitle"/>
          </p:nvPr>
        </p:nvSpPr>
        <p:spPr>
          <a:xfrm>
            <a:off x="1937422" y="1447675"/>
            <a:ext cx="2381100" cy="39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76" name="Google Shape;576;p6"/>
          <p:cNvSpPr txBox="1"/>
          <p:nvPr>
            <p:ph idx="2" type="subTitle"/>
          </p:nvPr>
        </p:nvSpPr>
        <p:spPr>
          <a:xfrm>
            <a:off x="1937422" y="1844575"/>
            <a:ext cx="23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sz="1400">
                <a:solidFill>
                  <a:schemeClr val="dk2"/>
                </a:solidFill>
                <a:latin typeface="Ubuntu"/>
                <a:ea typeface="Ubuntu"/>
                <a:cs typeface="Ubuntu"/>
                <a:sym typeface="Ubuntu"/>
              </a:defRPr>
            </a:lvl1pPr>
            <a:lvl2pPr lvl="1" algn="l">
              <a:lnSpc>
                <a:spcPct val="100000"/>
              </a:lnSpc>
              <a:spcBef>
                <a:spcPts val="0"/>
              </a:spcBef>
              <a:spcAft>
                <a:spcPts val="0"/>
              </a:spcAft>
              <a:buSzPts val="1400"/>
              <a:buNone/>
              <a:defRPr b="0" sz="1400">
                <a:solidFill>
                  <a:schemeClr val="dk2"/>
                </a:solidFill>
                <a:latin typeface="Ubuntu"/>
                <a:ea typeface="Ubuntu"/>
                <a:cs typeface="Ubuntu"/>
                <a:sym typeface="Ubuntu"/>
              </a:defRPr>
            </a:lvl2pPr>
            <a:lvl3pPr lvl="2" algn="l">
              <a:lnSpc>
                <a:spcPct val="100000"/>
              </a:lnSpc>
              <a:spcBef>
                <a:spcPts val="0"/>
              </a:spcBef>
              <a:spcAft>
                <a:spcPts val="0"/>
              </a:spcAft>
              <a:buSzPts val="1400"/>
              <a:buNone/>
              <a:defRPr b="0" sz="1400">
                <a:solidFill>
                  <a:schemeClr val="dk2"/>
                </a:solidFill>
                <a:latin typeface="Ubuntu"/>
                <a:ea typeface="Ubuntu"/>
                <a:cs typeface="Ubuntu"/>
                <a:sym typeface="Ubuntu"/>
              </a:defRPr>
            </a:lvl3pPr>
            <a:lvl4pPr lvl="3" algn="l">
              <a:lnSpc>
                <a:spcPct val="100000"/>
              </a:lnSpc>
              <a:spcBef>
                <a:spcPts val="0"/>
              </a:spcBef>
              <a:spcAft>
                <a:spcPts val="0"/>
              </a:spcAft>
              <a:buSzPts val="1400"/>
              <a:buNone/>
              <a:defRPr b="0" sz="1400">
                <a:solidFill>
                  <a:schemeClr val="dk2"/>
                </a:solidFill>
                <a:latin typeface="Ubuntu"/>
                <a:ea typeface="Ubuntu"/>
                <a:cs typeface="Ubuntu"/>
                <a:sym typeface="Ubuntu"/>
              </a:defRPr>
            </a:lvl4pPr>
            <a:lvl5pPr lvl="4" algn="l">
              <a:lnSpc>
                <a:spcPct val="100000"/>
              </a:lnSpc>
              <a:spcBef>
                <a:spcPts val="0"/>
              </a:spcBef>
              <a:spcAft>
                <a:spcPts val="0"/>
              </a:spcAft>
              <a:buSzPts val="1400"/>
              <a:buNone/>
              <a:defRPr b="0" sz="1400">
                <a:solidFill>
                  <a:schemeClr val="dk2"/>
                </a:solidFill>
                <a:latin typeface="Ubuntu"/>
                <a:ea typeface="Ubuntu"/>
                <a:cs typeface="Ubuntu"/>
                <a:sym typeface="Ubuntu"/>
              </a:defRPr>
            </a:lvl5pPr>
            <a:lvl6pPr lvl="5" algn="l">
              <a:lnSpc>
                <a:spcPct val="100000"/>
              </a:lnSpc>
              <a:spcBef>
                <a:spcPts val="0"/>
              </a:spcBef>
              <a:spcAft>
                <a:spcPts val="0"/>
              </a:spcAft>
              <a:buSzPts val="1400"/>
              <a:buNone/>
              <a:defRPr b="0" sz="1400">
                <a:solidFill>
                  <a:schemeClr val="dk2"/>
                </a:solidFill>
                <a:latin typeface="Ubuntu"/>
                <a:ea typeface="Ubuntu"/>
                <a:cs typeface="Ubuntu"/>
                <a:sym typeface="Ubuntu"/>
              </a:defRPr>
            </a:lvl6pPr>
            <a:lvl7pPr lvl="6" algn="l">
              <a:lnSpc>
                <a:spcPct val="100000"/>
              </a:lnSpc>
              <a:spcBef>
                <a:spcPts val="0"/>
              </a:spcBef>
              <a:spcAft>
                <a:spcPts val="0"/>
              </a:spcAft>
              <a:buSzPts val="1400"/>
              <a:buNone/>
              <a:defRPr b="0" sz="1400">
                <a:solidFill>
                  <a:schemeClr val="dk2"/>
                </a:solidFill>
                <a:latin typeface="Ubuntu"/>
                <a:ea typeface="Ubuntu"/>
                <a:cs typeface="Ubuntu"/>
                <a:sym typeface="Ubuntu"/>
              </a:defRPr>
            </a:lvl7pPr>
            <a:lvl8pPr lvl="7" algn="l">
              <a:lnSpc>
                <a:spcPct val="100000"/>
              </a:lnSpc>
              <a:spcBef>
                <a:spcPts val="0"/>
              </a:spcBef>
              <a:spcAft>
                <a:spcPts val="0"/>
              </a:spcAft>
              <a:buSzPts val="1400"/>
              <a:buNone/>
              <a:defRPr b="0" sz="1400">
                <a:solidFill>
                  <a:schemeClr val="dk2"/>
                </a:solidFill>
                <a:latin typeface="Ubuntu"/>
                <a:ea typeface="Ubuntu"/>
                <a:cs typeface="Ubuntu"/>
                <a:sym typeface="Ubuntu"/>
              </a:defRPr>
            </a:lvl8pPr>
            <a:lvl9pPr lvl="8" algn="l">
              <a:lnSpc>
                <a:spcPct val="100000"/>
              </a:lnSpc>
              <a:spcBef>
                <a:spcPts val="0"/>
              </a:spcBef>
              <a:spcAft>
                <a:spcPts val="0"/>
              </a:spcAft>
              <a:buSzPts val="1400"/>
              <a:buNone/>
              <a:defRPr b="0" sz="1400">
                <a:solidFill>
                  <a:schemeClr val="dk2"/>
                </a:solidFill>
                <a:latin typeface="Ubuntu"/>
                <a:ea typeface="Ubuntu"/>
                <a:cs typeface="Ubuntu"/>
                <a:sym typeface="Ubuntu"/>
              </a:defRPr>
            </a:lvl9pPr>
          </a:lstStyle>
          <a:p/>
        </p:txBody>
      </p:sp>
      <p:sp>
        <p:nvSpPr>
          <p:cNvPr id="577" name="Google Shape;577;p6"/>
          <p:cNvSpPr txBox="1"/>
          <p:nvPr>
            <p:ph idx="3" type="subTitle"/>
          </p:nvPr>
        </p:nvSpPr>
        <p:spPr>
          <a:xfrm>
            <a:off x="5589397" y="1447675"/>
            <a:ext cx="2381100" cy="39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78" name="Google Shape;578;p6"/>
          <p:cNvSpPr txBox="1"/>
          <p:nvPr>
            <p:ph idx="4" type="subTitle"/>
          </p:nvPr>
        </p:nvSpPr>
        <p:spPr>
          <a:xfrm>
            <a:off x="5589397" y="1847575"/>
            <a:ext cx="23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sz="1400">
                <a:solidFill>
                  <a:schemeClr val="dk2"/>
                </a:solidFill>
                <a:latin typeface="Ubuntu"/>
                <a:ea typeface="Ubuntu"/>
                <a:cs typeface="Ubuntu"/>
                <a:sym typeface="Ubuntu"/>
              </a:defRPr>
            </a:lvl1pPr>
            <a:lvl2pPr lvl="1" algn="l">
              <a:lnSpc>
                <a:spcPct val="100000"/>
              </a:lnSpc>
              <a:spcBef>
                <a:spcPts val="0"/>
              </a:spcBef>
              <a:spcAft>
                <a:spcPts val="0"/>
              </a:spcAft>
              <a:buSzPts val="1400"/>
              <a:buNone/>
              <a:defRPr b="0" sz="1400">
                <a:solidFill>
                  <a:schemeClr val="dk2"/>
                </a:solidFill>
                <a:latin typeface="Ubuntu"/>
                <a:ea typeface="Ubuntu"/>
                <a:cs typeface="Ubuntu"/>
                <a:sym typeface="Ubuntu"/>
              </a:defRPr>
            </a:lvl2pPr>
            <a:lvl3pPr lvl="2" algn="l">
              <a:lnSpc>
                <a:spcPct val="100000"/>
              </a:lnSpc>
              <a:spcBef>
                <a:spcPts val="0"/>
              </a:spcBef>
              <a:spcAft>
                <a:spcPts val="0"/>
              </a:spcAft>
              <a:buSzPts val="1400"/>
              <a:buNone/>
              <a:defRPr b="0" sz="1400">
                <a:solidFill>
                  <a:schemeClr val="dk2"/>
                </a:solidFill>
                <a:latin typeface="Ubuntu"/>
                <a:ea typeface="Ubuntu"/>
                <a:cs typeface="Ubuntu"/>
                <a:sym typeface="Ubuntu"/>
              </a:defRPr>
            </a:lvl3pPr>
            <a:lvl4pPr lvl="3" algn="l">
              <a:lnSpc>
                <a:spcPct val="100000"/>
              </a:lnSpc>
              <a:spcBef>
                <a:spcPts val="0"/>
              </a:spcBef>
              <a:spcAft>
                <a:spcPts val="0"/>
              </a:spcAft>
              <a:buSzPts val="1400"/>
              <a:buNone/>
              <a:defRPr b="0" sz="1400">
                <a:solidFill>
                  <a:schemeClr val="dk2"/>
                </a:solidFill>
                <a:latin typeface="Ubuntu"/>
                <a:ea typeface="Ubuntu"/>
                <a:cs typeface="Ubuntu"/>
                <a:sym typeface="Ubuntu"/>
              </a:defRPr>
            </a:lvl4pPr>
            <a:lvl5pPr lvl="4" algn="l">
              <a:lnSpc>
                <a:spcPct val="100000"/>
              </a:lnSpc>
              <a:spcBef>
                <a:spcPts val="0"/>
              </a:spcBef>
              <a:spcAft>
                <a:spcPts val="0"/>
              </a:spcAft>
              <a:buSzPts val="1400"/>
              <a:buNone/>
              <a:defRPr b="0" sz="1400">
                <a:solidFill>
                  <a:schemeClr val="dk2"/>
                </a:solidFill>
                <a:latin typeface="Ubuntu"/>
                <a:ea typeface="Ubuntu"/>
                <a:cs typeface="Ubuntu"/>
                <a:sym typeface="Ubuntu"/>
              </a:defRPr>
            </a:lvl5pPr>
            <a:lvl6pPr lvl="5" algn="l">
              <a:lnSpc>
                <a:spcPct val="100000"/>
              </a:lnSpc>
              <a:spcBef>
                <a:spcPts val="0"/>
              </a:spcBef>
              <a:spcAft>
                <a:spcPts val="0"/>
              </a:spcAft>
              <a:buSzPts val="1400"/>
              <a:buNone/>
              <a:defRPr b="0" sz="1400">
                <a:solidFill>
                  <a:schemeClr val="dk2"/>
                </a:solidFill>
                <a:latin typeface="Ubuntu"/>
                <a:ea typeface="Ubuntu"/>
                <a:cs typeface="Ubuntu"/>
                <a:sym typeface="Ubuntu"/>
              </a:defRPr>
            </a:lvl6pPr>
            <a:lvl7pPr lvl="6" algn="l">
              <a:lnSpc>
                <a:spcPct val="100000"/>
              </a:lnSpc>
              <a:spcBef>
                <a:spcPts val="0"/>
              </a:spcBef>
              <a:spcAft>
                <a:spcPts val="0"/>
              </a:spcAft>
              <a:buSzPts val="1400"/>
              <a:buNone/>
              <a:defRPr b="0" sz="1400">
                <a:solidFill>
                  <a:schemeClr val="dk2"/>
                </a:solidFill>
                <a:latin typeface="Ubuntu"/>
                <a:ea typeface="Ubuntu"/>
                <a:cs typeface="Ubuntu"/>
                <a:sym typeface="Ubuntu"/>
              </a:defRPr>
            </a:lvl7pPr>
            <a:lvl8pPr lvl="7" algn="l">
              <a:lnSpc>
                <a:spcPct val="100000"/>
              </a:lnSpc>
              <a:spcBef>
                <a:spcPts val="0"/>
              </a:spcBef>
              <a:spcAft>
                <a:spcPts val="0"/>
              </a:spcAft>
              <a:buSzPts val="1400"/>
              <a:buNone/>
              <a:defRPr b="0" sz="1400">
                <a:solidFill>
                  <a:schemeClr val="dk2"/>
                </a:solidFill>
                <a:latin typeface="Ubuntu"/>
                <a:ea typeface="Ubuntu"/>
                <a:cs typeface="Ubuntu"/>
                <a:sym typeface="Ubuntu"/>
              </a:defRPr>
            </a:lvl8pPr>
            <a:lvl9pPr lvl="8" algn="l">
              <a:lnSpc>
                <a:spcPct val="100000"/>
              </a:lnSpc>
              <a:spcBef>
                <a:spcPts val="0"/>
              </a:spcBef>
              <a:spcAft>
                <a:spcPts val="0"/>
              </a:spcAft>
              <a:buSzPts val="1400"/>
              <a:buNone/>
              <a:defRPr b="0" sz="1400">
                <a:solidFill>
                  <a:schemeClr val="dk2"/>
                </a:solidFill>
                <a:latin typeface="Ubuntu"/>
                <a:ea typeface="Ubuntu"/>
                <a:cs typeface="Ubuntu"/>
                <a:sym typeface="Ubuntu"/>
              </a:defRPr>
            </a:lvl9pPr>
          </a:lstStyle>
          <a:p/>
        </p:txBody>
      </p:sp>
      <p:sp>
        <p:nvSpPr>
          <p:cNvPr id="579" name="Google Shape;579;p6"/>
          <p:cNvSpPr txBox="1"/>
          <p:nvPr>
            <p:ph idx="5" type="subTitle"/>
          </p:nvPr>
        </p:nvSpPr>
        <p:spPr>
          <a:xfrm>
            <a:off x="1937422" y="2968875"/>
            <a:ext cx="2381100" cy="39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80" name="Google Shape;580;p6"/>
          <p:cNvSpPr txBox="1"/>
          <p:nvPr>
            <p:ph idx="6" type="subTitle"/>
          </p:nvPr>
        </p:nvSpPr>
        <p:spPr>
          <a:xfrm>
            <a:off x="1937422" y="3368775"/>
            <a:ext cx="23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sz="1400">
                <a:solidFill>
                  <a:schemeClr val="dk2"/>
                </a:solidFill>
                <a:latin typeface="Ubuntu"/>
                <a:ea typeface="Ubuntu"/>
                <a:cs typeface="Ubuntu"/>
                <a:sym typeface="Ubuntu"/>
              </a:defRPr>
            </a:lvl1pPr>
            <a:lvl2pPr lvl="1" algn="l">
              <a:lnSpc>
                <a:spcPct val="100000"/>
              </a:lnSpc>
              <a:spcBef>
                <a:spcPts val="0"/>
              </a:spcBef>
              <a:spcAft>
                <a:spcPts val="0"/>
              </a:spcAft>
              <a:buSzPts val="1400"/>
              <a:buNone/>
              <a:defRPr b="0" sz="1400">
                <a:solidFill>
                  <a:schemeClr val="dk2"/>
                </a:solidFill>
                <a:latin typeface="Ubuntu"/>
                <a:ea typeface="Ubuntu"/>
                <a:cs typeface="Ubuntu"/>
                <a:sym typeface="Ubuntu"/>
              </a:defRPr>
            </a:lvl2pPr>
            <a:lvl3pPr lvl="2" algn="l">
              <a:lnSpc>
                <a:spcPct val="100000"/>
              </a:lnSpc>
              <a:spcBef>
                <a:spcPts val="0"/>
              </a:spcBef>
              <a:spcAft>
                <a:spcPts val="0"/>
              </a:spcAft>
              <a:buSzPts val="1400"/>
              <a:buNone/>
              <a:defRPr b="0" sz="1400">
                <a:solidFill>
                  <a:schemeClr val="dk2"/>
                </a:solidFill>
                <a:latin typeface="Ubuntu"/>
                <a:ea typeface="Ubuntu"/>
                <a:cs typeface="Ubuntu"/>
                <a:sym typeface="Ubuntu"/>
              </a:defRPr>
            </a:lvl3pPr>
            <a:lvl4pPr lvl="3" algn="l">
              <a:lnSpc>
                <a:spcPct val="100000"/>
              </a:lnSpc>
              <a:spcBef>
                <a:spcPts val="0"/>
              </a:spcBef>
              <a:spcAft>
                <a:spcPts val="0"/>
              </a:spcAft>
              <a:buSzPts val="1400"/>
              <a:buNone/>
              <a:defRPr b="0" sz="1400">
                <a:solidFill>
                  <a:schemeClr val="dk2"/>
                </a:solidFill>
                <a:latin typeface="Ubuntu"/>
                <a:ea typeface="Ubuntu"/>
                <a:cs typeface="Ubuntu"/>
                <a:sym typeface="Ubuntu"/>
              </a:defRPr>
            </a:lvl4pPr>
            <a:lvl5pPr lvl="4" algn="l">
              <a:lnSpc>
                <a:spcPct val="100000"/>
              </a:lnSpc>
              <a:spcBef>
                <a:spcPts val="0"/>
              </a:spcBef>
              <a:spcAft>
                <a:spcPts val="0"/>
              </a:spcAft>
              <a:buSzPts val="1400"/>
              <a:buNone/>
              <a:defRPr b="0" sz="1400">
                <a:solidFill>
                  <a:schemeClr val="dk2"/>
                </a:solidFill>
                <a:latin typeface="Ubuntu"/>
                <a:ea typeface="Ubuntu"/>
                <a:cs typeface="Ubuntu"/>
                <a:sym typeface="Ubuntu"/>
              </a:defRPr>
            </a:lvl5pPr>
            <a:lvl6pPr lvl="5" algn="l">
              <a:lnSpc>
                <a:spcPct val="100000"/>
              </a:lnSpc>
              <a:spcBef>
                <a:spcPts val="0"/>
              </a:spcBef>
              <a:spcAft>
                <a:spcPts val="0"/>
              </a:spcAft>
              <a:buSzPts val="1400"/>
              <a:buNone/>
              <a:defRPr b="0" sz="1400">
                <a:solidFill>
                  <a:schemeClr val="dk2"/>
                </a:solidFill>
                <a:latin typeface="Ubuntu"/>
                <a:ea typeface="Ubuntu"/>
                <a:cs typeface="Ubuntu"/>
                <a:sym typeface="Ubuntu"/>
              </a:defRPr>
            </a:lvl6pPr>
            <a:lvl7pPr lvl="6" algn="l">
              <a:lnSpc>
                <a:spcPct val="100000"/>
              </a:lnSpc>
              <a:spcBef>
                <a:spcPts val="0"/>
              </a:spcBef>
              <a:spcAft>
                <a:spcPts val="0"/>
              </a:spcAft>
              <a:buSzPts val="1400"/>
              <a:buNone/>
              <a:defRPr b="0" sz="1400">
                <a:solidFill>
                  <a:schemeClr val="dk2"/>
                </a:solidFill>
                <a:latin typeface="Ubuntu"/>
                <a:ea typeface="Ubuntu"/>
                <a:cs typeface="Ubuntu"/>
                <a:sym typeface="Ubuntu"/>
              </a:defRPr>
            </a:lvl7pPr>
            <a:lvl8pPr lvl="7" algn="l">
              <a:lnSpc>
                <a:spcPct val="100000"/>
              </a:lnSpc>
              <a:spcBef>
                <a:spcPts val="0"/>
              </a:spcBef>
              <a:spcAft>
                <a:spcPts val="0"/>
              </a:spcAft>
              <a:buSzPts val="1400"/>
              <a:buNone/>
              <a:defRPr b="0" sz="1400">
                <a:solidFill>
                  <a:schemeClr val="dk2"/>
                </a:solidFill>
                <a:latin typeface="Ubuntu"/>
                <a:ea typeface="Ubuntu"/>
                <a:cs typeface="Ubuntu"/>
                <a:sym typeface="Ubuntu"/>
              </a:defRPr>
            </a:lvl8pPr>
            <a:lvl9pPr lvl="8" algn="l">
              <a:lnSpc>
                <a:spcPct val="100000"/>
              </a:lnSpc>
              <a:spcBef>
                <a:spcPts val="0"/>
              </a:spcBef>
              <a:spcAft>
                <a:spcPts val="0"/>
              </a:spcAft>
              <a:buSzPts val="1400"/>
              <a:buNone/>
              <a:defRPr b="0" sz="1400">
                <a:solidFill>
                  <a:schemeClr val="dk2"/>
                </a:solidFill>
                <a:latin typeface="Ubuntu"/>
                <a:ea typeface="Ubuntu"/>
                <a:cs typeface="Ubuntu"/>
                <a:sym typeface="Ubuntu"/>
              </a:defRPr>
            </a:lvl9pPr>
          </a:lstStyle>
          <a:p/>
        </p:txBody>
      </p:sp>
      <p:sp>
        <p:nvSpPr>
          <p:cNvPr id="581" name="Google Shape;581;p6"/>
          <p:cNvSpPr txBox="1"/>
          <p:nvPr>
            <p:ph idx="7" type="subTitle"/>
          </p:nvPr>
        </p:nvSpPr>
        <p:spPr>
          <a:xfrm>
            <a:off x="5589397" y="2935475"/>
            <a:ext cx="2381100" cy="39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82" name="Google Shape;582;p6"/>
          <p:cNvSpPr txBox="1"/>
          <p:nvPr>
            <p:ph idx="8" type="subTitle"/>
          </p:nvPr>
        </p:nvSpPr>
        <p:spPr>
          <a:xfrm>
            <a:off x="5589397" y="3339925"/>
            <a:ext cx="23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sz="1400">
                <a:solidFill>
                  <a:schemeClr val="dk2"/>
                </a:solidFill>
                <a:latin typeface="Ubuntu"/>
                <a:ea typeface="Ubuntu"/>
                <a:cs typeface="Ubuntu"/>
                <a:sym typeface="Ubuntu"/>
              </a:defRPr>
            </a:lvl1pPr>
            <a:lvl2pPr lvl="1" algn="l">
              <a:lnSpc>
                <a:spcPct val="100000"/>
              </a:lnSpc>
              <a:spcBef>
                <a:spcPts val="0"/>
              </a:spcBef>
              <a:spcAft>
                <a:spcPts val="0"/>
              </a:spcAft>
              <a:buSzPts val="1400"/>
              <a:buNone/>
              <a:defRPr b="0" sz="1400">
                <a:solidFill>
                  <a:schemeClr val="dk2"/>
                </a:solidFill>
                <a:latin typeface="Ubuntu"/>
                <a:ea typeface="Ubuntu"/>
                <a:cs typeface="Ubuntu"/>
                <a:sym typeface="Ubuntu"/>
              </a:defRPr>
            </a:lvl2pPr>
            <a:lvl3pPr lvl="2" algn="l">
              <a:lnSpc>
                <a:spcPct val="100000"/>
              </a:lnSpc>
              <a:spcBef>
                <a:spcPts val="0"/>
              </a:spcBef>
              <a:spcAft>
                <a:spcPts val="0"/>
              </a:spcAft>
              <a:buSzPts val="1400"/>
              <a:buNone/>
              <a:defRPr b="0" sz="1400">
                <a:solidFill>
                  <a:schemeClr val="dk2"/>
                </a:solidFill>
                <a:latin typeface="Ubuntu"/>
                <a:ea typeface="Ubuntu"/>
                <a:cs typeface="Ubuntu"/>
                <a:sym typeface="Ubuntu"/>
              </a:defRPr>
            </a:lvl3pPr>
            <a:lvl4pPr lvl="3" algn="l">
              <a:lnSpc>
                <a:spcPct val="100000"/>
              </a:lnSpc>
              <a:spcBef>
                <a:spcPts val="0"/>
              </a:spcBef>
              <a:spcAft>
                <a:spcPts val="0"/>
              </a:spcAft>
              <a:buSzPts val="1400"/>
              <a:buNone/>
              <a:defRPr b="0" sz="1400">
                <a:solidFill>
                  <a:schemeClr val="dk2"/>
                </a:solidFill>
                <a:latin typeface="Ubuntu"/>
                <a:ea typeface="Ubuntu"/>
                <a:cs typeface="Ubuntu"/>
                <a:sym typeface="Ubuntu"/>
              </a:defRPr>
            </a:lvl4pPr>
            <a:lvl5pPr lvl="4" algn="l">
              <a:lnSpc>
                <a:spcPct val="100000"/>
              </a:lnSpc>
              <a:spcBef>
                <a:spcPts val="0"/>
              </a:spcBef>
              <a:spcAft>
                <a:spcPts val="0"/>
              </a:spcAft>
              <a:buSzPts val="1400"/>
              <a:buNone/>
              <a:defRPr b="0" sz="1400">
                <a:solidFill>
                  <a:schemeClr val="dk2"/>
                </a:solidFill>
                <a:latin typeface="Ubuntu"/>
                <a:ea typeface="Ubuntu"/>
                <a:cs typeface="Ubuntu"/>
                <a:sym typeface="Ubuntu"/>
              </a:defRPr>
            </a:lvl5pPr>
            <a:lvl6pPr lvl="5" algn="l">
              <a:lnSpc>
                <a:spcPct val="100000"/>
              </a:lnSpc>
              <a:spcBef>
                <a:spcPts val="0"/>
              </a:spcBef>
              <a:spcAft>
                <a:spcPts val="0"/>
              </a:spcAft>
              <a:buSzPts val="1400"/>
              <a:buNone/>
              <a:defRPr b="0" sz="1400">
                <a:solidFill>
                  <a:schemeClr val="dk2"/>
                </a:solidFill>
                <a:latin typeface="Ubuntu"/>
                <a:ea typeface="Ubuntu"/>
                <a:cs typeface="Ubuntu"/>
                <a:sym typeface="Ubuntu"/>
              </a:defRPr>
            </a:lvl6pPr>
            <a:lvl7pPr lvl="6" algn="l">
              <a:lnSpc>
                <a:spcPct val="100000"/>
              </a:lnSpc>
              <a:spcBef>
                <a:spcPts val="0"/>
              </a:spcBef>
              <a:spcAft>
                <a:spcPts val="0"/>
              </a:spcAft>
              <a:buSzPts val="1400"/>
              <a:buNone/>
              <a:defRPr b="0" sz="1400">
                <a:solidFill>
                  <a:schemeClr val="dk2"/>
                </a:solidFill>
                <a:latin typeface="Ubuntu"/>
                <a:ea typeface="Ubuntu"/>
                <a:cs typeface="Ubuntu"/>
                <a:sym typeface="Ubuntu"/>
              </a:defRPr>
            </a:lvl7pPr>
            <a:lvl8pPr lvl="7" algn="l">
              <a:lnSpc>
                <a:spcPct val="100000"/>
              </a:lnSpc>
              <a:spcBef>
                <a:spcPts val="0"/>
              </a:spcBef>
              <a:spcAft>
                <a:spcPts val="0"/>
              </a:spcAft>
              <a:buSzPts val="1400"/>
              <a:buNone/>
              <a:defRPr b="0" sz="1400">
                <a:solidFill>
                  <a:schemeClr val="dk2"/>
                </a:solidFill>
                <a:latin typeface="Ubuntu"/>
                <a:ea typeface="Ubuntu"/>
                <a:cs typeface="Ubuntu"/>
                <a:sym typeface="Ubuntu"/>
              </a:defRPr>
            </a:lvl8pPr>
            <a:lvl9pPr lvl="8" algn="l">
              <a:lnSpc>
                <a:spcPct val="100000"/>
              </a:lnSpc>
              <a:spcBef>
                <a:spcPts val="0"/>
              </a:spcBef>
              <a:spcAft>
                <a:spcPts val="0"/>
              </a:spcAft>
              <a:buSzPts val="1400"/>
              <a:buNone/>
              <a:defRPr b="0" sz="1400">
                <a:solidFill>
                  <a:schemeClr val="dk2"/>
                </a:solidFill>
                <a:latin typeface="Ubuntu"/>
                <a:ea typeface="Ubuntu"/>
                <a:cs typeface="Ubuntu"/>
                <a:sym typeface="Ubuntu"/>
              </a:defRPr>
            </a:lvl9pPr>
          </a:lstStyle>
          <a:p/>
        </p:txBody>
      </p:sp>
      <p:sp>
        <p:nvSpPr>
          <p:cNvPr id="583" name="Google Shape;583;p6"/>
          <p:cNvSpPr txBox="1"/>
          <p:nvPr>
            <p:ph type="title"/>
          </p:nvPr>
        </p:nvSpPr>
        <p:spPr>
          <a:xfrm>
            <a:off x="1173503" y="1828375"/>
            <a:ext cx="1029600" cy="3999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4800"/>
              <a:buNone/>
              <a:defRPr sz="6000">
                <a:solidFill>
                  <a:schemeClr val="accent1"/>
                </a:solidFill>
              </a:defRPr>
            </a:lvl1pPr>
            <a:lvl2pPr lvl="1" algn="l">
              <a:lnSpc>
                <a:spcPct val="80000"/>
              </a:lnSpc>
              <a:spcBef>
                <a:spcPts val="0"/>
              </a:spcBef>
              <a:spcAft>
                <a:spcPts val="0"/>
              </a:spcAft>
              <a:buClr>
                <a:schemeClr val="accent1"/>
              </a:buClr>
              <a:buSzPts val="4800"/>
              <a:buNone/>
              <a:defRPr sz="4800">
                <a:solidFill>
                  <a:schemeClr val="accent1"/>
                </a:solidFill>
              </a:defRPr>
            </a:lvl2pPr>
            <a:lvl3pPr lvl="2" algn="l">
              <a:lnSpc>
                <a:spcPct val="80000"/>
              </a:lnSpc>
              <a:spcBef>
                <a:spcPts val="0"/>
              </a:spcBef>
              <a:spcAft>
                <a:spcPts val="0"/>
              </a:spcAft>
              <a:buClr>
                <a:schemeClr val="accent1"/>
              </a:buClr>
              <a:buSzPts val="4800"/>
              <a:buNone/>
              <a:defRPr sz="4800">
                <a:solidFill>
                  <a:schemeClr val="accent1"/>
                </a:solidFill>
              </a:defRPr>
            </a:lvl3pPr>
            <a:lvl4pPr lvl="3" algn="l">
              <a:lnSpc>
                <a:spcPct val="80000"/>
              </a:lnSpc>
              <a:spcBef>
                <a:spcPts val="0"/>
              </a:spcBef>
              <a:spcAft>
                <a:spcPts val="0"/>
              </a:spcAft>
              <a:buClr>
                <a:schemeClr val="accent1"/>
              </a:buClr>
              <a:buSzPts val="4800"/>
              <a:buNone/>
              <a:defRPr sz="4800">
                <a:solidFill>
                  <a:schemeClr val="accent1"/>
                </a:solidFill>
              </a:defRPr>
            </a:lvl4pPr>
            <a:lvl5pPr lvl="4" algn="l">
              <a:lnSpc>
                <a:spcPct val="80000"/>
              </a:lnSpc>
              <a:spcBef>
                <a:spcPts val="0"/>
              </a:spcBef>
              <a:spcAft>
                <a:spcPts val="0"/>
              </a:spcAft>
              <a:buClr>
                <a:schemeClr val="accent1"/>
              </a:buClr>
              <a:buSzPts val="4800"/>
              <a:buNone/>
              <a:defRPr sz="4800">
                <a:solidFill>
                  <a:schemeClr val="accent1"/>
                </a:solidFill>
              </a:defRPr>
            </a:lvl5pPr>
            <a:lvl6pPr lvl="5" algn="l">
              <a:lnSpc>
                <a:spcPct val="80000"/>
              </a:lnSpc>
              <a:spcBef>
                <a:spcPts val="0"/>
              </a:spcBef>
              <a:spcAft>
                <a:spcPts val="0"/>
              </a:spcAft>
              <a:buClr>
                <a:schemeClr val="accent1"/>
              </a:buClr>
              <a:buSzPts val="4800"/>
              <a:buNone/>
              <a:defRPr sz="4800">
                <a:solidFill>
                  <a:schemeClr val="accent1"/>
                </a:solidFill>
              </a:defRPr>
            </a:lvl6pPr>
            <a:lvl7pPr lvl="6" algn="l">
              <a:lnSpc>
                <a:spcPct val="80000"/>
              </a:lnSpc>
              <a:spcBef>
                <a:spcPts val="0"/>
              </a:spcBef>
              <a:spcAft>
                <a:spcPts val="0"/>
              </a:spcAft>
              <a:buClr>
                <a:schemeClr val="accent1"/>
              </a:buClr>
              <a:buSzPts val="4800"/>
              <a:buNone/>
              <a:defRPr sz="4800">
                <a:solidFill>
                  <a:schemeClr val="accent1"/>
                </a:solidFill>
              </a:defRPr>
            </a:lvl7pPr>
            <a:lvl8pPr lvl="7" algn="l">
              <a:lnSpc>
                <a:spcPct val="80000"/>
              </a:lnSpc>
              <a:spcBef>
                <a:spcPts val="0"/>
              </a:spcBef>
              <a:spcAft>
                <a:spcPts val="0"/>
              </a:spcAft>
              <a:buClr>
                <a:schemeClr val="accent1"/>
              </a:buClr>
              <a:buSzPts val="4800"/>
              <a:buNone/>
              <a:defRPr sz="4800">
                <a:solidFill>
                  <a:schemeClr val="accent1"/>
                </a:solidFill>
              </a:defRPr>
            </a:lvl8pPr>
            <a:lvl9pPr lvl="8" algn="l">
              <a:lnSpc>
                <a:spcPct val="80000"/>
              </a:lnSpc>
              <a:spcBef>
                <a:spcPts val="0"/>
              </a:spcBef>
              <a:spcAft>
                <a:spcPts val="0"/>
              </a:spcAft>
              <a:buClr>
                <a:schemeClr val="accent1"/>
              </a:buClr>
              <a:buSzPts val="4800"/>
              <a:buNone/>
              <a:defRPr sz="4800">
                <a:solidFill>
                  <a:schemeClr val="accent1"/>
                </a:solidFill>
              </a:defRPr>
            </a:lvl9pPr>
          </a:lstStyle>
          <a:p/>
        </p:txBody>
      </p:sp>
      <p:sp>
        <p:nvSpPr>
          <p:cNvPr id="584" name="Google Shape;584;p6"/>
          <p:cNvSpPr txBox="1"/>
          <p:nvPr>
            <p:ph idx="9" type="title"/>
          </p:nvPr>
        </p:nvSpPr>
        <p:spPr>
          <a:xfrm>
            <a:off x="1173503" y="3350688"/>
            <a:ext cx="1029600" cy="3999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4800"/>
              <a:buNone/>
              <a:defRPr sz="6000">
                <a:solidFill>
                  <a:schemeClr val="accent1"/>
                </a:solidFill>
              </a:defRPr>
            </a:lvl1pPr>
            <a:lvl2pPr lvl="1" algn="l">
              <a:lnSpc>
                <a:spcPct val="80000"/>
              </a:lnSpc>
              <a:spcBef>
                <a:spcPts val="0"/>
              </a:spcBef>
              <a:spcAft>
                <a:spcPts val="0"/>
              </a:spcAft>
              <a:buClr>
                <a:schemeClr val="accent1"/>
              </a:buClr>
              <a:buSzPts val="4800"/>
              <a:buNone/>
              <a:defRPr sz="4800">
                <a:solidFill>
                  <a:schemeClr val="accent1"/>
                </a:solidFill>
              </a:defRPr>
            </a:lvl2pPr>
            <a:lvl3pPr lvl="2" algn="l">
              <a:lnSpc>
                <a:spcPct val="80000"/>
              </a:lnSpc>
              <a:spcBef>
                <a:spcPts val="0"/>
              </a:spcBef>
              <a:spcAft>
                <a:spcPts val="0"/>
              </a:spcAft>
              <a:buClr>
                <a:schemeClr val="accent1"/>
              </a:buClr>
              <a:buSzPts val="4800"/>
              <a:buNone/>
              <a:defRPr sz="4800">
                <a:solidFill>
                  <a:schemeClr val="accent1"/>
                </a:solidFill>
              </a:defRPr>
            </a:lvl3pPr>
            <a:lvl4pPr lvl="3" algn="l">
              <a:lnSpc>
                <a:spcPct val="80000"/>
              </a:lnSpc>
              <a:spcBef>
                <a:spcPts val="0"/>
              </a:spcBef>
              <a:spcAft>
                <a:spcPts val="0"/>
              </a:spcAft>
              <a:buClr>
                <a:schemeClr val="accent1"/>
              </a:buClr>
              <a:buSzPts val="4800"/>
              <a:buNone/>
              <a:defRPr sz="4800">
                <a:solidFill>
                  <a:schemeClr val="accent1"/>
                </a:solidFill>
              </a:defRPr>
            </a:lvl4pPr>
            <a:lvl5pPr lvl="4" algn="l">
              <a:lnSpc>
                <a:spcPct val="80000"/>
              </a:lnSpc>
              <a:spcBef>
                <a:spcPts val="0"/>
              </a:spcBef>
              <a:spcAft>
                <a:spcPts val="0"/>
              </a:spcAft>
              <a:buClr>
                <a:schemeClr val="accent1"/>
              </a:buClr>
              <a:buSzPts val="4800"/>
              <a:buNone/>
              <a:defRPr sz="4800">
                <a:solidFill>
                  <a:schemeClr val="accent1"/>
                </a:solidFill>
              </a:defRPr>
            </a:lvl5pPr>
            <a:lvl6pPr lvl="5" algn="l">
              <a:lnSpc>
                <a:spcPct val="80000"/>
              </a:lnSpc>
              <a:spcBef>
                <a:spcPts val="0"/>
              </a:spcBef>
              <a:spcAft>
                <a:spcPts val="0"/>
              </a:spcAft>
              <a:buClr>
                <a:schemeClr val="accent1"/>
              </a:buClr>
              <a:buSzPts val="4800"/>
              <a:buNone/>
              <a:defRPr sz="4800">
                <a:solidFill>
                  <a:schemeClr val="accent1"/>
                </a:solidFill>
              </a:defRPr>
            </a:lvl6pPr>
            <a:lvl7pPr lvl="6" algn="l">
              <a:lnSpc>
                <a:spcPct val="80000"/>
              </a:lnSpc>
              <a:spcBef>
                <a:spcPts val="0"/>
              </a:spcBef>
              <a:spcAft>
                <a:spcPts val="0"/>
              </a:spcAft>
              <a:buClr>
                <a:schemeClr val="accent1"/>
              </a:buClr>
              <a:buSzPts val="4800"/>
              <a:buNone/>
              <a:defRPr sz="4800">
                <a:solidFill>
                  <a:schemeClr val="accent1"/>
                </a:solidFill>
              </a:defRPr>
            </a:lvl7pPr>
            <a:lvl8pPr lvl="7" algn="l">
              <a:lnSpc>
                <a:spcPct val="80000"/>
              </a:lnSpc>
              <a:spcBef>
                <a:spcPts val="0"/>
              </a:spcBef>
              <a:spcAft>
                <a:spcPts val="0"/>
              </a:spcAft>
              <a:buClr>
                <a:schemeClr val="accent1"/>
              </a:buClr>
              <a:buSzPts val="4800"/>
              <a:buNone/>
              <a:defRPr sz="4800">
                <a:solidFill>
                  <a:schemeClr val="accent1"/>
                </a:solidFill>
              </a:defRPr>
            </a:lvl8pPr>
            <a:lvl9pPr lvl="8" algn="l">
              <a:lnSpc>
                <a:spcPct val="80000"/>
              </a:lnSpc>
              <a:spcBef>
                <a:spcPts val="0"/>
              </a:spcBef>
              <a:spcAft>
                <a:spcPts val="0"/>
              </a:spcAft>
              <a:buClr>
                <a:schemeClr val="accent1"/>
              </a:buClr>
              <a:buSzPts val="4800"/>
              <a:buNone/>
              <a:defRPr sz="4800">
                <a:solidFill>
                  <a:schemeClr val="accent1"/>
                </a:solidFill>
              </a:defRPr>
            </a:lvl9pPr>
          </a:lstStyle>
          <a:p/>
        </p:txBody>
      </p:sp>
      <p:sp>
        <p:nvSpPr>
          <p:cNvPr id="585" name="Google Shape;585;p6"/>
          <p:cNvSpPr txBox="1"/>
          <p:nvPr>
            <p:ph idx="13" type="title"/>
          </p:nvPr>
        </p:nvSpPr>
        <p:spPr>
          <a:xfrm>
            <a:off x="4825478" y="1834125"/>
            <a:ext cx="1029600" cy="3999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4800"/>
              <a:buNone/>
              <a:defRPr sz="6000">
                <a:solidFill>
                  <a:schemeClr val="accent1"/>
                </a:solidFill>
              </a:defRPr>
            </a:lvl1pPr>
            <a:lvl2pPr lvl="1" algn="l">
              <a:lnSpc>
                <a:spcPct val="80000"/>
              </a:lnSpc>
              <a:spcBef>
                <a:spcPts val="0"/>
              </a:spcBef>
              <a:spcAft>
                <a:spcPts val="0"/>
              </a:spcAft>
              <a:buClr>
                <a:schemeClr val="accent1"/>
              </a:buClr>
              <a:buSzPts val="4800"/>
              <a:buNone/>
              <a:defRPr sz="4800">
                <a:solidFill>
                  <a:schemeClr val="accent1"/>
                </a:solidFill>
              </a:defRPr>
            </a:lvl2pPr>
            <a:lvl3pPr lvl="2" algn="l">
              <a:lnSpc>
                <a:spcPct val="80000"/>
              </a:lnSpc>
              <a:spcBef>
                <a:spcPts val="0"/>
              </a:spcBef>
              <a:spcAft>
                <a:spcPts val="0"/>
              </a:spcAft>
              <a:buClr>
                <a:schemeClr val="accent1"/>
              </a:buClr>
              <a:buSzPts val="4800"/>
              <a:buNone/>
              <a:defRPr sz="4800">
                <a:solidFill>
                  <a:schemeClr val="accent1"/>
                </a:solidFill>
              </a:defRPr>
            </a:lvl3pPr>
            <a:lvl4pPr lvl="3" algn="l">
              <a:lnSpc>
                <a:spcPct val="80000"/>
              </a:lnSpc>
              <a:spcBef>
                <a:spcPts val="0"/>
              </a:spcBef>
              <a:spcAft>
                <a:spcPts val="0"/>
              </a:spcAft>
              <a:buClr>
                <a:schemeClr val="accent1"/>
              </a:buClr>
              <a:buSzPts val="4800"/>
              <a:buNone/>
              <a:defRPr sz="4800">
                <a:solidFill>
                  <a:schemeClr val="accent1"/>
                </a:solidFill>
              </a:defRPr>
            </a:lvl4pPr>
            <a:lvl5pPr lvl="4" algn="l">
              <a:lnSpc>
                <a:spcPct val="80000"/>
              </a:lnSpc>
              <a:spcBef>
                <a:spcPts val="0"/>
              </a:spcBef>
              <a:spcAft>
                <a:spcPts val="0"/>
              </a:spcAft>
              <a:buClr>
                <a:schemeClr val="accent1"/>
              </a:buClr>
              <a:buSzPts val="4800"/>
              <a:buNone/>
              <a:defRPr sz="4800">
                <a:solidFill>
                  <a:schemeClr val="accent1"/>
                </a:solidFill>
              </a:defRPr>
            </a:lvl5pPr>
            <a:lvl6pPr lvl="5" algn="l">
              <a:lnSpc>
                <a:spcPct val="80000"/>
              </a:lnSpc>
              <a:spcBef>
                <a:spcPts val="0"/>
              </a:spcBef>
              <a:spcAft>
                <a:spcPts val="0"/>
              </a:spcAft>
              <a:buClr>
                <a:schemeClr val="accent1"/>
              </a:buClr>
              <a:buSzPts val="4800"/>
              <a:buNone/>
              <a:defRPr sz="4800">
                <a:solidFill>
                  <a:schemeClr val="accent1"/>
                </a:solidFill>
              </a:defRPr>
            </a:lvl6pPr>
            <a:lvl7pPr lvl="6" algn="l">
              <a:lnSpc>
                <a:spcPct val="80000"/>
              </a:lnSpc>
              <a:spcBef>
                <a:spcPts val="0"/>
              </a:spcBef>
              <a:spcAft>
                <a:spcPts val="0"/>
              </a:spcAft>
              <a:buClr>
                <a:schemeClr val="accent1"/>
              </a:buClr>
              <a:buSzPts val="4800"/>
              <a:buNone/>
              <a:defRPr sz="4800">
                <a:solidFill>
                  <a:schemeClr val="accent1"/>
                </a:solidFill>
              </a:defRPr>
            </a:lvl7pPr>
            <a:lvl8pPr lvl="7" algn="l">
              <a:lnSpc>
                <a:spcPct val="80000"/>
              </a:lnSpc>
              <a:spcBef>
                <a:spcPts val="0"/>
              </a:spcBef>
              <a:spcAft>
                <a:spcPts val="0"/>
              </a:spcAft>
              <a:buClr>
                <a:schemeClr val="accent1"/>
              </a:buClr>
              <a:buSzPts val="4800"/>
              <a:buNone/>
              <a:defRPr sz="4800">
                <a:solidFill>
                  <a:schemeClr val="accent1"/>
                </a:solidFill>
              </a:defRPr>
            </a:lvl8pPr>
            <a:lvl9pPr lvl="8" algn="l">
              <a:lnSpc>
                <a:spcPct val="80000"/>
              </a:lnSpc>
              <a:spcBef>
                <a:spcPts val="0"/>
              </a:spcBef>
              <a:spcAft>
                <a:spcPts val="0"/>
              </a:spcAft>
              <a:buClr>
                <a:schemeClr val="accent1"/>
              </a:buClr>
              <a:buSzPts val="4800"/>
              <a:buNone/>
              <a:defRPr sz="4800">
                <a:solidFill>
                  <a:schemeClr val="accent1"/>
                </a:solidFill>
              </a:defRPr>
            </a:lvl9pPr>
          </a:lstStyle>
          <a:p/>
        </p:txBody>
      </p:sp>
      <p:sp>
        <p:nvSpPr>
          <p:cNvPr id="586" name="Google Shape;586;p6"/>
          <p:cNvSpPr txBox="1"/>
          <p:nvPr>
            <p:ph idx="14" type="title"/>
          </p:nvPr>
        </p:nvSpPr>
        <p:spPr>
          <a:xfrm>
            <a:off x="4825478" y="3326475"/>
            <a:ext cx="1029600" cy="3999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4800"/>
              <a:buNone/>
              <a:defRPr sz="6000">
                <a:solidFill>
                  <a:schemeClr val="accent1"/>
                </a:solidFill>
              </a:defRPr>
            </a:lvl1pPr>
            <a:lvl2pPr lvl="1" algn="l">
              <a:lnSpc>
                <a:spcPct val="80000"/>
              </a:lnSpc>
              <a:spcBef>
                <a:spcPts val="0"/>
              </a:spcBef>
              <a:spcAft>
                <a:spcPts val="0"/>
              </a:spcAft>
              <a:buClr>
                <a:schemeClr val="accent1"/>
              </a:buClr>
              <a:buSzPts val="4800"/>
              <a:buNone/>
              <a:defRPr sz="4800">
                <a:solidFill>
                  <a:schemeClr val="accent1"/>
                </a:solidFill>
              </a:defRPr>
            </a:lvl2pPr>
            <a:lvl3pPr lvl="2" algn="l">
              <a:lnSpc>
                <a:spcPct val="80000"/>
              </a:lnSpc>
              <a:spcBef>
                <a:spcPts val="0"/>
              </a:spcBef>
              <a:spcAft>
                <a:spcPts val="0"/>
              </a:spcAft>
              <a:buClr>
                <a:schemeClr val="accent1"/>
              </a:buClr>
              <a:buSzPts val="4800"/>
              <a:buNone/>
              <a:defRPr sz="4800">
                <a:solidFill>
                  <a:schemeClr val="accent1"/>
                </a:solidFill>
              </a:defRPr>
            </a:lvl3pPr>
            <a:lvl4pPr lvl="3" algn="l">
              <a:lnSpc>
                <a:spcPct val="80000"/>
              </a:lnSpc>
              <a:spcBef>
                <a:spcPts val="0"/>
              </a:spcBef>
              <a:spcAft>
                <a:spcPts val="0"/>
              </a:spcAft>
              <a:buClr>
                <a:schemeClr val="accent1"/>
              </a:buClr>
              <a:buSzPts val="4800"/>
              <a:buNone/>
              <a:defRPr sz="4800">
                <a:solidFill>
                  <a:schemeClr val="accent1"/>
                </a:solidFill>
              </a:defRPr>
            </a:lvl4pPr>
            <a:lvl5pPr lvl="4" algn="l">
              <a:lnSpc>
                <a:spcPct val="80000"/>
              </a:lnSpc>
              <a:spcBef>
                <a:spcPts val="0"/>
              </a:spcBef>
              <a:spcAft>
                <a:spcPts val="0"/>
              </a:spcAft>
              <a:buClr>
                <a:schemeClr val="accent1"/>
              </a:buClr>
              <a:buSzPts val="4800"/>
              <a:buNone/>
              <a:defRPr sz="4800">
                <a:solidFill>
                  <a:schemeClr val="accent1"/>
                </a:solidFill>
              </a:defRPr>
            </a:lvl5pPr>
            <a:lvl6pPr lvl="5" algn="l">
              <a:lnSpc>
                <a:spcPct val="80000"/>
              </a:lnSpc>
              <a:spcBef>
                <a:spcPts val="0"/>
              </a:spcBef>
              <a:spcAft>
                <a:spcPts val="0"/>
              </a:spcAft>
              <a:buClr>
                <a:schemeClr val="accent1"/>
              </a:buClr>
              <a:buSzPts val="4800"/>
              <a:buNone/>
              <a:defRPr sz="4800">
                <a:solidFill>
                  <a:schemeClr val="accent1"/>
                </a:solidFill>
              </a:defRPr>
            </a:lvl6pPr>
            <a:lvl7pPr lvl="6" algn="l">
              <a:lnSpc>
                <a:spcPct val="80000"/>
              </a:lnSpc>
              <a:spcBef>
                <a:spcPts val="0"/>
              </a:spcBef>
              <a:spcAft>
                <a:spcPts val="0"/>
              </a:spcAft>
              <a:buClr>
                <a:schemeClr val="accent1"/>
              </a:buClr>
              <a:buSzPts val="4800"/>
              <a:buNone/>
              <a:defRPr sz="4800">
                <a:solidFill>
                  <a:schemeClr val="accent1"/>
                </a:solidFill>
              </a:defRPr>
            </a:lvl7pPr>
            <a:lvl8pPr lvl="7" algn="l">
              <a:lnSpc>
                <a:spcPct val="80000"/>
              </a:lnSpc>
              <a:spcBef>
                <a:spcPts val="0"/>
              </a:spcBef>
              <a:spcAft>
                <a:spcPts val="0"/>
              </a:spcAft>
              <a:buClr>
                <a:schemeClr val="accent1"/>
              </a:buClr>
              <a:buSzPts val="4800"/>
              <a:buNone/>
              <a:defRPr sz="4800">
                <a:solidFill>
                  <a:schemeClr val="accent1"/>
                </a:solidFill>
              </a:defRPr>
            </a:lvl8pPr>
            <a:lvl9pPr lvl="8" algn="l">
              <a:lnSpc>
                <a:spcPct val="80000"/>
              </a:lnSpc>
              <a:spcBef>
                <a:spcPts val="0"/>
              </a:spcBef>
              <a:spcAft>
                <a:spcPts val="0"/>
              </a:spcAft>
              <a:buClr>
                <a:schemeClr val="accent1"/>
              </a:buClr>
              <a:buSzPts val="4800"/>
              <a:buNone/>
              <a:defRPr sz="4800">
                <a:solidFill>
                  <a:schemeClr val="accent1"/>
                </a:solidFill>
              </a:defRPr>
            </a:lvl9pPr>
          </a:lstStyle>
          <a:p/>
        </p:txBody>
      </p:sp>
      <p:sp>
        <p:nvSpPr>
          <p:cNvPr id="587" name="Google Shape;587;p6"/>
          <p:cNvSpPr/>
          <p:nvPr/>
        </p:nvSpPr>
        <p:spPr>
          <a:xfrm flipH="1" rot="10800000">
            <a:off x="-971875" y="4309568"/>
            <a:ext cx="7381322" cy="969332"/>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
          <p:cNvSpPr/>
          <p:nvPr/>
        </p:nvSpPr>
        <p:spPr>
          <a:xfrm flipH="1">
            <a:off x="4823951" y="-1360501"/>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2" name="Google Shape;592;p6"/>
          <p:cNvGrpSpPr/>
          <p:nvPr/>
        </p:nvGrpSpPr>
        <p:grpSpPr>
          <a:xfrm>
            <a:off x="-152401" y="3497800"/>
            <a:ext cx="1513345" cy="1790443"/>
            <a:chOff x="-91100" y="3099894"/>
            <a:chExt cx="1767101" cy="2090661"/>
          </a:xfrm>
        </p:grpSpPr>
        <p:sp>
          <p:nvSpPr>
            <p:cNvPr id="593" name="Google Shape;593;p6"/>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6"/>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6"/>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6"/>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6"/>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6"/>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6"/>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6"/>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6"/>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6"/>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6"/>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6"/>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6"/>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6"/>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6"/>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6"/>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6"/>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6"/>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6"/>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6"/>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6"/>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6"/>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6"/>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6"/>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6"/>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6"/>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6"/>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6"/>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6"/>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6"/>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6"/>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6"/>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6"/>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6"/>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6"/>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6"/>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6"/>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6"/>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6"/>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6"/>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6"/>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6"/>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6"/>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6"/>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6"/>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6"/>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6"/>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6"/>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6"/>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6"/>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6"/>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6"/>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6"/>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6"/>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6"/>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6"/>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6"/>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6"/>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6"/>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6"/>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6"/>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6"/>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6"/>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6"/>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6"/>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6"/>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6"/>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6"/>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6"/>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6"/>
            <p:cNvSpPr/>
            <p:nvPr/>
          </p:nvSpPr>
          <p:spPr>
            <a:xfrm>
              <a:off x="1512843" y="3674028"/>
              <a:ext cx="70095" cy="51983"/>
            </a:xfrm>
            <a:custGeom>
              <a:rect b="b" l="l" r="r" t="t"/>
              <a:pathLst>
                <a:path extrusionOk="0" h="1435" w="1935">
                  <a:moveTo>
                    <a:pt x="968" y="1"/>
                  </a:moveTo>
                  <a:cubicBezTo>
                    <a:pt x="0" y="1"/>
                    <a:pt x="0" y="1435"/>
                    <a:pt x="968" y="1435"/>
                  </a:cubicBezTo>
                  <a:cubicBezTo>
                    <a:pt x="1935" y="1435"/>
                    <a:pt x="1935" y="1"/>
                    <a:pt x="96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6"/>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6"/>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6"/>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p6"/>
          <p:cNvGrpSpPr/>
          <p:nvPr/>
        </p:nvGrpSpPr>
        <p:grpSpPr>
          <a:xfrm>
            <a:off x="-91092" y="303335"/>
            <a:ext cx="807023" cy="890636"/>
            <a:chOff x="-91111" y="576645"/>
            <a:chExt cx="1048900" cy="1157571"/>
          </a:xfrm>
        </p:grpSpPr>
        <p:sp>
          <p:nvSpPr>
            <p:cNvPr id="701" name="Google Shape;701;p6"/>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6"/>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6"/>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6"/>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6"/>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6"/>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6"/>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8" name="Google Shape;708;p6"/>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6"/>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6"/>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6"/>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6"/>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6"/>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6"/>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5" name="Google Shape;715;p6"/>
          <p:cNvGrpSpPr/>
          <p:nvPr/>
        </p:nvGrpSpPr>
        <p:grpSpPr>
          <a:xfrm>
            <a:off x="-59729" y="47192"/>
            <a:ext cx="408106" cy="405135"/>
            <a:chOff x="233409" y="90004"/>
            <a:chExt cx="408106" cy="405135"/>
          </a:xfrm>
        </p:grpSpPr>
        <p:sp>
          <p:nvSpPr>
            <p:cNvPr id="716" name="Google Shape;716;p6"/>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6"/>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6"/>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6"/>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6"/>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6"/>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6"/>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6"/>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6"/>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5" name="Google Shape;725;p6"/>
          <p:cNvSpPr/>
          <p:nvPr/>
        </p:nvSpPr>
        <p:spPr>
          <a:xfrm>
            <a:off x="704917" y="1077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6"/>
          <p:cNvSpPr/>
          <p:nvPr/>
        </p:nvSpPr>
        <p:spPr>
          <a:xfrm>
            <a:off x="187278" y="11098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6"/>
          <p:cNvSpPr/>
          <p:nvPr/>
        </p:nvSpPr>
        <p:spPr>
          <a:xfrm>
            <a:off x="532123" y="497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6"/>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6"/>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0" name="Google Shape;730;p6"/>
          <p:cNvGrpSpPr/>
          <p:nvPr/>
        </p:nvGrpSpPr>
        <p:grpSpPr>
          <a:xfrm flipH="1" rot="2700000">
            <a:off x="8445743" y="4805057"/>
            <a:ext cx="408102" cy="405132"/>
            <a:chOff x="233409" y="90004"/>
            <a:chExt cx="408106" cy="405135"/>
          </a:xfrm>
        </p:grpSpPr>
        <p:sp>
          <p:nvSpPr>
            <p:cNvPr id="731" name="Google Shape;731;p6"/>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6"/>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6"/>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6"/>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6"/>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6"/>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6"/>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6"/>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6"/>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0" name="Google Shape;740;p6"/>
          <p:cNvGrpSpPr/>
          <p:nvPr/>
        </p:nvGrpSpPr>
        <p:grpSpPr>
          <a:xfrm rot="9488979">
            <a:off x="8091564" y="30748"/>
            <a:ext cx="1048946" cy="1157622"/>
            <a:chOff x="-91111" y="576645"/>
            <a:chExt cx="1048900" cy="1157571"/>
          </a:xfrm>
        </p:grpSpPr>
        <p:sp>
          <p:nvSpPr>
            <p:cNvPr id="741" name="Google Shape;741;p6"/>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6"/>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6"/>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6"/>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6"/>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6"/>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6"/>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6"/>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6"/>
            <p:cNvSpPr/>
            <p:nvPr/>
          </p:nvSpPr>
          <p:spPr>
            <a:xfrm>
              <a:off x="748913" y="1167299"/>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0" name="Google Shape;750;p6"/>
          <p:cNvSpPr txBox="1"/>
          <p:nvPr>
            <p:ph idx="15"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TITLE_AND_TWO_COLUMNS_1_1_1_1_1">
    <p:spTree>
      <p:nvGrpSpPr>
        <p:cNvPr id="751" name="Shape 751"/>
        <p:cNvGrpSpPr/>
        <p:nvPr/>
      </p:nvGrpSpPr>
      <p:grpSpPr>
        <a:xfrm>
          <a:off x="0" y="0"/>
          <a:ext cx="0" cy="0"/>
          <a:chOff x="0" y="0"/>
          <a:chExt cx="0" cy="0"/>
        </a:xfrm>
      </p:grpSpPr>
      <p:sp>
        <p:nvSpPr>
          <p:cNvPr id="752" name="Google Shape;752;p7"/>
          <p:cNvSpPr txBox="1"/>
          <p:nvPr>
            <p:ph type="ctrTitle"/>
          </p:nvPr>
        </p:nvSpPr>
        <p:spPr>
          <a:xfrm>
            <a:off x="1001288" y="1522775"/>
            <a:ext cx="1821900" cy="408300"/>
          </a:xfrm>
          <a:prstGeom prst="rect">
            <a:avLst/>
          </a:prstGeom>
          <a:noFill/>
          <a:ln>
            <a:noFill/>
          </a:ln>
        </p:spPr>
        <p:txBody>
          <a:bodyPr anchorCtr="0" anchor="t" bIns="91425" lIns="91425" spcFirstLastPara="1" rIns="91425" wrap="square" tIns="91425">
            <a:noAutofit/>
          </a:bodyPr>
          <a:lstStyle>
            <a:lvl1pPr lvl="0" algn="r">
              <a:lnSpc>
                <a:spcPct val="80000"/>
              </a:lnSpc>
              <a:spcBef>
                <a:spcPts val="0"/>
              </a:spcBef>
              <a:spcAft>
                <a:spcPts val="0"/>
              </a:spcAft>
              <a:buSzPts val="2400"/>
              <a:buNone/>
              <a:defRPr sz="2400"/>
            </a:lvl1pPr>
            <a:lvl2pPr lvl="1" algn="r">
              <a:lnSpc>
                <a:spcPct val="80000"/>
              </a:lnSpc>
              <a:spcBef>
                <a:spcPts val="0"/>
              </a:spcBef>
              <a:spcAft>
                <a:spcPts val="0"/>
              </a:spcAft>
              <a:buSzPts val="2400"/>
              <a:buNone/>
              <a:defRPr sz="2400"/>
            </a:lvl2pPr>
            <a:lvl3pPr lvl="2" algn="r">
              <a:lnSpc>
                <a:spcPct val="80000"/>
              </a:lnSpc>
              <a:spcBef>
                <a:spcPts val="0"/>
              </a:spcBef>
              <a:spcAft>
                <a:spcPts val="0"/>
              </a:spcAft>
              <a:buSzPts val="2400"/>
              <a:buNone/>
              <a:defRPr sz="2400"/>
            </a:lvl3pPr>
            <a:lvl4pPr lvl="3" algn="r">
              <a:lnSpc>
                <a:spcPct val="80000"/>
              </a:lnSpc>
              <a:spcBef>
                <a:spcPts val="0"/>
              </a:spcBef>
              <a:spcAft>
                <a:spcPts val="0"/>
              </a:spcAft>
              <a:buSzPts val="2400"/>
              <a:buNone/>
              <a:defRPr sz="2400"/>
            </a:lvl4pPr>
            <a:lvl5pPr lvl="4" algn="r">
              <a:lnSpc>
                <a:spcPct val="80000"/>
              </a:lnSpc>
              <a:spcBef>
                <a:spcPts val="0"/>
              </a:spcBef>
              <a:spcAft>
                <a:spcPts val="0"/>
              </a:spcAft>
              <a:buSzPts val="2400"/>
              <a:buNone/>
              <a:defRPr sz="2400"/>
            </a:lvl5pPr>
            <a:lvl6pPr lvl="5" algn="r">
              <a:lnSpc>
                <a:spcPct val="80000"/>
              </a:lnSpc>
              <a:spcBef>
                <a:spcPts val="0"/>
              </a:spcBef>
              <a:spcAft>
                <a:spcPts val="0"/>
              </a:spcAft>
              <a:buSzPts val="2400"/>
              <a:buNone/>
              <a:defRPr sz="2400"/>
            </a:lvl6pPr>
            <a:lvl7pPr lvl="6" algn="r">
              <a:lnSpc>
                <a:spcPct val="80000"/>
              </a:lnSpc>
              <a:spcBef>
                <a:spcPts val="0"/>
              </a:spcBef>
              <a:spcAft>
                <a:spcPts val="0"/>
              </a:spcAft>
              <a:buSzPts val="2400"/>
              <a:buNone/>
              <a:defRPr sz="2400"/>
            </a:lvl7pPr>
            <a:lvl8pPr lvl="7" algn="r">
              <a:lnSpc>
                <a:spcPct val="80000"/>
              </a:lnSpc>
              <a:spcBef>
                <a:spcPts val="0"/>
              </a:spcBef>
              <a:spcAft>
                <a:spcPts val="0"/>
              </a:spcAft>
              <a:buSzPts val="2400"/>
              <a:buNone/>
              <a:defRPr sz="2400"/>
            </a:lvl8pPr>
            <a:lvl9pPr lvl="8" algn="r">
              <a:lnSpc>
                <a:spcPct val="80000"/>
              </a:lnSpc>
              <a:spcBef>
                <a:spcPts val="0"/>
              </a:spcBef>
              <a:spcAft>
                <a:spcPts val="0"/>
              </a:spcAft>
              <a:buSzPts val="2400"/>
              <a:buNone/>
              <a:defRPr sz="2400"/>
            </a:lvl9pPr>
          </a:lstStyle>
          <a:p/>
        </p:txBody>
      </p:sp>
      <p:sp>
        <p:nvSpPr>
          <p:cNvPr id="753" name="Google Shape;753;p7"/>
          <p:cNvSpPr txBox="1"/>
          <p:nvPr>
            <p:ph idx="1" type="subTitle"/>
          </p:nvPr>
        </p:nvSpPr>
        <p:spPr>
          <a:xfrm>
            <a:off x="1001326" y="1896375"/>
            <a:ext cx="1821900" cy="770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754" name="Google Shape;754;p7"/>
          <p:cNvSpPr txBox="1"/>
          <p:nvPr>
            <p:ph idx="2" type="ctrTitle"/>
          </p:nvPr>
        </p:nvSpPr>
        <p:spPr>
          <a:xfrm>
            <a:off x="6320816" y="1522775"/>
            <a:ext cx="1821900" cy="40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solidFill>
                  <a:schemeClr val="accent1"/>
                </a:solidFill>
              </a:defRPr>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755" name="Google Shape;755;p7"/>
          <p:cNvSpPr txBox="1"/>
          <p:nvPr>
            <p:ph idx="3" type="subTitle"/>
          </p:nvPr>
        </p:nvSpPr>
        <p:spPr>
          <a:xfrm>
            <a:off x="6320803" y="1896375"/>
            <a:ext cx="18219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10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756" name="Google Shape;756;p7"/>
          <p:cNvSpPr txBox="1"/>
          <p:nvPr>
            <p:ph idx="4" type="ctrTitle"/>
          </p:nvPr>
        </p:nvSpPr>
        <p:spPr>
          <a:xfrm>
            <a:off x="1001288" y="3073838"/>
            <a:ext cx="1821900" cy="408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sz="2400">
                <a:solidFill>
                  <a:schemeClr val="accent1"/>
                </a:solidFill>
              </a:defRPr>
            </a:lvl1pPr>
            <a:lvl2pPr lvl="1" algn="r">
              <a:lnSpc>
                <a:spcPct val="80000"/>
              </a:lnSpc>
              <a:spcBef>
                <a:spcPts val="0"/>
              </a:spcBef>
              <a:spcAft>
                <a:spcPts val="0"/>
              </a:spcAft>
              <a:buSzPts val="2400"/>
              <a:buNone/>
              <a:defRPr sz="2400"/>
            </a:lvl2pPr>
            <a:lvl3pPr lvl="2" algn="r">
              <a:lnSpc>
                <a:spcPct val="80000"/>
              </a:lnSpc>
              <a:spcBef>
                <a:spcPts val="0"/>
              </a:spcBef>
              <a:spcAft>
                <a:spcPts val="0"/>
              </a:spcAft>
              <a:buSzPts val="2400"/>
              <a:buNone/>
              <a:defRPr sz="2400"/>
            </a:lvl3pPr>
            <a:lvl4pPr lvl="3" algn="r">
              <a:lnSpc>
                <a:spcPct val="80000"/>
              </a:lnSpc>
              <a:spcBef>
                <a:spcPts val="0"/>
              </a:spcBef>
              <a:spcAft>
                <a:spcPts val="0"/>
              </a:spcAft>
              <a:buSzPts val="2400"/>
              <a:buNone/>
              <a:defRPr sz="2400"/>
            </a:lvl4pPr>
            <a:lvl5pPr lvl="4" algn="r">
              <a:lnSpc>
                <a:spcPct val="80000"/>
              </a:lnSpc>
              <a:spcBef>
                <a:spcPts val="0"/>
              </a:spcBef>
              <a:spcAft>
                <a:spcPts val="0"/>
              </a:spcAft>
              <a:buSzPts val="2400"/>
              <a:buNone/>
              <a:defRPr sz="2400"/>
            </a:lvl5pPr>
            <a:lvl6pPr lvl="5" algn="r">
              <a:lnSpc>
                <a:spcPct val="80000"/>
              </a:lnSpc>
              <a:spcBef>
                <a:spcPts val="0"/>
              </a:spcBef>
              <a:spcAft>
                <a:spcPts val="0"/>
              </a:spcAft>
              <a:buSzPts val="2400"/>
              <a:buNone/>
              <a:defRPr sz="2400"/>
            </a:lvl6pPr>
            <a:lvl7pPr lvl="6" algn="r">
              <a:lnSpc>
                <a:spcPct val="80000"/>
              </a:lnSpc>
              <a:spcBef>
                <a:spcPts val="0"/>
              </a:spcBef>
              <a:spcAft>
                <a:spcPts val="0"/>
              </a:spcAft>
              <a:buSzPts val="2400"/>
              <a:buNone/>
              <a:defRPr sz="2400"/>
            </a:lvl7pPr>
            <a:lvl8pPr lvl="7" algn="r">
              <a:lnSpc>
                <a:spcPct val="80000"/>
              </a:lnSpc>
              <a:spcBef>
                <a:spcPts val="0"/>
              </a:spcBef>
              <a:spcAft>
                <a:spcPts val="0"/>
              </a:spcAft>
              <a:buSzPts val="2400"/>
              <a:buNone/>
              <a:defRPr sz="2400"/>
            </a:lvl8pPr>
            <a:lvl9pPr lvl="8" algn="r">
              <a:lnSpc>
                <a:spcPct val="80000"/>
              </a:lnSpc>
              <a:spcBef>
                <a:spcPts val="0"/>
              </a:spcBef>
              <a:spcAft>
                <a:spcPts val="0"/>
              </a:spcAft>
              <a:buSzPts val="2400"/>
              <a:buNone/>
              <a:defRPr sz="2400"/>
            </a:lvl9pPr>
          </a:lstStyle>
          <a:p/>
        </p:txBody>
      </p:sp>
      <p:sp>
        <p:nvSpPr>
          <p:cNvPr id="757" name="Google Shape;757;p7"/>
          <p:cNvSpPr txBox="1"/>
          <p:nvPr>
            <p:ph idx="5" type="subTitle"/>
          </p:nvPr>
        </p:nvSpPr>
        <p:spPr>
          <a:xfrm>
            <a:off x="1001326" y="3442375"/>
            <a:ext cx="1821900" cy="770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758" name="Google Shape;758;p7"/>
          <p:cNvSpPr txBox="1"/>
          <p:nvPr>
            <p:ph idx="6" type="ctrTitle"/>
          </p:nvPr>
        </p:nvSpPr>
        <p:spPr>
          <a:xfrm>
            <a:off x="6320816" y="3073838"/>
            <a:ext cx="1821900" cy="4083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400"/>
              <a:buNone/>
              <a:defRPr sz="2400"/>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759" name="Google Shape;759;p7"/>
          <p:cNvSpPr txBox="1"/>
          <p:nvPr>
            <p:ph idx="7" type="subTitle"/>
          </p:nvPr>
        </p:nvSpPr>
        <p:spPr>
          <a:xfrm>
            <a:off x="6320803" y="3442375"/>
            <a:ext cx="18219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760" name="Google Shape;760;p7"/>
          <p:cNvSpPr txBox="1"/>
          <p:nvPr>
            <p:ph idx="8"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
        <p:nvSpPr>
          <p:cNvPr id="761" name="Google Shape;761;p7"/>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7"/>
          <p:cNvSpPr/>
          <p:nvPr/>
        </p:nvSpPr>
        <p:spPr>
          <a:xfrm flipH="1">
            <a:off x="1717180" y="-29637"/>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flipH="1">
            <a:off x="-2908927" y="-1403400"/>
            <a:ext cx="5376322" cy="218035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flipH="1">
            <a:off x="-1210610" y="4494247"/>
            <a:ext cx="7424081" cy="925807"/>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flipH="1">
            <a:off x="3793919" y="4305650"/>
            <a:ext cx="5778105" cy="1120661"/>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rot="-1121176">
            <a:off x="1974505" y="4835994"/>
            <a:ext cx="293052" cy="25364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7" name="Google Shape;767;p7"/>
          <p:cNvGrpSpPr/>
          <p:nvPr/>
        </p:nvGrpSpPr>
        <p:grpSpPr>
          <a:xfrm>
            <a:off x="8433951" y="4528073"/>
            <a:ext cx="710049" cy="690042"/>
            <a:chOff x="8197580" y="4205811"/>
            <a:chExt cx="998242" cy="969977"/>
          </a:xfrm>
        </p:grpSpPr>
        <p:sp>
          <p:nvSpPr>
            <p:cNvPr id="768" name="Google Shape;768;p7"/>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7"/>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7"/>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7"/>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7"/>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7"/>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7"/>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7"/>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7"/>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7"/>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7"/>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7"/>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7"/>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7"/>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7"/>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7"/>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7"/>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p7"/>
          <p:cNvGrpSpPr/>
          <p:nvPr/>
        </p:nvGrpSpPr>
        <p:grpSpPr>
          <a:xfrm>
            <a:off x="-102184" y="-126231"/>
            <a:ext cx="809022" cy="786239"/>
            <a:chOff x="-36607" y="-28910"/>
            <a:chExt cx="999532" cy="971385"/>
          </a:xfrm>
        </p:grpSpPr>
        <p:sp>
          <p:nvSpPr>
            <p:cNvPr id="786" name="Google Shape;786;p7"/>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7"/>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7"/>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7"/>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7"/>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7"/>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7"/>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7"/>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7"/>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7"/>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7"/>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7"/>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7"/>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7"/>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7"/>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7"/>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3" name="Google Shape;803;p7"/>
          <p:cNvGrpSpPr/>
          <p:nvPr/>
        </p:nvGrpSpPr>
        <p:grpSpPr>
          <a:xfrm rot="1291617">
            <a:off x="2901389" y="4755037"/>
            <a:ext cx="549982" cy="687783"/>
            <a:chOff x="3291645" y="4438906"/>
            <a:chExt cx="662976" cy="829032"/>
          </a:xfrm>
        </p:grpSpPr>
        <p:sp>
          <p:nvSpPr>
            <p:cNvPr id="804" name="Google Shape;804;p7"/>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7"/>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7"/>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7"/>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7"/>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7"/>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7"/>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7"/>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7"/>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7"/>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7"/>
          <p:cNvGrpSpPr/>
          <p:nvPr/>
        </p:nvGrpSpPr>
        <p:grpSpPr>
          <a:xfrm>
            <a:off x="6301393" y="4751398"/>
            <a:ext cx="280119" cy="325967"/>
            <a:chOff x="7255011" y="4438892"/>
            <a:chExt cx="633323" cy="736981"/>
          </a:xfrm>
        </p:grpSpPr>
        <p:sp>
          <p:nvSpPr>
            <p:cNvPr id="815" name="Google Shape;815;p7"/>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7"/>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7"/>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7"/>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7"/>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7"/>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7"/>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2" name="Google Shape;822;p7"/>
          <p:cNvGrpSpPr/>
          <p:nvPr/>
        </p:nvGrpSpPr>
        <p:grpSpPr>
          <a:xfrm>
            <a:off x="3979184" y="4678446"/>
            <a:ext cx="535464" cy="567184"/>
            <a:chOff x="4174996" y="4517027"/>
            <a:chExt cx="645448" cy="683602"/>
          </a:xfrm>
        </p:grpSpPr>
        <p:sp>
          <p:nvSpPr>
            <p:cNvPr id="823" name="Google Shape;823;p7"/>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7"/>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7"/>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7"/>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7" name="Google Shape;827;p7"/>
          <p:cNvSpPr/>
          <p:nvPr/>
        </p:nvSpPr>
        <p:spPr>
          <a:xfrm rot="2493606">
            <a:off x="4931851" y="4693978"/>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8" name="Google Shape;828;p7"/>
          <p:cNvGrpSpPr/>
          <p:nvPr/>
        </p:nvGrpSpPr>
        <p:grpSpPr>
          <a:xfrm flipH="1" rot="1799723">
            <a:off x="-193980" y="908936"/>
            <a:ext cx="668538" cy="524360"/>
            <a:chOff x="2246496" y="-36012"/>
            <a:chExt cx="829747" cy="650803"/>
          </a:xfrm>
        </p:grpSpPr>
        <p:sp>
          <p:nvSpPr>
            <p:cNvPr id="829" name="Google Shape;829;p7"/>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7"/>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7"/>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7"/>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7"/>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7"/>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7"/>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7"/>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7" name="Google Shape;837;p7"/>
          <p:cNvGrpSpPr/>
          <p:nvPr/>
        </p:nvGrpSpPr>
        <p:grpSpPr>
          <a:xfrm>
            <a:off x="1044376" y="-6317"/>
            <a:ext cx="335268" cy="390875"/>
            <a:chOff x="1258903" y="17252"/>
            <a:chExt cx="632940" cy="737918"/>
          </a:xfrm>
        </p:grpSpPr>
        <p:sp>
          <p:nvSpPr>
            <p:cNvPr id="838" name="Google Shape;838;p7"/>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7"/>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7"/>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7"/>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7"/>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7"/>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7"/>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5" name="Google Shape;845;p7"/>
          <p:cNvGrpSpPr/>
          <p:nvPr/>
        </p:nvGrpSpPr>
        <p:grpSpPr>
          <a:xfrm rot="-6734554">
            <a:off x="627545" y="4609337"/>
            <a:ext cx="929288" cy="728538"/>
            <a:chOff x="6116481" y="4524653"/>
            <a:chExt cx="830410" cy="650967"/>
          </a:xfrm>
        </p:grpSpPr>
        <p:sp>
          <p:nvSpPr>
            <p:cNvPr id="846" name="Google Shape;846;p7"/>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7"/>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7"/>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7"/>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7"/>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7"/>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7"/>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7"/>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4" name="Google Shape;854;p7"/>
          <p:cNvSpPr/>
          <p:nvPr/>
        </p:nvSpPr>
        <p:spPr>
          <a:xfrm rot="10128894">
            <a:off x="8830452" y="806728"/>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5" name="Google Shape;855;p7"/>
          <p:cNvGrpSpPr/>
          <p:nvPr/>
        </p:nvGrpSpPr>
        <p:grpSpPr>
          <a:xfrm rot="-8817145">
            <a:off x="4840299" y="-311170"/>
            <a:ext cx="564095" cy="705453"/>
            <a:chOff x="3291645" y="4438906"/>
            <a:chExt cx="662976" cy="829032"/>
          </a:xfrm>
        </p:grpSpPr>
        <p:sp>
          <p:nvSpPr>
            <p:cNvPr id="856" name="Google Shape;856;p7"/>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7"/>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7"/>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7"/>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7"/>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7"/>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7"/>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7"/>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7"/>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7"/>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6" name="Google Shape;866;p7"/>
          <p:cNvGrpSpPr/>
          <p:nvPr/>
        </p:nvGrpSpPr>
        <p:grpSpPr>
          <a:xfrm rot="10800000">
            <a:off x="6217160" y="-96179"/>
            <a:ext cx="375393" cy="397651"/>
            <a:chOff x="4174996" y="4517027"/>
            <a:chExt cx="645448" cy="683602"/>
          </a:xfrm>
        </p:grpSpPr>
        <p:sp>
          <p:nvSpPr>
            <p:cNvPr id="867" name="Google Shape;867;p7"/>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7"/>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7"/>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7"/>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1" name="Google Shape;871;p7"/>
          <p:cNvSpPr/>
          <p:nvPr/>
        </p:nvSpPr>
        <p:spPr>
          <a:xfrm rot="-5400000">
            <a:off x="3805499" y="84413"/>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7"/>
          <p:cNvSpPr/>
          <p:nvPr/>
        </p:nvSpPr>
        <p:spPr>
          <a:xfrm rot="10800000">
            <a:off x="7293025" y="8686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3" name="Google Shape;873;p7"/>
          <p:cNvGrpSpPr/>
          <p:nvPr/>
        </p:nvGrpSpPr>
        <p:grpSpPr>
          <a:xfrm rot="9117171">
            <a:off x="8409149" y="-2961"/>
            <a:ext cx="861497" cy="675394"/>
            <a:chOff x="6116481" y="4524653"/>
            <a:chExt cx="830410" cy="650967"/>
          </a:xfrm>
        </p:grpSpPr>
        <p:sp>
          <p:nvSpPr>
            <p:cNvPr id="874" name="Google Shape;874;p7"/>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7"/>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7"/>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7"/>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7"/>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7"/>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7"/>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7"/>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882" name="Shape 882"/>
        <p:cNvGrpSpPr/>
        <p:nvPr/>
      </p:nvGrpSpPr>
      <p:grpSpPr>
        <a:xfrm>
          <a:off x="0" y="0"/>
          <a:ext cx="0" cy="0"/>
          <a:chOff x="0" y="0"/>
          <a:chExt cx="0" cy="0"/>
        </a:xfrm>
      </p:grpSpPr>
      <p:sp>
        <p:nvSpPr>
          <p:cNvPr id="883" name="Google Shape;883;p8"/>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
          <p:cNvSpPr/>
          <p:nvPr/>
        </p:nvSpPr>
        <p:spPr>
          <a:xfrm>
            <a:off x="2680304" y="4632192"/>
            <a:ext cx="6920625" cy="869350"/>
          </a:xfrm>
          <a:custGeom>
            <a:rect b="b" l="l" r="r" t="t"/>
            <a:pathLst>
              <a:path extrusionOk="0" h="34774" w="276825">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8"/>
          <p:cNvSpPr/>
          <p:nvPr/>
        </p:nvSpPr>
        <p:spPr>
          <a:xfrm>
            <a:off x="-372975" y="4344774"/>
            <a:ext cx="5323464" cy="1268760"/>
          </a:xfrm>
          <a:custGeom>
            <a:rect b="b" l="l" r="r" t="t"/>
            <a:pathLst>
              <a:path extrusionOk="0" h="59826" w="251018">
                <a:moveTo>
                  <a:pt x="26820" y="6722"/>
                </a:moveTo>
                <a:cubicBezTo>
                  <a:pt x="33941" y="-2016"/>
                  <a:pt x="47154" y="-1093"/>
                  <a:pt x="56753" y="3054"/>
                </a:cubicBezTo>
                <a:cubicBezTo>
                  <a:pt x="66352" y="7202"/>
                  <a:pt x="76360" y="26568"/>
                  <a:pt x="84412" y="31607"/>
                </a:cubicBezTo>
                <a:cubicBezTo>
                  <a:pt x="92464" y="36646"/>
                  <a:pt x="96509" y="34082"/>
                  <a:pt x="105066" y="33289"/>
                </a:cubicBezTo>
                <a:cubicBezTo>
                  <a:pt x="113623" y="32496"/>
                  <a:pt x="123537" y="26444"/>
                  <a:pt x="135756" y="26848"/>
                </a:cubicBezTo>
                <a:cubicBezTo>
                  <a:pt x="147975" y="27252"/>
                  <a:pt x="163869" y="31996"/>
                  <a:pt x="178378" y="35714"/>
                </a:cubicBezTo>
                <a:cubicBezTo>
                  <a:pt x="192887" y="39432"/>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
          <p:cNvSpPr/>
          <p:nvPr/>
        </p:nvSpPr>
        <p:spPr>
          <a:xfrm flipH="1" rot="1121245">
            <a:off x="5461482" y="4922124"/>
            <a:ext cx="329304" cy="28502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8" name="Google Shape;888;p8"/>
          <p:cNvGrpSpPr/>
          <p:nvPr/>
        </p:nvGrpSpPr>
        <p:grpSpPr>
          <a:xfrm flipH="1">
            <a:off x="447173" y="4489327"/>
            <a:ext cx="773438" cy="751636"/>
            <a:chOff x="8197580" y="4205811"/>
            <a:chExt cx="998242" cy="969977"/>
          </a:xfrm>
        </p:grpSpPr>
        <p:sp>
          <p:nvSpPr>
            <p:cNvPr id="889" name="Google Shape;889;p8"/>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8"/>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8"/>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8"/>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8"/>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8"/>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8"/>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8"/>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8"/>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8"/>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8"/>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8"/>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8"/>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8"/>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8"/>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8"/>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8"/>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6" name="Google Shape;906;p8"/>
          <p:cNvGrpSpPr/>
          <p:nvPr/>
        </p:nvGrpSpPr>
        <p:grpSpPr>
          <a:xfrm flipH="1">
            <a:off x="8302206" y="-128204"/>
            <a:ext cx="910774" cy="885126"/>
            <a:chOff x="-36607" y="-28910"/>
            <a:chExt cx="999532" cy="971385"/>
          </a:xfrm>
        </p:grpSpPr>
        <p:sp>
          <p:nvSpPr>
            <p:cNvPr id="907" name="Google Shape;907;p8"/>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8"/>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8"/>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8"/>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8"/>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8"/>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8"/>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8"/>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8"/>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8"/>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8"/>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8"/>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8"/>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8"/>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8"/>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4" name="Google Shape;924;p8"/>
          <p:cNvGrpSpPr/>
          <p:nvPr/>
        </p:nvGrpSpPr>
        <p:grpSpPr>
          <a:xfrm flipH="1">
            <a:off x="3092160" y="4735259"/>
            <a:ext cx="380871" cy="644541"/>
            <a:chOff x="4966680" y="4437443"/>
            <a:chExt cx="491574" cy="831772"/>
          </a:xfrm>
        </p:grpSpPr>
        <p:sp>
          <p:nvSpPr>
            <p:cNvPr id="925" name="Google Shape;925;p8"/>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8"/>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8"/>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8"/>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8"/>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0" name="Google Shape;930;p8"/>
          <p:cNvGrpSpPr/>
          <p:nvPr/>
        </p:nvGrpSpPr>
        <p:grpSpPr>
          <a:xfrm flipH="1">
            <a:off x="4773028" y="4736330"/>
            <a:ext cx="513674" cy="642416"/>
            <a:chOff x="3291645" y="4438906"/>
            <a:chExt cx="662976" cy="829032"/>
          </a:xfrm>
        </p:grpSpPr>
        <p:sp>
          <p:nvSpPr>
            <p:cNvPr id="931" name="Google Shape;931;p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1" name="Google Shape;941;p8"/>
          <p:cNvGrpSpPr/>
          <p:nvPr/>
        </p:nvGrpSpPr>
        <p:grpSpPr>
          <a:xfrm flipH="1">
            <a:off x="2328050" y="4868669"/>
            <a:ext cx="490699" cy="571086"/>
            <a:chOff x="7255011" y="4438892"/>
            <a:chExt cx="633323" cy="736981"/>
          </a:xfrm>
        </p:grpSpPr>
        <p:sp>
          <p:nvSpPr>
            <p:cNvPr id="942" name="Google Shape;942;p8"/>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8"/>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8"/>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8"/>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8"/>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8"/>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8"/>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9" name="Google Shape;949;p8"/>
          <p:cNvGrpSpPr/>
          <p:nvPr/>
        </p:nvGrpSpPr>
        <p:grpSpPr>
          <a:xfrm flipH="1">
            <a:off x="4135111" y="4889347"/>
            <a:ext cx="500093" cy="529723"/>
            <a:chOff x="4174996" y="4517027"/>
            <a:chExt cx="645448" cy="683602"/>
          </a:xfrm>
        </p:grpSpPr>
        <p:sp>
          <p:nvSpPr>
            <p:cNvPr id="950" name="Google Shape;950;p8"/>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8"/>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8"/>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8"/>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4" name="Google Shape;954;p8"/>
          <p:cNvSpPr/>
          <p:nvPr/>
        </p:nvSpPr>
        <p:spPr>
          <a:xfrm flipH="1" rot="-5400000">
            <a:off x="3733680" y="4951444"/>
            <a:ext cx="237604" cy="21203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5" name="Google Shape;955;p8"/>
          <p:cNvGrpSpPr/>
          <p:nvPr/>
        </p:nvGrpSpPr>
        <p:grpSpPr>
          <a:xfrm>
            <a:off x="6265208" y="-244225"/>
            <a:ext cx="968730" cy="759812"/>
            <a:chOff x="2246496" y="-36012"/>
            <a:chExt cx="829747" cy="650803"/>
          </a:xfrm>
        </p:grpSpPr>
        <p:sp>
          <p:nvSpPr>
            <p:cNvPr id="956" name="Google Shape;956;p8"/>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8"/>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8"/>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8"/>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8"/>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8"/>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8"/>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8"/>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4" name="Google Shape;964;p8"/>
          <p:cNvGrpSpPr/>
          <p:nvPr/>
        </p:nvGrpSpPr>
        <p:grpSpPr>
          <a:xfrm flipH="1">
            <a:off x="7538458" y="-128207"/>
            <a:ext cx="576735" cy="672391"/>
            <a:chOff x="1258903" y="17252"/>
            <a:chExt cx="632940" cy="737918"/>
          </a:xfrm>
        </p:grpSpPr>
        <p:sp>
          <p:nvSpPr>
            <p:cNvPr id="965" name="Google Shape;965;p8"/>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8"/>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8"/>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8"/>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8"/>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8"/>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8"/>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p8"/>
          <p:cNvGrpSpPr/>
          <p:nvPr/>
        </p:nvGrpSpPr>
        <p:grpSpPr>
          <a:xfrm flipH="1" rot="4173231">
            <a:off x="1780022" y="4726179"/>
            <a:ext cx="643501" cy="504409"/>
            <a:chOff x="6116481" y="4524653"/>
            <a:chExt cx="830410" cy="650967"/>
          </a:xfrm>
        </p:grpSpPr>
        <p:sp>
          <p:nvSpPr>
            <p:cNvPr id="973" name="Google Shape;973;p8"/>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8"/>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8"/>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8"/>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8"/>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8"/>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8"/>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8"/>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1" name="Google Shape;981;p8"/>
          <p:cNvGrpSpPr/>
          <p:nvPr/>
        </p:nvGrpSpPr>
        <p:grpSpPr>
          <a:xfrm flipH="1">
            <a:off x="1322764" y="4624880"/>
            <a:ext cx="500093" cy="529723"/>
            <a:chOff x="4174996" y="4517027"/>
            <a:chExt cx="645448" cy="683602"/>
          </a:xfrm>
        </p:grpSpPr>
        <p:sp>
          <p:nvSpPr>
            <p:cNvPr id="982" name="Google Shape;982;p8"/>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8"/>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8"/>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8"/>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6" name="Google Shape;986;p8"/>
          <p:cNvGrpSpPr/>
          <p:nvPr/>
        </p:nvGrpSpPr>
        <p:grpSpPr>
          <a:xfrm flipH="1" rot="6830268">
            <a:off x="5622876" y="4783805"/>
            <a:ext cx="867911" cy="680424"/>
            <a:chOff x="6116481" y="4524653"/>
            <a:chExt cx="830410" cy="650967"/>
          </a:xfrm>
        </p:grpSpPr>
        <p:sp>
          <p:nvSpPr>
            <p:cNvPr id="987" name="Google Shape;987;p8"/>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8"/>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8"/>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8"/>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8"/>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8"/>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8"/>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8"/>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8"/>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6" name="Google Shape;996;p8"/>
          <p:cNvGrpSpPr/>
          <p:nvPr/>
        </p:nvGrpSpPr>
        <p:grpSpPr>
          <a:xfrm flipH="1" rot="10350091">
            <a:off x="46818" y="-321022"/>
            <a:ext cx="605570" cy="757329"/>
            <a:chOff x="3291645" y="4438906"/>
            <a:chExt cx="662976" cy="829032"/>
          </a:xfrm>
        </p:grpSpPr>
        <p:sp>
          <p:nvSpPr>
            <p:cNvPr id="997" name="Google Shape;997;p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7" name="Google Shape;1007;p8"/>
          <p:cNvSpPr txBox="1"/>
          <p:nvPr>
            <p:ph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AND_TWO_COLUMNS_1_1_1_1">
    <p:spTree>
      <p:nvGrpSpPr>
        <p:cNvPr id="1008" name="Shape 1008"/>
        <p:cNvGrpSpPr/>
        <p:nvPr/>
      </p:nvGrpSpPr>
      <p:grpSpPr>
        <a:xfrm>
          <a:off x="0" y="0"/>
          <a:ext cx="0" cy="0"/>
          <a:chOff x="0" y="0"/>
          <a:chExt cx="0" cy="0"/>
        </a:xfrm>
      </p:grpSpPr>
      <p:sp>
        <p:nvSpPr>
          <p:cNvPr id="1009" name="Google Shape;1009;p9"/>
          <p:cNvSpPr txBox="1"/>
          <p:nvPr>
            <p:ph type="ctrTitle"/>
          </p:nvPr>
        </p:nvSpPr>
        <p:spPr>
          <a:xfrm>
            <a:off x="1978978" y="1522775"/>
            <a:ext cx="1821900" cy="4083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400"/>
              <a:buNone/>
              <a:defRPr sz="2400"/>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1010" name="Google Shape;1010;p9"/>
          <p:cNvSpPr txBox="1"/>
          <p:nvPr>
            <p:ph idx="1" type="subTitle"/>
          </p:nvPr>
        </p:nvSpPr>
        <p:spPr>
          <a:xfrm>
            <a:off x="1978975" y="1896375"/>
            <a:ext cx="24321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1011" name="Google Shape;1011;p9"/>
          <p:cNvSpPr txBox="1"/>
          <p:nvPr>
            <p:ph idx="2" type="ctrTitle"/>
          </p:nvPr>
        </p:nvSpPr>
        <p:spPr>
          <a:xfrm>
            <a:off x="5927504" y="1522775"/>
            <a:ext cx="1821900" cy="4083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400"/>
              <a:buNone/>
              <a:defRPr sz="2400"/>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1012" name="Google Shape;1012;p9"/>
          <p:cNvSpPr txBox="1"/>
          <p:nvPr>
            <p:ph idx="3" type="subTitle"/>
          </p:nvPr>
        </p:nvSpPr>
        <p:spPr>
          <a:xfrm>
            <a:off x="5927500" y="1896375"/>
            <a:ext cx="24321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1013" name="Google Shape;1013;p9"/>
          <p:cNvSpPr txBox="1"/>
          <p:nvPr>
            <p:ph idx="4" type="ctrTitle"/>
          </p:nvPr>
        </p:nvSpPr>
        <p:spPr>
          <a:xfrm>
            <a:off x="1978978" y="3073838"/>
            <a:ext cx="1821900" cy="4083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400"/>
              <a:buNone/>
              <a:defRPr sz="2400"/>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1014" name="Google Shape;1014;p9"/>
          <p:cNvSpPr txBox="1"/>
          <p:nvPr>
            <p:ph idx="5" type="subTitle"/>
          </p:nvPr>
        </p:nvSpPr>
        <p:spPr>
          <a:xfrm>
            <a:off x="1978975" y="3442375"/>
            <a:ext cx="24321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1015" name="Google Shape;1015;p9"/>
          <p:cNvSpPr txBox="1"/>
          <p:nvPr>
            <p:ph idx="6" type="ctrTitle"/>
          </p:nvPr>
        </p:nvSpPr>
        <p:spPr>
          <a:xfrm>
            <a:off x="5927504" y="3073838"/>
            <a:ext cx="1821900" cy="4083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400"/>
              <a:buNone/>
              <a:defRPr sz="2400"/>
            </a:lvl1pPr>
            <a:lvl2pPr lvl="1" algn="ctr">
              <a:lnSpc>
                <a:spcPct val="80000"/>
              </a:lnSpc>
              <a:spcBef>
                <a:spcPts val="0"/>
              </a:spcBef>
              <a:spcAft>
                <a:spcPts val="0"/>
              </a:spcAft>
              <a:buSzPts val="2400"/>
              <a:buNone/>
              <a:defRPr sz="2400"/>
            </a:lvl2pPr>
            <a:lvl3pPr lvl="2" algn="ctr">
              <a:lnSpc>
                <a:spcPct val="80000"/>
              </a:lnSpc>
              <a:spcBef>
                <a:spcPts val="0"/>
              </a:spcBef>
              <a:spcAft>
                <a:spcPts val="0"/>
              </a:spcAft>
              <a:buSzPts val="2400"/>
              <a:buNone/>
              <a:defRPr sz="2400"/>
            </a:lvl3pPr>
            <a:lvl4pPr lvl="3" algn="ctr">
              <a:lnSpc>
                <a:spcPct val="80000"/>
              </a:lnSpc>
              <a:spcBef>
                <a:spcPts val="0"/>
              </a:spcBef>
              <a:spcAft>
                <a:spcPts val="0"/>
              </a:spcAft>
              <a:buSzPts val="2400"/>
              <a:buNone/>
              <a:defRPr sz="2400"/>
            </a:lvl4pPr>
            <a:lvl5pPr lvl="4" algn="ctr">
              <a:lnSpc>
                <a:spcPct val="80000"/>
              </a:lnSpc>
              <a:spcBef>
                <a:spcPts val="0"/>
              </a:spcBef>
              <a:spcAft>
                <a:spcPts val="0"/>
              </a:spcAft>
              <a:buSzPts val="2400"/>
              <a:buNone/>
              <a:defRPr sz="2400"/>
            </a:lvl5pPr>
            <a:lvl6pPr lvl="5" algn="ctr">
              <a:lnSpc>
                <a:spcPct val="80000"/>
              </a:lnSpc>
              <a:spcBef>
                <a:spcPts val="0"/>
              </a:spcBef>
              <a:spcAft>
                <a:spcPts val="0"/>
              </a:spcAft>
              <a:buSzPts val="2400"/>
              <a:buNone/>
              <a:defRPr sz="2400"/>
            </a:lvl6pPr>
            <a:lvl7pPr lvl="6" algn="ctr">
              <a:lnSpc>
                <a:spcPct val="80000"/>
              </a:lnSpc>
              <a:spcBef>
                <a:spcPts val="0"/>
              </a:spcBef>
              <a:spcAft>
                <a:spcPts val="0"/>
              </a:spcAft>
              <a:buSzPts val="2400"/>
              <a:buNone/>
              <a:defRPr sz="2400"/>
            </a:lvl7pPr>
            <a:lvl8pPr lvl="7" algn="ctr">
              <a:lnSpc>
                <a:spcPct val="80000"/>
              </a:lnSpc>
              <a:spcBef>
                <a:spcPts val="0"/>
              </a:spcBef>
              <a:spcAft>
                <a:spcPts val="0"/>
              </a:spcAft>
              <a:buSzPts val="2400"/>
              <a:buNone/>
              <a:defRPr sz="2400"/>
            </a:lvl8pPr>
            <a:lvl9pPr lvl="8" algn="ctr">
              <a:lnSpc>
                <a:spcPct val="80000"/>
              </a:lnSpc>
              <a:spcBef>
                <a:spcPts val="0"/>
              </a:spcBef>
              <a:spcAft>
                <a:spcPts val="0"/>
              </a:spcAft>
              <a:buSzPts val="2400"/>
              <a:buNone/>
              <a:defRPr sz="2400"/>
            </a:lvl9pPr>
          </a:lstStyle>
          <a:p/>
        </p:txBody>
      </p:sp>
      <p:sp>
        <p:nvSpPr>
          <p:cNvPr id="1016" name="Google Shape;1016;p9"/>
          <p:cNvSpPr txBox="1"/>
          <p:nvPr>
            <p:ph idx="7" type="subTitle"/>
          </p:nvPr>
        </p:nvSpPr>
        <p:spPr>
          <a:xfrm>
            <a:off x="5927500" y="3442376"/>
            <a:ext cx="2432100" cy="77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1017" name="Google Shape;1017;p9"/>
          <p:cNvSpPr txBox="1"/>
          <p:nvPr>
            <p:ph idx="8" type="title"/>
          </p:nvPr>
        </p:nvSpPr>
        <p:spPr>
          <a:xfrm>
            <a:off x="560850" y="377050"/>
            <a:ext cx="8022300" cy="39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000"/>
              <a:buNone/>
              <a:defRPr sz="3000"/>
            </a:lvl1pPr>
            <a:lvl2pPr lvl="1" algn="l">
              <a:lnSpc>
                <a:spcPct val="80000"/>
              </a:lnSpc>
              <a:spcBef>
                <a:spcPts val="0"/>
              </a:spcBef>
              <a:spcAft>
                <a:spcPts val="0"/>
              </a:spcAft>
              <a:buSzPts val="3000"/>
              <a:buNone/>
              <a:defRPr/>
            </a:lvl2pPr>
            <a:lvl3pPr lvl="2" algn="l">
              <a:lnSpc>
                <a:spcPct val="80000"/>
              </a:lnSpc>
              <a:spcBef>
                <a:spcPts val="0"/>
              </a:spcBef>
              <a:spcAft>
                <a:spcPts val="0"/>
              </a:spcAft>
              <a:buSzPts val="3000"/>
              <a:buNone/>
              <a:defRPr/>
            </a:lvl3pPr>
            <a:lvl4pPr lvl="3" algn="l">
              <a:lnSpc>
                <a:spcPct val="80000"/>
              </a:lnSpc>
              <a:spcBef>
                <a:spcPts val="0"/>
              </a:spcBef>
              <a:spcAft>
                <a:spcPts val="0"/>
              </a:spcAft>
              <a:buSzPts val="3000"/>
              <a:buNone/>
              <a:defRPr/>
            </a:lvl4pPr>
            <a:lvl5pPr lvl="4" algn="l">
              <a:lnSpc>
                <a:spcPct val="80000"/>
              </a:lnSpc>
              <a:spcBef>
                <a:spcPts val="0"/>
              </a:spcBef>
              <a:spcAft>
                <a:spcPts val="0"/>
              </a:spcAft>
              <a:buSzPts val="3000"/>
              <a:buNone/>
              <a:defRPr/>
            </a:lvl5pPr>
            <a:lvl6pPr lvl="5" algn="l">
              <a:lnSpc>
                <a:spcPct val="80000"/>
              </a:lnSpc>
              <a:spcBef>
                <a:spcPts val="0"/>
              </a:spcBef>
              <a:spcAft>
                <a:spcPts val="0"/>
              </a:spcAft>
              <a:buSzPts val="3000"/>
              <a:buNone/>
              <a:defRPr/>
            </a:lvl6pPr>
            <a:lvl7pPr lvl="6" algn="l">
              <a:lnSpc>
                <a:spcPct val="80000"/>
              </a:lnSpc>
              <a:spcBef>
                <a:spcPts val="0"/>
              </a:spcBef>
              <a:spcAft>
                <a:spcPts val="0"/>
              </a:spcAft>
              <a:buSzPts val="3000"/>
              <a:buNone/>
              <a:defRPr/>
            </a:lvl7pPr>
            <a:lvl8pPr lvl="7" algn="l">
              <a:lnSpc>
                <a:spcPct val="80000"/>
              </a:lnSpc>
              <a:spcBef>
                <a:spcPts val="0"/>
              </a:spcBef>
              <a:spcAft>
                <a:spcPts val="0"/>
              </a:spcAft>
              <a:buSzPts val="3000"/>
              <a:buNone/>
              <a:defRPr/>
            </a:lvl8pPr>
            <a:lvl9pPr lvl="8" algn="l">
              <a:lnSpc>
                <a:spcPct val="80000"/>
              </a:lnSpc>
              <a:spcBef>
                <a:spcPts val="0"/>
              </a:spcBef>
              <a:spcAft>
                <a:spcPts val="0"/>
              </a:spcAft>
              <a:buSzPts val="3000"/>
              <a:buNone/>
              <a:defRPr/>
            </a:lvl9pPr>
          </a:lstStyle>
          <a:p/>
        </p:txBody>
      </p:sp>
      <p:sp>
        <p:nvSpPr>
          <p:cNvPr id="1018" name="Google Shape;1018;p9"/>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9"/>
          <p:cNvSpPr/>
          <p:nvPr/>
        </p:nvSpPr>
        <p:spPr>
          <a:xfrm flipH="1">
            <a:off x="1717180" y="-29637"/>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
          <p:cNvSpPr/>
          <p:nvPr/>
        </p:nvSpPr>
        <p:spPr>
          <a:xfrm flipH="1">
            <a:off x="-2908927" y="-1403400"/>
            <a:ext cx="5376322" cy="218035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
          <p:cNvSpPr/>
          <p:nvPr/>
        </p:nvSpPr>
        <p:spPr>
          <a:xfrm flipH="1">
            <a:off x="-1210610" y="4494247"/>
            <a:ext cx="7424081" cy="925807"/>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
          <p:cNvSpPr/>
          <p:nvPr/>
        </p:nvSpPr>
        <p:spPr>
          <a:xfrm flipH="1">
            <a:off x="3793919" y="4305650"/>
            <a:ext cx="5778105" cy="1120661"/>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
          <p:cNvSpPr/>
          <p:nvPr/>
        </p:nvSpPr>
        <p:spPr>
          <a:xfrm rot="-1121176">
            <a:off x="1974505" y="4835994"/>
            <a:ext cx="293052" cy="25364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4" name="Google Shape;1024;p9"/>
          <p:cNvGrpSpPr/>
          <p:nvPr/>
        </p:nvGrpSpPr>
        <p:grpSpPr>
          <a:xfrm>
            <a:off x="8433951" y="4528073"/>
            <a:ext cx="710049" cy="690042"/>
            <a:chOff x="8197580" y="4205811"/>
            <a:chExt cx="998242" cy="969977"/>
          </a:xfrm>
        </p:grpSpPr>
        <p:sp>
          <p:nvSpPr>
            <p:cNvPr id="1025" name="Google Shape;1025;p9"/>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9"/>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9"/>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9"/>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9"/>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9"/>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9"/>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9"/>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9"/>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9"/>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9"/>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9"/>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9"/>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9"/>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9"/>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9"/>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9"/>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2" name="Google Shape;1042;p9"/>
          <p:cNvGrpSpPr/>
          <p:nvPr/>
        </p:nvGrpSpPr>
        <p:grpSpPr>
          <a:xfrm>
            <a:off x="-102184" y="-126231"/>
            <a:ext cx="809022" cy="786239"/>
            <a:chOff x="-36607" y="-28910"/>
            <a:chExt cx="999532" cy="971385"/>
          </a:xfrm>
        </p:grpSpPr>
        <p:sp>
          <p:nvSpPr>
            <p:cNvPr id="1043" name="Google Shape;1043;p9"/>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9"/>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9"/>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9"/>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9"/>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9"/>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9"/>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9"/>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9"/>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9"/>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9"/>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9"/>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9"/>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9"/>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9"/>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9"/>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9"/>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0" name="Google Shape;1060;p9"/>
          <p:cNvGrpSpPr/>
          <p:nvPr/>
        </p:nvGrpSpPr>
        <p:grpSpPr>
          <a:xfrm rot="1291617">
            <a:off x="2901389" y="4755037"/>
            <a:ext cx="549982" cy="687783"/>
            <a:chOff x="3291645" y="4438906"/>
            <a:chExt cx="662976" cy="829032"/>
          </a:xfrm>
        </p:grpSpPr>
        <p:sp>
          <p:nvSpPr>
            <p:cNvPr id="1061" name="Google Shape;1061;p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1" name="Google Shape;1071;p9"/>
          <p:cNvGrpSpPr/>
          <p:nvPr/>
        </p:nvGrpSpPr>
        <p:grpSpPr>
          <a:xfrm>
            <a:off x="6301393" y="4751398"/>
            <a:ext cx="280119" cy="325967"/>
            <a:chOff x="7255011" y="4438892"/>
            <a:chExt cx="633323" cy="736981"/>
          </a:xfrm>
        </p:grpSpPr>
        <p:sp>
          <p:nvSpPr>
            <p:cNvPr id="1072" name="Google Shape;1072;p9"/>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9"/>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9"/>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9"/>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9"/>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9"/>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9"/>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9" name="Google Shape;1079;p9"/>
          <p:cNvGrpSpPr/>
          <p:nvPr/>
        </p:nvGrpSpPr>
        <p:grpSpPr>
          <a:xfrm>
            <a:off x="3979184" y="4678446"/>
            <a:ext cx="535464" cy="567184"/>
            <a:chOff x="4174996" y="4517027"/>
            <a:chExt cx="645448" cy="683602"/>
          </a:xfrm>
        </p:grpSpPr>
        <p:sp>
          <p:nvSpPr>
            <p:cNvPr id="1080" name="Google Shape;1080;p9"/>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9"/>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9"/>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9"/>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4" name="Google Shape;1084;p9"/>
          <p:cNvSpPr/>
          <p:nvPr/>
        </p:nvSpPr>
        <p:spPr>
          <a:xfrm rot="2493606">
            <a:off x="4931851" y="4693978"/>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5" name="Google Shape;1085;p9"/>
          <p:cNvGrpSpPr/>
          <p:nvPr/>
        </p:nvGrpSpPr>
        <p:grpSpPr>
          <a:xfrm flipH="1" rot="1799723">
            <a:off x="-193980" y="908936"/>
            <a:ext cx="668538" cy="524360"/>
            <a:chOff x="2246496" y="-36012"/>
            <a:chExt cx="829747" cy="650803"/>
          </a:xfrm>
        </p:grpSpPr>
        <p:sp>
          <p:nvSpPr>
            <p:cNvPr id="1086" name="Google Shape;1086;p9"/>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9"/>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9"/>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9"/>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9"/>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9"/>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9"/>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9"/>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4" name="Google Shape;1094;p9"/>
          <p:cNvGrpSpPr/>
          <p:nvPr/>
        </p:nvGrpSpPr>
        <p:grpSpPr>
          <a:xfrm>
            <a:off x="1044376" y="-6317"/>
            <a:ext cx="335268" cy="390875"/>
            <a:chOff x="1258903" y="17252"/>
            <a:chExt cx="632940" cy="737918"/>
          </a:xfrm>
        </p:grpSpPr>
        <p:sp>
          <p:nvSpPr>
            <p:cNvPr id="1095" name="Google Shape;1095;p9"/>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9"/>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9"/>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9"/>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9"/>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9"/>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9"/>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2" name="Google Shape;1102;p9"/>
          <p:cNvGrpSpPr/>
          <p:nvPr/>
        </p:nvGrpSpPr>
        <p:grpSpPr>
          <a:xfrm rot="-6734554">
            <a:off x="627545" y="4609337"/>
            <a:ext cx="929288" cy="728538"/>
            <a:chOff x="6116481" y="4524653"/>
            <a:chExt cx="830410" cy="650967"/>
          </a:xfrm>
        </p:grpSpPr>
        <p:sp>
          <p:nvSpPr>
            <p:cNvPr id="1103" name="Google Shape;1103;p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1" name="Google Shape;1111;p9"/>
          <p:cNvSpPr/>
          <p:nvPr/>
        </p:nvSpPr>
        <p:spPr>
          <a:xfrm rot="10128894">
            <a:off x="8830452" y="806728"/>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2" name="Google Shape;1112;p9"/>
          <p:cNvGrpSpPr/>
          <p:nvPr/>
        </p:nvGrpSpPr>
        <p:grpSpPr>
          <a:xfrm rot="-8817145">
            <a:off x="4840299" y="-311170"/>
            <a:ext cx="564095" cy="705453"/>
            <a:chOff x="3291645" y="4438906"/>
            <a:chExt cx="662976" cy="829032"/>
          </a:xfrm>
        </p:grpSpPr>
        <p:sp>
          <p:nvSpPr>
            <p:cNvPr id="1113" name="Google Shape;1113;p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3" name="Google Shape;1123;p9"/>
          <p:cNvGrpSpPr/>
          <p:nvPr/>
        </p:nvGrpSpPr>
        <p:grpSpPr>
          <a:xfrm rot="10800000">
            <a:off x="6217160" y="-96179"/>
            <a:ext cx="375393" cy="397651"/>
            <a:chOff x="4174996" y="4517027"/>
            <a:chExt cx="645448" cy="683602"/>
          </a:xfrm>
        </p:grpSpPr>
        <p:sp>
          <p:nvSpPr>
            <p:cNvPr id="1124" name="Google Shape;1124;p9"/>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9"/>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9"/>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9"/>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8" name="Google Shape;1128;p9"/>
          <p:cNvSpPr/>
          <p:nvPr/>
        </p:nvSpPr>
        <p:spPr>
          <a:xfrm rot="-5400000">
            <a:off x="3805499" y="84413"/>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9"/>
          <p:cNvSpPr/>
          <p:nvPr/>
        </p:nvSpPr>
        <p:spPr>
          <a:xfrm rot="10800000">
            <a:off x="7293025" y="8686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0" name="Google Shape;1130;p9"/>
          <p:cNvGrpSpPr/>
          <p:nvPr/>
        </p:nvGrpSpPr>
        <p:grpSpPr>
          <a:xfrm rot="9117171">
            <a:off x="8409149" y="-2961"/>
            <a:ext cx="861497" cy="675394"/>
            <a:chOff x="6116481" y="4524653"/>
            <a:chExt cx="830410" cy="650967"/>
          </a:xfrm>
        </p:grpSpPr>
        <p:sp>
          <p:nvSpPr>
            <p:cNvPr id="1131" name="Google Shape;1131;p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6">
    <p:spTree>
      <p:nvGrpSpPr>
        <p:cNvPr id="1139" name="Shape 1139"/>
        <p:cNvGrpSpPr/>
        <p:nvPr/>
      </p:nvGrpSpPr>
      <p:grpSpPr>
        <a:xfrm>
          <a:off x="0" y="0"/>
          <a:ext cx="0" cy="0"/>
          <a:chOff x="0" y="0"/>
          <a:chExt cx="0" cy="0"/>
        </a:xfrm>
      </p:grpSpPr>
      <p:sp>
        <p:nvSpPr>
          <p:cNvPr id="1140" name="Google Shape;1140;p10"/>
          <p:cNvSpPr txBox="1"/>
          <p:nvPr>
            <p:ph idx="1" type="subTitle"/>
          </p:nvPr>
        </p:nvSpPr>
        <p:spPr>
          <a:xfrm>
            <a:off x="1920600" y="2019600"/>
            <a:ext cx="5302800" cy="81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b="0" sz="1800">
                <a:solidFill>
                  <a:schemeClr val="dk1"/>
                </a:solidFill>
                <a:latin typeface="Ubuntu"/>
                <a:ea typeface="Ubuntu"/>
                <a:cs typeface="Ubuntu"/>
                <a:sym typeface="Ubuntu"/>
              </a:defRPr>
            </a:lvl1pPr>
            <a:lvl2pPr lvl="1" algn="ctr">
              <a:lnSpc>
                <a:spcPct val="100000"/>
              </a:lnSpc>
              <a:spcBef>
                <a:spcPts val="0"/>
              </a:spcBef>
              <a:spcAft>
                <a:spcPts val="0"/>
              </a:spcAft>
              <a:buSzPts val="1400"/>
              <a:buNone/>
              <a:defRPr b="0" sz="1800">
                <a:solidFill>
                  <a:schemeClr val="dk1"/>
                </a:solidFill>
                <a:latin typeface="Ubuntu"/>
                <a:ea typeface="Ubuntu"/>
                <a:cs typeface="Ubuntu"/>
                <a:sym typeface="Ubuntu"/>
              </a:defRPr>
            </a:lvl2pPr>
            <a:lvl3pPr lvl="2" algn="ctr">
              <a:lnSpc>
                <a:spcPct val="100000"/>
              </a:lnSpc>
              <a:spcBef>
                <a:spcPts val="0"/>
              </a:spcBef>
              <a:spcAft>
                <a:spcPts val="0"/>
              </a:spcAft>
              <a:buSzPts val="1400"/>
              <a:buNone/>
              <a:defRPr b="0" sz="1800">
                <a:solidFill>
                  <a:schemeClr val="dk1"/>
                </a:solidFill>
                <a:latin typeface="Ubuntu"/>
                <a:ea typeface="Ubuntu"/>
                <a:cs typeface="Ubuntu"/>
                <a:sym typeface="Ubuntu"/>
              </a:defRPr>
            </a:lvl3pPr>
            <a:lvl4pPr lvl="3" algn="ctr">
              <a:lnSpc>
                <a:spcPct val="100000"/>
              </a:lnSpc>
              <a:spcBef>
                <a:spcPts val="0"/>
              </a:spcBef>
              <a:spcAft>
                <a:spcPts val="0"/>
              </a:spcAft>
              <a:buSzPts val="1400"/>
              <a:buNone/>
              <a:defRPr b="0" sz="1800">
                <a:solidFill>
                  <a:schemeClr val="dk1"/>
                </a:solidFill>
                <a:latin typeface="Ubuntu"/>
                <a:ea typeface="Ubuntu"/>
                <a:cs typeface="Ubuntu"/>
                <a:sym typeface="Ubuntu"/>
              </a:defRPr>
            </a:lvl4pPr>
            <a:lvl5pPr lvl="4" algn="ctr">
              <a:lnSpc>
                <a:spcPct val="100000"/>
              </a:lnSpc>
              <a:spcBef>
                <a:spcPts val="0"/>
              </a:spcBef>
              <a:spcAft>
                <a:spcPts val="0"/>
              </a:spcAft>
              <a:buSzPts val="1400"/>
              <a:buNone/>
              <a:defRPr b="0" sz="1800">
                <a:solidFill>
                  <a:schemeClr val="dk1"/>
                </a:solidFill>
                <a:latin typeface="Ubuntu"/>
                <a:ea typeface="Ubuntu"/>
                <a:cs typeface="Ubuntu"/>
                <a:sym typeface="Ubuntu"/>
              </a:defRPr>
            </a:lvl5pPr>
            <a:lvl6pPr lvl="5" algn="ctr">
              <a:lnSpc>
                <a:spcPct val="100000"/>
              </a:lnSpc>
              <a:spcBef>
                <a:spcPts val="0"/>
              </a:spcBef>
              <a:spcAft>
                <a:spcPts val="0"/>
              </a:spcAft>
              <a:buSzPts val="1400"/>
              <a:buNone/>
              <a:defRPr b="0" sz="1800">
                <a:solidFill>
                  <a:schemeClr val="dk1"/>
                </a:solidFill>
                <a:latin typeface="Ubuntu"/>
                <a:ea typeface="Ubuntu"/>
                <a:cs typeface="Ubuntu"/>
                <a:sym typeface="Ubuntu"/>
              </a:defRPr>
            </a:lvl6pPr>
            <a:lvl7pPr lvl="6" algn="ctr">
              <a:lnSpc>
                <a:spcPct val="100000"/>
              </a:lnSpc>
              <a:spcBef>
                <a:spcPts val="0"/>
              </a:spcBef>
              <a:spcAft>
                <a:spcPts val="0"/>
              </a:spcAft>
              <a:buSzPts val="1400"/>
              <a:buNone/>
              <a:defRPr b="0" sz="1800">
                <a:solidFill>
                  <a:schemeClr val="dk1"/>
                </a:solidFill>
                <a:latin typeface="Ubuntu"/>
                <a:ea typeface="Ubuntu"/>
                <a:cs typeface="Ubuntu"/>
                <a:sym typeface="Ubuntu"/>
              </a:defRPr>
            </a:lvl7pPr>
            <a:lvl8pPr lvl="7" algn="ctr">
              <a:lnSpc>
                <a:spcPct val="100000"/>
              </a:lnSpc>
              <a:spcBef>
                <a:spcPts val="0"/>
              </a:spcBef>
              <a:spcAft>
                <a:spcPts val="0"/>
              </a:spcAft>
              <a:buSzPts val="1400"/>
              <a:buNone/>
              <a:defRPr b="0" sz="1800">
                <a:solidFill>
                  <a:schemeClr val="dk1"/>
                </a:solidFill>
                <a:latin typeface="Ubuntu"/>
                <a:ea typeface="Ubuntu"/>
                <a:cs typeface="Ubuntu"/>
                <a:sym typeface="Ubuntu"/>
              </a:defRPr>
            </a:lvl8pPr>
            <a:lvl9pPr lvl="8" algn="ctr">
              <a:lnSpc>
                <a:spcPct val="100000"/>
              </a:lnSpc>
              <a:spcBef>
                <a:spcPts val="0"/>
              </a:spcBef>
              <a:spcAft>
                <a:spcPts val="0"/>
              </a:spcAft>
              <a:buSzPts val="1400"/>
              <a:buNone/>
              <a:defRPr b="0" sz="1800">
                <a:solidFill>
                  <a:schemeClr val="dk1"/>
                </a:solidFill>
                <a:latin typeface="Ubuntu"/>
                <a:ea typeface="Ubuntu"/>
                <a:cs typeface="Ubuntu"/>
                <a:sym typeface="Ubuntu"/>
              </a:defRPr>
            </a:lvl9pPr>
          </a:lstStyle>
          <a:p/>
        </p:txBody>
      </p:sp>
      <p:sp>
        <p:nvSpPr>
          <p:cNvPr id="1141" name="Google Shape;1141;p10"/>
          <p:cNvSpPr txBox="1"/>
          <p:nvPr>
            <p:ph idx="2" type="subTitle"/>
          </p:nvPr>
        </p:nvSpPr>
        <p:spPr>
          <a:xfrm>
            <a:off x="2950650" y="2831700"/>
            <a:ext cx="3242700" cy="29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1" sz="2400">
                <a:solidFill>
                  <a:schemeClr val="accent4"/>
                </a:solidFill>
              </a:defRPr>
            </a:lvl1pPr>
            <a:lvl2pPr lvl="1" algn="ctr">
              <a:lnSpc>
                <a:spcPct val="100000"/>
              </a:lnSpc>
              <a:spcBef>
                <a:spcPts val="0"/>
              </a:spcBef>
              <a:spcAft>
                <a:spcPts val="0"/>
              </a:spcAft>
              <a:buSzPts val="1400"/>
              <a:buNone/>
              <a:defRPr b="1" sz="2400">
                <a:solidFill>
                  <a:schemeClr val="accent4"/>
                </a:solidFill>
              </a:defRPr>
            </a:lvl2pPr>
            <a:lvl3pPr lvl="2" algn="ctr">
              <a:lnSpc>
                <a:spcPct val="100000"/>
              </a:lnSpc>
              <a:spcBef>
                <a:spcPts val="0"/>
              </a:spcBef>
              <a:spcAft>
                <a:spcPts val="0"/>
              </a:spcAft>
              <a:buSzPts val="1400"/>
              <a:buNone/>
              <a:defRPr b="1" sz="2400">
                <a:solidFill>
                  <a:schemeClr val="accent4"/>
                </a:solidFill>
              </a:defRPr>
            </a:lvl3pPr>
            <a:lvl4pPr lvl="3" algn="ctr">
              <a:lnSpc>
                <a:spcPct val="100000"/>
              </a:lnSpc>
              <a:spcBef>
                <a:spcPts val="0"/>
              </a:spcBef>
              <a:spcAft>
                <a:spcPts val="0"/>
              </a:spcAft>
              <a:buSzPts val="1400"/>
              <a:buNone/>
              <a:defRPr b="1" sz="2400">
                <a:solidFill>
                  <a:schemeClr val="accent4"/>
                </a:solidFill>
              </a:defRPr>
            </a:lvl4pPr>
            <a:lvl5pPr lvl="4" algn="ctr">
              <a:lnSpc>
                <a:spcPct val="100000"/>
              </a:lnSpc>
              <a:spcBef>
                <a:spcPts val="0"/>
              </a:spcBef>
              <a:spcAft>
                <a:spcPts val="0"/>
              </a:spcAft>
              <a:buSzPts val="1400"/>
              <a:buNone/>
              <a:defRPr b="1" sz="2400">
                <a:solidFill>
                  <a:schemeClr val="accent4"/>
                </a:solidFill>
              </a:defRPr>
            </a:lvl5pPr>
            <a:lvl6pPr lvl="5" algn="ctr">
              <a:lnSpc>
                <a:spcPct val="100000"/>
              </a:lnSpc>
              <a:spcBef>
                <a:spcPts val="0"/>
              </a:spcBef>
              <a:spcAft>
                <a:spcPts val="0"/>
              </a:spcAft>
              <a:buSzPts val="1400"/>
              <a:buNone/>
              <a:defRPr b="1" sz="2400">
                <a:solidFill>
                  <a:schemeClr val="accent4"/>
                </a:solidFill>
              </a:defRPr>
            </a:lvl6pPr>
            <a:lvl7pPr lvl="6" algn="ctr">
              <a:lnSpc>
                <a:spcPct val="100000"/>
              </a:lnSpc>
              <a:spcBef>
                <a:spcPts val="0"/>
              </a:spcBef>
              <a:spcAft>
                <a:spcPts val="0"/>
              </a:spcAft>
              <a:buSzPts val="1400"/>
              <a:buNone/>
              <a:defRPr b="1" sz="2400">
                <a:solidFill>
                  <a:schemeClr val="accent4"/>
                </a:solidFill>
              </a:defRPr>
            </a:lvl7pPr>
            <a:lvl8pPr lvl="7" algn="ctr">
              <a:lnSpc>
                <a:spcPct val="100000"/>
              </a:lnSpc>
              <a:spcBef>
                <a:spcPts val="0"/>
              </a:spcBef>
              <a:spcAft>
                <a:spcPts val="0"/>
              </a:spcAft>
              <a:buSzPts val="1400"/>
              <a:buNone/>
              <a:defRPr b="1" sz="2400">
                <a:solidFill>
                  <a:schemeClr val="accent4"/>
                </a:solidFill>
              </a:defRPr>
            </a:lvl8pPr>
            <a:lvl9pPr lvl="8" algn="ctr">
              <a:lnSpc>
                <a:spcPct val="100000"/>
              </a:lnSpc>
              <a:spcBef>
                <a:spcPts val="0"/>
              </a:spcBef>
              <a:spcAft>
                <a:spcPts val="0"/>
              </a:spcAft>
              <a:buSzPts val="1400"/>
              <a:buNone/>
              <a:defRPr b="1" sz="2400">
                <a:solidFill>
                  <a:schemeClr val="accent4"/>
                </a:solidFill>
              </a:defRPr>
            </a:lvl9pPr>
          </a:lstStyle>
          <a:p/>
        </p:txBody>
      </p:sp>
      <p:sp>
        <p:nvSpPr>
          <p:cNvPr id="1142" name="Google Shape;1142;p10"/>
          <p:cNvSpPr/>
          <p:nvPr/>
        </p:nvSpPr>
        <p:spPr>
          <a:xfrm>
            <a:off x="-865822" y="-228691"/>
            <a:ext cx="7704175" cy="1288650"/>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0"/>
          <p:cNvSpPr/>
          <p:nvPr/>
        </p:nvSpPr>
        <p:spPr>
          <a:xfrm>
            <a:off x="5755650" y="-1405725"/>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
          <p:cNvSpPr/>
          <p:nvPr/>
        </p:nvSpPr>
        <p:spPr>
          <a:xfrm>
            <a:off x="2634422" y="4389597"/>
            <a:ext cx="8118075" cy="1245850"/>
          </a:xfrm>
          <a:custGeom>
            <a:rect b="b" l="l" r="r" t="t"/>
            <a:pathLst>
              <a:path extrusionOk="0" h="49834" w="324723">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0"/>
          <p:cNvSpPr/>
          <p:nvPr/>
        </p:nvSpPr>
        <p:spPr>
          <a:xfrm>
            <a:off x="-1005610" y="4262205"/>
            <a:ext cx="6275450" cy="1495650"/>
          </a:xfrm>
          <a:custGeom>
            <a:rect b="b" l="l" r="r" t="t"/>
            <a:pathLst>
              <a:path extrusionOk="0" h="59826" w="251018">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0"/>
          <p:cNvSpPr/>
          <p:nvPr/>
        </p:nvSpPr>
        <p:spPr>
          <a:xfrm flipH="1" rot="1121112">
            <a:off x="7128634" y="458419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7" name="Google Shape;1147;p10"/>
          <p:cNvGrpSpPr/>
          <p:nvPr/>
        </p:nvGrpSpPr>
        <p:grpSpPr>
          <a:xfrm flipH="1">
            <a:off x="-38671" y="4356351"/>
            <a:ext cx="911794" cy="886074"/>
            <a:chOff x="8197580" y="4205811"/>
            <a:chExt cx="998242" cy="969977"/>
          </a:xfrm>
        </p:grpSpPr>
        <p:sp>
          <p:nvSpPr>
            <p:cNvPr id="1148" name="Google Shape;1148;p10"/>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0"/>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0"/>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0"/>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0"/>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0"/>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0"/>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0"/>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0"/>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0"/>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0"/>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0"/>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0"/>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0"/>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0"/>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0"/>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0"/>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5" name="Google Shape;1165;p10"/>
          <p:cNvGrpSpPr/>
          <p:nvPr/>
        </p:nvGrpSpPr>
        <p:grpSpPr>
          <a:xfrm flipH="1">
            <a:off x="8302206" y="-52004"/>
            <a:ext cx="910774" cy="885126"/>
            <a:chOff x="-36607" y="-28910"/>
            <a:chExt cx="999532" cy="971385"/>
          </a:xfrm>
        </p:grpSpPr>
        <p:sp>
          <p:nvSpPr>
            <p:cNvPr id="1166" name="Google Shape;1166;p10"/>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0"/>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0"/>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0"/>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0"/>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0"/>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0"/>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0"/>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0"/>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0"/>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0"/>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0"/>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0"/>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0"/>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0"/>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0"/>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0"/>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3" name="Google Shape;1183;p10"/>
          <p:cNvGrpSpPr/>
          <p:nvPr/>
        </p:nvGrpSpPr>
        <p:grpSpPr>
          <a:xfrm flipH="1" rot="1258738">
            <a:off x="3609604" y="4616878"/>
            <a:ext cx="758450" cy="594642"/>
            <a:chOff x="6116481" y="4524653"/>
            <a:chExt cx="830410" cy="650967"/>
          </a:xfrm>
        </p:grpSpPr>
        <p:sp>
          <p:nvSpPr>
            <p:cNvPr id="1184" name="Google Shape;1184;p10"/>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0"/>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0"/>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0"/>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0"/>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0"/>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0"/>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0"/>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2" name="Google Shape;1192;p10"/>
          <p:cNvGrpSpPr/>
          <p:nvPr/>
        </p:nvGrpSpPr>
        <p:grpSpPr>
          <a:xfrm flipH="1">
            <a:off x="4995025" y="4414447"/>
            <a:ext cx="449003" cy="759824"/>
            <a:chOff x="4966680" y="4437443"/>
            <a:chExt cx="491574" cy="831772"/>
          </a:xfrm>
        </p:grpSpPr>
        <p:sp>
          <p:nvSpPr>
            <p:cNvPr id="1193" name="Google Shape;1193;p10"/>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0"/>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0"/>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0"/>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0"/>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8" name="Google Shape;1198;p10"/>
          <p:cNvGrpSpPr/>
          <p:nvPr/>
        </p:nvGrpSpPr>
        <p:grpSpPr>
          <a:xfrm flipH="1">
            <a:off x="6368442" y="4415785"/>
            <a:ext cx="605562" cy="757320"/>
            <a:chOff x="3291645" y="4438906"/>
            <a:chExt cx="662976" cy="829032"/>
          </a:xfrm>
        </p:grpSpPr>
        <p:sp>
          <p:nvSpPr>
            <p:cNvPr id="1199" name="Google Shape;1199;p10"/>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0"/>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0"/>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0"/>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0"/>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0"/>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0"/>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0"/>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0"/>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0"/>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9" name="Google Shape;1209;p10"/>
          <p:cNvGrpSpPr/>
          <p:nvPr/>
        </p:nvGrpSpPr>
        <p:grpSpPr>
          <a:xfrm flipH="1">
            <a:off x="2404163" y="4614946"/>
            <a:ext cx="578478" cy="673232"/>
            <a:chOff x="7255011" y="4438892"/>
            <a:chExt cx="633323" cy="736981"/>
          </a:xfrm>
        </p:grpSpPr>
        <p:sp>
          <p:nvSpPr>
            <p:cNvPr id="1210" name="Google Shape;1210;p10"/>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0"/>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0"/>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0"/>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0"/>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0"/>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0"/>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7" name="Google Shape;1217;p10"/>
          <p:cNvGrpSpPr/>
          <p:nvPr/>
        </p:nvGrpSpPr>
        <p:grpSpPr>
          <a:xfrm flipH="1">
            <a:off x="5553387" y="4515747"/>
            <a:ext cx="589552" cy="624470"/>
            <a:chOff x="4174996" y="4517027"/>
            <a:chExt cx="645448" cy="683602"/>
          </a:xfrm>
        </p:grpSpPr>
        <p:sp>
          <p:nvSpPr>
            <p:cNvPr id="1218" name="Google Shape;1218;p10"/>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0"/>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0"/>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0"/>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2" name="Google Shape;1222;p10"/>
          <p:cNvSpPr/>
          <p:nvPr/>
        </p:nvSpPr>
        <p:spPr>
          <a:xfrm flipH="1" rot="-5400000">
            <a:off x="4498629" y="4588399"/>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3" name="Google Shape;1223;p10"/>
          <p:cNvGrpSpPr/>
          <p:nvPr/>
        </p:nvGrpSpPr>
        <p:grpSpPr>
          <a:xfrm flipH="1">
            <a:off x="6265210" y="-244225"/>
            <a:ext cx="968730" cy="759812"/>
            <a:chOff x="2246496" y="-36012"/>
            <a:chExt cx="829747" cy="650803"/>
          </a:xfrm>
        </p:grpSpPr>
        <p:sp>
          <p:nvSpPr>
            <p:cNvPr id="1224" name="Google Shape;1224;p10"/>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0"/>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0"/>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0"/>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0"/>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0"/>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0"/>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0"/>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2" name="Google Shape;1232;p10"/>
          <p:cNvGrpSpPr/>
          <p:nvPr/>
        </p:nvGrpSpPr>
        <p:grpSpPr>
          <a:xfrm flipH="1">
            <a:off x="5370293" y="-94298"/>
            <a:ext cx="449049" cy="758026"/>
            <a:chOff x="3687755" y="-75324"/>
            <a:chExt cx="492811" cy="831899"/>
          </a:xfrm>
        </p:grpSpPr>
        <p:sp>
          <p:nvSpPr>
            <p:cNvPr id="1233" name="Google Shape;1233;p10"/>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0"/>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0"/>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0"/>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0"/>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8" name="Google Shape;1238;p10"/>
          <p:cNvGrpSpPr/>
          <p:nvPr/>
        </p:nvGrpSpPr>
        <p:grpSpPr>
          <a:xfrm flipH="1" rot="687021">
            <a:off x="3679309" y="-175836"/>
            <a:ext cx="742700" cy="921105"/>
            <a:chOff x="5192642" y="-74132"/>
            <a:chExt cx="662949" cy="822197"/>
          </a:xfrm>
        </p:grpSpPr>
        <p:sp>
          <p:nvSpPr>
            <p:cNvPr id="1239" name="Google Shape;1239;p10"/>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0"/>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0"/>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0"/>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0"/>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0"/>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0"/>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0"/>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0"/>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0"/>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9" name="Google Shape;1249;p10"/>
          <p:cNvGrpSpPr/>
          <p:nvPr/>
        </p:nvGrpSpPr>
        <p:grpSpPr>
          <a:xfrm flipH="1">
            <a:off x="7467008" y="-52007"/>
            <a:ext cx="576735" cy="672391"/>
            <a:chOff x="1258903" y="17252"/>
            <a:chExt cx="632940" cy="737918"/>
          </a:xfrm>
        </p:grpSpPr>
        <p:sp>
          <p:nvSpPr>
            <p:cNvPr id="1250" name="Google Shape;1250;p10"/>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0"/>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0"/>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0"/>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0"/>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0"/>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0"/>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7" name="Google Shape;1257;p10"/>
          <p:cNvGrpSpPr/>
          <p:nvPr/>
        </p:nvGrpSpPr>
        <p:grpSpPr>
          <a:xfrm flipH="1">
            <a:off x="4551822" y="-162475"/>
            <a:ext cx="587862" cy="624181"/>
            <a:chOff x="4326467" y="-8012"/>
            <a:chExt cx="645151" cy="685009"/>
          </a:xfrm>
        </p:grpSpPr>
        <p:sp>
          <p:nvSpPr>
            <p:cNvPr id="1258" name="Google Shape;1258;p10"/>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0"/>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0"/>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0"/>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2" name="Google Shape;1262;p10"/>
          <p:cNvSpPr/>
          <p:nvPr/>
        </p:nvSpPr>
        <p:spPr>
          <a:xfrm flipH="1" rot="-7832813">
            <a:off x="3147181" y="63172"/>
            <a:ext cx="267761" cy="22039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3" name="Google Shape;1263;p10"/>
          <p:cNvGrpSpPr/>
          <p:nvPr/>
        </p:nvGrpSpPr>
        <p:grpSpPr>
          <a:xfrm flipH="1" rot="4172848">
            <a:off x="1531986" y="4712666"/>
            <a:ext cx="758567" cy="594672"/>
            <a:chOff x="6116481" y="4524653"/>
            <a:chExt cx="830410" cy="650967"/>
          </a:xfrm>
        </p:grpSpPr>
        <p:sp>
          <p:nvSpPr>
            <p:cNvPr id="1264" name="Google Shape;1264;p10"/>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0"/>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0"/>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0"/>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0"/>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0"/>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0"/>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0"/>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2" name="Google Shape;1272;p10"/>
          <p:cNvGrpSpPr/>
          <p:nvPr/>
        </p:nvGrpSpPr>
        <p:grpSpPr>
          <a:xfrm flipH="1">
            <a:off x="993525" y="4439947"/>
            <a:ext cx="589552" cy="624470"/>
            <a:chOff x="4174996" y="4517027"/>
            <a:chExt cx="645448" cy="683602"/>
          </a:xfrm>
        </p:grpSpPr>
        <p:sp>
          <p:nvSpPr>
            <p:cNvPr id="1273" name="Google Shape;1273;p10"/>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0"/>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0"/>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0"/>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7" name="Google Shape;1277;p10"/>
          <p:cNvGrpSpPr/>
          <p:nvPr/>
        </p:nvGrpSpPr>
        <p:grpSpPr>
          <a:xfrm flipH="1" rot="4172744">
            <a:off x="8014502" y="4351120"/>
            <a:ext cx="1023221" cy="802136"/>
            <a:chOff x="6116481" y="4524653"/>
            <a:chExt cx="830410" cy="650967"/>
          </a:xfrm>
        </p:grpSpPr>
        <p:sp>
          <p:nvSpPr>
            <p:cNvPr id="1278" name="Google Shape;1278;p10"/>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0"/>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0"/>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0"/>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0"/>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0"/>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0"/>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0"/>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6" name="Google Shape;1286;p10"/>
          <p:cNvSpPr/>
          <p:nvPr/>
        </p:nvSpPr>
        <p:spPr>
          <a:xfrm flipH="1" rot="-10128810">
            <a:off x="257171" y="23809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7" name="Google Shape;1287;p10"/>
          <p:cNvGrpSpPr/>
          <p:nvPr/>
        </p:nvGrpSpPr>
        <p:grpSpPr>
          <a:xfrm rot="-10350091">
            <a:off x="2390785" y="-100787"/>
            <a:ext cx="449009" cy="759833"/>
            <a:chOff x="4966680" y="4437443"/>
            <a:chExt cx="491574" cy="831772"/>
          </a:xfrm>
        </p:grpSpPr>
        <p:sp>
          <p:nvSpPr>
            <p:cNvPr id="1288" name="Google Shape;1288;p10"/>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0"/>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0"/>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0"/>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0"/>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3" name="Google Shape;1293;p10"/>
          <p:cNvGrpSpPr/>
          <p:nvPr/>
        </p:nvGrpSpPr>
        <p:grpSpPr>
          <a:xfrm flipH="1" rot="10350091">
            <a:off x="789068" y="-99522"/>
            <a:ext cx="605570" cy="757329"/>
            <a:chOff x="3291645" y="4438906"/>
            <a:chExt cx="662976" cy="829032"/>
          </a:xfrm>
        </p:grpSpPr>
        <p:sp>
          <p:nvSpPr>
            <p:cNvPr id="1294" name="Google Shape;1294;p10"/>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0"/>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0"/>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0"/>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0"/>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0"/>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0"/>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0"/>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0"/>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0"/>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4" name="Google Shape;1304;p10"/>
          <p:cNvGrpSpPr/>
          <p:nvPr/>
        </p:nvGrpSpPr>
        <p:grpSpPr>
          <a:xfrm flipH="1" rot="-10359941">
            <a:off x="1597523" y="-259956"/>
            <a:ext cx="589535" cy="624451"/>
            <a:chOff x="4174996" y="4517027"/>
            <a:chExt cx="645448" cy="683602"/>
          </a:xfrm>
        </p:grpSpPr>
        <p:sp>
          <p:nvSpPr>
            <p:cNvPr id="1305" name="Google Shape;1305;p10"/>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0"/>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0"/>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0"/>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3125" y="600575"/>
            <a:ext cx="6858000" cy="569400"/>
          </a:xfrm>
          <a:prstGeom prst="rect">
            <a:avLst/>
          </a:prstGeom>
          <a:noFill/>
          <a:ln>
            <a:noFill/>
          </a:ln>
        </p:spPr>
        <p:txBody>
          <a:bodyPr anchorCtr="0" anchor="t" bIns="91425" lIns="91425" spcFirstLastPara="1" rIns="91425" wrap="square" tIns="91425">
            <a:noAutofit/>
          </a:bodyPr>
          <a:lstStyle>
            <a:lvl1pPr lvl="0"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1pPr>
            <a:lvl2pPr lvl="1"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2pPr>
            <a:lvl3pPr lvl="2"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3pPr>
            <a:lvl4pPr lvl="3"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4pPr>
            <a:lvl5pPr lvl="4"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5pPr>
            <a:lvl6pPr lvl="5"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6pPr>
            <a:lvl7pPr lvl="6"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7pPr>
            <a:lvl8pPr lvl="7"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8pPr>
            <a:lvl9pPr lvl="8" marR="0" rtl="0" algn="l">
              <a:lnSpc>
                <a:spcPct val="80000"/>
              </a:lnSpc>
              <a:spcBef>
                <a:spcPts val="0"/>
              </a:spcBef>
              <a:spcAft>
                <a:spcPts val="0"/>
              </a:spcAft>
              <a:buClr>
                <a:schemeClr val="accent4"/>
              </a:buClr>
              <a:buSzPts val="3000"/>
              <a:buFont typeface="Amatic SC"/>
              <a:buNone/>
              <a:defRPr b="1" i="0" sz="3000" u="none" cap="none" strike="noStrike">
                <a:solidFill>
                  <a:schemeClr val="accent4"/>
                </a:solidFill>
                <a:latin typeface="Amatic SC"/>
                <a:ea typeface="Amatic SC"/>
                <a:cs typeface="Amatic SC"/>
                <a:sym typeface="Amatic SC"/>
              </a:defRPr>
            </a:lvl9pPr>
          </a:lstStyle>
          <a:p/>
        </p:txBody>
      </p:sp>
      <p:sp>
        <p:nvSpPr>
          <p:cNvPr id="7" name="Google Shape;7;p1"/>
          <p:cNvSpPr txBox="1"/>
          <p:nvPr>
            <p:ph idx="1" type="body"/>
          </p:nvPr>
        </p:nvSpPr>
        <p:spPr>
          <a:xfrm>
            <a:off x="805250" y="2747175"/>
            <a:ext cx="7332000" cy="176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1pPr>
            <a:lvl2pPr indent="-317500" lvl="1" marL="9144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2pPr>
            <a:lvl3pPr indent="-317500" lvl="2" marL="13716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3pPr>
            <a:lvl4pPr indent="-317500" lvl="3" marL="18288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4pPr>
            <a:lvl5pPr indent="-317500" lvl="4" marL="22860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5pPr>
            <a:lvl6pPr indent="-317500" lvl="5" marL="27432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6pPr>
            <a:lvl7pPr indent="-317500" lvl="6" marL="32004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7pPr>
            <a:lvl8pPr indent="-317500" lvl="7" marL="36576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8pPr>
            <a:lvl9pPr indent="-317500" lvl="8" marL="4114800" marR="0" rtl="0" algn="l">
              <a:lnSpc>
                <a:spcPct val="100000"/>
              </a:lnSpc>
              <a:spcBef>
                <a:spcPts val="0"/>
              </a:spcBef>
              <a:spcAft>
                <a:spcPts val="0"/>
              </a:spcAft>
              <a:buClr>
                <a:schemeClr val="dk1"/>
              </a:buClr>
              <a:buSzPts val="1400"/>
              <a:buFont typeface="Ubuntu"/>
              <a:buChar char="■"/>
              <a:defRPr b="0" i="0" sz="140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8" name="Shape 2848"/>
        <p:cNvGrpSpPr/>
        <p:nvPr/>
      </p:nvGrpSpPr>
      <p:grpSpPr>
        <a:xfrm>
          <a:off x="0" y="0"/>
          <a:ext cx="0" cy="0"/>
          <a:chOff x="0" y="0"/>
          <a:chExt cx="0" cy="0"/>
        </a:xfrm>
      </p:grpSpPr>
      <p:sp>
        <p:nvSpPr>
          <p:cNvPr id="2849" name="Google Shape;2849;p21"/>
          <p:cNvSpPr txBox="1"/>
          <p:nvPr>
            <p:ph type="ctrTitle"/>
          </p:nvPr>
        </p:nvSpPr>
        <p:spPr>
          <a:xfrm>
            <a:off x="3297567" y="980364"/>
            <a:ext cx="2526534" cy="2483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chemeClr val="dk1"/>
              </a:buClr>
              <a:buSzPts val="1100"/>
              <a:buFont typeface="Arial"/>
              <a:buNone/>
            </a:pPr>
            <a:r>
              <a:rPr lang="en-US" sz="4500">
                <a:latin typeface="Times New Roman"/>
                <a:ea typeface="Times New Roman"/>
                <a:cs typeface="Times New Roman"/>
                <a:sym typeface="Times New Roman"/>
              </a:rPr>
              <a:t>Xin chào các em học sinh yêu quý!</a:t>
            </a:r>
            <a:endParaRPr sz="4500">
              <a:latin typeface="Times New Roman"/>
              <a:ea typeface="Times New Roman"/>
              <a:cs typeface="Times New Roman"/>
              <a:sym typeface="Times New Roman"/>
            </a:endParaRPr>
          </a:p>
        </p:txBody>
      </p:sp>
      <p:sp>
        <p:nvSpPr>
          <p:cNvPr id="2850" name="Google Shape;2850;p21"/>
          <p:cNvSpPr txBox="1"/>
          <p:nvPr>
            <p:ph idx="1" type="subTitle"/>
          </p:nvPr>
        </p:nvSpPr>
        <p:spPr>
          <a:xfrm>
            <a:off x="2455200" y="4266600"/>
            <a:ext cx="4233600" cy="45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500">
                <a:latin typeface="Times New Roman"/>
                <a:ea typeface="Times New Roman"/>
                <a:cs typeface="Times New Roman"/>
                <a:sym typeface="Times New Roman"/>
              </a:rPr>
              <a:t>GIÁO VIÊN:</a:t>
            </a:r>
            <a:endParaRPr b="1" sz="2500">
              <a:latin typeface="Times New Roman"/>
              <a:ea typeface="Times New Roman"/>
              <a:cs typeface="Times New Roman"/>
              <a:sym typeface="Times New Roman"/>
            </a:endParaRPr>
          </a:p>
        </p:txBody>
      </p:sp>
      <p:grpSp>
        <p:nvGrpSpPr>
          <p:cNvPr id="2851" name="Google Shape;2851;p21"/>
          <p:cNvGrpSpPr/>
          <p:nvPr/>
        </p:nvGrpSpPr>
        <p:grpSpPr>
          <a:xfrm>
            <a:off x="2426228" y="118082"/>
            <a:ext cx="4291544" cy="4148436"/>
            <a:chOff x="2725354" y="563210"/>
            <a:chExt cx="3699607" cy="3576238"/>
          </a:xfrm>
        </p:grpSpPr>
        <p:sp>
          <p:nvSpPr>
            <p:cNvPr id="2852" name="Google Shape;2852;p21"/>
            <p:cNvSpPr/>
            <p:nvPr/>
          </p:nvSpPr>
          <p:spPr>
            <a:xfrm>
              <a:off x="2992083" y="803477"/>
              <a:ext cx="3193576" cy="3094717"/>
            </a:xfrm>
            <a:custGeom>
              <a:rect b="b" l="l" r="r" t="t"/>
              <a:pathLst>
                <a:path extrusionOk="0" h="43819" w="42732">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21"/>
            <p:cNvSpPr/>
            <p:nvPr/>
          </p:nvSpPr>
          <p:spPr>
            <a:xfrm>
              <a:off x="2800164" y="617168"/>
              <a:ext cx="3574949" cy="3467546"/>
            </a:xfrm>
            <a:custGeom>
              <a:rect b="b" l="l" r="r" t="t"/>
              <a:pathLst>
                <a:path extrusionOk="0" h="49098" w="47835">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21"/>
            <p:cNvSpPr/>
            <p:nvPr/>
          </p:nvSpPr>
          <p:spPr>
            <a:xfrm>
              <a:off x="3096787" y="805666"/>
              <a:ext cx="1600599" cy="2221651"/>
            </a:xfrm>
            <a:custGeom>
              <a:rect b="b" l="l" r="r" t="t"/>
              <a:pathLst>
                <a:path extrusionOk="0" h="31457" w="21417">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21"/>
            <p:cNvSpPr/>
            <p:nvPr/>
          </p:nvSpPr>
          <p:spPr>
            <a:xfrm>
              <a:off x="4380659" y="1683252"/>
              <a:ext cx="1727724" cy="2193471"/>
            </a:xfrm>
            <a:custGeom>
              <a:rect b="b" l="l" r="r" t="t"/>
              <a:pathLst>
                <a:path extrusionOk="0" h="31058" w="23118">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21"/>
            <p:cNvSpPr/>
            <p:nvPr/>
          </p:nvSpPr>
          <p:spPr>
            <a:xfrm>
              <a:off x="4839383" y="3679962"/>
              <a:ext cx="82358" cy="143793"/>
            </a:xfrm>
            <a:custGeom>
              <a:rect b="b" l="l" r="r" t="t"/>
              <a:pathLst>
                <a:path extrusionOk="0" h="2036" w="1102">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21"/>
            <p:cNvSpPr/>
            <p:nvPr/>
          </p:nvSpPr>
          <p:spPr>
            <a:xfrm>
              <a:off x="4986162" y="3774176"/>
              <a:ext cx="137512" cy="75216"/>
            </a:xfrm>
            <a:custGeom>
              <a:rect b="b" l="l" r="r" t="t"/>
              <a:pathLst>
                <a:path extrusionOk="0" h="1065" w="184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21"/>
            <p:cNvSpPr/>
            <p:nvPr/>
          </p:nvSpPr>
          <p:spPr>
            <a:xfrm>
              <a:off x="5101703" y="3581017"/>
              <a:ext cx="124135" cy="153751"/>
            </a:xfrm>
            <a:custGeom>
              <a:rect b="b" l="l" r="r" t="t"/>
              <a:pathLst>
                <a:path extrusionOk="0" h="2177" w="1661">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21"/>
            <p:cNvSpPr/>
            <p:nvPr/>
          </p:nvSpPr>
          <p:spPr>
            <a:xfrm>
              <a:off x="5266269" y="3656373"/>
              <a:ext cx="159036" cy="61444"/>
            </a:xfrm>
            <a:custGeom>
              <a:rect b="b" l="l" r="r" t="t"/>
              <a:pathLst>
                <a:path extrusionOk="0" h="870" w="2128">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21"/>
            <p:cNvSpPr/>
            <p:nvPr/>
          </p:nvSpPr>
          <p:spPr>
            <a:xfrm>
              <a:off x="5333008" y="3450502"/>
              <a:ext cx="87290" cy="144852"/>
            </a:xfrm>
            <a:custGeom>
              <a:rect b="b" l="l" r="r" t="t"/>
              <a:pathLst>
                <a:path extrusionOk="0" h="2051" w="1168">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21"/>
            <p:cNvSpPr/>
            <p:nvPr/>
          </p:nvSpPr>
          <p:spPr>
            <a:xfrm>
              <a:off x="5499667" y="3487085"/>
              <a:ext cx="146406" cy="63492"/>
            </a:xfrm>
            <a:custGeom>
              <a:rect b="b" l="l" r="r" t="t"/>
              <a:pathLst>
                <a:path extrusionOk="0" h="899" w="1959">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21"/>
            <p:cNvSpPr/>
            <p:nvPr/>
          </p:nvSpPr>
          <p:spPr>
            <a:xfrm>
              <a:off x="5559828" y="3240887"/>
              <a:ext cx="68607" cy="159401"/>
            </a:xfrm>
            <a:custGeom>
              <a:rect b="b" l="l" r="r" t="t"/>
              <a:pathLst>
                <a:path extrusionOk="0" h="2257" w="918">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21"/>
            <p:cNvSpPr/>
            <p:nvPr/>
          </p:nvSpPr>
          <p:spPr>
            <a:xfrm>
              <a:off x="5713932" y="3236649"/>
              <a:ext cx="152534" cy="71472"/>
            </a:xfrm>
            <a:custGeom>
              <a:rect b="b" l="l" r="r" t="t"/>
              <a:pathLst>
                <a:path extrusionOk="0" h="1012" w="2041">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21"/>
            <p:cNvSpPr/>
            <p:nvPr/>
          </p:nvSpPr>
          <p:spPr>
            <a:xfrm>
              <a:off x="5706907" y="3026257"/>
              <a:ext cx="107917" cy="142733"/>
            </a:xfrm>
            <a:custGeom>
              <a:rect b="b" l="l" r="r" t="t"/>
              <a:pathLst>
                <a:path extrusionOk="0" h="2021" w="1444">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21"/>
            <p:cNvSpPr/>
            <p:nvPr/>
          </p:nvSpPr>
          <p:spPr>
            <a:xfrm>
              <a:off x="5854434" y="2957327"/>
              <a:ext cx="179140" cy="111164"/>
            </a:xfrm>
            <a:custGeom>
              <a:rect b="b" l="l" r="r" t="t"/>
              <a:pathLst>
                <a:path extrusionOk="0" h="1574" w="2397">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21"/>
            <p:cNvSpPr/>
            <p:nvPr/>
          </p:nvSpPr>
          <p:spPr>
            <a:xfrm>
              <a:off x="5861459" y="2739096"/>
              <a:ext cx="90952" cy="117661"/>
            </a:xfrm>
            <a:custGeom>
              <a:rect b="b" l="l" r="r" t="t"/>
              <a:pathLst>
                <a:path extrusionOk="0" h="1666" w="1217">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21"/>
            <p:cNvSpPr/>
            <p:nvPr/>
          </p:nvSpPr>
          <p:spPr>
            <a:xfrm>
              <a:off x="5980138" y="2607239"/>
              <a:ext cx="113298" cy="113565"/>
            </a:xfrm>
            <a:custGeom>
              <a:rect b="b" l="l" r="r" t="t"/>
              <a:pathLst>
                <a:path extrusionOk="0" h="1608" w="1516">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21"/>
            <p:cNvSpPr/>
            <p:nvPr/>
          </p:nvSpPr>
          <p:spPr>
            <a:xfrm>
              <a:off x="5876480" y="2364360"/>
              <a:ext cx="146705" cy="118933"/>
            </a:xfrm>
            <a:custGeom>
              <a:rect b="b" l="l" r="r" t="t"/>
              <a:pathLst>
                <a:path extrusionOk="0" h="1684" w="1963">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21"/>
            <p:cNvSpPr/>
            <p:nvPr/>
          </p:nvSpPr>
          <p:spPr>
            <a:xfrm>
              <a:off x="6019673" y="2241896"/>
              <a:ext cx="108665" cy="147747"/>
            </a:xfrm>
            <a:custGeom>
              <a:rect b="b" l="l" r="r" t="t"/>
              <a:pathLst>
                <a:path extrusionOk="0" h="2092" w="1454">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21"/>
            <p:cNvSpPr/>
            <p:nvPr/>
          </p:nvSpPr>
          <p:spPr>
            <a:xfrm>
              <a:off x="5844045" y="2014554"/>
              <a:ext cx="174581" cy="136518"/>
            </a:xfrm>
            <a:custGeom>
              <a:rect b="b" l="l" r="r" t="t"/>
              <a:pathLst>
                <a:path extrusionOk="0" h="1933" w="2336">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21"/>
            <p:cNvSpPr/>
            <p:nvPr/>
          </p:nvSpPr>
          <p:spPr>
            <a:xfrm>
              <a:off x="5981184" y="1827115"/>
              <a:ext cx="112252" cy="210463"/>
            </a:xfrm>
            <a:custGeom>
              <a:rect b="b" l="l" r="r" t="t"/>
              <a:pathLst>
                <a:path extrusionOk="0" h="2980" w="1502">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21"/>
            <p:cNvSpPr/>
            <p:nvPr/>
          </p:nvSpPr>
          <p:spPr>
            <a:xfrm>
              <a:off x="5744349" y="1599279"/>
              <a:ext cx="233098" cy="237441"/>
            </a:xfrm>
            <a:custGeom>
              <a:rect b="b" l="l" r="r" t="t"/>
              <a:pathLst>
                <a:path extrusionOk="0" h="3362" w="3119">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21"/>
            <p:cNvSpPr/>
            <p:nvPr/>
          </p:nvSpPr>
          <p:spPr>
            <a:xfrm>
              <a:off x="3887109" y="994164"/>
              <a:ext cx="84152" cy="170771"/>
            </a:xfrm>
            <a:custGeom>
              <a:rect b="b" l="l" r="r" t="t"/>
              <a:pathLst>
                <a:path extrusionOk="0" h="2418" w="1126">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21"/>
            <p:cNvSpPr/>
            <p:nvPr/>
          </p:nvSpPr>
          <p:spPr>
            <a:xfrm>
              <a:off x="3710062" y="1132872"/>
              <a:ext cx="84824" cy="198386"/>
            </a:xfrm>
            <a:custGeom>
              <a:rect b="b" l="l" r="r" t="t"/>
              <a:pathLst>
                <a:path extrusionOk="0" h="2809" w="1135">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21"/>
            <p:cNvSpPr/>
            <p:nvPr/>
          </p:nvSpPr>
          <p:spPr>
            <a:xfrm>
              <a:off x="3450807" y="1220235"/>
              <a:ext cx="203728" cy="100711"/>
            </a:xfrm>
            <a:custGeom>
              <a:rect b="b" l="l" r="r" t="t"/>
              <a:pathLst>
                <a:path extrusionOk="0" h="1426" w="2726">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21"/>
            <p:cNvSpPr/>
            <p:nvPr/>
          </p:nvSpPr>
          <p:spPr>
            <a:xfrm>
              <a:off x="3515602" y="1349620"/>
              <a:ext cx="84749" cy="191394"/>
            </a:xfrm>
            <a:custGeom>
              <a:rect b="b" l="l" r="r" t="t"/>
              <a:pathLst>
                <a:path extrusionOk="0" h="2710" w="1134">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21"/>
            <p:cNvSpPr/>
            <p:nvPr/>
          </p:nvSpPr>
          <p:spPr>
            <a:xfrm>
              <a:off x="3194615" y="1527807"/>
              <a:ext cx="217479" cy="135812"/>
            </a:xfrm>
            <a:custGeom>
              <a:rect b="b" l="l" r="r" t="t"/>
              <a:pathLst>
                <a:path extrusionOk="0" h="1923" w="291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21"/>
            <p:cNvSpPr/>
            <p:nvPr/>
          </p:nvSpPr>
          <p:spPr>
            <a:xfrm>
              <a:off x="3316209" y="1672658"/>
              <a:ext cx="116288" cy="187227"/>
            </a:xfrm>
            <a:custGeom>
              <a:rect b="b" l="l" r="r" t="t"/>
              <a:pathLst>
                <a:path extrusionOk="0" h="2651" w="1556">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21"/>
            <p:cNvSpPr/>
            <p:nvPr/>
          </p:nvSpPr>
          <p:spPr>
            <a:xfrm>
              <a:off x="3064427" y="1860168"/>
              <a:ext cx="189304" cy="173949"/>
            </a:xfrm>
            <a:custGeom>
              <a:rect b="b" l="l" r="r" t="t"/>
              <a:pathLst>
                <a:path extrusionOk="0" h="2463" w="2533">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21"/>
            <p:cNvSpPr/>
            <p:nvPr/>
          </p:nvSpPr>
          <p:spPr>
            <a:xfrm>
              <a:off x="3194017" y="2037507"/>
              <a:ext cx="144687" cy="171619"/>
            </a:xfrm>
            <a:custGeom>
              <a:rect b="b" l="l" r="r" t="t"/>
              <a:pathLst>
                <a:path extrusionOk="0" h="2430" w="1936">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21"/>
            <p:cNvSpPr/>
            <p:nvPr/>
          </p:nvSpPr>
          <p:spPr>
            <a:xfrm>
              <a:off x="3045668" y="2254891"/>
              <a:ext cx="146854" cy="164839"/>
            </a:xfrm>
            <a:custGeom>
              <a:rect b="b" l="l" r="r" t="t"/>
              <a:pathLst>
                <a:path extrusionOk="0" h="2334" w="1965">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21"/>
            <p:cNvSpPr/>
            <p:nvPr/>
          </p:nvSpPr>
          <p:spPr>
            <a:xfrm>
              <a:off x="3197305" y="2482939"/>
              <a:ext cx="166360" cy="141533"/>
            </a:xfrm>
            <a:custGeom>
              <a:rect b="b" l="l" r="r" t="t"/>
              <a:pathLst>
                <a:path extrusionOk="0" h="2004" w="2226">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21"/>
            <p:cNvSpPr/>
            <p:nvPr/>
          </p:nvSpPr>
          <p:spPr>
            <a:xfrm>
              <a:off x="3196558" y="2689941"/>
              <a:ext cx="103060" cy="189699"/>
            </a:xfrm>
            <a:custGeom>
              <a:rect b="b" l="l" r="r" t="t"/>
              <a:pathLst>
                <a:path extrusionOk="0" h="2686" w="1379">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21"/>
            <p:cNvSpPr/>
            <p:nvPr/>
          </p:nvSpPr>
          <p:spPr>
            <a:xfrm>
              <a:off x="3322113" y="2817278"/>
              <a:ext cx="193190" cy="96897"/>
            </a:xfrm>
            <a:custGeom>
              <a:rect b="b" l="l" r="r" t="t"/>
              <a:pathLst>
                <a:path extrusionOk="0" h="1372" w="2585">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21"/>
            <p:cNvSpPr/>
            <p:nvPr/>
          </p:nvSpPr>
          <p:spPr>
            <a:xfrm>
              <a:off x="3400958" y="2936140"/>
              <a:ext cx="204475" cy="169924"/>
            </a:xfrm>
            <a:custGeom>
              <a:rect b="b" l="l" r="r" t="t"/>
              <a:pathLst>
                <a:path extrusionOk="0" h="2406" w="2736">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21"/>
            <p:cNvSpPr/>
            <p:nvPr/>
          </p:nvSpPr>
          <p:spPr>
            <a:xfrm>
              <a:off x="4251069" y="801146"/>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21"/>
            <p:cNvSpPr/>
            <p:nvPr/>
          </p:nvSpPr>
          <p:spPr>
            <a:xfrm>
              <a:off x="4891697" y="787021"/>
              <a:ext cx="162175" cy="117802"/>
            </a:xfrm>
            <a:custGeom>
              <a:rect b="b" l="l" r="r" t="t"/>
              <a:pathLst>
                <a:path extrusionOk="0" h="1668" w="2170">
                  <a:moveTo>
                    <a:pt x="1068" y="0"/>
                  </a:moveTo>
                  <a:cubicBezTo>
                    <a:pt x="1" y="0"/>
                    <a:pt x="1" y="1668"/>
                    <a:pt x="1068" y="1668"/>
                  </a:cubicBezTo>
                  <a:cubicBezTo>
                    <a:pt x="2169" y="1668"/>
                    <a:pt x="2169" y="0"/>
                    <a:pt x="10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21"/>
            <p:cNvSpPr/>
            <p:nvPr/>
          </p:nvSpPr>
          <p:spPr>
            <a:xfrm>
              <a:off x="5380315" y="958993"/>
              <a:ext cx="162175" cy="117802"/>
            </a:xfrm>
            <a:custGeom>
              <a:rect b="b" l="l" r="r" t="t"/>
              <a:pathLst>
                <a:path extrusionOk="0" h="1668" w="2170">
                  <a:moveTo>
                    <a:pt x="1102" y="0"/>
                  </a:moveTo>
                  <a:cubicBezTo>
                    <a:pt x="1" y="0"/>
                    <a:pt x="1" y="1668"/>
                    <a:pt x="1102" y="1668"/>
                  </a:cubicBezTo>
                  <a:cubicBezTo>
                    <a:pt x="2169" y="1668"/>
                    <a:pt x="2169"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21"/>
            <p:cNvSpPr/>
            <p:nvPr/>
          </p:nvSpPr>
          <p:spPr>
            <a:xfrm>
              <a:off x="5764228" y="1298205"/>
              <a:ext cx="162175" cy="117873"/>
            </a:xfrm>
            <a:custGeom>
              <a:rect b="b" l="l" r="r" t="t"/>
              <a:pathLst>
                <a:path extrusionOk="0" h="1669" w="2170">
                  <a:moveTo>
                    <a:pt x="1102" y="1"/>
                  </a:moveTo>
                  <a:cubicBezTo>
                    <a:pt x="1" y="1"/>
                    <a:pt x="1" y="1668"/>
                    <a:pt x="1102" y="1668"/>
                  </a:cubicBezTo>
                  <a:cubicBezTo>
                    <a:pt x="2169" y="1668"/>
                    <a:pt x="2169" y="1"/>
                    <a:pt x="11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21"/>
            <p:cNvSpPr/>
            <p:nvPr/>
          </p:nvSpPr>
          <p:spPr>
            <a:xfrm>
              <a:off x="3109268" y="3048575"/>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21"/>
            <p:cNvSpPr/>
            <p:nvPr/>
          </p:nvSpPr>
          <p:spPr>
            <a:xfrm>
              <a:off x="3428386" y="3427902"/>
              <a:ext cx="162100" cy="117873"/>
            </a:xfrm>
            <a:custGeom>
              <a:rect b="b" l="l" r="r" t="t"/>
              <a:pathLst>
                <a:path extrusionOk="0" h="1669" w="2169">
                  <a:moveTo>
                    <a:pt x="1101" y="0"/>
                  </a:moveTo>
                  <a:cubicBezTo>
                    <a:pt x="0" y="0"/>
                    <a:pt x="0" y="1668"/>
                    <a:pt x="1101" y="1668"/>
                  </a:cubicBezTo>
                  <a:cubicBezTo>
                    <a:pt x="2169" y="1668"/>
                    <a:pt x="2169"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21"/>
            <p:cNvSpPr/>
            <p:nvPr/>
          </p:nvSpPr>
          <p:spPr>
            <a:xfrm>
              <a:off x="3936958" y="3696488"/>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21"/>
            <p:cNvSpPr/>
            <p:nvPr/>
          </p:nvSpPr>
          <p:spPr>
            <a:xfrm>
              <a:off x="4408087" y="3818952"/>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21"/>
            <p:cNvSpPr/>
            <p:nvPr/>
          </p:nvSpPr>
          <p:spPr>
            <a:xfrm>
              <a:off x="2725354" y="2063850"/>
              <a:ext cx="162100" cy="117873"/>
            </a:xfrm>
            <a:custGeom>
              <a:rect b="b" l="l" r="r" t="t"/>
              <a:pathLst>
                <a:path extrusionOk="0" h="1669" w="2169">
                  <a:moveTo>
                    <a:pt x="1101" y="1"/>
                  </a:moveTo>
                  <a:cubicBezTo>
                    <a:pt x="1" y="1"/>
                    <a:pt x="1" y="1668"/>
                    <a:pt x="1101" y="1668"/>
                  </a:cubicBezTo>
                  <a:cubicBezTo>
                    <a:pt x="2169" y="1668"/>
                    <a:pt x="2169"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21"/>
            <p:cNvSpPr/>
            <p:nvPr/>
          </p:nvSpPr>
          <p:spPr>
            <a:xfrm>
              <a:off x="2887379" y="1410145"/>
              <a:ext cx="144687" cy="131927"/>
            </a:xfrm>
            <a:custGeom>
              <a:rect b="b" l="l" r="r" t="t"/>
              <a:pathLst>
                <a:path extrusionOk="0" h="1868" w="1936">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21"/>
            <p:cNvSpPr/>
            <p:nvPr/>
          </p:nvSpPr>
          <p:spPr>
            <a:xfrm>
              <a:off x="3253880" y="1001368"/>
              <a:ext cx="162100" cy="117873"/>
            </a:xfrm>
            <a:custGeom>
              <a:rect b="b" l="l" r="r" t="t"/>
              <a:pathLst>
                <a:path extrusionOk="0" h="1669" w="2169">
                  <a:moveTo>
                    <a:pt x="1068" y="1"/>
                  </a:moveTo>
                  <a:cubicBezTo>
                    <a:pt x="0" y="1"/>
                    <a:pt x="0" y="1668"/>
                    <a:pt x="1068" y="1668"/>
                  </a:cubicBezTo>
                  <a:cubicBezTo>
                    <a:pt x="2169" y="1668"/>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21"/>
            <p:cNvSpPr/>
            <p:nvPr/>
          </p:nvSpPr>
          <p:spPr>
            <a:xfrm>
              <a:off x="3862148" y="692737"/>
              <a:ext cx="162100" cy="117873"/>
            </a:xfrm>
            <a:custGeom>
              <a:rect b="b" l="l" r="r" t="t"/>
              <a:pathLst>
                <a:path extrusionOk="0" h="1669" w="2169">
                  <a:moveTo>
                    <a:pt x="1068" y="1"/>
                  </a:moveTo>
                  <a:cubicBezTo>
                    <a:pt x="0" y="1"/>
                    <a:pt x="0"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21"/>
            <p:cNvSpPr/>
            <p:nvPr/>
          </p:nvSpPr>
          <p:spPr>
            <a:xfrm>
              <a:off x="4457935" y="563210"/>
              <a:ext cx="162175" cy="117802"/>
            </a:xfrm>
            <a:custGeom>
              <a:rect b="b" l="l" r="r" t="t"/>
              <a:pathLst>
                <a:path extrusionOk="0" h="1668" w="2170">
                  <a:moveTo>
                    <a:pt x="1102" y="0"/>
                  </a:moveTo>
                  <a:cubicBezTo>
                    <a:pt x="1" y="0"/>
                    <a:pt x="1" y="1668"/>
                    <a:pt x="1102" y="1668"/>
                  </a:cubicBezTo>
                  <a:cubicBezTo>
                    <a:pt x="2169" y="1668"/>
                    <a:pt x="2169" y="0"/>
                    <a:pt x="11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21"/>
            <p:cNvSpPr/>
            <p:nvPr/>
          </p:nvSpPr>
          <p:spPr>
            <a:xfrm>
              <a:off x="5173448" y="645630"/>
              <a:ext cx="162100" cy="117873"/>
            </a:xfrm>
            <a:custGeom>
              <a:rect b="b" l="l" r="r" t="t"/>
              <a:pathLst>
                <a:path extrusionOk="0" h="1669" w="2169">
                  <a:moveTo>
                    <a:pt x="1101" y="1"/>
                  </a:moveTo>
                  <a:cubicBezTo>
                    <a:pt x="0" y="1"/>
                    <a:pt x="0" y="1668"/>
                    <a:pt x="1101" y="1668"/>
                  </a:cubicBezTo>
                  <a:cubicBezTo>
                    <a:pt x="2169" y="1668"/>
                    <a:pt x="2169"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21"/>
            <p:cNvSpPr/>
            <p:nvPr/>
          </p:nvSpPr>
          <p:spPr>
            <a:xfrm>
              <a:off x="5726861" y="970717"/>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21"/>
            <p:cNvSpPr/>
            <p:nvPr/>
          </p:nvSpPr>
          <p:spPr>
            <a:xfrm>
              <a:off x="6260394" y="1748157"/>
              <a:ext cx="164566" cy="117873"/>
            </a:xfrm>
            <a:custGeom>
              <a:rect b="b" l="l" r="r" t="t"/>
              <a:pathLst>
                <a:path extrusionOk="0" h="1669" w="2202">
                  <a:moveTo>
                    <a:pt x="1101" y="1"/>
                  </a:moveTo>
                  <a:cubicBezTo>
                    <a:pt x="0" y="1"/>
                    <a:pt x="0" y="1669"/>
                    <a:pt x="1101" y="1669"/>
                  </a:cubicBezTo>
                  <a:cubicBezTo>
                    <a:pt x="2168" y="1669"/>
                    <a:pt x="2202"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21"/>
            <p:cNvSpPr/>
            <p:nvPr/>
          </p:nvSpPr>
          <p:spPr>
            <a:xfrm>
              <a:off x="6300228" y="2273536"/>
              <a:ext cx="124733" cy="121969"/>
            </a:xfrm>
            <a:custGeom>
              <a:rect b="b" l="l" r="r" t="t"/>
              <a:pathLst>
                <a:path extrusionOk="0" h="1727" w="1669">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21"/>
            <p:cNvSpPr/>
            <p:nvPr/>
          </p:nvSpPr>
          <p:spPr>
            <a:xfrm>
              <a:off x="6160623" y="3048575"/>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21"/>
            <p:cNvSpPr/>
            <p:nvPr/>
          </p:nvSpPr>
          <p:spPr>
            <a:xfrm>
              <a:off x="5876480" y="3564561"/>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21"/>
            <p:cNvSpPr/>
            <p:nvPr/>
          </p:nvSpPr>
          <p:spPr>
            <a:xfrm>
              <a:off x="5209022" y="3945018"/>
              <a:ext cx="166435" cy="124936"/>
            </a:xfrm>
            <a:custGeom>
              <a:rect b="b" l="l" r="r" t="t"/>
              <a:pathLst>
                <a:path extrusionOk="0" h="1769" w="2227">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21"/>
            <p:cNvSpPr/>
            <p:nvPr/>
          </p:nvSpPr>
          <p:spPr>
            <a:xfrm>
              <a:off x="4445529" y="4021575"/>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21"/>
            <p:cNvSpPr/>
            <p:nvPr/>
          </p:nvSpPr>
          <p:spPr>
            <a:xfrm>
              <a:off x="3717536" y="3868460"/>
              <a:ext cx="172115" cy="117873"/>
            </a:xfrm>
            <a:custGeom>
              <a:rect b="b" l="l" r="r" t="t"/>
              <a:pathLst>
                <a:path extrusionOk="0" h="1669" w="2303">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21"/>
            <p:cNvSpPr/>
            <p:nvPr/>
          </p:nvSpPr>
          <p:spPr>
            <a:xfrm>
              <a:off x="3201491" y="3493865"/>
              <a:ext cx="162175" cy="117873"/>
            </a:xfrm>
            <a:custGeom>
              <a:rect b="b" l="l" r="r" t="t"/>
              <a:pathLst>
                <a:path extrusionOk="0" h="1669" w="2170">
                  <a:moveTo>
                    <a:pt x="1102" y="0"/>
                  </a:moveTo>
                  <a:cubicBezTo>
                    <a:pt x="1" y="0"/>
                    <a:pt x="1" y="1668"/>
                    <a:pt x="1102" y="1668"/>
                  </a:cubicBezTo>
                  <a:cubicBezTo>
                    <a:pt x="2169" y="1668"/>
                    <a:pt x="2169" y="0"/>
                    <a:pt x="11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21"/>
            <p:cNvSpPr/>
            <p:nvPr/>
          </p:nvSpPr>
          <p:spPr>
            <a:xfrm>
              <a:off x="2807637" y="2794183"/>
              <a:ext cx="162100" cy="117873"/>
            </a:xfrm>
            <a:custGeom>
              <a:rect b="b" l="l" r="r" t="t"/>
              <a:pathLst>
                <a:path extrusionOk="0" h="1669" w="2169">
                  <a:moveTo>
                    <a:pt x="1068" y="0"/>
                  </a:moveTo>
                  <a:cubicBezTo>
                    <a:pt x="0" y="0"/>
                    <a:pt x="0" y="1668"/>
                    <a:pt x="1068" y="1668"/>
                  </a:cubicBezTo>
                  <a:cubicBezTo>
                    <a:pt x="2169" y="1668"/>
                    <a:pt x="2169" y="0"/>
                    <a:pt x="10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21"/>
            <p:cNvSpPr/>
            <p:nvPr/>
          </p:nvSpPr>
          <p:spPr>
            <a:xfrm>
              <a:off x="3533090" y="2138016"/>
              <a:ext cx="393555" cy="343238"/>
            </a:xfrm>
            <a:custGeom>
              <a:rect b="b" l="l" r="r" t="t"/>
              <a:pathLst>
                <a:path extrusionOk="0" h="4860" w="5266">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21"/>
            <p:cNvSpPr/>
            <p:nvPr/>
          </p:nvSpPr>
          <p:spPr>
            <a:xfrm>
              <a:off x="5285626" y="2129117"/>
              <a:ext cx="393928" cy="371205"/>
            </a:xfrm>
            <a:custGeom>
              <a:rect b="b" l="l" r="r" t="t"/>
              <a:pathLst>
                <a:path extrusionOk="0" h="5256" w="5271">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12" name="Google Shape;2912;p21"/>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5" name="Shape 3085"/>
        <p:cNvGrpSpPr/>
        <p:nvPr/>
      </p:nvGrpSpPr>
      <p:grpSpPr>
        <a:xfrm>
          <a:off x="0" y="0"/>
          <a:ext cx="0" cy="0"/>
          <a:chOff x="0" y="0"/>
          <a:chExt cx="0" cy="0"/>
        </a:xfrm>
      </p:grpSpPr>
      <p:sp>
        <p:nvSpPr>
          <p:cNvPr id="3086" name="Google Shape;3086;p30"/>
          <p:cNvSpPr/>
          <p:nvPr/>
        </p:nvSpPr>
        <p:spPr>
          <a:xfrm>
            <a:off x="178904" y="1415664"/>
            <a:ext cx="8786191" cy="2312171"/>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Chèn video một điệu nhảy dân vũ </a:t>
            </a:r>
            <a:endParaRPr/>
          </a:p>
          <a:p>
            <a:pPr indent="0" lvl="0" marL="0" marR="0" rtl="0" algn="ctr">
              <a:lnSpc>
                <a:spcPct val="115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và cả lớp cùng nhảy theo</a:t>
            </a:r>
            <a:endParaRPr/>
          </a:p>
          <a:p>
            <a:pPr indent="0" lvl="0" marL="0" marR="0" rtl="0" algn="ctr">
              <a:lnSpc>
                <a:spcPct val="115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VD: https://www.youtube.com/watch?v=-dVY4neQ6M0</a:t>
            </a:r>
            <a:endParaRPr b="1" i="0" sz="3200" u="none" cap="none" strike="noStrike">
              <a:solidFill>
                <a:srgbClr val="000000"/>
              </a:solidFill>
              <a:latin typeface="Times New Roman"/>
              <a:ea typeface="Times New Roman"/>
              <a:cs typeface="Times New Roman"/>
              <a:sym typeface="Times New Roman"/>
            </a:endParaRPr>
          </a:p>
        </p:txBody>
      </p:sp>
      <p:sp>
        <p:nvSpPr>
          <p:cNvPr id="3087" name="Google Shape;3087;p30"/>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1" name="Shape 3091"/>
        <p:cNvGrpSpPr/>
        <p:nvPr/>
      </p:nvGrpSpPr>
      <p:grpSpPr>
        <a:xfrm>
          <a:off x="0" y="0"/>
          <a:ext cx="0" cy="0"/>
          <a:chOff x="0" y="0"/>
          <a:chExt cx="0" cy="0"/>
        </a:xfrm>
      </p:grpSpPr>
      <p:pic>
        <p:nvPicPr>
          <p:cNvPr descr="A picture containing clipart&#10;&#10;Description automatically generated" id="3092" name="Google Shape;3092;p31"/>
          <p:cNvPicPr preferRelativeResize="0"/>
          <p:nvPr/>
        </p:nvPicPr>
        <p:blipFill rotWithShape="1">
          <a:blip r:embed="rId3">
            <a:alphaModFix/>
          </a:blip>
          <a:srcRect b="0" l="0" r="0" t="0"/>
          <a:stretch/>
        </p:blipFill>
        <p:spPr>
          <a:xfrm>
            <a:off x="377687" y="1009926"/>
            <a:ext cx="5446643" cy="2599237"/>
          </a:xfrm>
          <a:prstGeom prst="rect">
            <a:avLst/>
          </a:prstGeom>
          <a:noFill/>
          <a:ln>
            <a:noFill/>
          </a:ln>
        </p:spPr>
      </p:pic>
      <p:pic>
        <p:nvPicPr>
          <p:cNvPr descr="A picture containing text, envelope&#10;&#10;Description automatically generated" id="3093" name="Google Shape;3093;p31"/>
          <p:cNvPicPr preferRelativeResize="0"/>
          <p:nvPr/>
        </p:nvPicPr>
        <p:blipFill rotWithShape="1">
          <a:blip r:embed="rId4">
            <a:alphaModFix/>
          </a:blip>
          <a:srcRect b="0" l="0" r="0" t="0"/>
          <a:stretch/>
        </p:blipFill>
        <p:spPr>
          <a:xfrm>
            <a:off x="6412396" y="1009926"/>
            <a:ext cx="2171700" cy="2590800"/>
          </a:xfrm>
          <a:prstGeom prst="rect">
            <a:avLst/>
          </a:prstGeom>
          <a:noFill/>
          <a:ln>
            <a:noFill/>
          </a:ln>
        </p:spPr>
      </p:pic>
      <p:sp>
        <p:nvSpPr>
          <p:cNvPr id="3094" name="Google Shape;3094;p31"/>
          <p:cNvSpPr/>
          <p:nvPr/>
        </p:nvSpPr>
        <p:spPr>
          <a:xfrm>
            <a:off x="1103243" y="3609163"/>
            <a:ext cx="6937513" cy="117955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Quan sát hình ảnh và chia sẻ cặp đôi cách chăm sóc sức khoẻ thể chất của em</a:t>
            </a:r>
            <a:endParaRPr b="0" i="0" sz="3200" u="none" cap="none" strike="noStrike">
              <a:solidFill>
                <a:srgbClr val="000000"/>
              </a:solidFill>
              <a:latin typeface="Times New Roman"/>
              <a:ea typeface="Times New Roman"/>
              <a:cs typeface="Times New Roman"/>
              <a:sym typeface="Times New Roman"/>
            </a:endParaRPr>
          </a:p>
        </p:txBody>
      </p:sp>
      <p:sp>
        <p:nvSpPr>
          <p:cNvPr id="3095" name="Google Shape;3095;p31"/>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9" name="Shape 3099"/>
        <p:cNvGrpSpPr/>
        <p:nvPr/>
      </p:nvGrpSpPr>
      <p:grpSpPr>
        <a:xfrm>
          <a:off x="0" y="0"/>
          <a:ext cx="0" cy="0"/>
          <a:chOff x="0" y="0"/>
          <a:chExt cx="0" cy="0"/>
        </a:xfrm>
      </p:grpSpPr>
      <p:sp>
        <p:nvSpPr>
          <p:cNvPr id="3100" name="Google Shape;3100;p32"/>
          <p:cNvSpPr txBox="1"/>
          <p:nvPr/>
        </p:nvSpPr>
        <p:spPr>
          <a:xfrm>
            <a:off x="668050" y="516199"/>
            <a:ext cx="4687011" cy="6566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C80000"/>
                </a:solidFill>
                <a:latin typeface="Times New Roman"/>
                <a:ea typeface="Times New Roman"/>
                <a:cs typeface="Times New Roman"/>
                <a:sym typeface="Times New Roman"/>
              </a:rPr>
              <a:t>THẢO LUẬN NHÓM</a:t>
            </a:r>
            <a:endParaRPr/>
          </a:p>
        </p:txBody>
      </p:sp>
      <p:pic>
        <p:nvPicPr>
          <p:cNvPr id="3101" name="Google Shape;3101;p32"/>
          <p:cNvPicPr preferRelativeResize="0"/>
          <p:nvPr/>
        </p:nvPicPr>
        <p:blipFill rotWithShape="1">
          <a:blip r:embed="rId3">
            <a:alphaModFix/>
          </a:blip>
          <a:srcRect b="0" l="0" r="0" t="0"/>
          <a:stretch/>
        </p:blipFill>
        <p:spPr>
          <a:xfrm>
            <a:off x="4266372" y="178904"/>
            <a:ext cx="5143500" cy="5143500"/>
          </a:xfrm>
          <a:prstGeom prst="rect">
            <a:avLst/>
          </a:prstGeom>
          <a:noFill/>
          <a:ln>
            <a:noFill/>
          </a:ln>
        </p:spPr>
      </p:pic>
      <p:sp>
        <p:nvSpPr>
          <p:cNvPr id="3102" name="Google Shape;3102;p32"/>
          <p:cNvSpPr/>
          <p:nvPr/>
        </p:nvSpPr>
        <p:spPr>
          <a:xfrm>
            <a:off x="337928" y="1234950"/>
            <a:ext cx="5347253" cy="3031407"/>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Thảo luận để xác định cách chăm sóc sức khoẻ thể chất phù hợp với lứa tuổi các em. Gợi ý:</a:t>
            </a:r>
            <a:endParaRPr b="0" i="0" sz="24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Chế độ ăn uống như thế nào?</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Dành thời gian luyện tập thể dục, thể thao và ngủ nghỉ như thế nào?</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Giữ vệ sinh cá nhân như thế nào?</a:t>
            </a:r>
            <a:endParaRPr b="0" i="0" sz="2400" u="none" cap="none" strike="noStrike">
              <a:solidFill>
                <a:srgbClr val="000000"/>
              </a:solidFill>
              <a:latin typeface="Times New Roman"/>
              <a:ea typeface="Times New Roman"/>
              <a:cs typeface="Times New Roman"/>
              <a:sym typeface="Times New Roman"/>
            </a:endParaRPr>
          </a:p>
        </p:txBody>
      </p:sp>
      <p:sp>
        <p:nvSpPr>
          <p:cNvPr id="3103" name="Google Shape;3103;p32"/>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7" name="Shape 3107"/>
        <p:cNvGrpSpPr/>
        <p:nvPr/>
      </p:nvGrpSpPr>
      <p:grpSpPr>
        <a:xfrm>
          <a:off x="0" y="0"/>
          <a:ext cx="0" cy="0"/>
          <a:chOff x="0" y="0"/>
          <a:chExt cx="0" cy="0"/>
        </a:xfrm>
      </p:grpSpPr>
      <p:sp>
        <p:nvSpPr>
          <p:cNvPr id="3108" name="Google Shape;3108;p33"/>
          <p:cNvSpPr/>
          <p:nvPr/>
        </p:nvSpPr>
        <p:spPr>
          <a:xfrm>
            <a:off x="919369" y="391750"/>
            <a:ext cx="7305261" cy="388292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Ở lứa tuổi các em, muốn có được sức khoẻ thế chất tốt, các em cần phải:</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Ăn đủ 3 bữa, chú ý ăn đủ chất, đảm bảo an toàn thực phẩm và tránh ăn những chất gây béo phì;</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Ngủ đủ từ 7 - 8 tiếng/ ngày, phải ngủ trước 23 giờ,</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Dành tối thiểu 30 phút cho tập luyện thể dục, thể thao hằng ngày;</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Giữ gìn vệ sinh cá nhân, rửa tay trước khi ăn, áp dụng những biện pháp phòng tránh các bệnh lây nhiễm,...</a:t>
            </a:r>
            <a:endParaRPr b="0" i="0" sz="2400" u="none" cap="none" strike="noStrike">
              <a:solidFill>
                <a:srgbClr val="000000"/>
              </a:solidFill>
              <a:latin typeface="Arimo"/>
              <a:ea typeface="Arimo"/>
              <a:cs typeface="Arimo"/>
              <a:sym typeface="Arimo"/>
            </a:endParaRPr>
          </a:p>
        </p:txBody>
      </p:sp>
      <p:sp>
        <p:nvSpPr>
          <p:cNvPr id="3109" name="Google Shape;3109;p33"/>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3" name="Shape 3113"/>
        <p:cNvGrpSpPr/>
        <p:nvPr/>
      </p:nvGrpSpPr>
      <p:grpSpPr>
        <a:xfrm>
          <a:off x="0" y="0"/>
          <a:ext cx="0" cy="0"/>
          <a:chOff x="0" y="0"/>
          <a:chExt cx="0" cy="0"/>
        </a:xfrm>
      </p:grpSpPr>
      <p:sp>
        <p:nvSpPr>
          <p:cNvPr id="3114" name="Google Shape;3114;p34"/>
          <p:cNvSpPr txBox="1"/>
          <p:nvPr>
            <p:ph type="title"/>
          </p:nvPr>
        </p:nvSpPr>
        <p:spPr>
          <a:xfrm>
            <a:off x="767910" y="2097246"/>
            <a:ext cx="4837759" cy="198267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500">
                <a:latin typeface="Times New Roman"/>
                <a:ea typeface="Times New Roman"/>
                <a:cs typeface="Times New Roman"/>
                <a:sym typeface="Times New Roman"/>
              </a:rPr>
              <a:t>3. Tự chăm sóc sức khoẻ tinh thần</a:t>
            </a:r>
            <a:endParaRPr sz="4500">
              <a:latin typeface="Times New Roman"/>
              <a:ea typeface="Times New Roman"/>
              <a:cs typeface="Times New Roman"/>
              <a:sym typeface="Times New Roman"/>
            </a:endParaRPr>
          </a:p>
        </p:txBody>
      </p:sp>
      <p:pic>
        <p:nvPicPr>
          <p:cNvPr descr="A picture containing toy, vector graphics, doll&#10;&#10;Description automatically generated" id="3115" name="Google Shape;3115;p34"/>
          <p:cNvPicPr preferRelativeResize="0"/>
          <p:nvPr/>
        </p:nvPicPr>
        <p:blipFill rotWithShape="1">
          <a:blip r:embed="rId3">
            <a:alphaModFix/>
          </a:blip>
          <a:srcRect b="0" l="0" r="0" t="0"/>
          <a:stretch/>
        </p:blipFill>
        <p:spPr>
          <a:xfrm>
            <a:off x="5068957" y="571500"/>
            <a:ext cx="4572000" cy="4572000"/>
          </a:xfrm>
          <a:prstGeom prst="rect">
            <a:avLst/>
          </a:prstGeom>
          <a:noFill/>
          <a:ln>
            <a:noFill/>
          </a:ln>
        </p:spPr>
      </p:pic>
      <p:sp>
        <p:nvSpPr>
          <p:cNvPr id="3116" name="Google Shape;3116;p34"/>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0" name="Shape 3120"/>
        <p:cNvGrpSpPr/>
        <p:nvPr/>
      </p:nvGrpSpPr>
      <p:grpSpPr>
        <a:xfrm>
          <a:off x="0" y="0"/>
          <a:ext cx="0" cy="0"/>
          <a:chOff x="0" y="0"/>
          <a:chExt cx="0" cy="0"/>
        </a:xfrm>
      </p:grpSpPr>
      <p:sp>
        <p:nvSpPr>
          <p:cNvPr id="3121" name="Google Shape;3121;p35"/>
          <p:cNvSpPr/>
          <p:nvPr/>
        </p:nvSpPr>
        <p:spPr>
          <a:xfrm>
            <a:off x="934279" y="631314"/>
            <a:ext cx="5963478" cy="3880871"/>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Chia sẻ những việc em cần làm để chăm sóc sức khoẻ tỉnh thần theo những gợi ý dưới đây:</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Em đã phân bổ thời gian cho các hoạt động học tập, lao động giúp gia đình, rèn luyện sức khoẻ và vui chơi giải trí như thế nào?</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Em đã lạc quan, suy nghĩ theo chiều hướng tích cực như thế nào?</a:t>
            </a:r>
            <a:endParaRPr/>
          </a:p>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Cách giải toả sự căng thẳng những lúc giận dỗi, buồn bực như thế nào?</a:t>
            </a:r>
            <a:endParaRPr b="0" i="0" sz="2400" u="none" cap="none" strike="noStrike">
              <a:solidFill>
                <a:srgbClr val="000000"/>
              </a:solidFill>
              <a:latin typeface="Times New Roman"/>
              <a:ea typeface="Times New Roman"/>
              <a:cs typeface="Times New Roman"/>
              <a:sym typeface="Times New Roman"/>
            </a:endParaRPr>
          </a:p>
        </p:txBody>
      </p:sp>
      <p:sp>
        <p:nvSpPr>
          <p:cNvPr id="3122" name="Google Shape;3122;p35"/>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6" name="Shape 3126"/>
        <p:cNvGrpSpPr/>
        <p:nvPr/>
      </p:nvGrpSpPr>
      <p:grpSpPr>
        <a:xfrm>
          <a:off x="0" y="0"/>
          <a:ext cx="0" cy="0"/>
          <a:chOff x="0" y="0"/>
          <a:chExt cx="0" cy="0"/>
        </a:xfrm>
      </p:grpSpPr>
      <p:sp>
        <p:nvSpPr>
          <p:cNvPr id="3127" name="Google Shape;3127;p36"/>
          <p:cNvSpPr txBox="1"/>
          <p:nvPr/>
        </p:nvSpPr>
        <p:spPr>
          <a:xfrm>
            <a:off x="1925132" y="271136"/>
            <a:ext cx="4687011" cy="6566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C80000"/>
                </a:solidFill>
                <a:latin typeface="Times New Roman"/>
                <a:ea typeface="Times New Roman"/>
                <a:cs typeface="Times New Roman"/>
                <a:sym typeface="Times New Roman"/>
              </a:rPr>
              <a:t>THẢO LUẬN NHÓM</a:t>
            </a:r>
            <a:endParaRPr/>
          </a:p>
        </p:txBody>
      </p:sp>
      <p:pic>
        <p:nvPicPr>
          <p:cNvPr descr="A picture containing text, toy, doll, vector graphics&#10;&#10;Description automatically generated" id="3128" name="Google Shape;3128;p36"/>
          <p:cNvPicPr preferRelativeResize="0"/>
          <p:nvPr/>
        </p:nvPicPr>
        <p:blipFill rotWithShape="1">
          <a:blip r:embed="rId3">
            <a:alphaModFix/>
          </a:blip>
          <a:srcRect b="0" l="0" r="0" t="0"/>
          <a:stretch/>
        </p:blipFill>
        <p:spPr>
          <a:xfrm>
            <a:off x="668050" y="1653748"/>
            <a:ext cx="7201176" cy="3914376"/>
          </a:xfrm>
          <a:prstGeom prst="rect">
            <a:avLst/>
          </a:prstGeom>
          <a:noFill/>
          <a:ln>
            <a:noFill/>
          </a:ln>
        </p:spPr>
      </p:pic>
      <p:sp>
        <p:nvSpPr>
          <p:cNvPr id="3129" name="Google Shape;3129;p36"/>
          <p:cNvSpPr/>
          <p:nvPr/>
        </p:nvSpPr>
        <p:spPr>
          <a:xfrm>
            <a:off x="119499" y="927756"/>
            <a:ext cx="8905002" cy="61324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Xác định cách chăm sóc sức khoẻ tinh thần hiệu quả</a:t>
            </a:r>
            <a:endParaRPr b="0" i="0" sz="3200" u="none" cap="none" strike="noStrike">
              <a:solidFill>
                <a:srgbClr val="000000"/>
              </a:solidFill>
              <a:latin typeface="Times New Roman"/>
              <a:ea typeface="Times New Roman"/>
              <a:cs typeface="Times New Roman"/>
              <a:sym typeface="Times New Roman"/>
            </a:endParaRPr>
          </a:p>
        </p:txBody>
      </p:sp>
      <p:sp>
        <p:nvSpPr>
          <p:cNvPr id="3130" name="Google Shape;3130;p36"/>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4" name="Shape 3134"/>
        <p:cNvGrpSpPr/>
        <p:nvPr/>
      </p:nvGrpSpPr>
      <p:grpSpPr>
        <a:xfrm>
          <a:off x="0" y="0"/>
          <a:ext cx="0" cy="0"/>
          <a:chOff x="0" y="0"/>
          <a:chExt cx="0" cy="0"/>
        </a:xfrm>
      </p:grpSpPr>
      <p:sp>
        <p:nvSpPr>
          <p:cNvPr id="3135" name="Google Shape;3135;p37"/>
          <p:cNvSpPr/>
          <p:nvPr/>
        </p:nvSpPr>
        <p:spPr>
          <a:xfrm>
            <a:off x="626165" y="566201"/>
            <a:ext cx="7891670" cy="4011098"/>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Chăm sóc sức khoẻ tinh thần rất quan trọng vì nó ảnh hưởng đến sức khoẻ thể chất.</a:t>
            </a:r>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Để có sức khoẻ tinh thần tốt, các em cần phân bố thời gian hợp lí cho các hoạt động học tập, lao động, vui chơi giải trí, luôn lạc quan, suy nghĩ tích cực và biết cách giải toả nỗi buồn, sự khó chịu theo cách phù hợp với mình.</a:t>
            </a:r>
            <a:endParaRPr b="0" i="0" sz="3200" u="none" cap="none" strike="noStrike">
              <a:solidFill>
                <a:srgbClr val="000000"/>
              </a:solidFill>
              <a:latin typeface="Times New Roman"/>
              <a:ea typeface="Times New Roman"/>
              <a:cs typeface="Times New Roman"/>
              <a:sym typeface="Times New Roman"/>
            </a:endParaRPr>
          </a:p>
        </p:txBody>
      </p:sp>
      <p:sp>
        <p:nvSpPr>
          <p:cNvPr id="3136" name="Google Shape;3136;p37"/>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0" name="Shape 3140"/>
        <p:cNvGrpSpPr/>
        <p:nvPr/>
      </p:nvGrpSpPr>
      <p:grpSpPr>
        <a:xfrm>
          <a:off x="0" y="0"/>
          <a:ext cx="0" cy="0"/>
          <a:chOff x="0" y="0"/>
          <a:chExt cx="0" cy="0"/>
        </a:xfrm>
      </p:grpSpPr>
      <p:pic>
        <p:nvPicPr>
          <p:cNvPr descr="A picture containing toy, doll&#10;&#10;Description automatically generated" id="3141" name="Google Shape;3141;p38"/>
          <p:cNvPicPr preferRelativeResize="0"/>
          <p:nvPr/>
        </p:nvPicPr>
        <p:blipFill rotWithShape="1">
          <a:blip r:embed="rId3">
            <a:alphaModFix/>
          </a:blip>
          <a:srcRect b="0" l="0" r="0" t="0"/>
          <a:stretch/>
        </p:blipFill>
        <p:spPr>
          <a:xfrm>
            <a:off x="0" y="0"/>
            <a:ext cx="4572000" cy="4572000"/>
          </a:xfrm>
          <a:prstGeom prst="rect">
            <a:avLst/>
          </a:prstGeom>
          <a:noFill/>
          <a:ln>
            <a:noFill/>
          </a:ln>
        </p:spPr>
      </p:pic>
      <p:sp>
        <p:nvSpPr>
          <p:cNvPr id="3142" name="Google Shape;3142;p38"/>
          <p:cNvSpPr/>
          <p:nvPr/>
        </p:nvSpPr>
        <p:spPr>
          <a:xfrm>
            <a:off x="4333460" y="371147"/>
            <a:ext cx="4572000" cy="440120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Chăm sóc bản thân là việc làm cần thiết vừa thể hiện sự yêu quý, tôn trọng bản thân vừa đảm bảo chất lượng cuộc sống của mỗi cá nhân. Vì vậy, mỗi người cần quan tâm chăm sóc cả dáng vẻ bên ngoài, sức khoẻ thể chất, sức khoẻ tỉnh thần bằng các biện pháp phù hợp với lứa tuổi.</a:t>
            </a:r>
            <a:r>
              <a:rPr b="0" i="0" lang="en-US" sz="2800" u="none" cap="none" strike="noStrike">
                <a:solidFill>
                  <a:srgbClr val="000000"/>
                </a:solidFill>
                <a:latin typeface="Arial"/>
                <a:ea typeface="Arial"/>
                <a:cs typeface="Arial"/>
                <a:sym typeface="Arial"/>
              </a:rPr>
              <a:t> </a:t>
            </a:r>
            <a:endParaRPr/>
          </a:p>
        </p:txBody>
      </p:sp>
      <p:sp>
        <p:nvSpPr>
          <p:cNvPr id="3143" name="Google Shape;3143;p38"/>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7" name="Shape 3147"/>
        <p:cNvGrpSpPr/>
        <p:nvPr/>
      </p:nvGrpSpPr>
      <p:grpSpPr>
        <a:xfrm>
          <a:off x="0" y="0"/>
          <a:ext cx="0" cy="0"/>
          <a:chOff x="0" y="0"/>
          <a:chExt cx="0" cy="0"/>
        </a:xfrm>
      </p:grpSpPr>
      <p:sp>
        <p:nvSpPr>
          <p:cNvPr id="3148" name="Google Shape;3148;p39"/>
          <p:cNvSpPr txBox="1"/>
          <p:nvPr>
            <p:ph type="title"/>
          </p:nvPr>
        </p:nvSpPr>
        <p:spPr>
          <a:xfrm>
            <a:off x="1000375" y="1168131"/>
            <a:ext cx="4117337" cy="28072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000">
                <a:latin typeface="Times New Roman"/>
                <a:ea typeface="Times New Roman"/>
                <a:cs typeface="Times New Roman"/>
                <a:sym typeface="Times New Roman"/>
              </a:rPr>
              <a:t>Tạm biệt!</a:t>
            </a:r>
            <a:br>
              <a:rPr lang="en-US" sz="4000">
                <a:latin typeface="Times New Roman"/>
                <a:ea typeface="Times New Roman"/>
                <a:cs typeface="Times New Roman"/>
                <a:sym typeface="Times New Roman"/>
              </a:rPr>
            </a:br>
            <a:r>
              <a:rPr lang="en-US" sz="4000">
                <a:latin typeface="Times New Roman"/>
                <a:ea typeface="Times New Roman"/>
                <a:cs typeface="Times New Roman"/>
                <a:sym typeface="Times New Roman"/>
              </a:rPr>
              <a:t>Luôn rèn luyện sức khoẻ mỗi ngày nhé!</a:t>
            </a:r>
            <a:endParaRPr sz="4000">
              <a:latin typeface="Times New Roman"/>
              <a:ea typeface="Times New Roman"/>
              <a:cs typeface="Times New Roman"/>
              <a:sym typeface="Times New Roman"/>
            </a:endParaRPr>
          </a:p>
        </p:txBody>
      </p:sp>
      <p:pic>
        <p:nvPicPr>
          <p:cNvPr descr="A picture containing doll, toy, clipart&#10;&#10;Description automatically generated" id="3149" name="Google Shape;3149;p39"/>
          <p:cNvPicPr preferRelativeResize="0"/>
          <p:nvPr/>
        </p:nvPicPr>
        <p:blipFill rotWithShape="1">
          <a:blip r:embed="rId3">
            <a:alphaModFix/>
          </a:blip>
          <a:srcRect b="0" l="0" r="0" t="0"/>
          <a:stretch/>
        </p:blipFill>
        <p:spPr>
          <a:xfrm>
            <a:off x="5117712" y="536980"/>
            <a:ext cx="3587608" cy="4329872"/>
          </a:xfrm>
          <a:prstGeom prst="rect">
            <a:avLst/>
          </a:prstGeom>
          <a:noFill/>
          <a:ln>
            <a:noFill/>
          </a:ln>
        </p:spPr>
      </p:pic>
      <p:sp>
        <p:nvSpPr>
          <p:cNvPr id="3150" name="Google Shape;3150;p39"/>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6" name="Shape 2916"/>
        <p:cNvGrpSpPr/>
        <p:nvPr/>
      </p:nvGrpSpPr>
      <p:grpSpPr>
        <a:xfrm>
          <a:off x="0" y="0"/>
          <a:ext cx="0" cy="0"/>
          <a:chOff x="0" y="0"/>
          <a:chExt cx="0" cy="0"/>
        </a:xfrm>
      </p:grpSpPr>
      <p:sp>
        <p:nvSpPr>
          <p:cNvPr id="2917" name="Google Shape;2917;p22"/>
          <p:cNvSpPr txBox="1"/>
          <p:nvPr>
            <p:ph type="title"/>
          </p:nvPr>
        </p:nvSpPr>
        <p:spPr>
          <a:xfrm>
            <a:off x="94912" y="1769785"/>
            <a:ext cx="6129938" cy="251672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5500">
                <a:latin typeface="Times New Roman"/>
                <a:ea typeface="Times New Roman"/>
                <a:cs typeface="Times New Roman"/>
                <a:sym typeface="Times New Roman"/>
              </a:rPr>
              <a:t>TRÁCH NHIỆM</a:t>
            </a:r>
            <a:br>
              <a:rPr lang="en-US" sz="5500">
                <a:latin typeface="Times New Roman"/>
                <a:ea typeface="Times New Roman"/>
                <a:cs typeface="Times New Roman"/>
                <a:sym typeface="Times New Roman"/>
              </a:rPr>
            </a:br>
            <a:r>
              <a:rPr lang="en-US" sz="5500">
                <a:latin typeface="Times New Roman"/>
                <a:ea typeface="Times New Roman"/>
                <a:cs typeface="Times New Roman"/>
                <a:sym typeface="Times New Roman"/>
              </a:rPr>
              <a:t>VỚI BẢN THÂN</a:t>
            </a:r>
            <a:endParaRPr sz="5500">
              <a:latin typeface="Times New Roman"/>
              <a:ea typeface="Times New Roman"/>
              <a:cs typeface="Times New Roman"/>
              <a:sym typeface="Times New Roman"/>
            </a:endParaRPr>
          </a:p>
        </p:txBody>
      </p:sp>
      <p:sp>
        <p:nvSpPr>
          <p:cNvPr id="2918" name="Google Shape;2918;p22"/>
          <p:cNvSpPr txBox="1"/>
          <p:nvPr>
            <p:ph idx="2" type="title"/>
          </p:nvPr>
        </p:nvSpPr>
        <p:spPr>
          <a:xfrm>
            <a:off x="937369" y="1356377"/>
            <a:ext cx="4793095" cy="874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300"/>
              <a:buNone/>
            </a:pPr>
            <a:r>
              <a:rPr lang="en-US" sz="3500">
                <a:latin typeface="Times New Roman"/>
                <a:ea typeface="Times New Roman"/>
                <a:cs typeface="Times New Roman"/>
                <a:sym typeface="Times New Roman"/>
              </a:rPr>
              <a:t>CHỦ ĐỀ 3</a:t>
            </a:r>
            <a:endParaRPr sz="3500">
              <a:latin typeface="Times New Roman"/>
              <a:ea typeface="Times New Roman"/>
              <a:cs typeface="Times New Roman"/>
              <a:sym typeface="Times New Roman"/>
            </a:endParaRPr>
          </a:p>
        </p:txBody>
      </p:sp>
      <p:grpSp>
        <p:nvGrpSpPr>
          <p:cNvPr id="2919" name="Google Shape;2919;p22"/>
          <p:cNvGrpSpPr/>
          <p:nvPr/>
        </p:nvGrpSpPr>
        <p:grpSpPr>
          <a:xfrm>
            <a:off x="5798808" y="887713"/>
            <a:ext cx="2864419" cy="3368074"/>
            <a:chOff x="2064975" y="888375"/>
            <a:chExt cx="3361600" cy="3952675"/>
          </a:xfrm>
        </p:grpSpPr>
        <p:sp>
          <p:nvSpPr>
            <p:cNvPr id="2920" name="Google Shape;2920;p22"/>
            <p:cNvSpPr/>
            <p:nvPr/>
          </p:nvSpPr>
          <p:spPr>
            <a:xfrm>
              <a:off x="3244150" y="1768475"/>
              <a:ext cx="375300" cy="310150"/>
            </a:xfrm>
            <a:custGeom>
              <a:rect b="b" l="l" r="r" t="t"/>
              <a:pathLst>
                <a:path extrusionOk="0" h="12406" w="15012">
                  <a:moveTo>
                    <a:pt x="3992" y="0"/>
                  </a:moveTo>
                  <a:cubicBezTo>
                    <a:pt x="1989" y="0"/>
                    <a:pt x="1" y="1463"/>
                    <a:pt x="1" y="3933"/>
                  </a:cubicBezTo>
                  <a:cubicBezTo>
                    <a:pt x="1" y="6434"/>
                    <a:pt x="2769" y="8803"/>
                    <a:pt x="4704" y="10070"/>
                  </a:cubicBezTo>
                  <a:cubicBezTo>
                    <a:pt x="5771" y="10738"/>
                    <a:pt x="6772" y="11505"/>
                    <a:pt x="7673" y="12405"/>
                  </a:cubicBezTo>
                  <a:cubicBezTo>
                    <a:pt x="8540" y="11338"/>
                    <a:pt x="9608" y="10437"/>
                    <a:pt x="10808" y="9737"/>
                  </a:cubicBezTo>
                  <a:cubicBezTo>
                    <a:pt x="12710" y="8736"/>
                    <a:pt x="15011" y="6268"/>
                    <a:pt x="15011" y="3933"/>
                  </a:cubicBezTo>
                  <a:cubicBezTo>
                    <a:pt x="14992" y="1463"/>
                    <a:pt x="12995" y="0"/>
                    <a:pt x="10996" y="0"/>
                  </a:cubicBezTo>
                  <a:cubicBezTo>
                    <a:pt x="9619" y="0"/>
                    <a:pt x="8241" y="694"/>
                    <a:pt x="7506" y="2231"/>
                  </a:cubicBezTo>
                  <a:cubicBezTo>
                    <a:pt x="6758" y="694"/>
                    <a:pt x="5372" y="0"/>
                    <a:pt x="399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1" name="Google Shape;2921;p22"/>
            <p:cNvSpPr/>
            <p:nvPr/>
          </p:nvSpPr>
          <p:spPr>
            <a:xfrm>
              <a:off x="3269175" y="1835925"/>
              <a:ext cx="96750" cy="153475"/>
            </a:xfrm>
            <a:custGeom>
              <a:rect b="b" l="l" r="r" t="t"/>
              <a:pathLst>
                <a:path extrusionOk="0" fill="none" h="6139" w="3870">
                  <a:moveTo>
                    <a:pt x="668" y="0"/>
                  </a:moveTo>
                  <a:cubicBezTo>
                    <a:pt x="0" y="1368"/>
                    <a:pt x="434" y="3303"/>
                    <a:pt x="1802" y="4437"/>
                  </a:cubicBezTo>
                  <a:lnTo>
                    <a:pt x="3870" y="6138"/>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2" name="Google Shape;2922;p22"/>
            <p:cNvSpPr/>
            <p:nvPr/>
          </p:nvSpPr>
          <p:spPr>
            <a:xfrm>
              <a:off x="3305875" y="1796725"/>
              <a:ext cx="39200" cy="14200"/>
            </a:xfrm>
            <a:custGeom>
              <a:rect b="b" l="l" r="r" t="t"/>
              <a:pathLst>
                <a:path extrusionOk="0" fill="none" h="568" w="1568">
                  <a:moveTo>
                    <a:pt x="1568" y="1"/>
                  </a:moveTo>
                  <a:cubicBezTo>
                    <a:pt x="1001" y="67"/>
                    <a:pt x="467" y="234"/>
                    <a:pt x="0" y="568"/>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3" name="Google Shape;2923;p22"/>
            <p:cNvSpPr/>
            <p:nvPr/>
          </p:nvSpPr>
          <p:spPr>
            <a:xfrm>
              <a:off x="3453475" y="1782550"/>
              <a:ext cx="71750" cy="39225"/>
            </a:xfrm>
            <a:custGeom>
              <a:rect b="b" l="l" r="r" t="t"/>
              <a:pathLst>
                <a:path extrusionOk="0" fill="none" h="1569" w="2870">
                  <a:moveTo>
                    <a:pt x="0" y="1568"/>
                  </a:moveTo>
                  <a:cubicBezTo>
                    <a:pt x="0" y="1568"/>
                    <a:pt x="501" y="167"/>
                    <a:pt x="2869" y="1"/>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4" name="Google Shape;2924;p22"/>
            <p:cNvSpPr/>
            <p:nvPr/>
          </p:nvSpPr>
          <p:spPr>
            <a:xfrm>
              <a:off x="4487550" y="2128350"/>
              <a:ext cx="269375" cy="222125"/>
            </a:xfrm>
            <a:custGeom>
              <a:rect b="b" l="l" r="r" t="t"/>
              <a:pathLst>
                <a:path extrusionOk="0" h="8885" w="10775">
                  <a:moveTo>
                    <a:pt x="2877" y="1"/>
                  </a:moveTo>
                  <a:cubicBezTo>
                    <a:pt x="1433" y="1"/>
                    <a:pt x="0" y="1066"/>
                    <a:pt x="0" y="2847"/>
                  </a:cubicBezTo>
                  <a:cubicBezTo>
                    <a:pt x="0" y="4648"/>
                    <a:pt x="2002" y="6316"/>
                    <a:pt x="3403" y="7217"/>
                  </a:cubicBezTo>
                  <a:cubicBezTo>
                    <a:pt x="4170" y="7717"/>
                    <a:pt x="4870" y="8251"/>
                    <a:pt x="5504" y="8885"/>
                  </a:cubicBezTo>
                  <a:cubicBezTo>
                    <a:pt x="6138" y="8118"/>
                    <a:pt x="6872" y="7484"/>
                    <a:pt x="7739" y="7017"/>
                  </a:cubicBezTo>
                  <a:cubicBezTo>
                    <a:pt x="9140" y="6283"/>
                    <a:pt x="10775" y="4515"/>
                    <a:pt x="10775" y="2847"/>
                  </a:cubicBezTo>
                  <a:cubicBezTo>
                    <a:pt x="10775" y="1066"/>
                    <a:pt x="9342" y="1"/>
                    <a:pt x="7904" y="1"/>
                  </a:cubicBezTo>
                  <a:cubicBezTo>
                    <a:pt x="6920" y="1"/>
                    <a:pt x="5933" y="501"/>
                    <a:pt x="5404" y="1613"/>
                  </a:cubicBezTo>
                  <a:cubicBezTo>
                    <a:pt x="4862" y="501"/>
                    <a:pt x="3867" y="1"/>
                    <a:pt x="287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5" name="Google Shape;2925;p22"/>
            <p:cNvSpPr/>
            <p:nvPr/>
          </p:nvSpPr>
          <p:spPr>
            <a:xfrm>
              <a:off x="4506725" y="2177000"/>
              <a:ext cx="69250" cy="110100"/>
            </a:xfrm>
            <a:custGeom>
              <a:rect b="b" l="l" r="r" t="t"/>
              <a:pathLst>
                <a:path extrusionOk="0" fill="none" h="4404" w="2770">
                  <a:moveTo>
                    <a:pt x="467" y="1"/>
                  </a:moveTo>
                  <a:cubicBezTo>
                    <a:pt x="0" y="1135"/>
                    <a:pt x="334" y="2402"/>
                    <a:pt x="1301" y="3169"/>
                  </a:cubicBezTo>
                  <a:lnTo>
                    <a:pt x="2769" y="4404"/>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6" name="Google Shape;2926;p22"/>
            <p:cNvSpPr/>
            <p:nvPr/>
          </p:nvSpPr>
          <p:spPr>
            <a:xfrm>
              <a:off x="4532575" y="2149475"/>
              <a:ext cx="28375" cy="10875"/>
            </a:xfrm>
            <a:custGeom>
              <a:rect b="b" l="l" r="r" t="t"/>
              <a:pathLst>
                <a:path extrusionOk="0" fill="none" h="435" w="1135">
                  <a:moveTo>
                    <a:pt x="1135" y="1"/>
                  </a:moveTo>
                  <a:cubicBezTo>
                    <a:pt x="734" y="34"/>
                    <a:pt x="334" y="168"/>
                    <a:pt x="0" y="434"/>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7" name="Google Shape;2927;p22"/>
            <p:cNvSpPr/>
            <p:nvPr/>
          </p:nvSpPr>
          <p:spPr>
            <a:xfrm>
              <a:off x="4638475" y="2139475"/>
              <a:ext cx="51725" cy="27550"/>
            </a:xfrm>
            <a:custGeom>
              <a:rect b="b" l="l" r="r" t="t"/>
              <a:pathLst>
                <a:path extrusionOk="0" fill="none" h="1102" w="2069">
                  <a:moveTo>
                    <a:pt x="1" y="1101"/>
                  </a:moveTo>
                  <a:cubicBezTo>
                    <a:pt x="1" y="1101"/>
                    <a:pt x="368" y="101"/>
                    <a:pt x="2069" y="0"/>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8" name="Google Shape;2928;p22"/>
            <p:cNvSpPr/>
            <p:nvPr/>
          </p:nvSpPr>
          <p:spPr>
            <a:xfrm>
              <a:off x="2965625" y="2236275"/>
              <a:ext cx="190150" cy="156750"/>
            </a:xfrm>
            <a:custGeom>
              <a:rect b="b" l="l" r="r" t="t"/>
              <a:pathLst>
                <a:path extrusionOk="0" h="6270" w="7606">
                  <a:moveTo>
                    <a:pt x="2024" y="1"/>
                  </a:moveTo>
                  <a:cubicBezTo>
                    <a:pt x="1018" y="1"/>
                    <a:pt x="20" y="738"/>
                    <a:pt x="0" y="1999"/>
                  </a:cubicBezTo>
                  <a:cubicBezTo>
                    <a:pt x="0" y="3234"/>
                    <a:pt x="1435" y="4434"/>
                    <a:pt x="2402" y="5068"/>
                  </a:cubicBezTo>
                  <a:cubicBezTo>
                    <a:pt x="2936" y="5402"/>
                    <a:pt x="3436" y="5802"/>
                    <a:pt x="3903" y="6269"/>
                  </a:cubicBezTo>
                  <a:cubicBezTo>
                    <a:pt x="4337" y="5702"/>
                    <a:pt x="4871" y="5268"/>
                    <a:pt x="5471" y="4935"/>
                  </a:cubicBezTo>
                  <a:cubicBezTo>
                    <a:pt x="6438" y="4401"/>
                    <a:pt x="7606" y="3167"/>
                    <a:pt x="7606" y="1999"/>
                  </a:cubicBezTo>
                  <a:cubicBezTo>
                    <a:pt x="7586" y="738"/>
                    <a:pt x="6588" y="1"/>
                    <a:pt x="5582" y="1"/>
                  </a:cubicBezTo>
                  <a:cubicBezTo>
                    <a:pt x="4886" y="1"/>
                    <a:pt x="4185" y="354"/>
                    <a:pt x="3803" y="1132"/>
                  </a:cubicBezTo>
                  <a:cubicBezTo>
                    <a:pt x="3421" y="354"/>
                    <a:pt x="2721" y="1"/>
                    <a:pt x="202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29" name="Google Shape;2929;p22"/>
            <p:cNvSpPr/>
            <p:nvPr/>
          </p:nvSpPr>
          <p:spPr>
            <a:xfrm>
              <a:off x="2978975" y="2270400"/>
              <a:ext cx="49225" cy="77575"/>
            </a:xfrm>
            <a:custGeom>
              <a:rect b="b" l="l" r="r" t="t"/>
              <a:pathLst>
                <a:path extrusionOk="0" fill="none" h="3103" w="1969">
                  <a:moveTo>
                    <a:pt x="334" y="1"/>
                  </a:moveTo>
                  <a:cubicBezTo>
                    <a:pt x="0" y="768"/>
                    <a:pt x="234" y="1702"/>
                    <a:pt x="934" y="2235"/>
                  </a:cubicBezTo>
                  <a:lnTo>
                    <a:pt x="1968" y="3103"/>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0" name="Google Shape;2930;p22"/>
            <p:cNvSpPr/>
            <p:nvPr/>
          </p:nvSpPr>
          <p:spPr>
            <a:xfrm>
              <a:off x="2998150" y="2250375"/>
              <a:ext cx="19200" cy="7550"/>
            </a:xfrm>
            <a:custGeom>
              <a:rect b="b" l="l" r="r" t="t"/>
              <a:pathLst>
                <a:path extrusionOk="0" fill="none" h="302" w="768">
                  <a:moveTo>
                    <a:pt x="768" y="1"/>
                  </a:moveTo>
                  <a:cubicBezTo>
                    <a:pt x="501" y="34"/>
                    <a:pt x="200" y="134"/>
                    <a:pt x="0" y="301"/>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1" name="Google Shape;2931;p22"/>
            <p:cNvSpPr/>
            <p:nvPr/>
          </p:nvSpPr>
          <p:spPr>
            <a:xfrm>
              <a:off x="3072375" y="2243725"/>
              <a:ext cx="35875" cy="19200"/>
            </a:xfrm>
            <a:custGeom>
              <a:rect b="b" l="l" r="r" t="t"/>
              <a:pathLst>
                <a:path extrusionOk="0" fill="none" h="768" w="1435">
                  <a:moveTo>
                    <a:pt x="0" y="767"/>
                  </a:moveTo>
                  <a:cubicBezTo>
                    <a:pt x="0" y="767"/>
                    <a:pt x="234" y="67"/>
                    <a:pt x="1434" y="0"/>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2" name="Google Shape;2932;p22"/>
            <p:cNvSpPr/>
            <p:nvPr/>
          </p:nvSpPr>
          <p:spPr>
            <a:xfrm>
              <a:off x="4019700" y="2313475"/>
              <a:ext cx="190175" cy="156250"/>
            </a:xfrm>
            <a:custGeom>
              <a:rect b="b" l="l" r="r" t="t"/>
              <a:pathLst>
                <a:path extrusionOk="0" h="6250" w="7607">
                  <a:moveTo>
                    <a:pt x="2020" y="0"/>
                  </a:moveTo>
                  <a:cubicBezTo>
                    <a:pt x="1006" y="0"/>
                    <a:pt x="1" y="750"/>
                    <a:pt x="1" y="2014"/>
                  </a:cubicBezTo>
                  <a:cubicBezTo>
                    <a:pt x="1" y="3248"/>
                    <a:pt x="1435" y="4449"/>
                    <a:pt x="2403" y="5082"/>
                  </a:cubicBezTo>
                  <a:cubicBezTo>
                    <a:pt x="2936" y="5416"/>
                    <a:pt x="3437" y="5816"/>
                    <a:pt x="3904" y="6250"/>
                  </a:cubicBezTo>
                  <a:cubicBezTo>
                    <a:pt x="4337" y="5716"/>
                    <a:pt x="4871" y="5283"/>
                    <a:pt x="5471" y="4916"/>
                  </a:cubicBezTo>
                  <a:cubicBezTo>
                    <a:pt x="6439" y="4415"/>
                    <a:pt x="7606" y="3148"/>
                    <a:pt x="7606" y="2014"/>
                  </a:cubicBezTo>
                  <a:cubicBezTo>
                    <a:pt x="7606" y="750"/>
                    <a:pt x="6601" y="0"/>
                    <a:pt x="5587" y="0"/>
                  </a:cubicBezTo>
                  <a:cubicBezTo>
                    <a:pt x="4888" y="0"/>
                    <a:pt x="4185" y="357"/>
                    <a:pt x="3804" y="1146"/>
                  </a:cubicBezTo>
                  <a:cubicBezTo>
                    <a:pt x="3422" y="357"/>
                    <a:pt x="2719"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3" name="Google Shape;2933;p22"/>
            <p:cNvSpPr/>
            <p:nvPr/>
          </p:nvSpPr>
          <p:spPr>
            <a:xfrm>
              <a:off x="4033050" y="2347950"/>
              <a:ext cx="49225" cy="76750"/>
            </a:xfrm>
            <a:custGeom>
              <a:rect b="b" l="l" r="r" t="t"/>
              <a:pathLst>
                <a:path extrusionOk="0" fill="none" h="3070" w="1969">
                  <a:moveTo>
                    <a:pt x="334" y="1"/>
                  </a:moveTo>
                  <a:cubicBezTo>
                    <a:pt x="1" y="768"/>
                    <a:pt x="267" y="1669"/>
                    <a:pt x="901" y="2236"/>
                  </a:cubicBezTo>
                  <a:lnTo>
                    <a:pt x="1969" y="3070"/>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4" name="Google Shape;2934;p22"/>
            <p:cNvSpPr/>
            <p:nvPr/>
          </p:nvSpPr>
          <p:spPr>
            <a:xfrm>
              <a:off x="4052225" y="2327950"/>
              <a:ext cx="19200" cy="7525"/>
            </a:xfrm>
            <a:custGeom>
              <a:rect b="b" l="l" r="r" t="t"/>
              <a:pathLst>
                <a:path extrusionOk="0" fill="none" h="301" w="768">
                  <a:moveTo>
                    <a:pt x="768" y="0"/>
                  </a:moveTo>
                  <a:cubicBezTo>
                    <a:pt x="501" y="34"/>
                    <a:pt x="201" y="134"/>
                    <a:pt x="1" y="300"/>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5" name="Google Shape;2935;p22"/>
            <p:cNvSpPr/>
            <p:nvPr/>
          </p:nvSpPr>
          <p:spPr>
            <a:xfrm>
              <a:off x="4126450" y="2320425"/>
              <a:ext cx="35875" cy="20050"/>
            </a:xfrm>
            <a:custGeom>
              <a:rect b="b" l="l" r="r" t="t"/>
              <a:pathLst>
                <a:path extrusionOk="0" fill="none" h="802" w="1435">
                  <a:moveTo>
                    <a:pt x="1" y="802"/>
                  </a:moveTo>
                  <a:cubicBezTo>
                    <a:pt x="1" y="802"/>
                    <a:pt x="234" y="101"/>
                    <a:pt x="1435" y="1"/>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6" name="Google Shape;2936;p22"/>
            <p:cNvSpPr/>
            <p:nvPr/>
          </p:nvSpPr>
          <p:spPr>
            <a:xfrm>
              <a:off x="2655400" y="3193325"/>
              <a:ext cx="2602725" cy="824175"/>
            </a:xfrm>
            <a:custGeom>
              <a:rect b="b" l="l" r="r" t="t"/>
              <a:pathLst>
                <a:path extrusionOk="0" h="32967" w="104109">
                  <a:moveTo>
                    <a:pt x="65468" y="0"/>
                  </a:moveTo>
                  <a:cubicBezTo>
                    <a:pt x="49782" y="0"/>
                    <a:pt x="54031" y="11465"/>
                    <a:pt x="49603" y="14253"/>
                  </a:cubicBezTo>
                  <a:cubicBezTo>
                    <a:pt x="48423" y="15002"/>
                    <a:pt x="47472" y="15241"/>
                    <a:pt x="46627" y="15241"/>
                  </a:cubicBezTo>
                  <a:cubicBezTo>
                    <a:pt x="45123" y="15241"/>
                    <a:pt x="43960" y="14481"/>
                    <a:pt x="42459" y="14481"/>
                  </a:cubicBezTo>
                  <a:cubicBezTo>
                    <a:pt x="41609" y="14481"/>
                    <a:pt x="40651" y="14724"/>
                    <a:pt x="39462" y="15488"/>
                  </a:cubicBezTo>
                  <a:cubicBezTo>
                    <a:pt x="34992" y="18323"/>
                    <a:pt x="37027" y="24027"/>
                    <a:pt x="33358" y="24828"/>
                  </a:cubicBezTo>
                  <a:cubicBezTo>
                    <a:pt x="33048" y="24895"/>
                    <a:pt x="32729" y="24925"/>
                    <a:pt x="32403" y="24925"/>
                  </a:cubicBezTo>
                  <a:cubicBezTo>
                    <a:pt x="29828" y="24925"/>
                    <a:pt x="26779" y="23055"/>
                    <a:pt x="23730" y="23055"/>
                  </a:cubicBezTo>
                  <a:cubicBezTo>
                    <a:pt x="22595" y="23055"/>
                    <a:pt x="21459" y="23314"/>
                    <a:pt x="20348" y="24027"/>
                  </a:cubicBezTo>
                  <a:cubicBezTo>
                    <a:pt x="15879" y="26863"/>
                    <a:pt x="15879" y="29298"/>
                    <a:pt x="13844" y="29298"/>
                  </a:cubicBezTo>
                  <a:cubicBezTo>
                    <a:pt x="12487" y="29298"/>
                    <a:pt x="10226" y="28571"/>
                    <a:pt x="8148" y="28571"/>
                  </a:cubicBezTo>
                  <a:cubicBezTo>
                    <a:pt x="7109" y="28571"/>
                    <a:pt x="6116" y="28753"/>
                    <a:pt x="5304" y="29298"/>
                  </a:cubicBezTo>
                  <a:cubicBezTo>
                    <a:pt x="2869" y="30932"/>
                    <a:pt x="1" y="32967"/>
                    <a:pt x="1" y="32967"/>
                  </a:cubicBezTo>
                  <a:lnTo>
                    <a:pt x="102874" y="32967"/>
                  </a:lnTo>
                  <a:cubicBezTo>
                    <a:pt x="102874" y="32967"/>
                    <a:pt x="104108" y="29298"/>
                    <a:pt x="99638" y="26863"/>
                  </a:cubicBezTo>
                  <a:cubicBezTo>
                    <a:pt x="95168" y="24427"/>
                    <a:pt x="93134" y="26462"/>
                    <a:pt x="91499" y="24427"/>
                  </a:cubicBezTo>
                  <a:cubicBezTo>
                    <a:pt x="89865" y="22393"/>
                    <a:pt x="95969" y="17122"/>
                    <a:pt x="83794" y="11818"/>
                  </a:cubicBezTo>
                  <a:cubicBezTo>
                    <a:pt x="83794" y="11818"/>
                    <a:pt x="82960" y="444"/>
                    <a:pt x="66281" y="10"/>
                  </a:cubicBezTo>
                  <a:cubicBezTo>
                    <a:pt x="66004" y="3"/>
                    <a:pt x="65733" y="0"/>
                    <a:pt x="65468" y="0"/>
                  </a:cubicBezTo>
                  <a:close/>
                </a:path>
              </a:pathLst>
            </a:custGeom>
            <a:solidFill>
              <a:srgbClr val="FFFFFF"/>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7" name="Google Shape;2937;p22"/>
            <p:cNvSpPr/>
            <p:nvPr/>
          </p:nvSpPr>
          <p:spPr>
            <a:xfrm>
              <a:off x="4525075" y="2193550"/>
              <a:ext cx="901500" cy="284525"/>
            </a:xfrm>
            <a:custGeom>
              <a:rect b="b" l="l" r="r" t="t"/>
              <a:pathLst>
                <a:path extrusionOk="0" h="11381" w="36060">
                  <a:moveTo>
                    <a:pt x="22615" y="1"/>
                  </a:moveTo>
                  <a:cubicBezTo>
                    <a:pt x="17240" y="1"/>
                    <a:pt x="18716" y="3961"/>
                    <a:pt x="17179" y="4909"/>
                  </a:cubicBezTo>
                  <a:cubicBezTo>
                    <a:pt x="16766" y="5179"/>
                    <a:pt x="16432" y="5264"/>
                    <a:pt x="16135" y="5264"/>
                  </a:cubicBezTo>
                  <a:cubicBezTo>
                    <a:pt x="15620" y="5264"/>
                    <a:pt x="15217" y="5007"/>
                    <a:pt x="14699" y="5007"/>
                  </a:cubicBezTo>
                  <a:cubicBezTo>
                    <a:pt x="14407" y="5007"/>
                    <a:pt x="14080" y="5088"/>
                    <a:pt x="13677" y="5343"/>
                  </a:cubicBezTo>
                  <a:cubicBezTo>
                    <a:pt x="12109" y="6310"/>
                    <a:pt x="12843" y="8312"/>
                    <a:pt x="11542" y="8578"/>
                  </a:cubicBezTo>
                  <a:cubicBezTo>
                    <a:pt x="11426" y="8606"/>
                    <a:pt x="11306" y="8618"/>
                    <a:pt x="11183" y="8618"/>
                  </a:cubicBezTo>
                  <a:cubicBezTo>
                    <a:pt x="10297" y="8618"/>
                    <a:pt x="9256" y="7987"/>
                    <a:pt x="8205" y="7987"/>
                  </a:cubicBezTo>
                  <a:cubicBezTo>
                    <a:pt x="7815" y="7987"/>
                    <a:pt x="7424" y="8074"/>
                    <a:pt x="7039" y="8312"/>
                  </a:cubicBezTo>
                  <a:cubicBezTo>
                    <a:pt x="5504" y="9279"/>
                    <a:pt x="5504" y="10146"/>
                    <a:pt x="4804" y="10146"/>
                  </a:cubicBezTo>
                  <a:cubicBezTo>
                    <a:pt x="4314" y="10146"/>
                    <a:pt x="3529" y="9894"/>
                    <a:pt x="2812" y="9894"/>
                  </a:cubicBezTo>
                  <a:cubicBezTo>
                    <a:pt x="2454" y="9894"/>
                    <a:pt x="2113" y="9957"/>
                    <a:pt x="1835" y="10146"/>
                  </a:cubicBezTo>
                  <a:cubicBezTo>
                    <a:pt x="968" y="10680"/>
                    <a:pt x="0" y="11380"/>
                    <a:pt x="0" y="11380"/>
                  </a:cubicBezTo>
                  <a:lnTo>
                    <a:pt x="35659" y="11380"/>
                  </a:lnTo>
                  <a:cubicBezTo>
                    <a:pt x="35659" y="11380"/>
                    <a:pt x="36059" y="10146"/>
                    <a:pt x="34525" y="9279"/>
                  </a:cubicBezTo>
                  <a:cubicBezTo>
                    <a:pt x="32957" y="8445"/>
                    <a:pt x="32257" y="9146"/>
                    <a:pt x="31690" y="8445"/>
                  </a:cubicBezTo>
                  <a:cubicBezTo>
                    <a:pt x="31122" y="7745"/>
                    <a:pt x="33257" y="5910"/>
                    <a:pt x="29021" y="4075"/>
                  </a:cubicBezTo>
                  <a:cubicBezTo>
                    <a:pt x="29021" y="4075"/>
                    <a:pt x="28754" y="139"/>
                    <a:pt x="22950" y="6"/>
                  </a:cubicBezTo>
                  <a:cubicBezTo>
                    <a:pt x="22835" y="2"/>
                    <a:pt x="22724" y="1"/>
                    <a:pt x="22615" y="1"/>
                  </a:cubicBezTo>
                  <a:close/>
                </a:path>
              </a:pathLst>
            </a:cu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8" name="Google Shape;2938;p22"/>
            <p:cNvSpPr/>
            <p:nvPr/>
          </p:nvSpPr>
          <p:spPr>
            <a:xfrm>
              <a:off x="2288475" y="1503100"/>
              <a:ext cx="901500" cy="285325"/>
            </a:xfrm>
            <a:custGeom>
              <a:rect b="b" l="l" r="r" t="t"/>
              <a:pathLst>
                <a:path extrusionOk="0" h="11413" w="36060">
                  <a:moveTo>
                    <a:pt x="22679" y="1"/>
                  </a:moveTo>
                  <a:cubicBezTo>
                    <a:pt x="17228" y="1"/>
                    <a:pt x="18689" y="3989"/>
                    <a:pt x="17179" y="4941"/>
                  </a:cubicBezTo>
                  <a:cubicBezTo>
                    <a:pt x="16773" y="5206"/>
                    <a:pt x="16443" y="5291"/>
                    <a:pt x="16150" y="5291"/>
                  </a:cubicBezTo>
                  <a:cubicBezTo>
                    <a:pt x="15629" y="5291"/>
                    <a:pt x="15221" y="5024"/>
                    <a:pt x="14693" y="5024"/>
                  </a:cubicBezTo>
                  <a:cubicBezTo>
                    <a:pt x="14395" y="5024"/>
                    <a:pt x="14059" y="5109"/>
                    <a:pt x="13643" y="5374"/>
                  </a:cubicBezTo>
                  <a:cubicBezTo>
                    <a:pt x="12109" y="6342"/>
                    <a:pt x="12810" y="8310"/>
                    <a:pt x="11542" y="8610"/>
                  </a:cubicBezTo>
                  <a:cubicBezTo>
                    <a:pt x="11438" y="8632"/>
                    <a:pt x="11331" y="8642"/>
                    <a:pt x="11221" y="8642"/>
                  </a:cubicBezTo>
                  <a:cubicBezTo>
                    <a:pt x="10323" y="8642"/>
                    <a:pt x="9251" y="7986"/>
                    <a:pt x="8187" y="7986"/>
                  </a:cubicBezTo>
                  <a:cubicBezTo>
                    <a:pt x="7800" y="7986"/>
                    <a:pt x="7415" y="8073"/>
                    <a:pt x="7039" y="8310"/>
                  </a:cubicBezTo>
                  <a:cubicBezTo>
                    <a:pt x="5504" y="9277"/>
                    <a:pt x="5471" y="10144"/>
                    <a:pt x="4770" y="10144"/>
                  </a:cubicBezTo>
                  <a:cubicBezTo>
                    <a:pt x="4303" y="10144"/>
                    <a:pt x="3525" y="9892"/>
                    <a:pt x="2811" y="9892"/>
                  </a:cubicBezTo>
                  <a:cubicBezTo>
                    <a:pt x="2454" y="9892"/>
                    <a:pt x="2113" y="9955"/>
                    <a:pt x="1835" y="10144"/>
                  </a:cubicBezTo>
                  <a:cubicBezTo>
                    <a:pt x="968" y="10712"/>
                    <a:pt x="0" y="11412"/>
                    <a:pt x="0" y="11412"/>
                  </a:cubicBezTo>
                  <a:lnTo>
                    <a:pt x="35626" y="11412"/>
                  </a:lnTo>
                  <a:cubicBezTo>
                    <a:pt x="35626" y="11412"/>
                    <a:pt x="36059" y="10144"/>
                    <a:pt x="34525" y="9311"/>
                  </a:cubicBezTo>
                  <a:cubicBezTo>
                    <a:pt x="32957" y="8477"/>
                    <a:pt x="32257" y="9144"/>
                    <a:pt x="31690" y="8477"/>
                  </a:cubicBezTo>
                  <a:cubicBezTo>
                    <a:pt x="31123" y="7776"/>
                    <a:pt x="33257" y="5941"/>
                    <a:pt x="29021" y="4107"/>
                  </a:cubicBezTo>
                  <a:cubicBezTo>
                    <a:pt x="29021" y="4107"/>
                    <a:pt x="28721" y="171"/>
                    <a:pt x="22950" y="4"/>
                  </a:cubicBezTo>
                  <a:cubicBezTo>
                    <a:pt x="22858" y="2"/>
                    <a:pt x="22768" y="1"/>
                    <a:pt x="22679" y="1"/>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39" name="Google Shape;2939;p22"/>
            <p:cNvSpPr/>
            <p:nvPr/>
          </p:nvSpPr>
          <p:spPr>
            <a:xfrm>
              <a:off x="2288475" y="1503100"/>
              <a:ext cx="901500" cy="285325"/>
            </a:xfrm>
            <a:custGeom>
              <a:rect b="b" l="l" r="r" t="t"/>
              <a:pathLst>
                <a:path extrusionOk="0" h="11413" w="36060">
                  <a:moveTo>
                    <a:pt x="22679" y="1"/>
                  </a:moveTo>
                  <a:cubicBezTo>
                    <a:pt x="17228" y="1"/>
                    <a:pt x="18689" y="3989"/>
                    <a:pt x="17179" y="4941"/>
                  </a:cubicBezTo>
                  <a:cubicBezTo>
                    <a:pt x="16773" y="5206"/>
                    <a:pt x="16443" y="5291"/>
                    <a:pt x="16150" y="5291"/>
                  </a:cubicBezTo>
                  <a:cubicBezTo>
                    <a:pt x="15629" y="5291"/>
                    <a:pt x="15221" y="5024"/>
                    <a:pt x="14693" y="5024"/>
                  </a:cubicBezTo>
                  <a:cubicBezTo>
                    <a:pt x="14395" y="5024"/>
                    <a:pt x="14059" y="5109"/>
                    <a:pt x="13643" y="5374"/>
                  </a:cubicBezTo>
                  <a:cubicBezTo>
                    <a:pt x="12109" y="6342"/>
                    <a:pt x="12810" y="8310"/>
                    <a:pt x="11542" y="8610"/>
                  </a:cubicBezTo>
                  <a:cubicBezTo>
                    <a:pt x="11438" y="8632"/>
                    <a:pt x="11331" y="8642"/>
                    <a:pt x="11221" y="8642"/>
                  </a:cubicBezTo>
                  <a:cubicBezTo>
                    <a:pt x="10323" y="8642"/>
                    <a:pt x="9251" y="7986"/>
                    <a:pt x="8187" y="7986"/>
                  </a:cubicBezTo>
                  <a:cubicBezTo>
                    <a:pt x="7800" y="7986"/>
                    <a:pt x="7415" y="8073"/>
                    <a:pt x="7039" y="8310"/>
                  </a:cubicBezTo>
                  <a:cubicBezTo>
                    <a:pt x="5504" y="9277"/>
                    <a:pt x="5471" y="10144"/>
                    <a:pt x="4770" y="10144"/>
                  </a:cubicBezTo>
                  <a:cubicBezTo>
                    <a:pt x="4303" y="10144"/>
                    <a:pt x="3525" y="9892"/>
                    <a:pt x="2811" y="9892"/>
                  </a:cubicBezTo>
                  <a:cubicBezTo>
                    <a:pt x="2454" y="9892"/>
                    <a:pt x="2113" y="9955"/>
                    <a:pt x="1835" y="10144"/>
                  </a:cubicBezTo>
                  <a:cubicBezTo>
                    <a:pt x="968" y="10712"/>
                    <a:pt x="0" y="11412"/>
                    <a:pt x="0" y="11412"/>
                  </a:cubicBezTo>
                  <a:lnTo>
                    <a:pt x="35626" y="11412"/>
                  </a:lnTo>
                  <a:cubicBezTo>
                    <a:pt x="35626" y="11412"/>
                    <a:pt x="36059" y="10144"/>
                    <a:pt x="34525" y="9311"/>
                  </a:cubicBezTo>
                  <a:cubicBezTo>
                    <a:pt x="32957" y="8477"/>
                    <a:pt x="32257" y="9144"/>
                    <a:pt x="31690" y="8477"/>
                  </a:cubicBezTo>
                  <a:cubicBezTo>
                    <a:pt x="31123" y="7776"/>
                    <a:pt x="33257" y="5941"/>
                    <a:pt x="29021" y="4107"/>
                  </a:cubicBezTo>
                  <a:cubicBezTo>
                    <a:pt x="29021" y="4107"/>
                    <a:pt x="28721" y="171"/>
                    <a:pt x="22950" y="4"/>
                  </a:cubicBezTo>
                  <a:cubicBezTo>
                    <a:pt x="22858" y="2"/>
                    <a:pt x="22768" y="1"/>
                    <a:pt x="22679" y="1"/>
                  </a:cubicBezTo>
                  <a:close/>
                </a:path>
              </a:pathLst>
            </a:cu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0" name="Google Shape;2940;p22"/>
            <p:cNvSpPr/>
            <p:nvPr/>
          </p:nvSpPr>
          <p:spPr>
            <a:xfrm>
              <a:off x="2064975" y="3235200"/>
              <a:ext cx="668000" cy="211900"/>
            </a:xfrm>
            <a:custGeom>
              <a:rect b="b" l="l" r="r" t="t"/>
              <a:pathLst>
                <a:path extrusionOk="0" h="8476" w="26720">
                  <a:moveTo>
                    <a:pt x="16810" y="0"/>
                  </a:moveTo>
                  <a:cubicBezTo>
                    <a:pt x="12779" y="0"/>
                    <a:pt x="13859" y="2950"/>
                    <a:pt x="12743" y="3672"/>
                  </a:cubicBezTo>
                  <a:cubicBezTo>
                    <a:pt x="12438" y="3864"/>
                    <a:pt x="12192" y="3926"/>
                    <a:pt x="11975" y="3926"/>
                  </a:cubicBezTo>
                  <a:cubicBezTo>
                    <a:pt x="11577" y="3926"/>
                    <a:pt x="11274" y="3719"/>
                    <a:pt x="10876" y="3719"/>
                  </a:cubicBezTo>
                  <a:cubicBezTo>
                    <a:pt x="10659" y="3719"/>
                    <a:pt x="10413" y="3781"/>
                    <a:pt x="10108" y="3972"/>
                  </a:cubicBezTo>
                  <a:cubicBezTo>
                    <a:pt x="8974" y="4706"/>
                    <a:pt x="9507" y="6174"/>
                    <a:pt x="8573" y="6374"/>
                  </a:cubicBezTo>
                  <a:cubicBezTo>
                    <a:pt x="8483" y="6396"/>
                    <a:pt x="8390" y="6406"/>
                    <a:pt x="8295" y="6406"/>
                  </a:cubicBezTo>
                  <a:cubicBezTo>
                    <a:pt x="7624" y="6406"/>
                    <a:pt x="6852" y="5928"/>
                    <a:pt x="6085" y="5928"/>
                  </a:cubicBezTo>
                  <a:cubicBezTo>
                    <a:pt x="5800" y="5928"/>
                    <a:pt x="5516" y="5994"/>
                    <a:pt x="5238" y="6174"/>
                  </a:cubicBezTo>
                  <a:cubicBezTo>
                    <a:pt x="4070" y="6908"/>
                    <a:pt x="4070" y="7542"/>
                    <a:pt x="3570" y="7542"/>
                  </a:cubicBezTo>
                  <a:cubicBezTo>
                    <a:pt x="3214" y="7542"/>
                    <a:pt x="2636" y="7349"/>
                    <a:pt x="2102" y="7349"/>
                  </a:cubicBezTo>
                  <a:cubicBezTo>
                    <a:pt x="1835" y="7349"/>
                    <a:pt x="1580" y="7397"/>
                    <a:pt x="1368" y="7542"/>
                  </a:cubicBezTo>
                  <a:cubicBezTo>
                    <a:pt x="735" y="7942"/>
                    <a:pt x="1" y="8476"/>
                    <a:pt x="1" y="8476"/>
                  </a:cubicBezTo>
                  <a:lnTo>
                    <a:pt x="26420" y="8476"/>
                  </a:lnTo>
                  <a:cubicBezTo>
                    <a:pt x="26420" y="8476"/>
                    <a:pt x="26720" y="7542"/>
                    <a:pt x="25586" y="6908"/>
                  </a:cubicBezTo>
                  <a:cubicBezTo>
                    <a:pt x="24418" y="6274"/>
                    <a:pt x="23918" y="6808"/>
                    <a:pt x="23484" y="6274"/>
                  </a:cubicBezTo>
                  <a:cubicBezTo>
                    <a:pt x="23084" y="5774"/>
                    <a:pt x="24618" y="4406"/>
                    <a:pt x="21516" y="3038"/>
                  </a:cubicBezTo>
                  <a:cubicBezTo>
                    <a:pt x="21516" y="3038"/>
                    <a:pt x="21283" y="136"/>
                    <a:pt x="17013" y="3"/>
                  </a:cubicBezTo>
                  <a:cubicBezTo>
                    <a:pt x="16944" y="1"/>
                    <a:pt x="16876" y="0"/>
                    <a:pt x="16810" y="0"/>
                  </a:cubicBezTo>
                  <a:close/>
                </a:path>
              </a:pathLst>
            </a:cu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1" name="Google Shape;2941;p22"/>
            <p:cNvSpPr/>
            <p:nvPr/>
          </p:nvSpPr>
          <p:spPr>
            <a:xfrm>
              <a:off x="4139800" y="4099225"/>
              <a:ext cx="75075" cy="166800"/>
            </a:xfrm>
            <a:custGeom>
              <a:rect b="b" l="l" r="r" t="t"/>
              <a:pathLst>
                <a:path extrusionOk="0" h="6672" w="3003">
                  <a:moveTo>
                    <a:pt x="2134" y="0"/>
                  </a:moveTo>
                  <a:cubicBezTo>
                    <a:pt x="1392" y="0"/>
                    <a:pt x="200" y="634"/>
                    <a:pt x="200" y="634"/>
                  </a:cubicBezTo>
                  <a:lnTo>
                    <a:pt x="0" y="1968"/>
                  </a:lnTo>
                  <a:cubicBezTo>
                    <a:pt x="0" y="1968"/>
                    <a:pt x="2202" y="6671"/>
                    <a:pt x="2535" y="6671"/>
                  </a:cubicBezTo>
                  <a:cubicBezTo>
                    <a:pt x="2902" y="6671"/>
                    <a:pt x="3002" y="1067"/>
                    <a:pt x="2669" y="267"/>
                  </a:cubicBezTo>
                  <a:cubicBezTo>
                    <a:pt x="2585" y="73"/>
                    <a:pt x="2385" y="0"/>
                    <a:pt x="2134" y="0"/>
                  </a:cubicBezTo>
                  <a:close/>
                </a:path>
              </a:pathLst>
            </a:custGeom>
            <a:solidFill>
              <a:schemeClr val="accent1"/>
            </a:solid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2" name="Google Shape;2942;p22"/>
            <p:cNvSpPr/>
            <p:nvPr/>
          </p:nvSpPr>
          <p:spPr>
            <a:xfrm>
              <a:off x="3797050" y="4095050"/>
              <a:ext cx="347775" cy="111750"/>
            </a:xfrm>
            <a:custGeom>
              <a:rect b="b" l="l" r="r" t="t"/>
              <a:pathLst>
                <a:path extrusionOk="0" h="4470" w="13911">
                  <a:moveTo>
                    <a:pt x="3436" y="0"/>
                  </a:moveTo>
                  <a:lnTo>
                    <a:pt x="0" y="4470"/>
                  </a:lnTo>
                  <a:lnTo>
                    <a:pt x="13710" y="2135"/>
                  </a:lnTo>
                  <a:lnTo>
                    <a:pt x="13910" y="801"/>
                  </a:lnTo>
                  <a:lnTo>
                    <a:pt x="3436"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3" name="Google Shape;2943;p22"/>
            <p:cNvSpPr/>
            <p:nvPr/>
          </p:nvSpPr>
          <p:spPr>
            <a:xfrm>
              <a:off x="3738675" y="3516300"/>
              <a:ext cx="579600" cy="1190025"/>
            </a:xfrm>
            <a:custGeom>
              <a:rect b="b" l="l" r="r" t="t"/>
              <a:pathLst>
                <a:path extrusionOk="0" h="47601" w="23184">
                  <a:moveTo>
                    <a:pt x="11575" y="0"/>
                  </a:moveTo>
                  <a:lnTo>
                    <a:pt x="11208" y="1401"/>
                  </a:lnTo>
                  <a:cubicBezTo>
                    <a:pt x="11208" y="1401"/>
                    <a:pt x="5338" y="12676"/>
                    <a:pt x="3670" y="17046"/>
                  </a:cubicBezTo>
                  <a:cubicBezTo>
                    <a:pt x="2002" y="21382"/>
                    <a:pt x="0" y="27153"/>
                    <a:pt x="2335" y="27620"/>
                  </a:cubicBezTo>
                  <a:cubicBezTo>
                    <a:pt x="2365" y="27625"/>
                    <a:pt x="2395" y="27628"/>
                    <a:pt x="2427" y="27628"/>
                  </a:cubicBezTo>
                  <a:cubicBezTo>
                    <a:pt x="4895" y="27628"/>
                    <a:pt x="13677" y="11008"/>
                    <a:pt x="13677" y="11008"/>
                  </a:cubicBezTo>
                  <a:lnTo>
                    <a:pt x="15045" y="12676"/>
                  </a:lnTo>
                  <a:cubicBezTo>
                    <a:pt x="15045" y="12676"/>
                    <a:pt x="9340" y="26953"/>
                    <a:pt x="10341" y="29855"/>
                  </a:cubicBezTo>
                  <a:cubicBezTo>
                    <a:pt x="11342" y="32724"/>
                    <a:pt x="21716" y="47601"/>
                    <a:pt x="21716" y="47601"/>
                  </a:cubicBezTo>
                  <a:lnTo>
                    <a:pt x="23184" y="46600"/>
                  </a:lnTo>
                  <a:lnTo>
                    <a:pt x="16045" y="27753"/>
                  </a:lnTo>
                  <a:cubicBezTo>
                    <a:pt x="16045" y="27753"/>
                    <a:pt x="21616" y="11809"/>
                    <a:pt x="22050" y="8139"/>
                  </a:cubicBezTo>
                  <a:cubicBezTo>
                    <a:pt x="22283" y="6405"/>
                    <a:pt x="22450" y="4670"/>
                    <a:pt x="22483" y="2902"/>
                  </a:cubicBezTo>
                  <a:lnTo>
                    <a:pt x="11575" y="0"/>
                  </a:lnTo>
                  <a:close/>
                </a:path>
              </a:pathLst>
            </a:custGeom>
            <a:solidFill>
              <a:schemeClr val="dk1"/>
            </a:solid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4" name="Google Shape;2944;p22"/>
            <p:cNvSpPr/>
            <p:nvPr/>
          </p:nvSpPr>
          <p:spPr>
            <a:xfrm>
              <a:off x="4008875" y="3724775"/>
              <a:ext cx="71725" cy="66750"/>
            </a:xfrm>
            <a:custGeom>
              <a:rect b="b" l="l" r="r" t="t"/>
              <a:pathLst>
                <a:path extrusionOk="0" fill="none" h="2670" w="2869">
                  <a:moveTo>
                    <a:pt x="2869" y="2669"/>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5" name="Google Shape;2945;p22"/>
            <p:cNvSpPr/>
            <p:nvPr/>
          </p:nvSpPr>
          <p:spPr>
            <a:xfrm>
              <a:off x="4194000" y="4681300"/>
              <a:ext cx="155125" cy="159750"/>
            </a:xfrm>
            <a:custGeom>
              <a:rect b="b" l="l" r="r" t="t"/>
              <a:pathLst>
                <a:path extrusionOk="0" h="6390" w="6205">
                  <a:moveTo>
                    <a:pt x="4971" y="0"/>
                  </a:moveTo>
                  <a:lnTo>
                    <a:pt x="3503" y="1001"/>
                  </a:lnTo>
                  <a:cubicBezTo>
                    <a:pt x="3503" y="1001"/>
                    <a:pt x="0" y="6038"/>
                    <a:pt x="101" y="6371"/>
                  </a:cubicBezTo>
                  <a:cubicBezTo>
                    <a:pt x="104" y="6384"/>
                    <a:pt x="116" y="6390"/>
                    <a:pt x="135" y="6390"/>
                  </a:cubicBezTo>
                  <a:cubicBezTo>
                    <a:pt x="634" y="6390"/>
                    <a:pt x="6205" y="2335"/>
                    <a:pt x="6205" y="2335"/>
                  </a:cubicBezTo>
                  <a:lnTo>
                    <a:pt x="4971" y="0"/>
                  </a:lnTo>
                  <a:close/>
                </a:path>
              </a:pathLst>
            </a:custGeom>
            <a:solidFill>
              <a:schemeClr val="accent1"/>
            </a:solid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6" name="Google Shape;2946;p22"/>
            <p:cNvSpPr/>
            <p:nvPr/>
          </p:nvSpPr>
          <p:spPr>
            <a:xfrm>
              <a:off x="4132300" y="2912525"/>
              <a:ext cx="122600" cy="176825"/>
            </a:xfrm>
            <a:custGeom>
              <a:rect b="b" l="l" r="r" t="t"/>
              <a:pathLst>
                <a:path extrusionOk="0" h="7073" w="4904">
                  <a:moveTo>
                    <a:pt x="4637" y="1"/>
                  </a:moveTo>
                  <a:lnTo>
                    <a:pt x="0" y="2469"/>
                  </a:lnTo>
                  <a:cubicBezTo>
                    <a:pt x="467" y="3103"/>
                    <a:pt x="767" y="3837"/>
                    <a:pt x="901" y="4604"/>
                  </a:cubicBezTo>
                  <a:cubicBezTo>
                    <a:pt x="1034" y="5438"/>
                    <a:pt x="1168" y="6238"/>
                    <a:pt x="1201" y="7072"/>
                  </a:cubicBezTo>
                  <a:lnTo>
                    <a:pt x="4904" y="6672"/>
                  </a:lnTo>
                  <a:lnTo>
                    <a:pt x="4637"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7" name="Google Shape;2947;p22"/>
            <p:cNvSpPr/>
            <p:nvPr/>
          </p:nvSpPr>
          <p:spPr>
            <a:xfrm>
              <a:off x="4028300" y="2603375"/>
              <a:ext cx="335850" cy="332125"/>
            </a:xfrm>
            <a:custGeom>
              <a:rect b="b" l="l" r="r" t="t"/>
              <a:pathLst>
                <a:path extrusionOk="0" h="13285" w="13434">
                  <a:moveTo>
                    <a:pt x="3799" y="0"/>
                  </a:moveTo>
                  <a:cubicBezTo>
                    <a:pt x="2442" y="0"/>
                    <a:pt x="1" y="1373"/>
                    <a:pt x="658" y="3760"/>
                  </a:cubicBezTo>
                  <a:cubicBezTo>
                    <a:pt x="1358" y="6429"/>
                    <a:pt x="4227" y="6729"/>
                    <a:pt x="4227" y="6729"/>
                  </a:cubicBezTo>
                  <a:cubicBezTo>
                    <a:pt x="5061" y="6729"/>
                    <a:pt x="5928" y="6796"/>
                    <a:pt x="6762" y="6963"/>
                  </a:cubicBezTo>
                  <a:cubicBezTo>
                    <a:pt x="7529" y="7230"/>
                    <a:pt x="6628" y="7797"/>
                    <a:pt x="6762" y="8897"/>
                  </a:cubicBezTo>
                  <a:cubicBezTo>
                    <a:pt x="6895" y="9998"/>
                    <a:pt x="7863" y="11499"/>
                    <a:pt x="8263" y="12533"/>
                  </a:cubicBezTo>
                  <a:cubicBezTo>
                    <a:pt x="8443" y="13042"/>
                    <a:pt x="8745" y="13284"/>
                    <a:pt x="9147" y="13284"/>
                  </a:cubicBezTo>
                  <a:cubicBezTo>
                    <a:pt x="9563" y="13284"/>
                    <a:pt x="10088" y="13025"/>
                    <a:pt x="10698" y="12533"/>
                  </a:cubicBezTo>
                  <a:cubicBezTo>
                    <a:pt x="11932" y="11599"/>
                    <a:pt x="13033" y="10399"/>
                    <a:pt x="13233" y="7963"/>
                  </a:cubicBezTo>
                  <a:cubicBezTo>
                    <a:pt x="13433" y="5495"/>
                    <a:pt x="12466" y="3994"/>
                    <a:pt x="10765" y="3727"/>
                  </a:cubicBezTo>
                  <a:cubicBezTo>
                    <a:pt x="9097" y="3460"/>
                    <a:pt x="8763" y="3160"/>
                    <a:pt x="9030" y="2626"/>
                  </a:cubicBezTo>
                  <a:cubicBezTo>
                    <a:pt x="9419" y="1687"/>
                    <a:pt x="8707" y="622"/>
                    <a:pt x="7688" y="622"/>
                  </a:cubicBezTo>
                  <a:cubicBezTo>
                    <a:pt x="7658" y="622"/>
                    <a:pt x="7627" y="623"/>
                    <a:pt x="7596" y="625"/>
                  </a:cubicBezTo>
                  <a:cubicBezTo>
                    <a:pt x="6202" y="625"/>
                    <a:pt x="5942" y="1785"/>
                    <a:pt x="5597" y="1785"/>
                  </a:cubicBezTo>
                  <a:cubicBezTo>
                    <a:pt x="5554" y="1785"/>
                    <a:pt x="5509" y="1766"/>
                    <a:pt x="5461" y="1726"/>
                  </a:cubicBezTo>
                  <a:cubicBezTo>
                    <a:pt x="5061" y="1359"/>
                    <a:pt x="5394" y="458"/>
                    <a:pt x="4227" y="58"/>
                  </a:cubicBezTo>
                  <a:cubicBezTo>
                    <a:pt x="4104" y="19"/>
                    <a:pt x="3959" y="0"/>
                    <a:pt x="3799"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8" name="Google Shape;2948;p22"/>
            <p:cNvSpPr/>
            <p:nvPr/>
          </p:nvSpPr>
          <p:spPr>
            <a:xfrm>
              <a:off x="4044725" y="2742400"/>
              <a:ext cx="255100" cy="244125"/>
            </a:xfrm>
            <a:custGeom>
              <a:rect b="b" l="l" r="r" t="t"/>
              <a:pathLst>
                <a:path extrusionOk="0" h="9765" w="10204">
                  <a:moveTo>
                    <a:pt x="3003" y="1"/>
                  </a:moveTo>
                  <a:cubicBezTo>
                    <a:pt x="3003" y="1"/>
                    <a:pt x="2669" y="2269"/>
                    <a:pt x="1835" y="3003"/>
                  </a:cubicBezTo>
                  <a:cubicBezTo>
                    <a:pt x="968" y="3703"/>
                    <a:pt x="1" y="3570"/>
                    <a:pt x="568" y="4371"/>
                  </a:cubicBezTo>
                  <a:cubicBezTo>
                    <a:pt x="901" y="4737"/>
                    <a:pt x="1135" y="5171"/>
                    <a:pt x="1368" y="5638"/>
                  </a:cubicBezTo>
                  <a:cubicBezTo>
                    <a:pt x="1301" y="6806"/>
                    <a:pt x="1335" y="7940"/>
                    <a:pt x="1402" y="9074"/>
                  </a:cubicBezTo>
                  <a:cubicBezTo>
                    <a:pt x="1474" y="9636"/>
                    <a:pt x="1961" y="9765"/>
                    <a:pt x="2540" y="9765"/>
                  </a:cubicBezTo>
                  <a:cubicBezTo>
                    <a:pt x="3026" y="9765"/>
                    <a:pt x="3577" y="9674"/>
                    <a:pt x="4003" y="9674"/>
                  </a:cubicBezTo>
                  <a:cubicBezTo>
                    <a:pt x="4937" y="9674"/>
                    <a:pt x="7372" y="8707"/>
                    <a:pt x="8340" y="7139"/>
                  </a:cubicBezTo>
                  <a:cubicBezTo>
                    <a:pt x="8340" y="7139"/>
                    <a:pt x="9974" y="5705"/>
                    <a:pt x="10108" y="4671"/>
                  </a:cubicBezTo>
                  <a:cubicBezTo>
                    <a:pt x="10204" y="3926"/>
                    <a:pt x="9885" y="3510"/>
                    <a:pt x="9437" y="3510"/>
                  </a:cubicBezTo>
                  <a:cubicBezTo>
                    <a:pt x="9263" y="3510"/>
                    <a:pt x="9070" y="3573"/>
                    <a:pt x="8874" y="3703"/>
                  </a:cubicBezTo>
                  <a:cubicBezTo>
                    <a:pt x="8409" y="4035"/>
                    <a:pt x="8076" y="4500"/>
                    <a:pt x="7909" y="5063"/>
                  </a:cubicBezTo>
                  <a:lnTo>
                    <a:pt x="7909" y="5063"/>
                  </a:lnTo>
                  <a:cubicBezTo>
                    <a:pt x="7922" y="5008"/>
                    <a:pt x="7963" y="4664"/>
                    <a:pt x="7172" y="3904"/>
                  </a:cubicBezTo>
                  <a:cubicBezTo>
                    <a:pt x="6338" y="3070"/>
                    <a:pt x="7439" y="2069"/>
                    <a:pt x="7706" y="1902"/>
                  </a:cubicBezTo>
                  <a:cubicBezTo>
                    <a:pt x="7973" y="1702"/>
                    <a:pt x="7639" y="401"/>
                    <a:pt x="5938" y="234"/>
                  </a:cubicBezTo>
                  <a:cubicBezTo>
                    <a:pt x="4971" y="101"/>
                    <a:pt x="3970" y="34"/>
                    <a:pt x="3003"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49" name="Google Shape;2949;p22"/>
            <p:cNvSpPr/>
            <p:nvPr/>
          </p:nvSpPr>
          <p:spPr>
            <a:xfrm>
              <a:off x="4119775" y="2808825"/>
              <a:ext cx="19200" cy="30425"/>
            </a:xfrm>
            <a:custGeom>
              <a:rect b="b" l="l" r="r" t="t"/>
              <a:pathLst>
                <a:path extrusionOk="0" h="1217" w="768">
                  <a:moveTo>
                    <a:pt x="551" y="1"/>
                  </a:moveTo>
                  <a:cubicBezTo>
                    <a:pt x="416" y="1"/>
                    <a:pt x="223" y="218"/>
                    <a:pt x="134" y="513"/>
                  </a:cubicBezTo>
                  <a:cubicBezTo>
                    <a:pt x="1" y="846"/>
                    <a:pt x="34" y="1146"/>
                    <a:pt x="167" y="1213"/>
                  </a:cubicBezTo>
                  <a:cubicBezTo>
                    <a:pt x="177" y="1216"/>
                    <a:pt x="187" y="1217"/>
                    <a:pt x="198" y="1217"/>
                  </a:cubicBezTo>
                  <a:cubicBezTo>
                    <a:pt x="334" y="1217"/>
                    <a:pt x="542" y="1022"/>
                    <a:pt x="634" y="713"/>
                  </a:cubicBezTo>
                  <a:cubicBezTo>
                    <a:pt x="768" y="379"/>
                    <a:pt x="735" y="79"/>
                    <a:pt x="601" y="12"/>
                  </a:cubicBezTo>
                  <a:cubicBezTo>
                    <a:pt x="586" y="5"/>
                    <a:pt x="569" y="1"/>
                    <a:pt x="55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0" name="Google Shape;2950;p22"/>
            <p:cNvSpPr/>
            <p:nvPr/>
          </p:nvSpPr>
          <p:spPr>
            <a:xfrm>
              <a:off x="4106425" y="2894175"/>
              <a:ext cx="55900" cy="16700"/>
            </a:xfrm>
            <a:custGeom>
              <a:rect b="b" l="l" r="r" t="t"/>
              <a:pathLst>
                <a:path extrusionOk="0" fill="none" h="668" w="2236">
                  <a:moveTo>
                    <a:pt x="1" y="234"/>
                  </a:moveTo>
                  <a:cubicBezTo>
                    <a:pt x="735" y="668"/>
                    <a:pt x="1635" y="568"/>
                    <a:pt x="2236"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1" name="Google Shape;2951;p22"/>
            <p:cNvSpPr/>
            <p:nvPr/>
          </p:nvSpPr>
          <p:spPr>
            <a:xfrm>
              <a:off x="4128125" y="2771600"/>
              <a:ext cx="30050" cy="36700"/>
            </a:xfrm>
            <a:custGeom>
              <a:rect b="b" l="l" r="r" t="t"/>
              <a:pathLst>
                <a:path extrusionOk="0" fill="none" h="1468" w="1202">
                  <a:moveTo>
                    <a:pt x="0" y="434"/>
                  </a:moveTo>
                  <a:cubicBezTo>
                    <a:pt x="0" y="434"/>
                    <a:pt x="1034" y="0"/>
                    <a:pt x="1201" y="146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2" name="Google Shape;2952;p22"/>
            <p:cNvSpPr/>
            <p:nvPr/>
          </p:nvSpPr>
          <p:spPr>
            <a:xfrm>
              <a:off x="4326600" y="2513075"/>
              <a:ext cx="37550" cy="63550"/>
            </a:xfrm>
            <a:custGeom>
              <a:rect b="b" l="l" r="r" t="t"/>
              <a:pathLst>
                <a:path extrusionOk="0" h="2542" w="1502">
                  <a:moveTo>
                    <a:pt x="1501" y="0"/>
                  </a:moveTo>
                  <a:lnTo>
                    <a:pt x="1501" y="0"/>
                  </a:lnTo>
                  <a:cubicBezTo>
                    <a:pt x="1501" y="0"/>
                    <a:pt x="0" y="67"/>
                    <a:pt x="0" y="534"/>
                  </a:cubicBezTo>
                  <a:cubicBezTo>
                    <a:pt x="0" y="968"/>
                    <a:pt x="100" y="2436"/>
                    <a:pt x="534" y="2536"/>
                  </a:cubicBezTo>
                  <a:cubicBezTo>
                    <a:pt x="559" y="2539"/>
                    <a:pt x="582" y="2541"/>
                    <a:pt x="603" y="2541"/>
                  </a:cubicBezTo>
                  <a:cubicBezTo>
                    <a:pt x="961" y="2541"/>
                    <a:pt x="918" y="2031"/>
                    <a:pt x="1201" y="1401"/>
                  </a:cubicBezTo>
                  <a:cubicBezTo>
                    <a:pt x="1401" y="968"/>
                    <a:pt x="1501" y="467"/>
                    <a:pt x="1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3" name="Google Shape;2953;p22"/>
            <p:cNvSpPr/>
            <p:nvPr/>
          </p:nvSpPr>
          <p:spPr>
            <a:xfrm>
              <a:off x="4015550" y="2602300"/>
              <a:ext cx="703025" cy="1032900"/>
            </a:xfrm>
            <a:custGeom>
              <a:rect b="b" l="l" r="r" t="t"/>
              <a:pathLst>
                <a:path extrusionOk="0" h="41316" w="28121">
                  <a:moveTo>
                    <a:pt x="18146" y="1"/>
                  </a:moveTo>
                  <a:lnTo>
                    <a:pt x="16979" y="835"/>
                  </a:lnTo>
                  <a:lnTo>
                    <a:pt x="21882" y="11976"/>
                  </a:lnTo>
                  <a:cubicBezTo>
                    <a:pt x="21882" y="11976"/>
                    <a:pt x="15244" y="14578"/>
                    <a:pt x="12142" y="15679"/>
                  </a:cubicBezTo>
                  <a:cubicBezTo>
                    <a:pt x="9006" y="16779"/>
                    <a:pt x="4570" y="17613"/>
                    <a:pt x="2268" y="19381"/>
                  </a:cubicBezTo>
                  <a:cubicBezTo>
                    <a:pt x="0" y="21149"/>
                    <a:pt x="567" y="21983"/>
                    <a:pt x="567" y="21983"/>
                  </a:cubicBezTo>
                  <a:cubicBezTo>
                    <a:pt x="567" y="21983"/>
                    <a:pt x="801" y="27120"/>
                    <a:pt x="801" y="30523"/>
                  </a:cubicBezTo>
                  <a:cubicBezTo>
                    <a:pt x="734" y="33024"/>
                    <a:pt x="534" y="35493"/>
                    <a:pt x="133" y="37961"/>
                  </a:cubicBezTo>
                  <a:cubicBezTo>
                    <a:pt x="133" y="37961"/>
                    <a:pt x="434" y="38395"/>
                    <a:pt x="1968" y="39195"/>
                  </a:cubicBezTo>
                  <a:cubicBezTo>
                    <a:pt x="3439" y="39947"/>
                    <a:pt x="8495" y="41315"/>
                    <a:pt x="10215" y="41315"/>
                  </a:cubicBezTo>
                  <a:cubicBezTo>
                    <a:pt x="10327" y="41315"/>
                    <a:pt x="10426" y="41309"/>
                    <a:pt x="10508" y="41297"/>
                  </a:cubicBezTo>
                  <a:cubicBezTo>
                    <a:pt x="11875" y="41063"/>
                    <a:pt x="12742" y="32457"/>
                    <a:pt x="13510" y="29689"/>
                  </a:cubicBezTo>
                  <a:cubicBezTo>
                    <a:pt x="14244" y="26953"/>
                    <a:pt x="14744" y="19748"/>
                    <a:pt x="14744" y="19748"/>
                  </a:cubicBezTo>
                  <a:cubicBezTo>
                    <a:pt x="14744" y="19748"/>
                    <a:pt x="27386" y="13877"/>
                    <a:pt x="27753" y="12777"/>
                  </a:cubicBezTo>
                  <a:cubicBezTo>
                    <a:pt x="28120" y="11642"/>
                    <a:pt x="18146" y="1"/>
                    <a:pt x="18146" y="1"/>
                  </a:cubicBez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4" name="Google Shape;2954;p22"/>
            <p:cNvSpPr/>
            <p:nvPr/>
          </p:nvSpPr>
          <p:spPr>
            <a:xfrm>
              <a:off x="4130625" y="3179375"/>
              <a:ext cx="182650" cy="398650"/>
            </a:xfrm>
            <a:custGeom>
              <a:rect b="b" l="l" r="r" t="t"/>
              <a:pathLst>
                <a:path extrusionOk="0" fill="none" h="15946" w="7306">
                  <a:moveTo>
                    <a:pt x="7306" y="1"/>
                  </a:moveTo>
                  <a:cubicBezTo>
                    <a:pt x="7306" y="1"/>
                    <a:pt x="6005" y="13410"/>
                    <a:pt x="0" y="15946"/>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5" name="Google Shape;2955;p22"/>
            <p:cNvSpPr/>
            <p:nvPr/>
          </p:nvSpPr>
          <p:spPr>
            <a:xfrm>
              <a:off x="4219025" y="3397875"/>
              <a:ext cx="110925" cy="125125"/>
            </a:xfrm>
            <a:custGeom>
              <a:rect b="b" l="l" r="r" t="t"/>
              <a:pathLst>
                <a:path extrusionOk="0" fill="none" h="5005" w="4437">
                  <a:moveTo>
                    <a:pt x="4437" y="0"/>
                  </a:moveTo>
                  <a:cubicBezTo>
                    <a:pt x="3403" y="2002"/>
                    <a:pt x="1868" y="3736"/>
                    <a:pt x="0" y="5004"/>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6" name="Google Shape;2956;p22"/>
            <p:cNvSpPr/>
            <p:nvPr/>
          </p:nvSpPr>
          <p:spPr>
            <a:xfrm>
              <a:off x="4069750" y="3204400"/>
              <a:ext cx="108425" cy="135125"/>
            </a:xfrm>
            <a:custGeom>
              <a:rect b="b" l="l" r="r" t="t"/>
              <a:pathLst>
                <a:path extrusionOk="0" fill="none" h="5405" w="4337">
                  <a:moveTo>
                    <a:pt x="0" y="5404"/>
                  </a:moveTo>
                  <a:cubicBezTo>
                    <a:pt x="2002" y="4137"/>
                    <a:pt x="3503" y="2236"/>
                    <a:pt x="4337" y="1"/>
                  </a:cubicBezTo>
                  <a:cubicBezTo>
                    <a:pt x="4337" y="1"/>
                    <a:pt x="2202" y="2536"/>
                    <a:pt x="767" y="2536"/>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7" name="Google Shape;2957;p22"/>
            <p:cNvSpPr/>
            <p:nvPr/>
          </p:nvSpPr>
          <p:spPr>
            <a:xfrm>
              <a:off x="4403325" y="2167000"/>
              <a:ext cx="361950" cy="1157525"/>
            </a:xfrm>
            <a:custGeom>
              <a:rect b="b" l="l" r="r" t="t"/>
              <a:pathLst>
                <a:path extrusionOk="0" fill="none" h="46301" w="14478">
                  <a:moveTo>
                    <a:pt x="0" y="0"/>
                  </a:moveTo>
                  <a:lnTo>
                    <a:pt x="0" y="17079"/>
                  </a:lnTo>
                  <a:cubicBezTo>
                    <a:pt x="0" y="17079"/>
                    <a:pt x="1334" y="20848"/>
                    <a:pt x="3036" y="22183"/>
                  </a:cubicBezTo>
                  <a:cubicBezTo>
                    <a:pt x="4737" y="23517"/>
                    <a:pt x="7639" y="21716"/>
                    <a:pt x="9373" y="24851"/>
                  </a:cubicBezTo>
                  <a:cubicBezTo>
                    <a:pt x="11075" y="28020"/>
                    <a:pt x="8540" y="28754"/>
                    <a:pt x="9007" y="30589"/>
                  </a:cubicBezTo>
                  <a:cubicBezTo>
                    <a:pt x="9474" y="32423"/>
                    <a:pt x="14477" y="31189"/>
                    <a:pt x="14344" y="34225"/>
                  </a:cubicBezTo>
                  <a:cubicBezTo>
                    <a:pt x="14210" y="37294"/>
                    <a:pt x="8640" y="36560"/>
                    <a:pt x="8506" y="39462"/>
                  </a:cubicBezTo>
                  <a:cubicBezTo>
                    <a:pt x="8406" y="42397"/>
                    <a:pt x="11442" y="39962"/>
                    <a:pt x="11909" y="40796"/>
                  </a:cubicBezTo>
                  <a:cubicBezTo>
                    <a:pt x="12409" y="41663"/>
                    <a:pt x="12409" y="42397"/>
                    <a:pt x="9740" y="43865"/>
                  </a:cubicBezTo>
                  <a:cubicBezTo>
                    <a:pt x="7038" y="45333"/>
                    <a:pt x="7539" y="46300"/>
                    <a:pt x="7539" y="4630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8" name="Google Shape;2958;p22"/>
            <p:cNvSpPr/>
            <p:nvPr/>
          </p:nvSpPr>
          <p:spPr>
            <a:xfrm>
              <a:off x="4347450" y="2504200"/>
              <a:ext cx="122600" cy="123975"/>
            </a:xfrm>
            <a:custGeom>
              <a:rect b="b" l="l" r="r" t="t"/>
              <a:pathLst>
                <a:path extrusionOk="0" h="4959" w="4904">
                  <a:moveTo>
                    <a:pt x="2620" y="1"/>
                  </a:moveTo>
                  <a:cubicBezTo>
                    <a:pt x="2019" y="1"/>
                    <a:pt x="1096" y="103"/>
                    <a:pt x="667" y="222"/>
                  </a:cubicBezTo>
                  <a:cubicBezTo>
                    <a:pt x="67" y="355"/>
                    <a:pt x="0" y="1089"/>
                    <a:pt x="67" y="1990"/>
                  </a:cubicBezTo>
                  <a:cubicBezTo>
                    <a:pt x="134" y="2891"/>
                    <a:pt x="367" y="3758"/>
                    <a:pt x="901" y="3925"/>
                  </a:cubicBezTo>
                  <a:cubicBezTo>
                    <a:pt x="1281" y="3988"/>
                    <a:pt x="1662" y="4011"/>
                    <a:pt x="2043" y="4011"/>
                  </a:cubicBezTo>
                  <a:cubicBezTo>
                    <a:pt x="2263" y="4011"/>
                    <a:pt x="2482" y="4004"/>
                    <a:pt x="2702" y="3991"/>
                  </a:cubicBezTo>
                  <a:lnTo>
                    <a:pt x="3736" y="4959"/>
                  </a:lnTo>
                  <a:lnTo>
                    <a:pt x="4904" y="3925"/>
                  </a:lnTo>
                  <a:cubicBezTo>
                    <a:pt x="4904" y="3925"/>
                    <a:pt x="3403" y="222"/>
                    <a:pt x="3136" y="55"/>
                  </a:cubicBezTo>
                  <a:cubicBezTo>
                    <a:pt x="3050" y="17"/>
                    <a:pt x="2861" y="1"/>
                    <a:pt x="2620"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59" name="Google Shape;2959;p22"/>
            <p:cNvSpPr/>
            <p:nvPr/>
          </p:nvSpPr>
          <p:spPr>
            <a:xfrm>
              <a:off x="4016375" y="2528925"/>
              <a:ext cx="537900" cy="685500"/>
            </a:xfrm>
            <a:custGeom>
              <a:rect b="b" l="l" r="r" t="t"/>
              <a:pathLst>
                <a:path extrusionOk="0" h="27420" w="21516">
                  <a:moveTo>
                    <a:pt x="16912" y="0"/>
                  </a:moveTo>
                  <a:lnTo>
                    <a:pt x="15245" y="134"/>
                  </a:lnTo>
                  <a:lnTo>
                    <a:pt x="15945" y="15478"/>
                  </a:lnTo>
                  <a:cubicBezTo>
                    <a:pt x="15945" y="15478"/>
                    <a:pt x="5971" y="18047"/>
                    <a:pt x="3136" y="19614"/>
                  </a:cubicBezTo>
                  <a:cubicBezTo>
                    <a:pt x="301" y="21182"/>
                    <a:pt x="0" y="23450"/>
                    <a:pt x="367" y="25252"/>
                  </a:cubicBezTo>
                  <a:cubicBezTo>
                    <a:pt x="734" y="27020"/>
                    <a:pt x="2035" y="27420"/>
                    <a:pt x="2035" y="27420"/>
                  </a:cubicBezTo>
                  <a:lnTo>
                    <a:pt x="4504" y="26419"/>
                  </a:lnTo>
                  <a:cubicBezTo>
                    <a:pt x="4504" y="26419"/>
                    <a:pt x="21382" y="18013"/>
                    <a:pt x="21449" y="17479"/>
                  </a:cubicBezTo>
                  <a:cubicBezTo>
                    <a:pt x="21516" y="16946"/>
                    <a:pt x="16912" y="0"/>
                    <a:pt x="16912" y="0"/>
                  </a:cubicBezTo>
                  <a:close/>
                </a:path>
              </a:pathLst>
            </a:custGeom>
            <a:solidFill>
              <a:srgbClr val="FFBD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0" name="Google Shape;2960;p22"/>
            <p:cNvSpPr/>
            <p:nvPr/>
          </p:nvSpPr>
          <p:spPr>
            <a:xfrm>
              <a:off x="4016375" y="2528925"/>
              <a:ext cx="537900" cy="685500"/>
            </a:xfrm>
            <a:custGeom>
              <a:rect b="b" l="l" r="r" t="t"/>
              <a:pathLst>
                <a:path extrusionOk="0" fill="none" h="27420" w="21516">
                  <a:moveTo>
                    <a:pt x="2035" y="27420"/>
                  </a:moveTo>
                  <a:cubicBezTo>
                    <a:pt x="2035" y="27420"/>
                    <a:pt x="734" y="27020"/>
                    <a:pt x="367" y="25252"/>
                  </a:cubicBezTo>
                  <a:cubicBezTo>
                    <a:pt x="0" y="23450"/>
                    <a:pt x="301" y="21182"/>
                    <a:pt x="3136" y="19614"/>
                  </a:cubicBezTo>
                  <a:cubicBezTo>
                    <a:pt x="5971" y="18047"/>
                    <a:pt x="15945" y="15478"/>
                    <a:pt x="15945" y="15478"/>
                  </a:cubicBezTo>
                  <a:lnTo>
                    <a:pt x="15245" y="134"/>
                  </a:lnTo>
                  <a:lnTo>
                    <a:pt x="16912" y="0"/>
                  </a:lnTo>
                  <a:cubicBezTo>
                    <a:pt x="16912" y="0"/>
                    <a:pt x="21516" y="16946"/>
                    <a:pt x="21449" y="17479"/>
                  </a:cubicBezTo>
                  <a:cubicBezTo>
                    <a:pt x="21382" y="18013"/>
                    <a:pt x="4504" y="26419"/>
                    <a:pt x="4504" y="2641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1" name="Google Shape;2961;p22"/>
            <p:cNvSpPr/>
            <p:nvPr/>
          </p:nvSpPr>
          <p:spPr>
            <a:xfrm>
              <a:off x="4364125" y="2361800"/>
              <a:ext cx="85075" cy="170475"/>
            </a:xfrm>
            <a:custGeom>
              <a:rect b="b" l="l" r="r" t="t"/>
              <a:pathLst>
                <a:path extrusionOk="0" h="6819" w="3403">
                  <a:moveTo>
                    <a:pt x="2386" y="0"/>
                  </a:moveTo>
                  <a:cubicBezTo>
                    <a:pt x="2180" y="0"/>
                    <a:pt x="1960" y="85"/>
                    <a:pt x="1835" y="147"/>
                  </a:cubicBezTo>
                  <a:cubicBezTo>
                    <a:pt x="1568" y="281"/>
                    <a:pt x="0" y="1848"/>
                    <a:pt x="100" y="2883"/>
                  </a:cubicBezTo>
                  <a:cubicBezTo>
                    <a:pt x="167" y="3917"/>
                    <a:pt x="1335" y="6819"/>
                    <a:pt x="1335" y="6819"/>
                  </a:cubicBezTo>
                  <a:lnTo>
                    <a:pt x="3002" y="6719"/>
                  </a:lnTo>
                  <a:lnTo>
                    <a:pt x="2769" y="5218"/>
                  </a:lnTo>
                  <a:cubicBezTo>
                    <a:pt x="3069" y="4550"/>
                    <a:pt x="3303" y="3850"/>
                    <a:pt x="3403" y="3116"/>
                  </a:cubicBezTo>
                  <a:cubicBezTo>
                    <a:pt x="3403" y="2549"/>
                    <a:pt x="3169" y="1982"/>
                    <a:pt x="2769" y="1582"/>
                  </a:cubicBezTo>
                  <a:cubicBezTo>
                    <a:pt x="2902" y="1215"/>
                    <a:pt x="2936" y="848"/>
                    <a:pt x="2869" y="481"/>
                  </a:cubicBezTo>
                  <a:cubicBezTo>
                    <a:pt x="2834" y="109"/>
                    <a:pt x="2619" y="0"/>
                    <a:pt x="2386" y="0"/>
                  </a:cubicBezTo>
                  <a:close/>
                </a:path>
              </a:pathLst>
            </a:custGeom>
            <a:solidFill>
              <a:srgbClr val="FFFFFF"/>
            </a:solid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2" name="Google Shape;2962;p22"/>
            <p:cNvSpPr/>
            <p:nvPr/>
          </p:nvSpPr>
          <p:spPr>
            <a:xfrm>
              <a:off x="3994700" y="1510500"/>
              <a:ext cx="804750" cy="664850"/>
            </a:xfrm>
            <a:custGeom>
              <a:rect b="b" l="l" r="r" t="t"/>
              <a:pathLst>
                <a:path extrusionOk="0" h="26594" w="32190">
                  <a:moveTo>
                    <a:pt x="23722" y="0"/>
                  </a:moveTo>
                  <a:cubicBezTo>
                    <a:pt x="20524" y="0"/>
                    <a:pt x="17504" y="1820"/>
                    <a:pt x="16078" y="4812"/>
                  </a:cubicBezTo>
                  <a:cubicBezTo>
                    <a:pt x="14632" y="1836"/>
                    <a:pt x="11656" y="20"/>
                    <a:pt x="8483" y="20"/>
                  </a:cubicBezTo>
                  <a:cubicBezTo>
                    <a:pt x="7850" y="20"/>
                    <a:pt x="7209" y="92"/>
                    <a:pt x="6571" y="242"/>
                  </a:cubicBezTo>
                  <a:cubicBezTo>
                    <a:pt x="2735" y="1109"/>
                    <a:pt x="0" y="4545"/>
                    <a:pt x="0" y="8481"/>
                  </a:cubicBezTo>
                  <a:cubicBezTo>
                    <a:pt x="0" y="13818"/>
                    <a:pt x="5971" y="18888"/>
                    <a:pt x="10107" y="21590"/>
                  </a:cubicBezTo>
                  <a:cubicBezTo>
                    <a:pt x="14444" y="24426"/>
                    <a:pt x="16479" y="26594"/>
                    <a:pt x="16479" y="26594"/>
                  </a:cubicBezTo>
                  <a:cubicBezTo>
                    <a:pt x="16479" y="26594"/>
                    <a:pt x="19314" y="22925"/>
                    <a:pt x="23150" y="20890"/>
                  </a:cubicBezTo>
                  <a:cubicBezTo>
                    <a:pt x="27286" y="18755"/>
                    <a:pt x="32190" y="13418"/>
                    <a:pt x="32190" y="8481"/>
                  </a:cubicBezTo>
                  <a:cubicBezTo>
                    <a:pt x="32190" y="4511"/>
                    <a:pt x="29454" y="1109"/>
                    <a:pt x="25585" y="208"/>
                  </a:cubicBezTo>
                  <a:cubicBezTo>
                    <a:pt x="24964" y="68"/>
                    <a:pt x="24340" y="0"/>
                    <a:pt x="237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3" name="Google Shape;2963;p22"/>
            <p:cNvSpPr/>
            <p:nvPr/>
          </p:nvSpPr>
          <p:spPr>
            <a:xfrm>
              <a:off x="4038050" y="1657450"/>
              <a:ext cx="207675" cy="327775"/>
            </a:xfrm>
            <a:custGeom>
              <a:rect b="b" l="l" r="r" t="t"/>
              <a:pathLst>
                <a:path extrusionOk="0" fill="none" h="13111" w="8307">
                  <a:moveTo>
                    <a:pt x="1402" y="1"/>
                  </a:moveTo>
                  <a:cubicBezTo>
                    <a:pt x="1" y="2903"/>
                    <a:pt x="935" y="7039"/>
                    <a:pt x="3870" y="9474"/>
                  </a:cubicBezTo>
                  <a:lnTo>
                    <a:pt x="8307" y="13110"/>
                  </a:ln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4" name="Google Shape;2964;p22"/>
            <p:cNvSpPr/>
            <p:nvPr/>
          </p:nvSpPr>
          <p:spPr>
            <a:xfrm>
              <a:off x="4117275" y="1573225"/>
              <a:ext cx="83425" cy="30900"/>
            </a:xfrm>
            <a:custGeom>
              <a:rect b="b" l="l" r="r" t="t"/>
              <a:pathLst>
                <a:path extrusionOk="0" fill="none" h="1236" w="3337">
                  <a:moveTo>
                    <a:pt x="3336" y="1"/>
                  </a:moveTo>
                  <a:cubicBezTo>
                    <a:pt x="2135" y="101"/>
                    <a:pt x="968" y="535"/>
                    <a:pt x="1" y="1235"/>
                  </a:cubicBez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5" name="Google Shape;2965;p22"/>
            <p:cNvSpPr/>
            <p:nvPr/>
          </p:nvSpPr>
          <p:spPr>
            <a:xfrm>
              <a:off x="4433325" y="1543225"/>
              <a:ext cx="153475" cy="83400"/>
            </a:xfrm>
            <a:custGeom>
              <a:rect b="b" l="l" r="r" t="t"/>
              <a:pathLst>
                <a:path extrusionOk="0" fill="none" h="3336" w="6139">
                  <a:moveTo>
                    <a:pt x="1" y="3336"/>
                  </a:moveTo>
                  <a:cubicBezTo>
                    <a:pt x="1" y="3336"/>
                    <a:pt x="1068" y="334"/>
                    <a:pt x="6139" y="0"/>
                  </a:cubicBez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6" name="Google Shape;2966;p22"/>
            <p:cNvSpPr/>
            <p:nvPr/>
          </p:nvSpPr>
          <p:spPr>
            <a:xfrm>
              <a:off x="3375925" y="888375"/>
              <a:ext cx="804750" cy="664875"/>
            </a:xfrm>
            <a:custGeom>
              <a:rect b="b" l="l" r="r" t="t"/>
              <a:pathLst>
                <a:path extrusionOk="0" h="26595" w="32190">
                  <a:moveTo>
                    <a:pt x="8446" y="1"/>
                  </a:moveTo>
                  <a:cubicBezTo>
                    <a:pt x="7826" y="1"/>
                    <a:pt x="7198" y="68"/>
                    <a:pt x="6571" y="209"/>
                  </a:cubicBezTo>
                  <a:cubicBezTo>
                    <a:pt x="2735" y="1109"/>
                    <a:pt x="0" y="4512"/>
                    <a:pt x="0" y="8481"/>
                  </a:cubicBezTo>
                  <a:cubicBezTo>
                    <a:pt x="0" y="13819"/>
                    <a:pt x="5971" y="18889"/>
                    <a:pt x="10107" y="21591"/>
                  </a:cubicBezTo>
                  <a:cubicBezTo>
                    <a:pt x="14477" y="24426"/>
                    <a:pt x="16479" y="26594"/>
                    <a:pt x="16479" y="26594"/>
                  </a:cubicBezTo>
                  <a:cubicBezTo>
                    <a:pt x="16479" y="26594"/>
                    <a:pt x="19314" y="22925"/>
                    <a:pt x="23150" y="20890"/>
                  </a:cubicBezTo>
                  <a:cubicBezTo>
                    <a:pt x="27320" y="18755"/>
                    <a:pt x="32190" y="13418"/>
                    <a:pt x="32190" y="8481"/>
                  </a:cubicBezTo>
                  <a:cubicBezTo>
                    <a:pt x="32190" y="4512"/>
                    <a:pt x="29488" y="1076"/>
                    <a:pt x="25618" y="209"/>
                  </a:cubicBezTo>
                  <a:cubicBezTo>
                    <a:pt x="24992" y="68"/>
                    <a:pt x="24364" y="1"/>
                    <a:pt x="23744" y="1"/>
                  </a:cubicBezTo>
                  <a:cubicBezTo>
                    <a:pt x="20534" y="1"/>
                    <a:pt x="17538" y="1820"/>
                    <a:pt x="16112" y="4812"/>
                  </a:cubicBezTo>
                  <a:cubicBezTo>
                    <a:pt x="14658" y="1820"/>
                    <a:pt x="11657" y="1"/>
                    <a:pt x="84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7" name="Google Shape;2967;p22"/>
            <p:cNvSpPr/>
            <p:nvPr/>
          </p:nvSpPr>
          <p:spPr>
            <a:xfrm>
              <a:off x="2845525" y="3527175"/>
              <a:ext cx="140125" cy="62575"/>
            </a:xfrm>
            <a:custGeom>
              <a:rect b="b" l="l" r="r" t="t"/>
              <a:pathLst>
                <a:path extrusionOk="0" h="2503" w="5605">
                  <a:moveTo>
                    <a:pt x="4172" y="1"/>
                  </a:moveTo>
                  <a:cubicBezTo>
                    <a:pt x="3832" y="1"/>
                    <a:pt x="3415" y="47"/>
                    <a:pt x="2903" y="166"/>
                  </a:cubicBezTo>
                  <a:cubicBezTo>
                    <a:pt x="2903" y="166"/>
                    <a:pt x="1" y="2167"/>
                    <a:pt x="935" y="2234"/>
                  </a:cubicBezTo>
                  <a:cubicBezTo>
                    <a:pt x="969" y="2237"/>
                    <a:pt x="1003" y="2239"/>
                    <a:pt x="1038" y="2239"/>
                  </a:cubicBezTo>
                  <a:cubicBezTo>
                    <a:pt x="1494" y="2239"/>
                    <a:pt x="2052" y="1944"/>
                    <a:pt x="2504" y="1642"/>
                  </a:cubicBezTo>
                  <a:lnTo>
                    <a:pt x="2504" y="1642"/>
                  </a:lnTo>
                  <a:cubicBezTo>
                    <a:pt x="2291" y="1874"/>
                    <a:pt x="2197" y="2109"/>
                    <a:pt x="2503" y="2234"/>
                  </a:cubicBezTo>
                  <a:cubicBezTo>
                    <a:pt x="2572" y="2262"/>
                    <a:pt x="2645" y="2275"/>
                    <a:pt x="2721" y="2275"/>
                  </a:cubicBezTo>
                  <a:cubicBezTo>
                    <a:pt x="3356" y="2275"/>
                    <a:pt x="4153" y="1362"/>
                    <a:pt x="4333" y="1145"/>
                  </a:cubicBezTo>
                  <a:lnTo>
                    <a:pt x="4333" y="1145"/>
                  </a:lnTo>
                  <a:cubicBezTo>
                    <a:pt x="4138" y="1387"/>
                    <a:pt x="3258" y="2502"/>
                    <a:pt x="3683" y="2502"/>
                  </a:cubicBezTo>
                  <a:cubicBezTo>
                    <a:pt x="3741" y="2502"/>
                    <a:pt x="3824" y="2481"/>
                    <a:pt x="3937" y="2434"/>
                  </a:cubicBezTo>
                  <a:cubicBezTo>
                    <a:pt x="5005" y="2034"/>
                    <a:pt x="5605" y="566"/>
                    <a:pt x="5605" y="566"/>
                  </a:cubicBezTo>
                  <a:cubicBezTo>
                    <a:pt x="5605" y="566"/>
                    <a:pt x="5363" y="1"/>
                    <a:pt x="417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8" name="Google Shape;2968;p22"/>
            <p:cNvSpPr/>
            <p:nvPr/>
          </p:nvSpPr>
          <p:spPr>
            <a:xfrm>
              <a:off x="2889725" y="2419725"/>
              <a:ext cx="653825" cy="858675"/>
            </a:xfrm>
            <a:custGeom>
              <a:rect b="b" l="l" r="r" t="t"/>
              <a:pathLst>
                <a:path extrusionOk="0" h="34347" w="26153">
                  <a:moveTo>
                    <a:pt x="17006" y="1"/>
                  </a:moveTo>
                  <a:cubicBezTo>
                    <a:pt x="16320" y="1"/>
                    <a:pt x="15544" y="132"/>
                    <a:pt x="14678" y="465"/>
                  </a:cubicBezTo>
                  <a:cubicBezTo>
                    <a:pt x="10608" y="2033"/>
                    <a:pt x="10208" y="7337"/>
                    <a:pt x="10608" y="8805"/>
                  </a:cubicBezTo>
                  <a:cubicBezTo>
                    <a:pt x="11042" y="10272"/>
                    <a:pt x="8740" y="10673"/>
                    <a:pt x="4471" y="12241"/>
                  </a:cubicBezTo>
                  <a:cubicBezTo>
                    <a:pt x="201" y="13808"/>
                    <a:pt x="1" y="19946"/>
                    <a:pt x="2369" y="21814"/>
                  </a:cubicBezTo>
                  <a:cubicBezTo>
                    <a:pt x="4771" y="23715"/>
                    <a:pt x="1669" y="23482"/>
                    <a:pt x="1769" y="27885"/>
                  </a:cubicBezTo>
                  <a:cubicBezTo>
                    <a:pt x="1853" y="31550"/>
                    <a:pt x="6043" y="34347"/>
                    <a:pt x="10089" y="34347"/>
                  </a:cubicBezTo>
                  <a:cubicBezTo>
                    <a:pt x="10867" y="34347"/>
                    <a:pt x="11639" y="34243"/>
                    <a:pt x="12376" y="34023"/>
                  </a:cubicBezTo>
                  <a:cubicBezTo>
                    <a:pt x="16980" y="32655"/>
                    <a:pt x="16679" y="30053"/>
                    <a:pt x="17513" y="26417"/>
                  </a:cubicBezTo>
                  <a:cubicBezTo>
                    <a:pt x="18347" y="22781"/>
                    <a:pt x="17180" y="20580"/>
                    <a:pt x="19181" y="18378"/>
                  </a:cubicBezTo>
                  <a:cubicBezTo>
                    <a:pt x="21149" y="16210"/>
                    <a:pt x="25519" y="10773"/>
                    <a:pt x="25853" y="7137"/>
                  </a:cubicBezTo>
                  <a:cubicBezTo>
                    <a:pt x="26153" y="3468"/>
                    <a:pt x="24885" y="2033"/>
                    <a:pt x="23351" y="2033"/>
                  </a:cubicBezTo>
                  <a:cubicBezTo>
                    <a:pt x="22484" y="2033"/>
                    <a:pt x="21650" y="1967"/>
                    <a:pt x="20849" y="1800"/>
                  </a:cubicBezTo>
                  <a:cubicBezTo>
                    <a:pt x="20849" y="1800"/>
                    <a:pt x="19546" y="1"/>
                    <a:pt x="17006" y="1"/>
                  </a:cubicBezTo>
                  <a:close/>
                </a:path>
              </a:pathLst>
            </a:custGeom>
            <a:solidFill>
              <a:schemeClr val="dk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69" name="Google Shape;2969;p22"/>
            <p:cNvSpPr/>
            <p:nvPr/>
          </p:nvSpPr>
          <p:spPr>
            <a:xfrm>
              <a:off x="3021500" y="2960050"/>
              <a:ext cx="33375" cy="6700"/>
            </a:xfrm>
            <a:custGeom>
              <a:rect b="b" l="l" r="r" t="t"/>
              <a:pathLst>
                <a:path extrusionOk="0" fill="none" h="268" w="1335">
                  <a:moveTo>
                    <a:pt x="0" y="1"/>
                  </a:moveTo>
                  <a:cubicBezTo>
                    <a:pt x="434" y="168"/>
                    <a:pt x="901" y="268"/>
                    <a:pt x="1335" y="268"/>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0" name="Google Shape;2970;p22"/>
            <p:cNvSpPr/>
            <p:nvPr/>
          </p:nvSpPr>
          <p:spPr>
            <a:xfrm>
              <a:off x="2963125" y="2459700"/>
              <a:ext cx="466175" cy="482875"/>
            </a:xfrm>
            <a:custGeom>
              <a:rect b="b" l="l" r="r" t="t"/>
              <a:pathLst>
                <a:path extrusionOk="0" fill="none" h="19315" w="18647">
                  <a:moveTo>
                    <a:pt x="18647" y="1735"/>
                  </a:moveTo>
                  <a:cubicBezTo>
                    <a:pt x="18647" y="1735"/>
                    <a:pt x="17880" y="1"/>
                    <a:pt x="16045" y="1068"/>
                  </a:cubicBezTo>
                  <a:cubicBezTo>
                    <a:pt x="14210" y="2102"/>
                    <a:pt x="14210" y="7806"/>
                    <a:pt x="11875" y="9374"/>
                  </a:cubicBezTo>
                  <a:cubicBezTo>
                    <a:pt x="9540" y="10908"/>
                    <a:pt x="4937" y="9641"/>
                    <a:pt x="2602" y="12176"/>
                  </a:cubicBezTo>
                  <a:cubicBezTo>
                    <a:pt x="868" y="14044"/>
                    <a:pt x="0" y="17580"/>
                    <a:pt x="1401" y="19314"/>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1" name="Google Shape;2971;p22"/>
            <p:cNvSpPr/>
            <p:nvPr/>
          </p:nvSpPr>
          <p:spPr>
            <a:xfrm>
              <a:off x="3013150" y="3100150"/>
              <a:ext cx="10050" cy="35900"/>
            </a:xfrm>
            <a:custGeom>
              <a:rect b="b" l="l" r="r" t="t"/>
              <a:pathLst>
                <a:path extrusionOk="0" fill="none" h="1436" w="402">
                  <a:moveTo>
                    <a:pt x="401" y="1"/>
                  </a:moveTo>
                  <a:cubicBezTo>
                    <a:pt x="67" y="401"/>
                    <a:pt x="1" y="968"/>
                    <a:pt x="234" y="1435"/>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2" name="Google Shape;2972;p22"/>
            <p:cNvSpPr/>
            <p:nvPr/>
          </p:nvSpPr>
          <p:spPr>
            <a:xfrm>
              <a:off x="3014000" y="2788275"/>
              <a:ext cx="188475" cy="296900"/>
            </a:xfrm>
            <a:custGeom>
              <a:rect b="b" l="l" r="r" t="t"/>
              <a:pathLst>
                <a:path extrusionOk="0" fill="none" h="11876" w="7539">
                  <a:moveTo>
                    <a:pt x="4337" y="0"/>
                  </a:moveTo>
                  <a:cubicBezTo>
                    <a:pt x="4337" y="0"/>
                    <a:pt x="0" y="1935"/>
                    <a:pt x="2035" y="4637"/>
                  </a:cubicBezTo>
                  <a:cubicBezTo>
                    <a:pt x="4070" y="7339"/>
                    <a:pt x="7539" y="6472"/>
                    <a:pt x="7339" y="9374"/>
                  </a:cubicBezTo>
                  <a:cubicBezTo>
                    <a:pt x="7205" y="11308"/>
                    <a:pt x="3503" y="11175"/>
                    <a:pt x="1434" y="11876"/>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3" name="Google Shape;2973;p22"/>
            <p:cNvSpPr/>
            <p:nvPr/>
          </p:nvSpPr>
          <p:spPr>
            <a:xfrm>
              <a:off x="3170775" y="2664850"/>
              <a:ext cx="31700" cy="7525"/>
            </a:xfrm>
            <a:custGeom>
              <a:rect b="b" l="l" r="r" t="t"/>
              <a:pathLst>
                <a:path extrusionOk="0" fill="none" h="301" w="1268">
                  <a:moveTo>
                    <a:pt x="1268" y="0"/>
                  </a:moveTo>
                  <a:cubicBezTo>
                    <a:pt x="834" y="134"/>
                    <a:pt x="434" y="234"/>
                    <a:pt x="0" y="301"/>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4" name="Google Shape;2974;p22"/>
            <p:cNvSpPr/>
            <p:nvPr/>
          </p:nvSpPr>
          <p:spPr>
            <a:xfrm>
              <a:off x="3234975" y="2428025"/>
              <a:ext cx="117625" cy="218500"/>
            </a:xfrm>
            <a:custGeom>
              <a:rect b="b" l="l" r="r" t="t"/>
              <a:pathLst>
                <a:path extrusionOk="0" fill="none" h="8740" w="4705">
                  <a:moveTo>
                    <a:pt x="4704" y="1168"/>
                  </a:moveTo>
                  <a:cubicBezTo>
                    <a:pt x="4704" y="1168"/>
                    <a:pt x="2269" y="0"/>
                    <a:pt x="1302" y="2402"/>
                  </a:cubicBezTo>
                  <a:cubicBezTo>
                    <a:pt x="334" y="4837"/>
                    <a:pt x="1802" y="6271"/>
                    <a:pt x="735" y="7906"/>
                  </a:cubicBezTo>
                  <a:cubicBezTo>
                    <a:pt x="534" y="8239"/>
                    <a:pt x="268" y="8506"/>
                    <a:pt x="1" y="8740"/>
                  </a:cubicBezTo>
                </a:path>
              </a:pathLst>
            </a:custGeom>
            <a:noFill/>
            <a:ln cap="rnd"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5" name="Google Shape;2975;p22"/>
            <p:cNvSpPr/>
            <p:nvPr/>
          </p:nvSpPr>
          <p:spPr>
            <a:xfrm>
              <a:off x="2898075" y="4341325"/>
              <a:ext cx="100100" cy="166250"/>
            </a:xfrm>
            <a:custGeom>
              <a:rect b="b" l="l" r="r" t="t"/>
              <a:pathLst>
                <a:path extrusionOk="0" h="6650" w="4004">
                  <a:moveTo>
                    <a:pt x="2436" y="1"/>
                  </a:moveTo>
                  <a:cubicBezTo>
                    <a:pt x="2213" y="1"/>
                    <a:pt x="1985" y="120"/>
                    <a:pt x="1768" y="423"/>
                  </a:cubicBezTo>
                  <a:cubicBezTo>
                    <a:pt x="1768" y="423"/>
                    <a:pt x="0" y="3025"/>
                    <a:pt x="0" y="4593"/>
                  </a:cubicBezTo>
                  <a:cubicBezTo>
                    <a:pt x="0" y="5830"/>
                    <a:pt x="399" y="6650"/>
                    <a:pt x="1196" y="6650"/>
                  </a:cubicBezTo>
                  <a:cubicBezTo>
                    <a:pt x="1430" y="6650"/>
                    <a:pt x="1699" y="6579"/>
                    <a:pt x="2002" y="6427"/>
                  </a:cubicBezTo>
                  <a:cubicBezTo>
                    <a:pt x="3603" y="5627"/>
                    <a:pt x="4003" y="1557"/>
                    <a:pt x="4003" y="1557"/>
                  </a:cubicBezTo>
                  <a:cubicBezTo>
                    <a:pt x="4003" y="1557"/>
                    <a:pt x="3246" y="1"/>
                    <a:pt x="2436" y="1"/>
                  </a:cubicBezTo>
                  <a:close/>
                </a:path>
              </a:pathLst>
            </a:custGeom>
            <a:solidFill>
              <a:srgbClr val="FFBDBD"/>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6" name="Google Shape;2976;p22"/>
            <p:cNvSpPr/>
            <p:nvPr/>
          </p:nvSpPr>
          <p:spPr>
            <a:xfrm>
              <a:off x="2911550" y="3759325"/>
              <a:ext cx="541100" cy="712350"/>
            </a:xfrm>
            <a:custGeom>
              <a:rect b="b" l="l" r="r" t="t"/>
              <a:pathLst>
                <a:path extrusionOk="0" h="28494" w="21644">
                  <a:moveTo>
                    <a:pt x="16692" y="0"/>
                  </a:moveTo>
                  <a:cubicBezTo>
                    <a:pt x="15961" y="0"/>
                    <a:pt x="15223" y="155"/>
                    <a:pt x="14539" y="553"/>
                  </a:cubicBezTo>
                  <a:lnTo>
                    <a:pt x="14439" y="6724"/>
                  </a:lnTo>
                  <a:cubicBezTo>
                    <a:pt x="14439" y="6724"/>
                    <a:pt x="10269" y="8993"/>
                    <a:pt x="8501" y="11294"/>
                  </a:cubicBezTo>
                  <a:cubicBezTo>
                    <a:pt x="6733" y="13596"/>
                    <a:pt x="4532" y="18266"/>
                    <a:pt x="3398" y="20367"/>
                  </a:cubicBezTo>
                  <a:cubicBezTo>
                    <a:pt x="2230" y="22436"/>
                    <a:pt x="162" y="24637"/>
                    <a:pt x="62" y="26605"/>
                  </a:cubicBezTo>
                  <a:cubicBezTo>
                    <a:pt x="1" y="27831"/>
                    <a:pt x="477" y="28494"/>
                    <a:pt x="1094" y="28494"/>
                  </a:cubicBezTo>
                  <a:cubicBezTo>
                    <a:pt x="1484" y="28494"/>
                    <a:pt x="1929" y="28228"/>
                    <a:pt x="2330" y="27673"/>
                  </a:cubicBezTo>
                  <a:cubicBezTo>
                    <a:pt x="3398" y="26205"/>
                    <a:pt x="3898" y="22035"/>
                    <a:pt x="5065" y="20901"/>
                  </a:cubicBezTo>
                  <a:cubicBezTo>
                    <a:pt x="6200" y="19734"/>
                    <a:pt x="12237" y="14530"/>
                    <a:pt x="15273" y="12128"/>
                  </a:cubicBezTo>
                  <a:cubicBezTo>
                    <a:pt x="18308" y="9726"/>
                    <a:pt x="19342" y="8159"/>
                    <a:pt x="19976" y="6491"/>
                  </a:cubicBezTo>
                  <a:cubicBezTo>
                    <a:pt x="20577" y="4823"/>
                    <a:pt x="21644" y="1821"/>
                    <a:pt x="21644" y="1821"/>
                  </a:cubicBezTo>
                  <a:cubicBezTo>
                    <a:pt x="21644" y="1821"/>
                    <a:pt x="19203" y="0"/>
                    <a:pt x="16692" y="0"/>
                  </a:cubicBezTo>
                  <a:close/>
                </a:path>
              </a:pathLst>
            </a:custGeom>
            <a:solidFill>
              <a:srgbClr val="FFFFFF"/>
            </a:solidFill>
            <a:ln cap="flat" cmpd="sng" w="1085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7" name="Google Shape;2977;p22"/>
            <p:cNvSpPr/>
            <p:nvPr/>
          </p:nvSpPr>
          <p:spPr>
            <a:xfrm>
              <a:off x="3428450" y="4505825"/>
              <a:ext cx="103825" cy="170025"/>
            </a:xfrm>
            <a:custGeom>
              <a:rect b="b" l="l" r="r" t="t"/>
              <a:pathLst>
                <a:path extrusionOk="0" h="6801" w="4153">
                  <a:moveTo>
                    <a:pt x="3800" y="0"/>
                  </a:moveTo>
                  <a:cubicBezTo>
                    <a:pt x="3119" y="0"/>
                    <a:pt x="1568" y="1816"/>
                    <a:pt x="1568" y="1816"/>
                  </a:cubicBezTo>
                  <a:cubicBezTo>
                    <a:pt x="1568" y="1816"/>
                    <a:pt x="1" y="4451"/>
                    <a:pt x="201" y="5652"/>
                  </a:cubicBezTo>
                  <a:cubicBezTo>
                    <a:pt x="313" y="6438"/>
                    <a:pt x="652" y="6801"/>
                    <a:pt x="1188" y="6801"/>
                  </a:cubicBezTo>
                  <a:cubicBezTo>
                    <a:pt x="1448" y="6801"/>
                    <a:pt x="1754" y="6716"/>
                    <a:pt x="2102" y="6552"/>
                  </a:cubicBezTo>
                  <a:cubicBezTo>
                    <a:pt x="3670" y="5818"/>
                    <a:pt x="3937" y="2883"/>
                    <a:pt x="4104" y="715"/>
                  </a:cubicBezTo>
                  <a:cubicBezTo>
                    <a:pt x="4153" y="196"/>
                    <a:pt x="4023" y="0"/>
                    <a:pt x="3800" y="0"/>
                  </a:cubicBezTo>
                  <a:close/>
                </a:path>
              </a:pathLst>
            </a:custGeom>
            <a:solidFill>
              <a:srgbClr val="FFBDBD"/>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8" name="Google Shape;2978;p22"/>
            <p:cNvSpPr/>
            <p:nvPr/>
          </p:nvSpPr>
          <p:spPr>
            <a:xfrm>
              <a:off x="3432275" y="3770100"/>
              <a:ext cx="218025" cy="885200"/>
            </a:xfrm>
            <a:custGeom>
              <a:rect b="b" l="l" r="r" t="t"/>
              <a:pathLst>
                <a:path extrusionOk="0" h="35408" w="8721">
                  <a:moveTo>
                    <a:pt x="4975" y="0"/>
                  </a:moveTo>
                  <a:cubicBezTo>
                    <a:pt x="4111" y="0"/>
                    <a:pt x="3228" y="511"/>
                    <a:pt x="2483" y="1990"/>
                  </a:cubicBezTo>
                  <a:cubicBezTo>
                    <a:pt x="2483" y="1990"/>
                    <a:pt x="481" y="10129"/>
                    <a:pt x="581" y="12965"/>
                  </a:cubicBezTo>
                  <a:cubicBezTo>
                    <a:pt x="682" y="15767"/>
                    <a:pt x="2950" y="26808"/>
                    <a:pt x="2950" y="27975"/>
                  </a:cubicBezTo>
                  <a:cubicBezTo>
                    <a:pt x="2950" y="29110"/>
                    <a:pt x="882" y="31178"/>
                    <a:pt x="315" y="33479"/>
                  </a:cubicBezTo>
                  <a:cubicBezTo>
                    <a:pt x="1" y="34735"/>
                    <a:pt x="423" y="35408"/>
                    <a:pt x="1037" y="35408"/>
                  </a:cubicBezTo>
                  <a:cubicBezTo>
                    <a:pt x="1533" y="35408"/>
                    <a:pt x="2155" y="34970"/>
                    <a:pt x="2616" y="34047"/>
                  </a:cubicBezTo>
                  <a:cubicBezTo>
                    <a:pt x="3650" y="31978"/>
                    <a:pt x="4217" y="28776"/>
                    <a:pt x="4317" y="26941"/>
                  </a:cubicBezTo>
                  <a:cubicBezTo>
                    <a:pt x="4451" y="25107"/>
                    <a:pt x="5385" y="15867"/>
                    <a:pt x="5385" y="13999"/>
                  </a:cubicBezTo>
                  <a:lnTo>
                    <a:pt x="5385" y="10563"/>
                  </a:lnTo>
                  <a:lnTo>
                    <a:pt x="8721" y="2524"/>
                  </a:lnTo>
                  <a:cubicBezTo>
                    <a:pt x="8721" y="2524"/>
                    <a:pt x="6895" y="0"/>
                    <a:pt x="4975" y="0"/>
                  </a:cubicBezTo>
                  <a:close/>
                </a:path>
              </a:pathLst>
            </a:custGeom>
            <a:solidFill>
              <a:srgbClr val="FFFFFF"/>
            </a:solidFill>
            <a:ln cap="flat" cmpd="sng" w="1085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79" name="Google Shape;2979;p22"/>
            <p:cNvSpPr/>
            <p:nvPr/>
          </p:nvSpPr>
          <p:spPr>
            <a:xfrm>
              <a:off x="3822075" y="2139275"/>
              <a:ext cx="37425" cy="40325"/>
            </a:xfrm>
            <a:custGeom>
              <a:rect b="b" l="l" r="r" t="t"/>
              <a:pathLst>
                <a:path extrusionOk="0" h="1613" w="1497">
                  <a:moveTo>
                    <a:pt x="1222" y="1"/>
                  </a:moveTo>
                  <a:cubicBezTo>
                    <a:pt x="1016" y="1"/>
                    <a:pt x="734" y="175"/>
                    <a:pt x="734" y="175"/>
                  </a:cubicBezTo>
                  <a:cubicBezTo>
                    <a:pt x="734" y="175"/>
                    <a:pt x="0" y="1543"/>
                    <a:pt x="734" y="1610"/>
                  </a:cubicBezTo>
                  <a:cubicBezTo>
                    <a:pt x="760" y="1612"/>
                    <a:pt x="786" y="1613"/>
                    <a:pt x="810" y="1613"/>
                  </a:cubicBezTo>
                  <a:cubicBezTo>
                    <a:pt x="1497" y="1613"/>
                    <a:pt x="1435" y="725"/>
                    <a:pt x="1435" y="242"/>
                  </a:cubicBezTo>
                  <a:cubicBezTo>
                    <a:pt x="1435" y="59"/>
                    <a:pt x="1341" y="1"/>
                    <a:pt x="122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0" name="Google Shape;2980;p22"/>
            <p:cNvSpPr/>
            <p:nvPr/>
          </p:nvSpPr>
          <p:spPr>
            <a:xfrm>
              <a:off x="2828025" y="2138650"/>
              <a:ext cx="1021575" cy="1772300"/>
            </a:xfrm>
            <a:custGeom>
              <a:rect b="b" l="l" r="r" t="t"/>
              <a:pathLst>
                <a:path extrusionOk="0" h="70892" w="40863">
                  <a:moveTo>
                    <a:pt x="37127" y="0"/>
                  </a:moveTo>
                  <a:cubicBezTo>
                    <a:pt x="36193" y="0"/>
                    <a:pt x="36893" y="5337"/>
                    <a:pt x="36893" y="5337"/>
                  </a:cubicBezTo>
                  <a:lnTo>
                    <a:pt x="36160" y="19614"/>
                  </a:lnTo>
                  <a:cubicBezTo>
                    <a:pt x="36160" y="19614"/>
                    <a:pt x="32924" y="24951"/>
                    <a:pt x="31990" y="25885"/>
                  </a:cubicBezTo>
                  <a:cubicBezTo>
                    <a:pt x="31056" y="26819"/>
                    <a:pt x="26353" y="28054"/>
                    <a:pt x="26353" y="28054"/>
                  </a:cubicBezTo>
                  <a:lnTo>
                    <a:pt x="25419" y="26185"/>
                  </a:lnTo>
                  <a:lnTo>
                    <a:pt x="22283" y="26619"/>
                  </a:lnTo>
                  <a:cubicBezTo>
                    <a:pt x="22283" y="26619"/>
                    <a:pt x="23851" y="29221"/>
                    <a:pt x="23951" y="29721"/>
                  </a:cubicBezTo>
                  <a:cubicBezTo>
                    <a:pt x="24051" y="30255"/>
                    <a:pt x="20915" y="31723"/>
                    <a:pt x="19481" y="32857"/>
                  </a:cubicBezTo>
                  <a:cubicBezTo>
                    <a:pt x="18013" y="34024"/>
                    <a:pt x="16746" y="34958"/>
                    <a:pt x="16446" y="36826"/>
                  </a:cubicBezTo>
                  <a:cubicBezTo>
                    <a:pt x="16145" y="38694"/>
                    <a:pt x="14144" y="46734"/>
                    <a:pt x="14144" y="46734"/>
                  </a:cubicBezTo>
                  <a:cubicBezTo>
                    <a:pt x="12810" y="48301"/>
                    <a:pt x="11475" y="49936"/>
                    <a:pt x="10174" y="51537"/>
                  </a:cubicBezTo>
                  <a:cubicBezTo>
                    <a:pt x="9174" y="52805"/>
                    <a:pt x="7939" y="53772"/>
                    <a:pt x="6872" y="54973"/>
                  </a:cubicBezTo>
                  <a:cubicBezTo>
                    <a:pt x="6872" y="54973"/>
                    <a:pt x="4670" y="55473"/>
                    <a:pt x="3636" y="55707"/>
                  </a:cubicBezTo>
                  <a:cubicBezTo>
                    <a:pt x="2602" y="55907"/>
                    <a:pt x="0" y="56641"/>
                    <a:pt x="301" y="56941"/>
                  </a:cubicBezTo>
                  <a:cubicBezTo>
                    <a:pt x="353" y="56993"/>
                    <a:pt x="465" y="57015"/>
                    <a:pt x="619" y="57015"/>
                  </a:cubicBezTo>
                  <a:cubicBezTo>
                    <a:pt x="1350" y="57015"/>
                    <a:pt x="3013" y="56517"/>
                    <a:pt x="3536" y="56407"/>
                  </a:cubicBezTo>
                  <a:cubicBezTo>
                    <a:pt x="3602" y="56397"/>
                    <a:pt x="3664" y="56392"/>
                    <a:pt x="3724" y="56392"/>
                  </a:cubicBezTo>
                  <a:cubicBezTo>
                    <a:pt x="4244" y="56392"/>
                    <a:pt x="4612" y="56741"/>
                    <a:pt x="5838" y="56741"/>
                  </a:cubicBezTo>
                  <a:cubicBezTo>
                    <a:pt x="6372" y="56707"/>
                    <a:pt x="6939" y="56474"/>
                    <a:pt x="7339" y="56107"/>
                  </a:cubicBezTo>
                  <a:lnTo>
                    <a:pt x="7506" y="56240"/>
                  </a:lnTo>
                  <a:cubicBezTo>
                    <a:pt x="10508" y="53372"/>
                    <a:pt x="15311" y="50570"/>
                    <a:pt x="16979" y="47668"/>
                  </a:cubicBezTo>
                  <a:cubicBezTo>
                    <a:pt x="17780" y="46267"/>
                    <a:pt x="20315" y="37227"/>
                    <a:pt x="20315" y="37227"/>
                  </a:cubicBezTo>
                  <a:lnTo>
                    <a:pt x="23017" y="42864"/>
                  </a:lnTo>
                  <a:cubicBezTo>
                    <a:pt x="23017" y="42864"/>
                    <a:pt x="20615" y="49335"/>
                    <a:pt x="17279" y="54339"/>
                  </a:cubicBezTo>
                  <a:cubicBezTo>
                    <a:pt x="13944" y="59343"/>
                    <a:pt x="10408" y="61844"/>
                    <a:pt x="11342" y="63412"/>
                  </a:cubicBezTo>
                  <a:cubicBezTo>
                    <a:pt x="11809" y="64196"/>
                    <a:pt x="12693" y="64196"/>
                    <a:pt x="13606" y="64196"/>
                  </a:cubicBezTo>
                  <a:cubicBezTo>
                    <a:pt x="14519" y="64196"/>
                    <a:pt x="15461" y="64196"/>
                    <a:pt x="16045" y="64980"/>
                  </a:cubicBezTo>
                  <a:cubicBezTo>
                    <a:pt x="17179" y="66548"/>
                    <a:pt x="17713" y="68216"/>
                    <a:pt x="20515" y="68216"/>
                  </a:cubicBezTo>
                  <a:cubicBezTo>
                    <a:pt x="22195" y="68216"/>
                    <a:pt x="23313" y="67841"/>
                    <a:pt x="24383" y="67841"/>
                  </a:cubicBezTo>
                  <a:cubicBezTo>
                    <a:pt x="25118" y="67841"/>
                    <a:pt x="25830" y="68018"/>
                    <a:pt x="26686" y="68616"/>
                  </a:cubicBezTo>
                  <a:cubicBezTo>
                    <a:pt x="28249" y="69725"/>
                    <a:pt x="31126" y="70891"/>
                    <a:pt x="33259" y="70891"/>
                  </a:cubicBezTo>
                  <a:cubicBezTo>
                    <a:pt x="33949" y="70891"/>
                    <a:pt x="34561" y="70769"/>
                    <a:pt x="35025" y="70484"/>
                  </a:cubicBezTo>
                  <a:cubicBezTo>
                    <a:pt x="36893" y="69350"/>
                    <a:pt x="38361" y="68316"/>
                    <a:pt x="39595" y="67482"/>
                  </a:cubicBezTo>
                  <a:cubicBezTo>
                    <a:pt x="40863" y="66648"/>
                    <a:pt x="39362" y="62778"/>
                    <a:pt x="38228" y="60277"/>
                  </a:cubicBezTo>
                  <a:cubicBezTo>
                    <a:pt x="37060" y="57775"/>
                    <a:pt x="34558" y="41830"/>
                    <a:pt x="34558" y="41196"/>
                  </a:cubicBezTo>
                  <a:cubicBezTo>
                    <a:pt x="34558" y="40562"/>
                    <a:pt x="33725" y="29521"/>
                    <a:pt x="33725" y="29521"/>
                  </a:cubicBezTo>
                  <a:cubicBezTo>
                    <a:pt x="33725" y="29521"/>
                    <a:pt x="38828" y="22650"/>
                    <a:pt x="39362" y="20882"/>
                  </a:cubicBezTo>
                  <a:cubicBezTo>
                    <a:pt x="39896" y="19114"/>
                    <a:pt x="38528" y="5237"/>
                    <a:pt x="38528" y="5237"/>
                  </a:cubicBezTo>
                  <a:cubicBezTo>
                    <a:pt x="38528" y="5237"/>
                    <a:pt x="40196" y="2669"/>
                    <a:pt x="40196" y="1835"/>
                  </a:cubicBezTo>
                  <a:cubicBezTo>
                    <a:pt x="40196" y="1001"/>
                    <a:pt x="38061" y="0"/>
                    <a:pt x="37127" y="0"/>
                  </a:cubicBezTo>
                  <a:close/>
                </a:path>
              </a:pathLst>
            </a:custGeom>
            <a:solidFill>
              <a:srgbClr val="FFFFFF"/>
            </a:solid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1" name="Google Shape;2981;p22"/>
            <p:cNvSpPr/>
            <p:nvPr/>
          </p:nvSpPr>
          <p:spPr>
            <a:xfrm>
              <a:off x="3787050" y="1548225"/>
              <a:ext cx="223500" cy="1145000"/>
            </a:xfrm>
            <a:custGeom>
              <a:rect b="b" l="l" r="r" t="t"/>
              <a:pathLst>
                <a:path extrusionOk="0" fill="none" h="45800" w="8940">
                  <a:moveTo>
                    <a:pt x="0" y="0"/>
                  </a:moveTo>
                  <a:lnTo>
                    <a:pt x="0" y="24184"/>
                  </a:lnTo>
                  <a:cubicBezTo>
                    <a:pt x="0" y="24184"/>
                    <a:pt x="534" y="26519"/>
                    <a:pt x="1668" y="27720"/>
                  </a:cubicBezTo>
                  <a:cubicBezTo>
                    <a:pt x="2836" y="28888"/>
                    <a:pt x="5404" y="31256"/>
                    <a:pt x="3870" y="32957"/>
                  </a:cubicBezTo>
                  <a:cubicBezTo>
                    <a:pt x="2369" y="34658"/>
                    <a:pt x="1168" y="37861"/>
                    <a:pt x="2869" y="38361"/>
                  </a:cubicBezTo>
                  <a:cubicBezTo>
                    <a:pt x="4570" y="38895"/>
                    <a:pt x="8940" y="35492"/>
                    <a:pt x="8940" y="38361"/>
                  </a:cubicBezTo>
                  <a:cubicBezTo>
                    <a:pt x="8940" y="41230"/>
                    <a:pt x="3369" y="42431"/>
                    <a:pt x="3703" y="44132"/>
                  </a:cubicBezTo>
                  <a:cubicBezTo>
                    <a:pt x="4036" y="45800"/>
                    <a:pt x="6405" y="44966"/>
                    <a:pt x="6405" y="44966"/>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2" name="Google Shape;2982;p22"/>
            <p:cNvSpPr/>
            <p:nvPr/>
          </p:nvSpPr>
          <p:spPr>
            <a:xfrm>
              <a:off x="2880550" y="3508775"/>
              <a:ext cx="141800" cy="77325"/>
            </a:xfrm>
            <a:custGeom>
              <a:rect b="b" l="l" r="r" t="t"/>
              <a:pathLst>
                <a:path extrusionOk="0" h="3093" w="5672">
                  <a:moveTo>
                    <a:pt x="5138" y="1"/>
                  </a:moveTo>
                  <a:cubicBezTo>
                    <a:pt x="4271" y="401"/>
                    <a:pt x="3470" y="902"/>
                    <a:pt x="2703" y="1502"/>
                  </a:cubicBezTo>
                  <a:cubicBezTo>
                    <a:pt x="1902" y="2203"/>
                    <a:pt x="1" y="2836"/>
                    <a:pt x="435" y="3070"/>
                  </a:cubicBezTo>
                  <a:cubicBezTo>
                    <a:pt x="471" y="3086"/>
                    <a:pt x="521" y="3093"/>
                    <a:pt x="582" y="3093"/>
                  </a:cubicBezTo>
                  <a:cubicBezTo>
                    <a:pt x="1291" y="3093"/>
                    <a:pt x="3470" y="2102"/>
                    <a:pt x="3470" y="2102"/>
                  </a:cubicBezTo>
                  <a:cubicBezTo>
                    <a:pt x="3470" y="2102"/>
                    <a:pt x="3636" y="2149"/>
                    <a:pt x="3883" y="2149"/>
                  </a:cubicBezTo>
                  <a:cubicBezTo>
                    <a:pt x="4386" y="2149"/>
                    <a:pt x="5224" y="1954"/>
                    <a:pt x="5672" y="768"/>
                  </a:cubicBez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3" name="Google Shape;2983;p22"/>
            <p:cNvSpPr/>
            <p:nvPr/>
          </p:nvSpPr>
          <p:spPr>
            <a:xfrm>
              <a:off x="2880550" y="3508775"/>
              <a:ext cx="141800" cy="81750"/>
            </a:xfrm>
            <a:custGeom>
              <a:rect b="b" l="l" r="r" t="t"/>
              <a:pathLst>
                <a:path extrusionOk="0" fill="none" h="3270" w="5672">
                  <a:moveTo>
                    <a:pt x="5138" y="1"/>
                  </a:moveTo>
                  <a:cubicBezTo>
                    <a:pt x="4271" y="401"/>
                    <a:pt x="3470" y="902"/>
                    <a:pt x="2703" y="1502"/>
                  </a:cubicBezTo>
                  <a:cubicBezTo>
                    <a:pt x="1902" y="2203"/>
                    <a:pt x="1" y="2836"/>
                    <a:pt x="435" y="3070"/>
                  </a:cubicBezTo>
                  <a:cubicBezTo>
                    <a:pt x="902" y="3270"/>
                    <a:pt x="3470" y="2102"/>
                    <a:pt x="3470" y="2102"/>
                  </a:cubicBezTo>
                  <a:cubicBezTo>
                    <a:pt x="3470" y="2102"/>
                    <a:pt x="5005" y="2536"/>
                    <a:pt x="5672" y="76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4" name="Google Shape;2984;p22"/>
            <p:cNvSpPr/>
            <p:nvPr/>
          </p:nvSpPr>
          <p:spPr>
            <a:xfrm>
              <a:off x="3739500" y="2084625"/>
              <a:ext cx="58400" cy="131600"/>
            </a:xfrm>
            <a:custGeom>
              <a:rect b="b" l="l" r="r" t="t"/>
              <a:pathLst>
                <a:path extrusionOk="0" h="5264" w="2336">
                  <a:moveTo>
                    <a:pt x="1745" y="0"/>
                  </a:moveTo>
                  <a:cubicBezTo>
                    <a:pt x="1605" y="0"/>
                    <a:pt x="1442" y="126"/>
                    <a:pt x="1268" y="460"/>
                  </a:cubicBezTo>
                  <a:cubicBezTo>
                    <a:pt x="835" y="1260"/>
                    <a:pt x="1" y="1828"/>
                    <a:pt x="1" y="2161"/>
                  </a:cubicBezTo>
                  <a:cubicBezTo>
                    <a:pt x="1" y="2528"/>
                    <a:pt x="368" y="5263"/>
                    <a:pt x="368" y="5263"/>
                  </a:cubicBezTo>
                  <a:lnTo>
                    <a:pt x="1635" y="5063"/>
                  </a:lnTo>
                  <a:cubicBezTo>
                    <a:pt x="2336" y="3996"/>
                    <a:pt x="1268" y="2094"/>
                    <a:pt x="1268" y="2094"/>
                  </a:cubicBezTo>
                  <a:cubicBezTo>
                    <a:pt x="1268" y="2094"/>
                    <a:pt x="2269" y="994"/>
                    <a:pt x="2169" y="560"/>
                  </a:cubicBezTo>
                  <a:cubicBezTo>
                    <a:pt x="2109" y="280"/>
                    <a:pt x="1953" y="0"/>
                    <a:pt x="17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5" name="Google Shape;2985;p22"/>
            <p:cNvSpPr/>
            <p:nvPr/>
          </p:nvSpPr>
          <p:spPr>
            <a:xfrm>
              <a:off x="3739500" y="2075250"/>
              <a:ext cx="58400" cy="140975"/>
            </a:xfrm>
            <a:custGeom>
              <a:rect b="b" l="l" r="r" t="t"/>
              <a:pathLst>
                <a:path extrusionOk="0" fill="none" h="5639" w="2336">
                  <a:moveTo>
                    <a:pt x="368" y="5638"/>
                  </a:moveTo>
                  <a:cubicBezTo>
                    <a:pt x="368" y="5638"/>
                    <a:pt x="1" y="2903"/>
                    <a:pt x="1" y="2536"/>
                  </a:cubicBezTo>
                  <a:cubicBezTo>
                    <a:pt x="1" y="2203"/>
                    <a:pt x="835" y="1635"/>
                    <a:pt x="1268" y="835"/>
                  </a:cubicBezTo>
                  <a:cubicBezTo>
                    <a:pt x="1702" y="1"/>
                    <a:pt x="2069" y="468"/>
                    <a:pt x="2169" y="935"/>
                  </a:cubicBezTo>
                  <a:cubicBezTo>
                    <a:pt x="2269" y="1369"/>
                    <a:pt x="1268" y="2469"/>
                    <a:pt x="1268" y="2469"/>
                  </a:cubicBezTo>
                  <a:cubicBezTo>
                    <a:pt x="1268" y="2469"/>
                    <a:pt x="2336" y="4371"/>
                    <a:pt x="1635" y="543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6" name="Google Shape;2986;p22"/>
            <p:cNvSpPr/>
            <p:nvPr/>
          </p:nvSpPr>
          <p:spPr>
            <a:xfrm>
              <a:off x="3802875" y="2134775"/>
              <a:ext cx="40775" cy="59000"/>
            </a:xfrm>
            <a:custGeom>
              <a:rect b="b" l="l" r="r" t="t"/>
              <a:pathLst>
                <a:path extrusionOk="0" h="2360" w="1631">
                  <a:moveTo>
                    <a:pt x="1322" y="1"/>
                  </a:moveTo>
                  <a:cubicBezTo>
                    <a:pt x="1116" y="1"/>
                    <a:pt x="835" y="255"/>
                    <a:pt x="835" y="255"/>
                  </a:cubicBezTo>
                  <a:cubicBezTo>
                    <a:pt x="835" y="255"/>
                    <a:pt x="1" y="2257"/>
                    <a:pt x="835" y="2357"/>
                  </a:cubicBezTo>
                  <a:cubicBezTo>
                    <a:pt x="854" y="2358"/>
                    <a:pt x="873" y="2359"/>
                    <a:pt x="892" y="2359"/>
                  </a:cubicBezTo>
                  <a:cubicBezTo>
                    <a:pt x="1631" y="2359"/>
                    <a:pt x="1535" y="1071"/>
                    <a:pt x="1535" y="355"/>
                  </a:cubicBezTo>
                  <a:cubicBezTo>
                    <a:pt x="1535" y="86"/>
                    <a:pt x="1441" y="1"/>
                    <a:pt x="132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7" name="Google Shape;2987;p22"/>
            <p:cNvSpPr/>
            <p:nvPr/>
          </p:nvSpPr>
          <p:spPr>
            <a:xfrm>
              <a:off x="3787050" y="2121450"/>
              <a:ext cx="40700" cy="58200"/>
            </a:xfrm>
            <a:custGeom>
              <a:rect b="b" l="l" r="r" t="t"/>
              <a:pathLst>
                <a:path extrusionOk="0" h="2328" w="1628">
                  <a:moveTo>
                    <a:pt x="1321" y="0"/>
                  </a:moveTo>
                  <a:cubicBezTo>
                    <a:pt x="1115" y="0"/>
                    <a:pt x="834" y="254"/>
                    <a:pt x="834" y="254"/>
                  </a:cubicBezTo>
                  <a:cubicBezTo>
                    <a:pt x="834" y="254"/>
                    <a:pt x="0" y="2223"/>
                    <a:pt x="834" y="2323"/>
                  </a:cubicBezTo>
                  <a:cubicBezTo>
                    <a:pt x="862" y="2326"/>
                    <a:pt x="889" y="2328"/>
                    <a:pt x="915" y="2328"/>
                  </a:cubicBezTo>
                  <a:cubicBezTo>
                    <a:pt x="1628" y="2328"/>
                    <a:pt x="1535" y="1031"/>
                    <a:pt x="1535" y="355"/>
                  </a:cubicBezTo>
                  <a:cubicBezTo>
                    <a:pt x="1535" y="85"/>
                    <a:pt x="1440" y="0"/>
                    <a:pt x="132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8" name="Google Shape;2988;p22"/>
            <p:cNvSpPr/>
            <p:nvPr/>
          </p:nvSpPr>
          <p:spPr>
            <a:xfrm>
              <a:off x="3769525" y="2108100"/>
              <a:ext cx="39950" cy="58225"/>
            </a:xfrm>
            <a:custGeom>
              <a:rect b="b" l="l" r="r" t="t"/>
              <a:pathLst>
                <a:path extrusionOk="0" h="2329" w="1598">
                  <a:moveTo>
                    <a:pt x="1311" y="1"/>
                  </a:moveTo>
                  <a:cubicBezTo>
                    <a:pt x="1096" y="1"/>
                    <a:pt x="801" y="255"/>
                    <a:pt x="801" y="255"/>
                  </a:cubicBezTo>
                  <a:cubicBezTo>
                    <a:pt x="801" y="255"/>
                    <a:pt x="1" y="2256"/>
                    <a:pt x="801" y="2323"/>
                  </a:cubicBezTo>
                  <a:cubicBezTo>
                    <a:pt x="829" y="2326"/>
                    <a:pt x="856" y="2328"/>
                    <a:pt x="882" y="2328"/>
                  </a:cubicBezTo>
                  <a:cubicBezTo>
                    <a:pt x="1597" y="2328"/>
                    <a:pt x="1535" y="1031"/>
                    <a:pt x="1535" y="355"/>
                  </a:cubicBezTo>
                  <a:cubicBezTo>
                    <a:pt x="1535" y="86"/>
                    <a:pt x="1436" y="1"/>
                    <a:pt x="131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89" name="Google Shape;2989;p22"/>
            <p:cNvSpPr/>
            <p:nvPr/>
          </p:nvSpPr>
          <p:spPr>
            <a:xfrm>
              <a:off x="3275850" y="2543100"/>
              <a:ext cx="246850" cy="280350"/>
            </a:xfrm>
            <a:custGeom>
              <a:rect b="b" l="l" r="r" t="t"/>
              <a:pathLst>
                <a:path extrusionOk="0" h="11214" w="9874">
                  <a:moveTo>
                    <a:pt x="6638" y="0"/>
                  </a:moveTo>
                  <a:cubicBezTo>
                    <a:pt x="5204" y="534"/>
                    <a:pt x="4570" y="2302"/>
                    <a:pt x="3836" y="4270"/>
                  </a:cubicBezTo>
                  <a:cubicBezTo>
                    <a:pt x="3102" y="6271"/>
                    <a:pt x="1968" y="6572"/>
                    <a:pt x="1968" y="6572"/>
                  </a:cubicBezTo>
                  <a:cubicBezTo>
                    <a:pt x="1568" y="6572"/>
                    <a:pt x="1201" y="6605"/>
                    <a:pt x="834" y="6672"/>
                  </a:cubicBezTo>
                  <a:cubicBezTo>
                    <a:pt x="100" y="6772"/>
                    <a:pt x="0" y="8873"/>
                    <a:pt x="1134" y="9274"/>
                  </a:cubicBezTo>
                  <a:cubicBezTo>
                    <a:pt x="1376" y="9366"/>
                    <a:pt x="1572" y="9402"/>
                    <a:pt x="1732" y="9402"/>
                  </a:cubicBezTo>
                  <a:cubicBezTo>
                    <a:pt x="2319" y="9402"/>
                    <a:pt x="2402" y="8907"/>
                    <a:pt x="2402" y="8907"/>
                  </a:cubicBezTo>
                  <a:cubicBezTo>
                    <a:pt x="2402" y="8907"/>
                    <a:pt x="3870" y="10841"/>
                    <a:pt x="4704" y="11075"/>
                  </a:cubicBezTo>
                  <a:cubicBezTo>
                    <a:pt x="5024" y="11152"/>
                    <a:pt x="5463" y="11214"/>
                    <a:pt x="5923" y="11214"/>
                  </a:cubicBezTo>
                  <a:cubicBezTo>
                    <a:pt x="6661" y="11214"/>
                    <a:pt x="7454" y="11055"/>
                    <a:pt x="7906" y="10541"/>
                  </a:cubicBezTo>
                  <a:cubicBezTo>
                    <a:pt x="8606" y="9707"/>
                    <a:pt x="9874" y="7606"/>
                    <a:pt x="9240" y="5938"/>
                  </a:cubicBezTo>
                  <a:cubicBezTo>
                    <a:pt x="8606" y="4270"/>
                    <a:pt x="6638" y="0"/>
                    <a:pt x="6638"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0" name="Google Shape;2990;p22"/>
            <p:cNvSpPr/>
            <p:nvPr/>
          </p:nvSpPr>
          <p:spPr>
            <a:xfrm>
              <a:off x="3367575" y="2656500"/>
              <a:ext cx="30050" cy="27550"/>
            </a:xfrm>
            <a:custGeom>
              <a:rect b="b" l="l" r="r" t="t"/>
              <a:pathLst>
                <a:path extrusionOk="0" fill="none" h="1102" w="1202">
                  <a:moveTo>
                    <a:pt x="1" y="1102"/>
                  </a:moveTo>
                  <a:cubicBezTo>
                    <a:pt x="34" y="468"/>
                    <a:pt x="568" y="1"/>
                    <a:pt x="1201" y="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1" name="Google Shape;2991;p22"/>
            <p:cNvSpPr/>
            <p:nvPr/>
          </p:nvSpPr>
          <p:spPr>
            <a:xfrm>
              <a:off x="3435950" y="2614825"/>
              <a:ext cx="30050" cy="24200"/>
            </a:xfrm>
            <a:custGeom>
              <a:rect b="b" l="l" r="r" t="t"/>
              <a:pathLst>
                <a:path extrusionOk="0" fill="none" h="968" w="1202">
                  <a:moveTo>
                    <a:pt x="1" y="967"/>
                  </a:moveTo>
                  <a:cubicBezTo>
                    <a:pt x="1" y="967"/>
                    <a:pt x="301" y="0"/>
                    <a:pt x="1202" y="30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2" name="Google Shape;2992;p22"/>
            <p:cNvSpPr/>
            <p:nvPr/>
          </p:nvSpPr>
          <p:spPr>
            <a:xfrm>
              <a:off x="3408450" y="2569775"/>
              <a:ext cx="42550" cy="24225"/>
            </a:xfrm>
            <a:custGeom>
              <a:rect b="b" l="l" r="r" t="t"/>
              <a:pathLst>
                <a:path extrusionOk="0" fill="none" h="969" w="1702">
                  <a:moveTo>
                    <a:pt x="0" y="968"/>
                  </a:moveTo>
                  <a:cubicBezTo>
                    <a:pt x="0" y="968"/>
                    <a:pt x="734" y="1"/>
                    <a:pt x="1701" y="66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3" name="Google Shape;2993;p22"/>
            <p:cNvSpPr/>
            <p:nvPr/>
          </p:nvSpPr>
          <p:spPr>
            <a:xfrm>
              <a:off x="3415950" y="2644825"/>
              <a:ext cx="37550" cy="45900"/>
            </a:xfrm>
            <a:custGeom>
              <a:rect b="b" l="l" r="r" t="t"/>
              <a:pathLst>
                <a:path extrusionOk="0" fill="none" h="1836" w="1502">
                  <a:moveTo>
                    <a:pt x="0" y="1"/>
                  </a:moveTo>
                  <a:cubicBezTo>
                    <a:pt x="0" y="1"/>
                    <a:pt x="234" y="735"/>
                    <a:pt x="667" y="868"/>
                  </a:cubicBezTo>
                  <a:cubicBezTo>
                    <a:pt x="1101" y="1035"/>
                    <a:pt x="1501" y="868"/>
                    <a:pt x="1501" y="1102"/>
                  </a:cubicBezTo>
                  <a:cubicBezTo>
                    <a:pt x="1435" y="1369"/>
                    <a:pt x="1301" y="1635"/>
                    <a:pt x="1134" y="1836"/>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4" name="Google Shape;2994;p22"/>
            <p:cNvSpPr/>
            <p:nvPr/>
          </p:nvSpPr>
          <p:spPr>
            <a:xfrm>
              <a:off x="3386750" y="2717375"/>
              <a:ext cx="74250" cy="55900"/>
            </a:xfrm>
            <a:custGeom>
              <a:rect b="b" l="l" r="r" t="t"/>
              <a:pathLst>
                <a:path extrusionOk="0" fill="none" h="2236" w="2970">
                  <a:moveTo>
                    <a:pt x="2669" y="1"/>
                  </a:moveTo>
                  <a:cubicBezTo>
                    <a:pt x="2302" y="268"/>
                    <a:pt x="1869" y="501"/>
                    <a:pt x="1402" y="601"/>
                  </a:cubicBezTo>
                  <a:cubicBezTo>
                    <a:pt x="935" y="668"/>
                    <a:pt x="468" y="668"/>
                    <a:pt x="1" y="601"/>
                  </a:cubicBezTo>
                  <a:cubicBezTo>
                    <a:pt x="1" y="601"/>
                    <a:pt x="735" y="2236"/>
                    <a:pt x="1835" y="1836"/>
                  </a:cubicBezTo>
                  <a:cubicBezTo>
                    <a:pt x="2970" y="1469"/>
                    <a:pt x="2669" y="1"/>
                    <a:pt x="2669" y="1"/>
                  </a:cubicBezTo>
                  <a:close/>
                </a:path>
              </a:pathLst>
            </a:custGeom>
            <a:no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5" name="Google Shape;2995;p22"/>
            <p:cNvSpPr/>
            <p:nvPr/>
          </p:nvSpPr>
          <p:spPr>
            <a:xfrm>
              <a:off x="3087375" y="2814950"/>
              <a:ext cx="761400" cy="1096000"/>
            </a:xfrm>
            <a:custGeom>
              <a:rect b="b" l="l" r="r" t="t"/>
              <a:pathLst>
                <a:path extrusionOk="0" h="43840" w="30456">
                  <a:moveTo>
                    <a:pt x="19248" y="1"/>
                  </a:moveTo>
                  <a:cubicBezTo>
                    <a:pt x="18814" y="134"/>
                    <a:pt x="18347" y="301"/>
                    <a:pt x="17913" y="434"/>
                  </a:cubicBezTo>
                  <a:lnTo>
                    <a:pt x="20015" y="5705"/>
                  </a:lnTo>
                  <a:lnTo>
                    <a:pt x="14478" y="7673"/>
                  </a:lnTo>
                  <a:lnTo>
                    <a:pt x="12109" y="3904"/>
                  </a:lnTo>
                  <a:lnTo>
                    <a:pt x="10875" y="4604"/>
                  </a:lnTo>
                  <a:lnTo>
                    <a:pt x="12710" y="9241"/>
                  </a:lnTo>
                  <a:lnTo>
                    <a:pt x="10641" y="11709"/>
                  </a:lnTo>
                  <a:lnTo>
                    <a:pt x="12610" y="15812"/>
                  </a:lnTo>
                  <a:cubicBezTo>
                    <a:pt x="12610" y="15812"/>
                    <a:pt x="10208" y="22283"/>
                    <a:pt x="6872" y="27287"/>
                  </a:cubicBezTo>
                  <a:cubicBezTo>
                    <a:pt x="3536" y="32291"/>
                    <a:pt x="1" y="34792"/>
                    <a:pt x="935" y="36360"/>
                  </a:cubicBezTo>
                  <a:cubicBezTo>
                    <a:pt x="1402" y="37144"/>
                    <a:pt x="2285" y="37144"/>
                    <a:pt x="3199" y="37144"/>
                  </a:cubicBezTo>
                  <a:cubicBezTo>
                    <a:pt x="4112" y="37144"/>
                    <a:pt x="5054" y="37144"/>
                    <a:pt x="5638" y="37928"/>
                  </a:cubicBezTo>
                  <a:cubicBezTo>
                    <a:pt x="6772" y="39496"/>
                    <a:pt x="7306" y="41164"/>
                    <a:pt x="10108" y="41164"/>
                  </a:cubicBezTo>
                  <a:cubicBezTo>
                    <a:pt x="11768" y="41164"/>
                    <a:pt x="12890" y="40789"/>
                    <a:pt x="13958" y="40789"/>
                  </a:cubicBezTo>
                  <a:cubicBezTo>
                    <a:pt x="14693" y="40789"/>
                    <a:pt x="15403" y="40966"/>
                    <a:pt x="16245" y="41564"/>
                  </a:cubicBezTo>
                  <a:cubicBezTo>
                    <a:pt x="17833" y="42673"/>
                    <a:pt x="20717" y="43839"/>
                    <a:pt x="22837" y="43839"/>
                  </a:cubicBezTo>
                  <a:cubicBezTo>
                    <a:pt x="23522" y="43839"/>
                    <a:pt x="24128" y="43717"/>
                    <a:pt x="24585" y="43432"/>
                  </a:cubicBezTo>
                  <a:cubicBezTo>
                    <a:pt x="26486" y="42298"/>
                    <a:pt x="27954" y="41264"/>
                    <a:pt x="29188" y="40430"/>
                  </a:cubicBezTo>
                  <a:cubicBezTo>
                    <a:pt x="30456" y="39596"/>
                    <a:pt x="28988" y="35726"/>
                    <a:pt x="27820" y="33225"/>
                  </a:cubicBezTo>
                  <a:cubicBezTo>
                    <a:pt x="26686" y="30723"/>
                    <a:pt x="24184" y="14778"/>
                    <a:pt x="24184" y="14144"/>
                  </a:cubicBezTo>
                  <a:cubicBezTo>
                    <a:pt x="24184" y="13744"/>
                    <a:pt x="23851" y="9274"/>
                    <a:pt x="23617" y="6005"/>
                  </a:cubicBezTo>
                  <a:lnTo>
                    <a:pt x="22517" y="5605"/>
                  </a:lnTo>
                  <a:lnTo>
                    <a:pt x="19248" y="1"/>
                  </a:lnTo>
                  <a:close/>
                </a:path>
              </a:pathLst>
            </a:custGeom>
            <a:solidFill>
              <a:schemeClr val="lt2"/>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6" name="Google Shape;2996;p22"/>
            <p:cNvSpPr/>
            <p:nvPr/>
          </p:nvSpPr>
          <p:spPr>
            <a:xfrm>
              <a:off x="3423450" y="3213575"/>
              <a:ext cx="40050" cy="216025"/>
            </a:xfrm>
            <a:custGeom>
              <a:rect b="b" l="l" r="r" t="t"/>
              <a:pathLst>
                <a:path extrusionOk="0" fill="none" h="8641" w="1602">
                  <a:moveTo>
                    <a:pt x="1602" y="1"/>
                  </a:moveTo>
                  <a:cubicBezTo>
                    <a:pt x="1535" y="2936"/>
                    <a:pt x="1001" y="5871"/>
                    <a:pt x="0" y="864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7" name="Google Shape;2997;p22"/>
            <p:cNvSpPr/>
            <p:nvPr/>
          </p:nvSpPr>
          <p:spPr>
            <a:xfrm>
              <a:off x="3474325" y="3216075"/>
              <a:ext cx="11700" cy="130950"/>
            </a:xfrm>
            <a:custGeom>
              <a:rect b="b" l="l" r="r" t="t"/>
              <a:pathLst>
                <a:path extrusionOk="0" fill="none" h="5238" w="468">
                  <a:moveTo>
                    <a:pt x="234" y="1"/>
                  </a:moveTo>
                  <a:cubicBezTo>
                    <a:pt x="467" y="1735"/>
                    <a:pt x="401" y="3536"/>
                    <a:pt x="0" y="523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8" name="Google Shape;2998;p22"/>
            <p:cNvSpPr/>
            <p:nvPr/>
          </p:nvSpPr>
          <p:spPr>
            <a:xfrm>
              <a:off x="3656125" y="3171050"/>
              <a:ext cx="37550" cy="184325"/>
            </a:xfrm>
            <a:custGeom>
              <a:rect b="b" l="l" r="r" t="t"/>
              <a:pathLst>
                <a:path extrusionOk="0" fill="none" h="7373" w="1502">
                  <a:moveTo>
                    <a:pt x="0" y="0"/>
                  </a:moveTo>
                  <a:cubicBezTo>
                    <a:pt x="0" y="0"/>
                    <a:pt x="1501" y="4037"/>
                    <a:pt x="1268" y="737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999" name="Google Shape;2999;p22"/>
            <p:cNvSpPr/>
            <p:nvPr/>
          </p:nvSpPr>
          <p:spPr>
            <a:xfrm>
              <a:off x="3624425" y="3181875"/>
              <a:ext cx="18375" cy="247725"/>
            </a:xfrm>
            <a:custGeom>
              <a:rect b="b" l="l" r="r" t="t"/>
              <a:pathLst>
                <a:path extrusionOk="0" fill="none" h="9909" w="735">
                  <a:moveTo>
                    <a:pt x="734" y="1"/>
                  </a:moveTo>
                  <a:cubicBezTo>
                    <a:pt x="734" y="1"/>
                    <a:pt x="734" y="6072"/>
                    <a:pt x="1" y="990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0" name="Google Shape;3000;p22"/>
            <p:cNvSpPr/>
            <p:nvPr/>
          </p:nvSpPr>
          <p:spPr>
            <a:xfrm>
              <a:off x="3418450" y="3085150"/>
              <a:ext cx="264375" cy="120100"/>
            </a:xfrm>
            <a:custGeom>
              <a:rect b="b" l="l" r="r" t="t"/>
              <a:pathLst>
                <a:path extrusionOk="0" fill="none" h="4804" w="10575">
                  <a:moveTo>
                    <a:pt x="0" y="4804"/>
                  </a:moveTo>
                  <a:cubicBezTo>
                    <a:pt x="0" y="4804"/>
                    <a:pt x="6305" y="1"/>
                    <a:pt x="10575" y="236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1" name="Google Shape;3001;p22"/>
            <p:cNvSpPr/>
            <p:nvPr/>
          </p:nvSpPr>
          <p:spPr>
            <a:xfrm>
              <a:off x="2918100" y="4351725"/>
              <a:ext cx="80075" cy="74400"/>
            </a:xfrm>
            <a:custGeom>
              <a:rect b="b" l="l" r="r" t="t"/>
              <a:pathLst>
                <a:path extrusionOk="0" h="2976" w="3203">
                  <a:moveTo>
                    <a:pt x="1138" y="1"/>
                  </a:moveTo>
                  <a:cubicBezTo>
                    <a:pt x="1082" y="1"/>
                    <a:pt x="1025" y="3"/>
                    <a:pt x="967" y="7"/>
                  </a:cubicBezTo>
                  <a:cubicBezTo>
                    <a:pt x="567" y="608"/>
                    <a:pt x="234" y="1275"/>
                    <a:pt x="0" y="1975"/>
                  </a:cubicBezTo>
                  <a:cubicBezTo>
                    <a:pt x="99" y="1965"/>
                    <a:pt x="198" y="1960"/>
                    <a:pt x="296" y="1960"/>
                  </a:cubicBezTo>
                  <a:cubicBezTo>
                    <a:pt x="1162" y="1960"/>
                    <a:pt x="2003" y="2347"/>
                    <a:pt x="2602" y="2976"/>
                  </a:cubicBezTo>
                  <a:cubicBezTo>
                    <a:pt x="2802" y="2442"/>
                    <a:pt x="3002" y="1808"/>
                    <a:pt x="3202" y="1141"/>
                  </a:cubicBezTo>
                  <a:cubicBezTo>
                    <a:pt x="2734" y="454"/>
                    <a:pt x="1973" y="1"/>
                    <a:pt x="1138"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2" name="Google Shape;3002;p22"/>
            <p:cNvSpPr/>
            <p:nvPr/>
          </p:nvSpPr>
          <p:spPr>
            <a:xfrm>
              <a:off x="3449300" y="4534525"/>
              <a:ext cx="72575" cy="75900"/>
            </a:xfrm>
            <a:custGeom>
              <a:rect b="b" l="l" r="r" t="t"/>
              <a:pathLst>
                <a:path extrusionOk="0" h="3036" w="2903">
                  <a:moveTo>
                    <a:pt x="1001" y="0"/>
                  </a:moveTo>
                  <a:cubicBezTo>
                    <a:pt x="601" y="567"/>
                    <a:pt x="301" y="1201"/>
                    <a:pt x="1" y="1835"/>
                  </a:cubicBezTo>
                  <a:cubicBezTo>
                    <a:pt x="768" y="2102"/>
                    <a:pt x="1502" y="2536"/>
                    <a:pt x="2135" y="3036"/>
                  </a:cubicBezTo>
                  <a:cubicBezTo>
                    <a:pt x="2436" y="2335"/>
                    <a:pt x="2702" y="1602"/>
                    <a:pt x="2903" y="834"/>
                  </a:cubicBezTo>
                  <a:cubicBezTo>
                    <a:pt x="2336" y="401"/>
                    <a:pt x="1668" y="100"/>
                    <a:pt x="1001"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3" name="Google Shape;3003;p22"/>
            <p:cNvSpPr/>
            <p:nvPr/>
          </p:nvSpPr>
          <p:spPr>
            <a:xfrm>
              <a:off x="3431800" y="1033675"/>
              <a:ext cx="207650" cy="327775"/>
            </a:xfrm>
            <a:custGeom>
              <a:rect b="b" l="l" r="r" t="t"/>
              <a:pathLst>
                <a:path extrusionOk="0" fill="none" h="13111" w="8306">
                  <a:moveTo>
                    <a:pt x="1401" y="1"/>
                  </a:moveTo>
                  <a:cubicBezTo>
                    <a:pt x="0" y="2903"/>
                    <a:pt x="934" y="7039"/>
                    <a:pt x="3869" y="9474"/>
                  </a:cubicBezTo>
                  <a:lnTo>
                    <a:pt x="8306" y="13110"/>
                  </a:ln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4" name="Google Shape;3004;p22"/>
            <p:cNvSpPr/>
            <p:nvPr/>
          </p:nvSpPr>
          <p:spPr>
            <a:xfrm>
              <a:off x="3511000" y="949450"/>
              <a:ext cx="83425" cy="30875"/>
            </a:xfrm>
            <a:custGeom>
              <a:rect b="b" l="l" r="r" t="t"/>
              <a:pathLst>
                <a:path extrusionOk="0" fill="none" h="1235" w="3337">
                  <a:moveTo>
                    <a:pt x="3337" y="1"/>
                  </a:moveTo>
                  <a:cubicBezTo>
                    <a:pt x="2136" y="101"/>
                    <a:pt x="968" y="534"/>
                    <a:pt x="1" y="1235"/>
                  </a:cubicBez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3005" name="Google Shape;3005;p22"/>
            <p:cNvSpPr/>
            <p:nvPr/>
          </p:nvSpPr>
          <p:spPr>
            <a:xfrm>
              <a:off x="3827900" y="919425"/>
              <a:ext cx="153475" cy="83425"/>
            </a:xfrm>
            <a:custGeom>
              <a:rect b="b" l="l" r="r" t="t"/>
              <a:pathLst>
                <a:path extrusionOk="0" fill="none" h="3337" w="6139">
                  <a:moveTo>
                    <a:pt x="1" y="3337"/>
                  </a:moveTo>
                  <a:cubicBezTo>
                    <a:pt x="1" y="3337"/>
                    <a:pt x="1035" y="334"/>
                    <a:pt x="6138" y="1"/>
                  </a:cubicBezTo>
                </a:path>
              </a:pathLst>
            </a:custGeom>
            <a:noFill/>
            <a:ln cap="rnd" cmpd="sng" w="2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sp>
        <p:nvSpPr>
          <p:cNvPr id="3006" name="Google Shape;3006;p22"/>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pic>
        <p:nvPicPr>
          <p:cNvPr id="3156" name="Google Shape;3156;p40"/>
          <p:cNvPicPr preferRelativeResize="0"/>
          <p:nvPr/>
        </p:nvPicPr>
        <p:blipFill rotWithShape="1">
          <a:blip r:embed="rId3">
            <a:alphaModFix/>
          </a:blip>
          <a:srcRect b="0" l="0" r="0" t="0"/>
          <a:stretch/>
        </p:blipFill>
        <p:spPr>
          <a:xfrm>
            <a:off x="0" y="1896"/>
            <a:ext cx="9144000" cy="51397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0" name="Shape 3010"/>
        <p:cNvGrpSpPr/>
        <p:nvPr/>
      </p:nvGrpSpPr>
      <p:grpSpPr>
        <a:xfrm>
          <a:off x="0" y="0"/>
          <a:ext cx="0" cy="0"/>
          <a:chOff x="0" y="0"/>
          <a:chExt cx="0" cy="0"/>
        </a:xfrm>
      </p:grpSpPr>
      <p:sp>
        <p:nvSpPr>
          <p:cNvPr id="3011" name="Google Shape;3011;p23"/>
          <p:cNvSpPr txBox="1"/>
          <p:nvPr>
            <p:ph type="title"/>
          </p:nvPr>
        </p:nvSpPr>
        <p:spPr>
          <a:xfrm>
            <a:off x="3868919" y="1794192"/>
            <a:ext cx="4512082" cy="155511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500">
                <a:latin typeface="Times New Roman"/>
                <a:ea typeface="Times New Roman"/>
                <a:cs typeface="Times New Roman"/>
                <a:sym typeface="Times New Roman"/>
              </a:rPr>
              <a:t>TỰ CHĂM SÓC</a:t>
            </a:r>
            <a:br>
              <a:rPr lang="en-US" sz="4500">
                <a:latin typeface="Times New Roman"/>
                <a:ea typeface="Times New Roman"/>
                <a:cs typeface="Times New Roman"/>
                <a:sym typeface="Times New Roman"/>
              </a:rPr>
            </a:br>
            <a:r>
              <a:rPr lang="en-US" sz="4500">
                <a:latin typeface="Times New Roman"/>
                <a:ea typeface="Times New Roman"/>
                <a:cs typeface="Times New Roman"/>
                <a:sym typeface="Times New Roman"/>
              </a:rPr>
              <a:t>BẢN THÂN</a:t>
            </a:r>
            <a:endParaRPr sz="4500">
              <a:latin typeface="Times New Roman"/>
              <a:ea typeface="Times New Roman"/>
              <a:cs typeface="Times New Roman"/>
              <a:sym typeface="Times New Roman"/>
            </a:endParaRPr>
          </a:p>
        </p:txBody>
      </p:sp>
      <p:pic>
        <p:nvPicPr>
          <p:cNvPr descr="A picture containing text, vector graphics&#10;&#10;Description automatically generated" id="3012" name="Google Shape;3012;p23"/>
          <p:cNvPicPr preferRelativeResize="0"/>
          <p:nvPr/>
        </p:nvPicPr>
        <p:blipFill rotWithShape="1">
          <a:blip r:embed="rId3">
            <a:alphaModFix/>
          </a:blip>
          <a:srcRect b="0" l="0" r="0" t="0"/>
          <a:stretch/>
        </p:blipFill>
        <p:spPr>
          <a:xfrm>
            <a:off x="560850" y="577000"/>
            <a:ext cx="3308069" cy="3968232"/>
          </a:xfrm>
          <a:prstGeom prst="rect">
            <a:avLst/>
          </a:prstGeom>
          <a:noFill/>
          <a:ln>
            <a:noFill/>
          </a:ln>
        </p:spPr>
      </p:pic>
      <p:sp>
        <p:nvSpPr>
          <p:cNvPr id="3013" name="Google Shape;3013;p23"/>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7" name="Shape 3017"/>
        <p:cNvGrpSpPr/>
        <p:nvPr/>
      </p:nvGrpSpPr>
      <p:grpSpPr>
        <a:xfrm>
          <a:off x="0" y="0"/>
          <a:ext cx="0" cy="0"/>
          <a:chOff x="0" y="0"/>
          <a:chExt cx="0" cy="0"/>
        </a:xfrm>
      </p:grpSpPr>
      <p:pic>
        <p:nvPicPr>
          <p:cNvPr descr="A picture containing vector graphics&#10;&#10;Description automatically generated" id="3018" name="Google Shape;3018;p24"/>
          <p:cNvPicPr preferRelativeResize="0"/>
          <p:nvPr/>
        </p:nvPicPr>
        <p:blipFill rotWithShape="1">
          <a:blip r:embed="rId3">
            <a:alphaModFix/>
          </a:blip>
          <a:srcRect b="0" l="0" r="0" t="0"/>
          <a:stretch/>
        </p:blipFill>
        <p:spPr>
          <a:xfrm>
            <a:off x="4353339" y="504549"/>
            <a:ext cx="5177662" cy="4134402"/>
          </a:xfrm>
          <a:prstGeom prst="rect">
            <a:avLst/>
          </a:prstGeom>
          <a:noFill/>
          <a:ln>
            <a:noFill/>
          </a:ln>
        </p:spPr>
      </p:pic>
      <p:sp>
        <p:nvSpPr>
          <p:cNvPr id="3019" name="Google Shape;3019;p24"/>
          <p:cNvSpPr txBox="1"/>
          <p:nvPr>
            <p:ph type="title"/>
          </p:nvPr>
        </p:nvSpPr>
        <p:spPr>
          <a:xfrm>
            <a:off x="767911" y="1580411"/>
            <a:ext cx="4512082" cy="198267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500">
                <a:latin typeface="Times New Roman"/>
                <a:ea typeface="Times New Roman"/>
                <a:cs typeface="Times New Roman"/>
                <a:sym typeface="Times New Roman"/>
              </a:rPr>
              <a:t>1. Tự chăm sóc dáng vẻ bề ngoài</a:t>
            </a:r>
            <a:endParaRPr sz="4500">
              <a:latin typeface="Times New Roman"/>
              <a:ea typeface="Times New Roman"/>
              <a:cs typeface="Times New Roman"/>
              <a:sym typeface="Times New Roman"/>
            </a:endParaRPr>
          </a:p>
        </p:txBody>
      </p:sp>
      <p:sp>
        <p:nvSpPr>
          <p:cNvPr id="3020" name="Google Shape;3020;p24"/>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pic>
        <p:nvPicPr>
          <p:cNvPr descr="22858PICdbgea5Gz679dY_PIC2018.png" id="3025" name="Google Shape;3025;p25"/>
          <p:cNvPicPr preferRelativeResize="0"/>
          <p:nvPr/>
        </p:nvPicPr>
        <p:blipFill rotWithShape="1">
          <a:blip r:embed="rId3">
            <a:alphaModFix/>
          </a:blip>
          <a:srcRect b="0" l="0" r="0" t="0"/>
          <a:stretch/>
        </p:blipFill>
        <p:spPr>
          <a:xfrm flipH="1">
            <a:off x="1166820" y="1420450"/>
            <a:ext cx="3405180" cy="3723050"/>
          </a:xfrm>
          <a:prstGeom prst="rect">
            <a:avLst/>
          </a:prstGeom>
          <a:noFill/>
          <a:ln>
            <a:noFill/>
          </a:ln>
        </p:spPr>
      </p:pic>
      <p:sp>
        <p:nvSpPr>
          <p:cNvPr id="3026" name="Google Shape;3026;p25"/>
          <p:cNvSpPr/>
          <p:nvPr/>
        </p:nvSpPr>
        <p:spPr>
          <a:xfrm>
            <a:off x="4135381" y="1232452"/>
            <a:ext cx="4312880" cy="3160524"/>
          </a:xfrm>
          <a:prstGeom prst="cloud">
            <a:avLst/>
          </a:prstGeom>
          <a:solidFill>
            <a:schemeClr val="lt1"/>
          </a:solidFill>
          <a:ln cap="flat" cmpd="sng" w="25400">
            <a:solidFill>
              <a:srgbClr val="C8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3027" name="Google Shape;3027;p25"/>
          <p:cNvSpPr/>
          <p:nvPr/>
        </p:nvSpPr>
        <p:spPr>
          <a:xfrm>
            <a:off x="4767821" y="1543456"/>
            <a:ext cx="3048000" cy="253851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i="0" lang="en-US" sz="2800" u="none" cap="none" strike="noStrike">
                <a:solidFill>
                  <a:srgbClr val="C80000"/>
                </a:solidFill>
                <a:latin typeface="Times New Roman"/>
                <a:ea typeface="Times New Roman"/>
                <a:cs typeface="Times New Roman"/>
                <a:sym typeface="Times New Roman"/>
              </a:rPr>
              <a:t>CHIA SẺ</a:t>
            </a:r>
            <a:endParaRPr/>
          </a:p>
          <a:p>
            <a:pPr indent="0" lvl="0" marL="0" marR="0" rtl="0" algn="ctr">
              <a:lnSpc>
                <a:spcPct val="115000"/>
              </a:lnSpc>
              <a:spcBef>
                <a:spcPts val="0"/>
              </a:spcBef>
              <a:spcAft>
                <a:spcPts val="0"/>
              </a:spcAft>
              <a:buNone/>
            </a:pPr>
            <a:r>
              <a:rPr b="1" i="1" lang="en-US" sz="2800" u="none" cap="none" strike="noStrike">
                <a:solidFill>
                  <a:srgbClr val="000000"/>
                </a:solidFill>
                <a:latin typeface="Times New Roman"/>
                <a:ea typeface="Times New Roman"/>
                <a:cs typeface="Times New Roman"/>
                <a:sym typeface="Times New Roman"/>
              </a:rPr>
              <a:t>Em đã làm gì để chăm sóc dáng vẻ bên ngoài của bản thân? </a:t>
            </a:r>
            <a:endParaRPr b="1" i="1" sz="2800" u="none" cap="none" strike="noStrike">
              <a:solidFill>
                <a:srgbClr val="000000"/>
              </a:solidFill>
              <a:latin typeface="Calibri"/>
              <a:ea typeface="Calibri"/>
              <a:cs typeface="Calibri"/>
              <a:sym typeface="Calibri"/>
            </a:endParaRPr>
          </a:p>
        </p:txBody>
      </p:sp>
      <p:sp>
        <p:nvSpPr>
          <p:cNvPr id="3028" name="Google Shape;3028;p25"/>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6"/>
                                        </p:tgtEl>
                                        <p:attrNameLst>
                                          <p:attrName>style.visibility</p:attrName>
                                        </p:attrNameLst>
                                      </p:cBhvr>
                                      <p:to>
                                        <p:strVal val="visible"/>
                                      </p:to>
                                    </p:set>
                                    <p:animEffect filter="fade" transition="in">
                                      <p:cBhvr>
                                        <p:cTn dur="2000"/>
                                        <p:tgtEl>
                                          <p:spTgt spid="3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2" name="Shape 3032"/>
        <p:cNvGrpSpPr/>
        <p:nvPr/>
      </p:nvGrpSpPr>
      <p:grpSpPr>
        <a:xfrm>
          <a:off x="0" y="0"/>
          <a:ext cx="0" cy="0"/>
          <a:chOff x="0" y="0"/>
          <a:chExt cx="0" cy="0"/>
        </a:xfrm>
      </p:grpSpPr>
      <p:sp>
        <p:nvSpPr>
          <p:cNvPr id="3033" name="Google Shape;3033;p26"/>
          <p:cNvSpPr txBox="1"/>
          <p:nvPr>
            <p:ph idx="8" type="title"/>
          </p:nvPr>
        </p:nvSpPr>
        <p:spPr>
          <a:xfrm>
            <a:off x="3896138" y="635468"/>
            <a:ext cx="4687011" cy="65662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3000"/>
              <a:buNone/>
            </a:pPr>
            <a:r>
              <a:rPr lang="en-US">
                <a:solidFill>
                  <a:srgbClr val="C80000"/>
                </a:solidFill>
                <a:latin typeface="Times New Roman"/>
                <a:ea typeface="Times New Roman"/>
                <a:cs typeface="Times New Roman"/>
                <a:sym typeface="Times New Roman"/>
              </a:rPr>
              <a:t>THẢO LUẬN NHÓM</a:t>
            </a:r>
            <a:endParaRPr/>
          </a:p>
        </p:txBody>
      </p:sp>
      <p:pic>
        <p:nvPicPr>
          <p:cNvPr descr="A group of people posing for the camera&#10;&#10;Description automatically generated with medium confidence" id="3034" name="Google Shape;3034;p26"/>
          <p:cNvPicPr preferRelativeResize="0"/>
          <p:nvPr/>
        </p:nvPicPr>
        <p:blipFill rotWithShape="1">
          <a:blip r:embed="rId3">
            <a:alphaModFix/>
          </a:blip>
          <a:srcRect b="0" l="0" r="0" t="0"/>
          <a:stretch/>
        </p:blipFill>
        <p:spPr>
          <a:xfrm>
            <a:off x="159026" y="1186937"/>
            <a:ext cx="3737113" cy="3321095"/>
          </a:xfrm>
          <a:prstGeom prst="rect">
            <a:avLst/>
          </a:prstGeom>
          <a:noFill/>
          <a:ln>
            <a:noFill/>
          </a:ln>
        </p:spPr>
      </p:pic>
      <p:sp>
        <p:nvSpPr>
          <p:cNvPr id="3035" name="Google Shape;3035;p26"/>
          <p:cNvSpPr/>
          <p:nvPr/>
        </p:nvSpPr>
        <p:spPr>
          <a:xfrm>
            <a:off x="3896138" y="1292088"/>
            <a:ext cx="5088836" cy="40318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Thảo luận về cách chăm sóc dáng vẻ bên ngoài theo các khía cạnh:</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Quần áo, trang phục</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Mái tóc</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Tư thế (ngồi, đi, đứng)</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Tác phong</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a:t>
            </a:r>
            <a:endParaRPr/>
          </a:p>
        </p:txBody>
      </p:sp>
      <p:sp>
        <p:nvSpPr>
          <p:cNvPr id="3036" name="Google Shape;3036;p26"/>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0" name="Shape 3040"/>
        <p:cNvGrpSpPr/>
        <p:nvPr/>
      </p:nvGrpSpPr>
      <p:grpSpPr>
        <a:xfrm>
          <a:off x="0" y="0"/>
          <a:ext cx="0" cy="0"/>
          <a:chOff x="0" y="0"/>
          <a:chExt cx="0" cy="0"/>
        </a:xfrm>
      </p:grpSpPr>
      <p:cxnSp>
        <p:nvCxnSpPr>
          <p:cNvPr id="3041" name="Google Shape;3041;p27"/>
          <p:cNvCxnSpPr/>
          <p:nvPr/>
        </p:nvCxnSpPr>
        <p:spPr>
          <a:xfrm>
            <a:off x="4906145" y="2654921"/>
            <a:ext cx="1025400" cy="0"/>
          </a:xfrm>
          <a:prstGeom prst="straightConnector1">
            <a:avLst/>
          </a:prstGeom>
          <a:noFill/>
          <a:ln cap="flat" cmpd="sng" w="19050">
            <a:solidFill>
              <a:schemeClr val="accent3"/>
            </a:solidFill>
            <a:prstDash val="solid"/>
            <a:round/>
            <a:headEnd len="sm" w="sm" type="none"/>
            <a:tailEnd len="sm" w="sm" type="none"/>
          </a:ln>
        </p:spPr>
      </p:cxnSp>
      <p:cxnSp>
        <p:nvCxnSpPr>
          <p:cNvPr id="3042" name="Google Shape;3042;p27"/>
          <p:cNvCxnSpPr>
            <a:stCxn id="3043" idx="6"/>
            <a:endCxn id="3044" idx="2"/>
          </p:cNvCxnSpPr>
          <p:nvPr/>
        </p:nvCxnSpPr>
        <p:spPr>
          <a:xfrm>
            <a:off x="2879670" y="2670521"/>
            <a:ext cx="1025400" cy="0"/>
          </a:xfrm>
          <a:prstGeom prst="straightConnector1">
            <a:avLst/>
          </a:prstGeom>
          <a:noFill/>
          <a:ln cap="flat" cmpd="sng" w="19050">
            <a:solidFill>
              <a:schemeClr val="accent3"/>
            </a:solidFill>
            <a:prstDash val="solid"/>
            <a:round/>
            <a:headEnd len="sm" w="sm" type="none"/>
            <a:tailEnd len="sm" w="sm" type="none"/>
          </a:ln>
        </p:spPr>
      </p:cxnSp>
      <p:sp>
        <p:nvSpPr>
          <p:cNvPr id="3043" name="Google Shape;3043;p27"/>
          <p:cNvSpPr/>
          <p:nvPr/>
        </p:nvSpPr>
        <p:spPr>
          <a:xfrm>
            <a:off x="1880070" y="2170571"/>
            <a:ext cx="999600" cy="999900"/>
          </a:xfrm>
          <a:prstGeom prst="ellipse">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27"/>
          <p:cNvSpPr/>
          <p:nvPr/>
        </p:nvSpPr>
        <p:spPr>
          <a:xfrm>
            <a:off x="2007680" y="2298309"/>
            <a:ext cx="744600" cy="7446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27"/>
          <p:cNvSpPr/>
          <p:nvPr/>
        </p:nvSpPr>
        <p:spPr>
          <a:xfrm>
            <a:off x="3904976" y="2170164"/>
            <a:ext cx="1000500" cy="1000500"/>
          </a:xfrm>
          <a:prstGeom prst="ellipse">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27"/>
          <p:cNvSpPr/>
          <p:nvPr/>
        </p:nvSpPr>
        <p:spPr>
          <a:xfrm>
            <a:off x="4032563" y="2297884"/>
            <a:ext cx="745500" cy="7455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27"/>
          <p:cNvSpPr/>
          <p:nvPr/>
        </p:nvSpPr>
        <p:spPr>
          <a:xfrm>
            <a:off x="5918283" y="2108236"/>
            <a:ext cx="999600" cy="999900"/>
          </a:xfrm>
          <a:prstGeom prst="ellipse">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27"/>
          <p:cNvSpPr/>
          <p:nvPr/>
        </p:nvSpPr>
        <p:spPr>
          <a:xfrm>
            <a:off x="6046018" y="2235974"/>
            <a:ext cx="744600" cy="7446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49" name="Google Shape;3049;p27"/>
          <p:cNvCxnSpPr>
            <a:stCxn id="3045" idx="0"/>
          </p:cNvCxnSpPr>
          <p:nvPr/>
        </p:nvCxnSpPr>
        <p:spPr>
          <a:xfrm rot="10800000">
            <a:off x="2379980" y="1807809"/>
            <a:ext cx="0" cy="490500"/>
          </a:xfrm>
          <a:prstGeom prst="straightConnector1">
            <a:avLst/>
          </a:prstGeom>
          <a:noFill/>
          <a:ln cap="flat" cmpd="sng" w="28575">
            <a:solidFill>
              <a:schemeClr val="accent3"/>
            </a:solidFill>
            <a:prstDash val="solid"/>
            <a:round/>
            <a:headEnd len="sm" w="sm" type="none"/>
            <a:tailEnd len="med" w="med" type="oval"/>
          </a:ln>
        </p:spPr>
      </p:cxnSp>
      <p:cxnSp>
        <p:nvCxnSpPr>
          <p:cNvPr id="3050" name="Google Shape;3050;p27"/>
          <p:cNvCxnSpPr/>
          <p:nvPr/>
        </p:nvCxnSpPr>
        <p:spPr>
          <a:xfrm>
            <a:off x="4404357" y="3042374"/>
            <a:ext cx="0" cy="441900"/>
          </a:xfrm>
          <a:prstGeom prst="straightConnector1">
            <a:avLst/>
          </a:prstGeom>
          <a:noFill/>
          <a:ln cap="flat" cmpd="sng" w="28575">
            <a:solidFill>
              <a:schemeClr val="accent1"/>
            </a:solidFill>
            <a:prstDash val="solid"/>
            <a:round/>
            <a:headEnd len="sm" w="sm" type="none"/>
            <a:tailEnd len="med" w="med" type="oval"/>
          </a:ln>
        </p:spPr>
      </p:cxnSp>
      <p:grpSp>
        <p:nvGrpSpPr>
          <p:cNvPr id="3051" name="Google Shape;3051;p27"/>
          <p:cNvGrpSpPr/>
          <p:nvPr/>
        </p:nvGrpSpPr>
        <p:grpSpPr>
          <a:xfrm>
            <a:off x="6233416" y="2428845"/>
            <a:ext cx="369805" cy="353782"/>
            <a:chOff x="3950316" y="3820307"/>
            <a:chExt cx="369805" cy="353782"/>
          </a:xfrm>
        </p:grpSpPr>
        <p:sp>
          <p:nvSpPr>
            <p:cNvPr id="3052" name="Google Shape;3052;p27"/>
            <p:cNvSpPr/>
            <p:nvPr/>
          </p:nvSpPr>
          <p:spPr>
            <a:xfrm>
              <a:off x="4040561" y="3880991"/>
              <a:ext cx="99802" cy="28383"/>
            </a:xfrm>
            <a:custGeom>
              <a:rect b="b" l="l" r="r" t="t"/>
              <a:pathLst>
                <a:path extrusionOk="0" h="891" w="3133">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27"/>
            <p:cNvSpPr/>
            <p:nvPr/>
          </p:nvSpPr>
          <p:spPr>
            <a:xfrm>
              <a:off x="3950316" y="3820307"/>
              <a:ext cx="369805" cy="353782"/>
            </a:xfrm>
            <a:custGeom>
              <a:rect b="b" l="l" r="r" t="t"/>
              <a:pathLst>
                <a:path extrusionOk="0" h="11106" w="11609">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27"/>
            <p:cNvSpPr/>
            <p:nvPr/>
          </p:nvSpPr>
          <p:spPr>
            <a:xfrm>
              <a:off x="4098219" y="3850602"/>
              <a:ext cx="101299" cy="195781"/>
            </a:xfrm>
            <a:custGeom>
              <a:rect b="b" l="l" r="r" t="t"/>
              <a:pathLst>
                <a:path extrusionOk="0" h="6146" w="318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27"/>
            <p:cNvSpPr/>
            <p:nvPr/>
          </p:nvSpPr>
          <p:spPr>
            <a:xfrm>
              <a:off x="3981789" y="3849136"/>
              <a:ext cx="103178" cy="198011"/>
            </a:xfrm>
            <a:custGeom>
              <a:rect b="b" l="l" r="r" t="t"/>
              <a:pathLst>
                <a:path extrusionOk="0" h="6216" w="3239">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6" name="Google Shape;3056;p27"/>
          <p:cNvGrpSpPr/>
          <p:nvPr/>
        </p:nvGrpSpPr>
        <p:grpSpPr>
          <a:xfrm>
            <a:off x="2156001" y="2480349"/>
            <a:ext cx="399398" cy="375443"/>
            <a:chOff x="849741" y="1959307"/>
            <a:chExt cx="399398" cy="375443"/>
          </a:xfrm>
        </p:grpSpPr>
        <p:sp>
          <p:nvSpPr>
            <p:cNvPr id="3057" name="Google Shape;3057;p27"/>
            <p:cNvSpPr/>
            <p:nvPr/>
          </p:nvSpPr>
          <p:spPr>
            <a:xfrm>
              <a:off x="849741" y="1959307"/>
              <a:ext cx="399398" cy="375443"/>
            </a:xfrm>
            <a:custGeom>
              <a:rect b="b" l="l" r="r" t="t"/>
              <a:pathLst>
                <a:path extrusionOk="0" h="11786" w="12538">
                  <a:moveTo>
                    <a:pt x="2441" y="7273"/>
                  </a:moveTo>
                  <a:lnTo>
                    <a:pt x="5251" y="10082"/>
                  </a:lnTo>
                  <a:lnTo>
                    <a:pt x="4537" y="10797"/>
                  </a:lnTo>
                  <a:lnTo>
                    <a:pt x="1727" y="7987"/>
                  </a:lnTo>
                  <a:lnTo>
                    <a:pt x="2441" y="7273"/>
                  </a:lnTo>
                  <a:close/>
                  <a:moveTo>
                    <a:pt x="8661" y="1"/>
                  </a:moveTo>
                  <a:cubicBezTo>
                    <a:pt x="8400" y="1"/>
                    <a:pt x="8138" y="99"/>
                    <a:pt x="7942" y="296"/>
                  </a:cubicBezTo>
                  <a:lnTo>
                    <a:pt x="1846" y="6392"/>
                  </a:lnTo>
                  <a:cubicBezTo>
                    <a:pt x="1763" y="6463"/>
                    <a:pt x="1763" y="6582"/>
                    <a:pt x="1846" y="6665"/>
                  </a:cubicBezTo>
                  <a:lnTo>
                    <a:pt x="2168" y="6987"/>
                  </a:lnTo>
                  <a:lnTo>
                    <a:pt x="1322" y="7832"/>
                  </a:lnTo>
                  <a:cubicBezTo>
                    <a:pt x="1251" y="7916"/>
                    <a:pt x="1251" y="8035"/>
                    <a:pt x="1322" y="8106"/>
                  </a:cubicBezTo>
                  <a:lnTo>
                    <a:pt x="1941" y="8725"/>
                  </a:lnTo>
                  <a:lnTo>
                    <a:pt x="1465" y="9201"/>
                  </a:lnTo>
                  <a:cubicBezTo>
                    <a:pt x="1394" y="9285"/>
                    <a:pt x="1394" y="9404"/>
                    <a:pt x="1465" y="9475"/>
                  </a:cubicBezTo>
                  <a:cubicBezTo>
                    <a:pt x="1507" y="9511"/>
                    <a:pt x="1557" y="9529"/>
                    <a:pt x="1606" y="9529"/>
                  </a:cubicBezTo>
                  <a:cubicBezTo>
                    <a:pt x="1656" y="9529"/>
                    <a:pt x="1703" y="9511"/>
                    <a:pt x="1739" y="9475"/>
                  </a:cubicBezTo>
                  <a:lnTo>
                    <a:pt x="2215" y="8999"/>
                  </a:lnTo>
                  <a:lnTo>
                    <a:pt x="3525" y="10309"/>
                  </a:lnTo>
                  <a:lnTo>
                    <a:pt x="2453" y="11380"/>
                  </a:lnTo>
                  <a:lnTo>
                    <a:pt x="536" y="10678"/>
                  </a:lnTo>
                  <a:lnTo>
                    <a:pt x="1167" y="10035"/>
                  </a:lnTo>
                  <a:cubicBezTo>
                    <a:pt x="1251" y="9963"/>
                    <a:pt x="1251" y="9844"/>
                    <a:pt x="1167" y="9773"/>
                  </a:cubicBezTo>
                  <a:cubicBezTo>
                    <a:pt x="1132" y="9737"/>
                    <a:pt x="1084" y="9719"/>
                    <a:pt x="1036" y="9719"/>
                  </a:cubicBezTo>
                  <a:cubicBezTo>
                    <a:pt x="989" y="9719"/>
                    <a:pt x="941" y="9737"/>
                    <a:pt x="905" y="9773"/>
                  </a:cubicBezTo>
                  <a:lnTo>
                    <a:pt x="60" y="10618"/>
                  </a:lnTo>
                  <a:cubicBezTo>
                    <a:pt x="12" y="10666"/>
                    <a:pt x="1" y="10737"/>
                    <a:pt x="12" y="10797"/>
                  </a:cubicBezTo>
                  <a:cubicBezTo>
                    <a:pt x="24" y="10856"/>
                    <a:pt x="72" y="10916"/>
                    <a:pt x="132" y="10928"/>
                  </a:cubicBezTo>
                  <a:lnTo>
                    <a:pt x="2441" y="11761"/>
                  </a:lnTo>
                  <a:cubicBezTo>
                    <a:pt x="2453" y="11785"/>
                    <a:pt x="2477" y="11785"/>
                    <a:pt x="2501" y="11785"/>
                  </a:cubicBezTo>
                  <a:cubicBezTo>
                    <a:pt x="2537" y="11785"/>
                    <a:pt x="2596" y="11761"/>
                    <a:pt x="2632" y="11726"/>
                  </a:cubicBezTo>
                  <a:lnTo>
                    <a:pt x="3787" y="10559"/>
                  </a:lnTo>
                  <a:lnTo>
                    <a:pt x="4418" y="11190"/>
                  </a:lnTo>
                  <a:cubicBezTo>
                    <a:pt x="4442" y="11214"/>
                    <a:pt x="4501" y="11249"/>
                    <a:pt x="4549" y="11249"/>
                  </a:cubicBezTo>
                  <a:cubicBezTo>
                    <a:pt x="4596" y="11249"/>
                    <a:pt x="4656" y="11225"/>
                    <a:pt x="4680" y="11190"/>
                  </a:cubicBezTo>
                  <a:lnTo>
                    <a:pt x="5537" y="10332"/>
                  </a:lnTo>
                  <a:lnTo>
                    <a:pt x="5858" y="10666"/>
                  </a:lnTo>
                  <a:cubicBezTo>
                    <a:pt x="5894" y="10690"/>
                    <a:pt x="5954" y="10725"/>
                    <a:pt x="5989" y="10725"/>
                  </a:cubicBezTo>
                  <a:cubicBezTo>
                    <a:pt x="6037" y="10725"/>
                    <a:pt x="6097" y="10702"/>
                    <a:pt x="6132" y="10666"/>
                  </a:cubicBezTo>
                  <a:lnTo>
                    <a:pt x="10788" y="6011"/>
                  </a:lnTo>
                  <a:cubicBezTo>
                    <a:pt x="10859" y="5927"/>
                    <a:pt x="10859" y="5808"/>
                    <a:pt x="10788" y="5737"/>
                  </a:cubicBezTo>
                  <a:cubicBezTo>
                    <a:pt x="10752" y="5701"/>
                    <a:pt x="10704" y="5683"/>
                    <a:pt x="10655" y="5683"/>
                  </a:cubicBezTo>
                  <a:cubicBezTo>
                    <a:pt x="10606" y="5683"/>
                    <a:pt x="10555" y="5701"/>
                    <a:pt x="10514" y="5737"/>
                  </a:cubicBezTo>
                  <a:lnTo>
                    <a:pt x="5989" y="10261"/>
                  </a:lnTo>
                  <a:lnTo>
                    <a:pt x="2263" y="6523"/>
                  </a:lnTo>
                  <a:lnTo>
                    <a:pt x="8240" y="546"/>
                  </a:lnTo>
                  <a:cubicBezTo>
                    <a:pt x="8365" y="415"/>
                    <a:pt x="8525" y="349"/>
                    <a:pt x="8686" y="349"/>
                  </a:cubicBezTo>
                  <a:cubicBezTo>
                    <a:pt x="8847" y="349"/>
                    <a:pt x="9008" y="415"/>
                    <a:pt x="9133" y="546"/>
                  </a:cubicBezTo>
                  <a:lnTo>
                    <a:pt x="11978" y="3379"/>
                  </a:lnTo>
                  <a:cubicBezTo>
                    <a:pt x="12097" y="3510"/>
                    <a:pt x="12157" y="3665"/>
                    <a:pt x="12157" y="3832"/>
                  </a:cubicBezTo>
                  <a:cubicBezTo>
                    <a:pt x="12157" y="3998"/>
                    <a:pt x="12097" y="4153"/>
                    <a:pt x="11978" y="4272"/>
                  </a:cubicBezTo>
                  <a:lnTo>
                    <a:pt x="11050" y="5201"/>
                  </a:lnTo>
                  <a:cubicBezTo>
                    <a:pt x="10978" y="5272"/>
                    <a:pt x="10978" y="5391"/>
                    <a:pt x="11050" y="5463"/>
                  </a:cubicBezTo>
                  <a:cubicBezTo>
                    <a:pt x="11091" y="5505"/>
                    <a:pt x="11142" y="5525"/>
                    <a:pt x="11191" y="5525"/>
                  </a:cubicBezTo>
                  <a:cubicBezTo>
                    <a:pt x="11240" y="5525"/>
                    <a:pt x="11288" y="5505"/>
                    <a:pt x="11323" y="5463"/>
                  </a:cubicBezTo>
                  <a:lnTo>
                    <a:pt x="12240" y="4546"/>
                  </a:lnTo>
                  <a:cubicBezTo>
                    <a:pt x="12443" y="4356"/>
                    <a:pt x="12538" y="4106"/>
                    <a:pt x="12538" y="3832"/>
                  </a:cubicBezTo>
                  <a:cubicBezTo>
                    <a:pt x="12526" y="3582"/>
                    <a:pt x="12419" y="3332"/>
                    <a:pt x="12228" y="3129"/>
                  </a:cubicBezTo>
                  <a:lnTo>
                    <a:pt x="9371" y="296"/>
                  </a:lnTo>
                  <a:cubicBezTo>
                    <a:pt x="9180" y="99"/>
                    <a:pt x="8921" y="1"/>
                    <a:pt x="86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27"/>
            <p:cNvSpPr/>
            <p:nvPr/>
          </p:nvSpPr>
          <p:spPr>
            <a:xfrm>
              <a:off x="986654" y="2041588"/>
              <a:ext cx="180204" cy="177082"/>
            </a:xfrm>
            <a:custGeom>
              <a:rect b="b" l="l" r="r" t="t"/>
              <a:pathLst>
                <a:path extrusionOk="0" h="5559" w="5657">
                  <a:moveTo>
                    <a:pt x="3811" y="368"/>
                  </a:moveTo>
                  <a:cubicBezTo>
                    <a:pt x="3894" y="368"/>
                    <a:pt x="3989" y="403"/>
                    <a:pt x="4061" y="475"/>
                  </a:cubicBezTo>
                  <a:lnTo>
                    <a:pt x="5168" y="1582"/>
                  </a:lnTo>
                  <a:cubicBezTo>
                    <a:pt x="5228" y="1642"/>
                    <a:pt x="5263" y="1725"/>
                    <a:pt x="5263" y="1832"/>
                  </a:cubicBezTo>
                  <a:cubicBezTo>
                    <a:pt x="5263" y="1915"/>
                    <a:pt x="5228" y="2023"/>
                    <a:pt x="5168" y="2082"/>
                  </a:cubicBezTo>
                  <a:lnTo>
                    <a:pt x="2156" y="5094"/>
                  </a:lnTo>
                  <a:cubicBezTo>
                    <a:pt x="2090" y="5160"/>
                    <a:pt x="1998" y="5193"/>
                    <a:pt x="1906" y="5193"/>
                  </a:cubicBezTo>
                  <a:cubicBezTo>
                    <a:pt x="1813" y="5193"/>
                    <a:pt x="1721" y="5160"/>
                    <a:pt x="1656" y="5094"/>
                  </a:cubicBezTo>
                  <a:lnTo>
                    <a:pt x="548" y="3987"/>
                  </a:lnTo>
                  <a:cubicBezTo>
                    <a:pt x="417" y="3856"/>
                    <a:pt x="417" y="3618"/>
                    <a:pt x="548" y="3487"/>
                  </a:cubicBezTo>
                  <a:lnTo>
                    <a:pt x="3561" y="475"/>
                  </a:lnTo>
                  <a:cubicBezTo>
                    <a:pt x="3632" y="403"/>
                    <a:pt x="3715" y="368"/>
                    <a:pt x="3811" y="368"/>
                  </a:cubicBezTo>
                  <a:close/>
                  <a:moveTo>
                    <a:pt x="3800" y="0"/>
                  </a:moveTo>
                  <a:cubicBezTo>
                    <a:pt x="3613" y="0"/>
                    <a:pt x="3428" y="71"/>
                    <a:pt x="3287" y="213"/>
                  </a:cubicBezTo>
                  <a:lnTo>
                    <a:pt x="286" y="3213"/>
                  </a:lnTo>
                  <a:cubicBezTo>
                    <a:pt x="1" y="3499"/>
                    <a:pt x="1" y="3975"/>
                    <a:pt x="286" y="4261"/>
                  </a:cubicBezTo>
                  <a:lnTo>
                    <a:pt x="1382" y="5356"/>
                  </a:lnTo>
                  <a:cubicBezTo>
                    <a:pt x="1537" y="5511"/>
                    <a:pt x="1715" y="5559"/>
                    <a:pt x="1906" y="5559"/>
                  </a:cubicBezTo>
                  <a:cubicBezTo>
                    <a:pt x="2096" y="5559"/>
                    <a:pt x="2275" y="5487"/>
                    <a:pt x="2430" y="5356"/>
                  </a:cubicBezTo>
                  <a:lnTo>
                    <a:pt x="5430" y="2368"/>
                  </a:lnTo>
                  <a:cubicBezTo>
                    <a:pt x="5561" y="2237"/>
                    <a:pt x="5656" y="2035"/>
                    <a:pt x="5656" y="1844"/>
                  </a:cubicBezTo>
                  <a:cubicBezTo>
                    <a:pt x="5656" y="1654"/>
                    <a:pt x="5585" y="1451"/>
                    <a:pt x="5430" y="1320"/>
                  </a:cubicBezTo>
                  <a:lnTo>
                    <a:pt x="4335" y="225"/>
                  </a:lnTo>
                  <a:cubicBezTo>
                    <a:pt x="4184" y="74"/>
                    <a:pt x="3991" y="0"/>
                    <a:pt x="38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9" name="Google Shape;3059;p27"/>
          <p:cNvGrpSpPr/>
          <p:nvPr/>
        </p:nvGrpSpPr>
        <p:grpSpPr>
          <a:xfrm>
            <a:off x="4263148" y="2481257"/>
            <a:ext cx="284847" cy="373627"/>
            <a:chOff x="1805901" y="1960358"/>
            <a:chExt cx="284847" cy="373627"/>
          </a:xfrm>
        </p:grpSpPr>
        <p:sp>
          <p:nvSpPr>
            <p:cNvPr id="3060" name="Google Shape;3060;p27"/>
            <p:cNvSpPr/>
            <p:nvPr/>
          </p:nvSpPr>
          <p:spPr>
            <a:xfrm>
              <a:off x="1805901" y="1960358"/>
              <a:ext cx="284847" cy="373627"/>
            </a:xfrm>
            <a:custGeom>
              <a:rect b="b" l="l" r="r" t="t"/>
              <a:pathLst>
                <a:path extrusionOk="0" h="11729" w="8942">
                  <a:moveTo>
                    <a:pt x="8525" y="9395"/>
                  </a:moveTo>
                  <a:lnTo>
                    <a:pt x="8525" y="9764"/>
                  </a:lnTo>
                  <a:lnTo>
                    <a:pt x="3358" y="9764"/>
                  </a:lnTo>
                  <a:cubicBezTo>
                    <a:pt x="3239" y="9764"/>
                    <a:pt x="3155" y="9859"/>
                    <a:pt x="3155" y="9978"/>
                  </a:cubicBezTo>
                  <a:cubicBezTo>
                    <a:pt x="3155" y="10097"/>
                    <a:pt x="3239" y="10180"/>
                    <a:pt x="3358" y="10180"/>
                  </a:cubicBezTo>
                  <a:lnTo>
                    <a:pt x="8525" y="10180"/>
                  </a:lnTo>
                  <a:lnTo>
                    <a:pt x="8525" y="10490"/>
                  </a:lnTo>
                  <a:lnTo>
                    <a:pt x="6775" y="10490"/>
                  </a:lnTo>
                  <a:cubicBezTo>
                    <a:pt x="6656" y="10490"/>
                    <a:pt x="6561" y="10585"/>
                    <a:pt x="6561" y="10704"/>
                  </a:cubicBezTo>
                  <a:cubicBezTo>
                    <a:pt x="6561" y="10823"/>
                    <a:pt x="6656" y="10907"/>
                    <a:pt x="6775" y="10907"/>
                  </a:cubicBezTo>
                  <a:lnTo>
                    <a:pt x="8525" y="10907"/>
                  </a:lnTo>
                  <a:lnTo>
                    <a:pt x="8525" y="11264"/>
                  </a:lnTo>
                  <a:lnTo>
                    <a:pt x="1381" y="11264"/>
                  </a:lnTo>
                  <a:cubicBezTo>
                    <a:pt x="857" y="11264"/>
                    <a:pt x="441" y="10847"/>
                    <a:pt x="441" y="10335"/>
                  </a:cubicBezTo>
                  <a:cubicBezTo>
                    <a:pt x="441" y="10073"/>
                    <a:pt x="548" y="9835"/>
                    <a:pt x="715" y="9657"/>
                  </a:cubicBezTo>
                  <a:cubicBezTo>
                    <a:pt x="893" y="9478"/>
                    <a:pt x="1131" y="9395"/>
                    <a:pt x="1381" y="9395"/>
                  </a:cubicBezTo>
                  <a:close/>
                  <a:moveTo>
                    <a:pt x="1369" y="1"/>
                  </a:moveTo>
                  <a:cubicBezTo>
                    <a:pt x="619" y="1"/>
                    <a:pt x="0" y="620"/>
                    <a:pt x="0" y="1370"/>
                  </a:cubicBezTo>
                  <a:lnTo>
                    <a:pt x="0" y="10359"/>
                  </a:lnTo>
                  <a:cubicBezTo>
                    <a:pt x="0" y="11109"/>
                    <a:pt x="607" y="11728"/>
                    <a:pt x="1369" y="11728"/>
                  </a:cubicBezTo>
                  <a:lnTo>
                    <a:pt x="8739" y="11728"/>
                  </a:lnTo>
                  <a:cubicBezTo>
                    <a:pt x="8858" y="11728"/>
                    <a:pt x="8942" y="11645"/>
                    <a:pt x="8942" y="11526"/>
                  </a:cubicBezTo>
                  <a:lnTo>
                    <a:pt x="8942" y="2191"/>
                  </a:lnTo>
                  <a:cubicBezTo>
                    <a:pt x="8942" y="2072"/>
                    <a:pt x="8858" y="1989"/>
                    <a:pt x="8739" y="1989"/>
                  </a:cubicBezTo>
                  <a:cubicBezTo>
                    <a:pt x="8620" y="1989"/>
                    <a:pt x="8525" y="2072"/>
                    <a:pt x="8525" y="2191"/>
                  </a:cubicBezTo>
                  <a:lnTo>
                    <a:pt x="8525" y="8990"/>
                  </a:lnTo>
                  <a:lnTo>
                    <a:pt x="1596" y="8990"/>
                  </a:lnTo>
                  <a:lnTo>
                    <a:pt x="1596" y="7787"/>
                  </a:lnTo>
                  <a:cubicBezTo>
                    <a:pt x="1596" y="7668"/>
                    <a:pt x="1500" y="7585"/>
                    <a:pt x="1381" y="7585"/>
                  </a:cubicBezTo>
                  <a:cubicBezTo>
                    <a:pt x="1262" y="7585"/>
                    <a:pt x="1179" y="7668"/>
                    <a:pt x="1179" y="7787"/>
                  </a:cubicBezTo>
                  <a:lnTo>
                    <a:pt x="1179" y="9002"/>
                  </a:lnTo>
                  <a:cubicBezTo>
                    <a:pt x="905" y="9049"/>
                    <a:pt x="655" y="9168"/>
                    <a:pt x="441" y="9359"/>
                  </a:cubicBezTo>
                  <a:lnTo>
                    <a:pt x="441" y="1370"/>
                  </a:lnTo>
                  <a:cubicBezTo>
                    <a:pt x="441" y="929"/>
                    <a:pt x="762" y="548"/>
                    <a:pt x="1179" y="465"/>
                  </a:cubicBezTo>
                  <a:lnTo>
                    <a:pt x="1179" y="7109"/>
                  </a:lnTo>
                  <a:cubicBezTo>
                    <a:pt x="1179" y="7228"/>
                    <a:pt x="1262" y="7311"/>
                    <a:pt x="1381" y="7311"/>
                  </a:cubicBezTo>
                  <a:cubicBezTo>
                    <a:pt x="1500" y="7311"/>
                    <a:pt x="1596" y="7216"/>
                    <a:pt x="1596" y="7109"/>
                  </a:cubicBezTo>
                  <a:lnTo>
                    <a:pt x="1596" y="441"/>
                  </a:lnTo>
                  <a:lnTo>
                    <a:pt x="8525" y="441"/>
                  </a:lnTo>
                  <a:lnTo>
                    <a:pt x="8525" y="1489"/>
                  </a:lnTo>
                  <a:cubicBezTo>
                    <a:pt x="8525" y="1608"/>
                    <a:pt x="8620" y="1703"/>
                    <a:pt x="8739" y="1703"/>
                  </a:cubicBezTo>
                  <a:cubicBezTo>
                    <a:pt x="8847" y="1703"/>
                    <a:pt x="8942" y="1608"/>
                    <a:pt x="8942" y="1489"/>
                  </a:cubicBezTo>
                  <a:lnTo>
                    <a:pt x="8942" y="215"/>
                  </a:lnTo>
                  <a:cubicBezTo>
                    <a:pt x="8942" y="96"/>
                    <a:pt x="8847" y="1"/>
                    <a:pt x="87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27"/>
            <p:cNvSpPr/>
            <p:nvPr/>
          </p:nvSpPr>
          <p:spPr>
            <a:xfrm>
              <a:off x="1841929" y="2295249"/>
              <a:ext cx="165773" cy="13315"/>
            </a:xfrm>
            <a:custGeom>
              <a:rect b="b" l="l" r="r" t="t"/>
              <a:pathLst>
                <a:path extrusionOk="0" h="418" w="5204">
                  <a:moveTo>
                    <a:pt x="203" y="1"/>
                  </a:moveTo>
                  <a:cubicBezTo>
                    <a:pt x="84" y="1"/>
                    <a:pt x="0" y="84"/>
                    <a:pt x="0" y="203"/>
                  </a:cubicBezTo>
                  <a:cubicBezTo>
                    <a:pt x="0" y="322"/>
                    <a:pt x="84" y="418"/>
                    <a:pt x="203" y="418"/>
                  </a:cubicBezTo>
                  <a:lnTo>
                    <a:pt x="5001" y="418"/>
                  </a:lnTo>
                  <a:cubicBezTo>
                    <a:pt x="5120" y="418"/>
                    <a:pt x="5203" y="322"/>
                    <a:pt x="5203" y="203"/>
                  </a:cubicBezTo>
                  <a:cubicBezTo>
                    <a:pt x="5203" y="84"/>
                    <a:pt x="5120" y="1"/>
                    <a:pt x="50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062" name="Google Shape;3062;p27"/>
          <p:cNvCxnSpPr/>
          <p:nvPr/>
        </p:nvCxnSpPr>
        <p:spPr>
          <a:xfrm rot="10800000">
            <a:off x="6430472" y="1768561"/>
            <a:ext cx="0" cy="490500"/>
          </a:xfrm>
          <a:prstGeom prst="straightConnector1">
            <a:avLst/>
          </a:prstGeom>
          <a:noFill/>
          <a:ln cap="flat" cmpd="sng" w="28575">
            <a:solidFill>
              <a:schemeClr val="accent3"/>
            </a:solidFill>
            <a:prstDash val="solid"/>
            <a:round/>
            <a:headEnd len="sm" w="sm" type="none"/>
            <a:tailEnd len="med" w="med" type="oval"/>
          </a:ln>
        </p:spPr>
      </p:cxnSp>
      <p:sp>
        <p:nvSpPr>
          <p:cNvPr id="3063" name="Google Shape;3063;p27"/>
          <p:cNvSpPr/>
          <p:nvPr/>
        </p:nvSpPr>
        <p:spPr>
          <a:xfrm>
            <a:off x="863166" y="0"/>
            <a:ext cx="3384466" cy="1768561"/>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Chăm sóc dáng vẻ bên ngoài của mình là cần thiết vì không chỉ làm cho mình đẹp hơn trong mắt mọi người mà còn tạo cho mình sự tự tin và thể hiện sự tôn trọng bản thân cũng như những người tiếp xúc với mình.</a:t>
            </a:r>
            <a:endParaRPr b="0" i="0" sz="1600" u="none" cap="none" strike="noStrike">
              <a:solidFill>
                <a:srgbClr val="000000"/>
              </a:solidFill>
              <a:latin typeface="Times New Roman"/>
              <a:ea typeface="Times New Roman"/>
              <a:cs typeface="Times New Roman"/>
              <a:sym typeface="Times New Roman"/>
            </a:endParaRPr>
          </a:p>
        </p:txBody>
      </p:sp>
      <p:sp>
        <p:nvSpPr>
          <p:cNvPr id="3064" name="Google Shape;3064;p27"/>
          <p:cNvSpPr/>
          <p:nvPr/>
        </p:nvSpPr>
        <p:spPr>
          <a:xfrm>
            <a:off x="2834246" y="3626603"/>
            <a:ext cx="3140222" cy="1485407"/>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Cách chăm sóc đáng vẻ bên ngoài phù hợp với lứa tuối: Mặc quần áo, trang phục sạch sẽ, phù hợp với từng loại hoạt động: đi học, lao động, đi chơi...;</a:t>
            </a:r>
            <a:endParaRPr b="0" i="0" sz="1600" u="none" cap="none" strike="noStrike">
              <a:solidFill>
                <a:srgbClr val="000000"/>
              </a:solidFill>
              <a:latin typeface="Times New Roman"/>
              <a:ea typeface="Times New Roman"/>
              <a:cs typeface="Times New Roman"/>
              <a:sym typeface="Times New Roman"/>
            </a:endParaRPr>
          </a:p>
        </p:txBody>
      </p:sp>
      <p:sp>
        <p:nvSpPr>
          <p:cNvPr id="3065" name="Google Shape;3065;p27"/>
          <p:cNvSpPr/>
          <p:nvPr/>
        </p:nvSpPr>
        <p:spPr>
          <a:xfrm>
            <a:off x="4767416" y="82037"/>
            <a:ext cx="3201301" cy="15696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Luôn giữ cho cơ thể mái tóc sạch sẽ, gọn gàng, phù hợp với khuôn mặt; Tư thế ngồi, đi, đứng: phải luôn giữ thẳng lưng tránh làm cong vẹo cột sống, không hấp tấp; Tác phong nhanh nhẹn, đĩnh đạc, tự tin;...</a:t>
            </a:r>
            <a:r>
              <a:rPr b="0" i="0" lang="en-US" sz="1600" u="none" cap="none" strike="noStrike">
                <a:solidFill>
                  <a:srgbClr val="000000"/>
                </a:solidFill>
                <a:latin typeface="Arial"/>
                <a:ea typeface="Arial"/>
                <a:cs typeface="Arial"/>
                <a:sym typeface="Arial"/>
              </a:rPr>
              <a:t> </a:t>
            </a:r>
            <a:endParaRPr/>
          </a:p>
        </p:txBody>
      </p:sp>
      <p:sp>
        <p:nvSpPr>
          <p:cNvPr id="3066" name="Google Shape;3066;p27"/>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0" name="Shape 3070"/>
        <p:cNvGrpSpPr/>
        <p:nvPr/>
      </p:nvGrpSpPr>
      <p:grpSpPr>
        <a:xfrm>
          <a:off x="0" y="0"/>
          <a:ext cx="0" cy="0"/>
          <a:chOff x="0" y="0"/>
          <a:chExt cx="0" cy="0"/>
        </a:xfrm>
      </p:grpSpPr>
      <p:sp>
        <p:nvSpPr>
          <p:cNvPr id="3071" name="Google Shape;3071;p28"/>
          <p:cNvSpPr txBox="1"/>
          <p:nvPr>
            <p:ph type="title"/>
          </p:nvPr>
        </p:nvSpPr>
        <p:spPr>
          <a:xfrm>
            <a:off x="767911" y="1580411"/>
            <a:ext cx="4512082" cy="198267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500">
                <a:latin typeface="Times New Roman"/>
                <a:ea typeface="Times New Roman"/>
                <a:cs typeface="Times New Roman"/>
                <a:sym typeface="Times New Roman"/>
              </a:rPr>
              <a:t>2. Tự chăm sóc sức khoẻ thể chất</a:t>
            </a:r>
            <a:endParaRPr sz="4500">
              <a:latin typeface="Times New Roman"/>
              <a:ea typeface="Times New Roman"/>
              <a:cs typeface="Times New Roman"/>
              <a:sym typeface="Times New Roman"/>
            </a:endParaRPr>
          </a:p>
        </p:txBody>
      </p:sp>
      <p:pic>
        <p:nvPicPr>
          <p:cNvPr descr="A picture containing toy, doll&#10;&#10;Description automatically generated" id="3072" name="Google Shape;3072;p28"/>
          <p:cNvPicPr preferRelativeResize="0"/>
          <p:nvPr/>
        </p:nvPicPr>
        <p:blipFill rotWithShape="1">
          <a:blip r:embed="rId3">
            <a:alphaModFix/>
          </a:blip>
          <a:srcRect b="0" l="0" r="0" t="0"/>
          <a:stretch/>
        </p:blipFill>
        <p:spPr>
          <a:xfrm>
            <a:off x="4930623" y="499217"/>
            <a:ext cx="4429035" cy="4437911"/>
          </a:xfrm>
          <a:prstGeom prst="rect">
            <a:avLst/>
          </a:prstGeom>
          <a:noFill/>
          <a:ln>
            <a:noFill/>
          </a:ln>
        </p:spPr>
      </p:pic>
      <p:sp>
        <p:nvSpPr>
          <p:cNvPr id="3073" name="Google Shape;3073;p28"/>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7" name="Shape 3077"/>
        <p:cNvGrpSpPr/>
        <p:nvPr/>
      </p:nvGrpSpPr>
      <p:grpSpPr>
        <a:xfrm>
          <a:off x="0" y="0"/>
          <a:ext cx="0" cy="0"/>
          <a:chOff x="0" y="0"/>
          <a:chExt cx="0" cy="0"/>
        </a:xfrm>
      </p:grpSpPr>
      <p:sp>
        <p:nvSpPr>
          <p:cNvPr id="3078" name="Google Shape;3078;p29"/>
          <p:cNvSpPr/>
          <p:nvPr/>
        </p:nvSpPr>
        <p:spPr>
          <a:xfrm>
            <a:off x="1103243" y="339004"/>
            <a:ext cx="6937513" cy="117955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Biểu diễn một điệu nhảy dân vũ hoặc một số động tác thể dục nhịp điệu...</a:t>
            </a:r>
            <a:endParaRPr b="0" i="0" sz="3200" u="none" cap="none" strike="noStrike">
              <a:solidFill>
                <a:srgbClr val="000000"/>
              </a:solidFill>
              <a:latin typeface="Times New Roman"/>
              <a:ea typeface="Times New Roman"/>
              <a:cs typeface="Times New Roman"/>
              <a:sym typeface="Times New Roman"/>
            </a:endParaRPr>
          </a:p>
        </p:txBody>
      </p:sp>
      <p:pic>
        <p:nvPicPr>
          <p:cNvPr descr="Liên hoan các nhóm nhảy dân vũ năm 2018" id="3079" name="Google Shape;3079;p29"/>
          <p:cNvPicPr preferRelativeResize="0"/>
          <p:nvPr/>
        </p:nvPicPr>
        <p:blipFill rotWithShape="1">
          <a:blip r:embed="rId3">
            <a:alphaModFix/>
          </a:blip>
          <a:srcRect b="0" l="0" r="0" t="0"/>
          <a:stretch/>
        </p:blipFill>
        <p:spPr>
          <a:xfrm>
            <a:off x="178904" y="1669773"/>
            <a:ext cx="4455889" cy="3115641"/>
          </a:xfrm>
          <a:prstGeom prst="rect">
            <a:avLst/>
          </a:prstGeom>
          <a:noFill/>
          <a:ln>
            <a:noFill/>
          </a:ln>
        </p:spPr>
      </p:pic>
      <p:pic>
        <p:nvPicPr>
          <p:cNvPr descr="Đà Lạt: Hơn 300 học sinh tham dự hội thi thể dục nhịp điệu và nhảy cổ động  - Báo Lâm Đồng điện tử" id="3080" name="Google Shape;3080;p29"/>
          <p:cNvPicPr preferRelativeResize="0"/>
          <p:nvPr/>
        </p:nvPicPr>
        <p:blipFill rotWithShape="1">
          <a:blip r:embed="rId4">
            <a:alphaModFix/>
          </a:blip>
          <a:srcRect b="0" l="0" r="0" t="0"/>
          <a:stretch/>
        </p:blipFill>
        <p:spPr>
          <a:xfrm>
            <a:off x="4634793" y="1669773"/>
            <a:ext cx="4397201" cy="3134723"/>
          </a:xfrm>
          <a:prstGeom prst="rect">
            <a:avLst/>
          </a:prstGeom>
          <a:noFill/>
          <a:ln>
            <a:noFill/>
          </a:ln>
        </p:spPr>
      </p:pic>
      <p:sp>
        <p:nvSpPr>
          <p:cNvPr id="3081" name="Google Shape;3081;p29"/>
          <p:cNvSpPr/>
          <p:nvPr/>
        </p:nvSpPr>
        <p:spPr>
          <a:xfrm>
            <a:off x="2286000" y="-941958"/>
            <a:ext cx="4572000"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Giáo án biên soạn bởi </a:t>
            </a:r>
            <a:r>
              <a:rPr b="1" i="0" lang="en-US" sz="1350" u="none" cap="none" strike="noStrike">
                <a:solidFill>
                  <a:srgbClr val="000000"/>
                </a:solidFill>
                <a:latin typeface="Times New Roman"/>
                <a:ea typeface="Times New Roman"/>
                <a:cs typeface="Times New Roman"/>
                <a:sym typeface="Times New Roman"/>
              </a:rPr>
              <a:t>Kim Dung </a:t>
            </a:r>
            <a:r>
              <a:rPr b="1" i="0" lang="en-US" sz="1350" u="none" cap="none" strike="noStrike">
                <a:solidFill>
                  <a:srgbClr val="E76784"/>
                </a:solidFill>
                <a:latin typeface="Times New Roman"/>
                <a:ea typeface="Times New Roman"/>
                <a:cs typeface="Times New Roman"/>
                <a:sym typeface="Times New Roman"/>
              </a:rPr>
              <a:t>0336032445</a:t>
            </a:r>
            <a:r>
              <a:rPr b="0" i="0" lang="en-US" sz="13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