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Lst>
  <p:sldSz cy="5143500" cx="9144000"/>
  <p:notesSz cx="6858000" cy="9144000"/>
  <p:embeddedFontLst>
    <p:embeddedFont>
      <p:font typeface="Nunito"/>
      <p:regular r:id="rId45"/>
      <p:bold r:id="rId46"/>
      <p:italic r:id="rId47"/>
      <p:boldItalic r:id="rId48"/>
    </p:embeddedFont>
    <p:embeddedFont>
      <p:font typeface="Arimo"/>
      <p:regular r:id="rId49"/>
      <p:bold r:id="rId50"/>
      <p:italic r:id="rId51"/>
      <p:boldItalic r:id="rId52"/>
    </p:embeddedFont>
    <p:embeddedFont>
      <p:font typeface="Helvetica Neue"/>
      <p:regular r:id="rId53"/>
      <p:bold r:id="rId54"/>
      <p:italic r:id="rId55"/>
      <p:boldItalic r:id="rId56"/>
    </p:embeddedFont>
    <p:embeddedFont>
      <p:font typeface="Nanum Pen Script"/>
      <p:regular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font" Target="fonts/Nunito-bold.fntdata"/><Relationship Id="rId45" Type="http://schemas.openxmlformats.org/officeDocument/2006/relationships/font" Target="fonts/Nunito-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Nunito-boldItalic.fntdata"/><Relationship Id="rId47" Type="http://schemas.openxmlformats.org/officeDocument/2006/relationships/font" Target="fonts/Nunito-italic.fntdata"/><Relationship Id="rId49" Type="http://schemas.openxmlformats.org/officeDocument/2006/relationships/font" Target="fonts/Arimo-regular.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Arimo-italic.fntdata"/><Relationship Id="rId50" Type="http://schemas.openxmlformats.org/officeDocument/2006/relationships/font" Target="fonts/Arimo-bold.fntdata"/><Relationship Id="rId53" Type="http://schemas.openxmlformats.org/officeDocument/2006/relationships/font" Target="fonts/HelveticaNeue-regular.fntdata"/><Relationship Id="rId52" Type="http://schemas.openxmlformats.org/officeDocument/2006/relationships/font" Target="fonts/Arimo-boldItalic.fntdata"/><Relationship Id="rId11" Type="http://schemas.openxmlformats.org/officeDocument/2006/relationships/slide" Target="slides/slide7.xml"/><Relationship Id="rId55" Type="http://schemas.openxmlformats.org/officeDocument/2006/relationships/font" Target="fonts/HelveticaNeue-italic.fntdata"/><Relationship Id="rId10" Type="http://schemas.openxmlformats.org/officeDocument/2006/relationships/slide" Target="slides/slide6.xml"/><Relationship Id="rId54" Type="http://schemas.openxmlformats.org/officeDocument/2006/relationships/font" Target="fonts/HelveticaNeue-bold.fntdata"/><Relationship Id="rId13" Type="http://schemas.openxmlformats.org/officeDocument/2006/relationships/slide" Target="slides/slide9.xml"/><Relationship Id="rId57" Type="http://schemas.openxmlformats.org/officeDocument/2006/relationships/font" Target="fonts/NanumPenScript-regular.fntdata"/><Relationship Id="rId12" Type="http://schemas.openxmlformats.org/officeDocument/2006/relationships/slide" Target="slides/slide8.xml"/><Relationship Id="rId56" Type="http://schemas.openxmlformats.org/officeDocument/2006/relationships/font" Target="fonts/HelveticaNeue-boldItalic.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vtv.vn/dong-su-kien/cuu-nan-sat-lo-thuy-dien-rao-trang-3-264.htm"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 name="Google Shape;174;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Link video: https://www.youtube.com/watch?v=l63oXTF1p5A</a:t>
            </a:r>
            <a:endParaRPr/>
          </a:p>
          <a:p>
            <a:pPr indent="-298450" lvl="0" marL="457200" rtl="0" algn="l">
              <a:lnSpc>
                <a:spcPct val="100000"/>
              </a:lnSpc>
              <a:spcBef>
                <a:spcPts val="0"/>
              </a:spcBef>
              <a:spcAft>
                <a:spcPts val="0"/>
              </a:spcAft>
              <a:buSzPts val="1100"/>
              <a:buChar char="●"/>
            </a:pPr>
            <a:r>
              <a:rPr lang="en-US"/>
              <a:t>Một vài hình ảnh: https://vntravellive.com/lu-lut-tag5299/</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8" name="Google Shape;348;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a:t>Giáo án biên soạn bởi </a:t>
            </a:r>
            <a:r>
              <a:rPr b="1" lang="en-US"/>
              <a:t>Kim Dung </a:t>
            </a:r>
            <a:r>
              <a:rPr b="1" lang="en-US">
                <a:solidFill>
                  <a:srgbClr val="E76784"/>
                </a:solidFill>
              </a:rPr>
              <a:t>0336032445</a:t>
            </a:r>
            <a:r>
              <a:rPr lang="en-US"/>
              <a:t> https://www.facebook.com/phamkimdung25/ . Chỉ được phép chia sẻ bởi chủ sở hữu.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2" name="Google Shape;362;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a:t>Giáo án biên soạn bởi </a:t>
            </a:r>
            <a:r>
              <a:rPr b="1" lang="en-US"/>
              <a:t>Kim Dung </a:t>
            </a:r>
            <a:r>
              <a:rPr b="1" lang="en-US">
                <a:solidFill>
                  <a:srgbClr val="E76784"/>
                </a:solidFill>
              </a:rPr>
              <a:t>0336032445</a:t>
            </a:r>
            <a:r>
              <a:rPr lang="en-US"/>
              <a:t> https://www.facebook.com/phamkimdung25/ . Chỉ được phép chia sẻ bởi chủ sở hữu.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6" name="Google Shape;376;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a:t>Giáo án biên soạn bởi </a:t>
            </a:r>
            <a:r>
              <a:rPr b="1" lang="en-US"/>
              <a:t>Kim Dung </a:t>
            </a:r>
            <a:r>
              <a:rPr b="1" lang="en-US">
                <a:solidFill>
                  <a:srgbClr val="E76784"/>
                </a:solidFill>
              </a:rPr>
              <a:t>0336032445</a:t>
            </a:r>
            <a:r>
              <a:rPr lang="en-US"/>
              <a:t> https://www.facebook.com/phamkimdung25/ . Chỉ được phép chia sẻ bởi chủ sở hữu.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0" name="Google Shape;390;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b="0" i="0" lang="en-US" sz="1100" u="none" cap="none" strike="noStrike">
                <a:solidFill>
                  <a:srgbClr val="000000"/>
                </a:solidFill>
                <a:latin typeface="Arial"/>
                <a:ea typeface="Arial"/>
                <a:cs typeface="Arial"/>
                <a:sym typeface="Arial"/>
              </a:rPr>
              <a:t>cơn bão số 6 Linfa xảy ra vào tháng 10/2020 ở khu vực miền Trung. </a:t>
            </a:r>
            <a:endParaRPr b="0" i="0" sz="1100" u="none" cap="none" strike="noStrike">
              <a:solidFill>
                <a:srgbClr val="000000"/>
              </a:solidFill>
              <a:latin typeface="Arial"/>
              <a:ea typeface="Arial"/>
              <a:cs typeface="Arial"/>
              <a:sym typeface="Arial"/>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7" name="Google Shape;397;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b="0" i="0" lang="en-US" sz="1100" u="none" cap="none" strike="noStrike">
                <a:solidFill>
                  <a:srgbClr val="000000"/>
                </a:solidFill>
                <a:latin typeface="Arial"/>
                <a:ea typeface="Arial"/>
                <a:cs typeface="Arial"/>
                <a:sym typeface="Arial"/>
              </a:rPr>
              <a:t>cơn bão số 6 Linfa xảy ra vào tháng 10/2020 ở khu vực miền Trung. </a:t>
            </a:r>
            <a:endParaRPr b="0" i="0" sz="1100" u="none" cap="none" strike="noStrike">
              <a:solidFill>
                <a:srgbClr val="000000"/>
              </a:solidFill>
              <a:latin typeface="Arial"/>
              <a:ea typeface="Arial"/>
              <a:cs typeface="Arial"/>
              <a:sym typeface="Arial"/>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5" name="Google Shape;405;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0" i="0" lang="en-US" sz="1100" u="none" cap="none" strike="noStrike">
                <a:solidFill>
                  <a:srgbClr val="000000"/>
                </a:solidFill>
                <a:latin typeface="Arial"/>
                <a:ea typeface="Arial"/>
                <a:cs typeface="Arial"/>
                <a:sym typeface="Arial"/>
              </a:rPr>
              <a:t>sóng thần xảy ra tại Nhật Bản năm 2011</a:t>
            </a:r>
            <a:r>
              <a:rPr lang="en-US"/>
              <a:t>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6" name="Google Shape;416;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Nguồn: https://vov.vn/the-gioi/quan-sat/nhin-lai-10-nam-tham-hoa-kep-dong-dat-song-than-o-nhat-ban-842064.vov</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6" name="Google Shape;426;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a:t>Giáo án biên soạn bởi </a:t>
            </a:r>
            <a:r>
              <a:rPr b="1" lang="en-US"/>
              <a:t>Kim Dung </a:t>
            </a:r>
            <a:r>
              <a:rPr b="1" lang="en-US">
                <a:solidFill>
                  <a:srgbClr val="E76784"/>
                </a:solidFill>
              </a:rPr>
              <a:t>0336032445</a:t>
            </a:r>
            <a:r>
              <a:rPr lang="en-US"/>
              <a:t> https://www.facebook.com/phamkimdung25/ . Chỉ được phép chia sẻ bởi chủ sở hữu.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1" name="Google Shape;441;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a:t>Giáo án biên soạn bởi </a:t>
            </a:r>
            <a:r>
              <a:rPr b="1" lang="en-US"/>
              <a:t>Kim Dung </a:t>
            </a:r>
            <a:r>
              <a:rPr b="1" lang="en-US">
                <a:solidFill>
                  <a:srgbClr val="E76784"/>
                </a:solidFill>
              </a:rPr>
              <a:t>0336032445</a:t>
            </a:r>
            <a:r>
              <a:rPr lang="en-US"/>
              <a:t> https://www.facebook.com/phamkimdung25/ . Chỉ được phép chia sẻ bởi chủ sở hữu.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2" name="Google Shape;462;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US"/>
              <a:t>Giáo án biên soạn bởi </a:t>
            </a:r>
            <a:r>
              <a:rPr b="1" lang="en-US"/>
              <a:t>Kim Dung </a:t>
            </a:r>
            <a:r>
              <a:rPr b="1" lang="en-US">
                <a:solidFill>
                  <a:srgbClr val="E76784"/>
                </a:solidFill>
              </a:rPr>
              <a:t>0336032445</a:t>
            </a:r>
            <a:r>
              <a:rPr lang="en-US"/>
              <a:t> https://www.facebook.com/phamkimdung25/ . Chỉ được phép chia sẻ bởi chủ sở hữu. </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 name="Google Shape;186;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a:t>Giáo án biên soạn bởi </a:t>
            </a:r>
            <a:r>
              <a:rPr b="1" lang="en-US"/>
              <a:t>Kim Dung </a:t>
            </a:r>
            <a:r>
              <a:rPr b="1" lang="en-US">
                <a:solidFill>
                  <a:srgbClr val="E76784"/>
                </a:solidFill>
              </a:rPr>
              <a:t>0336032445</a:t>
            </a:r>
            <a:r>
              <a:rPr lang="en-US"/>
              <a:t> https://www.facebook.com/phamkimdung25/ . Chỉ được phép chia sẻ bởi chủ sở hữu.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3" name="Google Shape;473;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US"/>
              <a:t>Giáo án biên soạn bởi </a:t>
            </a:r>
            <a:r>
              <a:rPr b="1" lang="en-US"/>
              <a:t>Kim Dung </a:t>
            </a:r>
            <a:r>
              <a:rPr b="1" lang="en-US">
                <a:solidFill>
                  <a:srgbClr val="E76784"/>
                </a:solidFill>
              </a:rPr>
              <a:t>0336032445</a:t>
            </a:r>
            <a:r>
              <a:rPr lang="en-US"/>
              <a:t> https://www.facebook.com/phamkimdung25/ . Chỉ được phép chia sẻ bởi chủ sở hữu. </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4" name="Google Shape;484;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US"/>
              <a:t>Giáo án biên soạn bởi </a:t>
            </a:r>
            <a:r>
              <a:rPr b="1" lang="en-US"/>
              <a:t>Kim Dung </a:t>
            </a:r>
            <a:r>
              <a:rPr b="1" lang="en-US">
                <a:solidFill>
                  <a:srgbClr val="E76784"/>
                </a:solidFill>
              </a:rPr>
              <a:t>0336032445</a:t>
            </a:r>
            <a:r>
              <a:rPr lang="en-US"/>
              <a:t> https://www.facebook.com/phamkimdung25/ . Chỉ được phép chia sẻ bởi chủ sở hữu. </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5" name="Google Shape;495;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US"/>
              <a:t>Giáo án biên soạn bởi </a:t>
            </a:r>
            <a:r>
              <a:rPr b="1" lang="en-US"/>
              <a:t>Kim Dung </a:t>
            </a:r>
            <a:r>
              <a:rPr b="1" lang="en-US">
                <a:solidFill>
                  <a:srgbClr val="E76784"/>
                </a:solidFill>
              </a:rPr>
              <a:t>0336032445</a:t>
            </a:r>
            <a:r>
              <a:rPr lang="en-US"/>
              <a:t> https://www.facebook.com/phamkimdung25/ . Chỉ được phép chia sẻ bởi chủ sở hữu. </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6" name="Google Shape;506;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US"/>
              <a:t>Giáo án biên soạn bởi </a:t>
            </a:r>
            <a:r>
              <a:rPr b="1" lang="en-US"/>
              <a:t>Kim Dung </a:t>
            </a:r>
            <a:r>
              <a:rPr b="1" lang="en-US">
                <a:solidFill>
                  <a:srgbClr val="E76784"/>
                </a:solidFill>
              </a:rPr>
              <a:t>0336032445</a:t>
            </a:r>
            <a:r>
              <a:rPr lang="en-US"/>
              <a:t> https://www.facebook.com/phamkimdung25/ . Chỉ được phép chia sẻ bởi chủ sở hữu. </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7" name="Google Shape;517;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US"/>
              <a:t>Giáo án biên soạn bởi </a:t>
            </a:r>
            <a:r>
              <a:rPr b="1" lang="en-US"/>
              <a:t>Kim Dung </a:t>
            </a:r>
            <a:r>
              <a:rPr b="1" lang="en-US">
                <a:solidFill>
                  <a:srgbClr val="E76784"/>
                </a:solidFill>
              </a:rPr>
              <a:t>0336032445</a:t>
            </a:r>
            <a:r>
              <a:rPr lang="en-US"/>
              <a:t> https://www.facebook.com/phamkimdung25/ . Chỉ được phép chia sẻ bởi chủ sở hữu. </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3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3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4" name="Google Shape;544;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0" i="0" lang="en-US" sz="1100" u="none" cap="none" strike="noStrike">
                <a:solidFill>
                  <a:srgbClr val="000000"/>
                </a:solidFill>
                <a:latin typeface="Arial"/>
                <a:ea typeface="Arial"/>
                <a:cs typeface="Arial"/>
                <a:sym typeface="Arial"/>
              </a:rPr>
              <a:t>Sự cố sạt lở tại Nhà máy </a:t>
            </a:r>
            <a:r>
              <a:rPr b="0" i="0" lang="en-US" sz="1100" u="sng" cap="none" strike="noStrike">
                <a:solidFill>
                  <a:schemeClr val="hlink"/>
                </a:solidFill>
                <a:latin typeface="Arial"/>
                <a:ea typeface="Arial"/>
                <a:cs typeface="Arial"/>
                <a:sym typeface="Arial"/>
                <a:hlinkClick r:id="rId2"/>
              </a:rPr>
              <a:t>thủy điện Rào Trăng 3</a:t>
            </a:r>
            <a:r>
              <a:rPr b="0" i="0" lang="en-US" sz="1100" u="none" cap="none" strike="noStrike">
                <a:solidFill>
                  <a:srgbClr val="000000"/>
                </a:solidFill>
                <a:latin typeface="Arial"/>
                <a:ea typeface="Arial"/>
                <a:cs typeface="Arial"/>
                <a:sym typeface="Arial"/>
              </a:rPr>
              <a:t> xảy ra vào rạng sáng ngày 12/10/2020, vùi lấp 17 công nhân</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3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7" name="Google Shape;557;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a:t>Giáo án biên soạn bởi </a:t>
            </a:r>
            <a:r>
              <a:rPr b="1" lang="en-US"/>
              <a:t>Kim Dung </a:t>
            </a:r>
            <a:r>
              <a:rPr b="1" lang="en-US">
                <a:solidFill>
                  <a:srgbClr val="E76784"/>
                </a:solidFill>
              </a:rPr>
              <a:t>0336032445</a:t>
            </a:r>
            <a:r>
              <a:rPr lang="en-US"/>
              <a:t> https://www.facebook.com/phamkimdung25/ . Chỉ được phép chia sẻ bởi chủ sở hữu.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 name="Google Shape;19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BÀI HÁT “CƠN BÃO MIỀN TRUNG” </a:t>
            </a:r>
            <a:endParaRPr/>
          </a:p>
          <a:p>
            <a:pPr indent="-298450" lvl="0" marL="457200" rtl="0" algn="l">
              <a:lnSpc>
                <a:spcPct val="100000"/>
              </a:lnSpc>
              <a:spcBef>
                <a:spcPts val="0"/>
              </a:spcBef>
              <a:spcAft>
                <a:spcPts val="0"/>
              </a:spcAft>
              <a:buSzPts val="1100"/>
              <a:buChar char="●"/>
            </a:pPr>
            <a:r>
              <a:rPr lang="en-US"/>
              <a:t>LINK VIDEO: https://www.youtube.com/watch?v=8bLjSVJsqrU</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5" name="Google Shape;785;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a:p>
        </p:txBody>
      </p:sp>
      <p:sp>
        <p:nvSpPr>
          <p:cNvPr id="786" name="Google Shape;786;p4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 name="Google Shape;20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a:t>Giáo án biên soạn bởi </a:t>
            </a:r>
            <a:r>
              <a:rPr b="1" lang="en-US"/>
              <a:t>Kim Dung </a:t>
            </a:r>
            <a:r>
              <a:rPr b="1" lang="en-US">
                <a:solidFill>
                  <a:srgbClr val="E76784"/>
                </a:solidFill>
              </a:rPr>
              <a:t>0336032445</a:t>
            </a:r>
            <a:r>
              <a:rPr lang="en-US"/>
              <a:t> https://www.facebook.com/phamkimdung25/ . Chỉ được phép chia sẻ bởi chủ sở hữu.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0" name="Google Shape;230;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a:t>Giáo án biên soạn bởi </a:t>
            </a:r>
            <a:r>
              <a:rPr b="1" lang="en-US"/>
              <a:t>Kim Dung </a:t>
            </a:r>
            <a:r>
              <a:rPr b="1" lang="en-US">
                <a:solidFill>
                  <a:srgbClr val="E76784"/>
                </a:solidFill>
              </a:rPr>
              <a:t>0336032445</a:t>
            </a:r>
            <a:r>
              <a:rPr lang="en-US"/>
              <a:t> https://www.facebook.com/phamkimdung25/ . Chỉ được phép chia sẻ bởi chủ sở hữu.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2" name="Google Shape;25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a:t>Giáo án biên soạn bởi </a:t>
            </a:r>
            <a:r>
              <a:rPr b="1" lang="en-US"/>
              <a:t>Kim Dung </a:t>
            </a:r>
            <a:r>
              <a:rPr b="1" lang="en-US">
                <a:solidFill>
                  <a:srgbClr val="E76784"/>
                </a:solidFill>
              </a:rPr>
              <a:t>0336032445</a:t>
            </a:r>
            <a:r>
              <a:rPr lang="en-US"/>
              <a:t> https://www.facebook.com/phamkimdung25/ . Chỉ được phép chia sẻ bởi chủ sở hữu.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itle + text ">
  <p:cSld name="CUSTOM_1_1">
    <p:spTree>
      <p:nvGrpSpPr>
        <p:cNvPr id="8" name="Shape 8"/>
        <p:cNvGrpSpPr/>
        <p:nvPr/>
      </p:nvGrpSpPr>
      <p:grpSpPr>
        <a:xfrm>
          <a:off x="0" y="0"/>
          <a:ext cx="0" cy="0"/>
          <a:chOff x="0" y="0"/>
          <a:chExt cx="0" cy="0"/>
        </a:xfrm>
      </p:grpSpPr>
      <p:sp>
        <p:nvSpPr>
          <p:cNvPr id="9" name="Google Shape;9;p2"/>
          <p:cNvSpPr txBox="1"/>
          <p:nvPr>
            <p:ph type="title"/>
          </p:nvPr>
        </p:nvSpPr>
        <p:spPr>
          <a:xfrm>
            <a:off x="713225" y="539500"/>
            <a:ext cx="77175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sz="6000"/>
            </a:lvl1pPr>
            <a:lvl2pPr lvl="1" algn="l">
              <a:lnSpc>
                <a:spcPct val="100000"/>
              </a:lnSpc>
              <a:spcBef>
                <a:spcPts val="0"/>
              </a:spcBef>
              <a:spcAft>
                <a:spcPts val="0"/>
              </a:spcAft>
              <a:buSzPts val="2800"/>
              <a:buNone/>
              <a:defRPr sz="6000">
                <a:latin typeface="Nunito"/>
                <a:ea typeface="Nunito"/>
                <a:cs typeface="Nunito"/>
                <a:sym typeface="Nunito"/>
              </a:defRPr>
            </a:lvl2pPr>
            <a:lvl3pPr lvl="2" algn="l">
              <a:lnSpc>
                <a:spcPct val="100000"/>
              </a:lnSpc>
              <a:spcBef>
                <a:spcPts val="0"/>
              </a:spcBef>
              <a:spcAft>
                <a:spcPts val="0"/>
              </a:spcAft>
              <a:buSzPts val="2800"/>
              <a:buNone/>
              <a:defRPr sz="6000">
                <a:latin typeface="Nunito"/>
                <a:ea typeface="Nunito"/>
                <a:cs typeface="Nunito"/>
                <a:sym typeface="Nunito"/>
              </a:defRPr>
            </a:lvl3pPr>
            <a:lvl4pPr lvl="3" algn="l">
              <a:lnSpc>
                <a:spcPct val="100000"/>
              </a:lnSpc>
              <a:spcBef>
                <a:spcPts val="0"/>
              </a:spcBef>
              <a:spcAft>
                <a:spcPts val="0"/>
              </a:spcAft>
              <a:buSzPts val="2800"/>
              <a:buNone/>
              <a:defRPr sz="6000">
                <a:latin typeface="Nunito"/>
                <a:ea typeface="Nunito"/>
                <a:cs typeface="Nunito"/>
                <a:sym typeface="Nunito"/>
              </a:defRPr>
            </a:lvl4pPr>
            <a:lvl5pPr lvl="4" algn="l">
              <a:lnSpc>
                <a:spcPct val="100000"/>
              </a:lnSpc>
              <a:spcBef>
                <a:spcPts val="0"/>
              </a:spcBef>
              <a:spcAft>
                <a:spcPts val="0"/>
              </a:spcAft>
              <a:buSzPts val="2800"/>
              <a:buNone/>
              <a:defRPr sz="6000">
                <a:latin typeface="Nunito"/>
                <a:ea typeface="Nunito"/>
                <a:cs typeface="Nunito"/>
                <a:sym typeface="Nunito"/>
              </a:defRPr>
            </a:lvl5pPr>
            <a:lvl6pPr lvl="5" algn="l">
              <a:lnSpc>
                <a:spcPct val="100000"/>
              </a:lnSpc>
              <a:spcBef>
                <a:spcPts val="0"/>
              </a:spcBef>
              <a:spcAft>
                <a:spcPts val="0"/>
              </a:spcAft>
              <a:buSzPts val="2800"/>
              <a:buNone/>
              <a:defRPr sz="6000">
                <a:latin typeface="Nunito"/>
                <a:ea typeface="Nunito"/>
                <a:cs typeface="Nunito"/>
                <a:sym typeface="Nunito"/>
              </a:defRPr>
            </a:lvl6pPr>
            <a:lvl7pPr lvl="6" algn="l">
              <a:lnSpc>
                <a:spcPct val="100000"/>
              </a:lnSpc>
              <a:spcBef>
                <a:spcPts val="0"/>
              </a:spcBef>
              <a:spcAft>
                <a:spcPts val="0"/>
              </a:spcAft>
              <a:buSzPts val="2800"/>
              <a:buNone/>
              <a:defRPr sz="6000">
                <a:latin typeface="Nunito"/>
                <a:ea typeface="Nunito"/>
                <a:cs typeface="Nunito"/>
                <a:sym typeface="Nunito"/>
              </a:defRPr>
            </a:lvl7pPr>
            <a:lvl8pPr lvl="7" algn="l">
              <a:lnSpc>
                <a:spcPct val="100000"/>
              </a:lnSpc>
              <a:spcBef>
                <a:spcPts val="0"/>
              </a:spcBef>
              <a:spcAft>
                <a:spcPts val="0"/>
              </a:spcAft>
              <a:buSzPts val="2800"/>
              <a:buNone/>
              <a:defRPr sz="6000">
                <a:latin typeface="Nunito"/>
                <a:ea typeface="Nunito"/>
                <a:cs typeface="Nunito"/>
                <a:sym typeface="Nunito"/>
              </a:defRPr>
            </a:lvl8pPr>
            <a:lvl9pPr lvl="8" algn="l">
              <a:lnSpc>
                <a:spcPct val="100000"/>
              </a:lnSpc>
              <a:spcBef>
                <a:spcPts val="0"/>
              </a:spcBef>
              <a:spcAft>
                <a:spcPts val="0"/>
              </a:spcAft>
              <a:buSzPts val="2800"/>
              <a:buNone/>
              <a:defRPr sz="6000">
                <a:latin typeface="Nunito"/>
                <a:ea typeface="Nunito"/>
                <a:cs typeface="Nunito"/>
                <a:sym typeface="Nunito"/>
              </a:defRPr>
            </a:lvl9pPr>
          </a:lstStyle>
          <a:p/>
        </p:txBody>
      </p:sp>
      <p:sp>
        <p:nvSpPr>
          <p:cNvPr id="10" name="Google Shape;10;p2"/>
          <p:cNvSpPr txBox="1"/>
          <p:nvPr>
            <p:ph idx="2" type="title"/>
          </p:nvPr>
        </p:nvSpPr>
        <p:spPr>
          <a:xfrm>
            <a:off x="713175" y="1112200"/>
            <a:ext cx="7717500" cy="45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sz="4000">
                <a:solidFill>
                  <a:schemeClr val="lt1"/>
                </a:solidFill>
              </a:defRPr>
            </a:lvl1pPr>
            <a:lvl2pPr lvl="1" algn="l">
              <a:lnSpc>
                <a:spcPct val="100000"/>
              </a:lnSpc>
              <a:spcBef>
                <a:spcPts val="0"/>
              </a:spcBef>
              <a:spcAft>
                <a:spcPts val="0"/>
              </a:spcAft>
              <a:buSzPts val="2800"/>
              <a:buNone/>
              <a:defRPr>
                <a:latin typeface="Nunito"/>
                <a:ea typeface="Nunito"/>
                <a:cs typeface="Nunito"/>
                <a:sym typeface="Nunito"/>
              </a:defRPr>
            </a:lvl2pPr>
            <a:lvl3pPr lvl="2" algn="l">
              <a:lnSpc>
                <a:spcPct val="100000"/>
              </a:lnSpc>
              <a:spcBef>
                <a:spcPts val="0"/>
              </a:spcBef>
              <a:spcAft>
                <a:spcPts val="0"/>
              </a:spcAft>
              <a:buSzPts val="2800"/>
              <a:buNone/>
              <a:defRPr>
                <a:latin typeface="Nunito"/>
                <a:ea typeface="Nunito"/>
                <a:cs typeface="Nunito"/>
                <a:sym typeface="Nunito"/>
              </a:defRPr>
            </a:lvl3pPr>
            <a:lvl4pPr lvl="3" algn="l">
              <a:lnSpc>
                <a:spcPct val="100000"/>
              </a:lnSpc>
              <a:spcBef>
                <a:spcPts val="0"/>
              </a:spcBef>
              <a:spcAft>
                <a:spcPts val="0"/>
              </a:spcAft>
              <a:buSzPts val="2800"/>
              <a:buNone/>
              <a:defRPr>
                <a:latin typeface="Nunito"/>
                <a:ea typeface="Nunito"/>
                <a:cs typeface="Nunito"/>
                <a:sym typeface="Nunito"/>
              </a:defRPr>
            </a:lvl4pPr>
            <a:lvl5pPr lvl="4" algn="l">
              <a:lnSpc>
                <a:spcPct val="100000"/>
              </a:lnSpc>
              <a:spcBef>
                <a:spcPts val="0"/>
              </a:spcBef>
              <a:spcAft>
                <a:spcPts val="0"/>
              </a:spcAft>
              <a:buSzPts val="2800"/>
              <a:buNone/>
              <a:defRPr>
                <a:latin typeface="Nunito"/>
                <a:ea typeface="Nunito"/>
                <a:cs typeface="Nunito"/>
                <a:sym typeface="Nunito"/>
              </a:defRPr>
            </a:lvl5pPr>
            <a:lvl6pPr lvl="5" algn="l">
              <a:lnSpc>
                <a:spcPct val="100000"/>
              </a:lnSpc>
              <a:spcBef>
                <a:spcPts val="0"/>
              </a:spcBef>
              <a:spcAft>
                <a:spcPts val="0"/>
              </a:spcAft>
              <a:buSzPts val="2800"/>
              <a:buNone/>
              <a:defRPr>
                <a:latin typeface="Nunito"/>
                <a:ea typeface="Nunito"/>
                <a:cs typeface="Nunito"/>
                <a:sym typeface="Nunito"/>
              </a:defRPr>
            </a:lvl6pPr>
            <a:lvl7pPr lvl="6" algn="l">
              <a:lnSpc>
                <a:spcPct val="100000"/>
              </a:lnSpc>
              <a:spcBef>
                <a:spcPts val="0"/>
              </a:spcBef>
              <a:spcAft>
                <a:spcPts val="0"/>
              </a:spcAft>
              <a:buSzPts val="2800"/>
              <a:buNone/>
              <a:defRPr>
                <a:latin typeface="Nunito"/>
                <a:ea typeface="Nunito"/>
                <a:cs typeface="Nunito"/>
                <a:sym typeface="Nunito"/>
              </a:defRPr>
            </a:lvl7pPr>
            <a:lvl8pPr lvl="7" algn="l">
              <a:lnSpc>
                <a:spcPct val="100000"/>
              </a:lnSpc>
              <a:spcBef>
                <a:spcPts val="0"/>
              </a:spcBef>
              <a:spcAft>
                <a:spcPts val="0"/>
              </a:spcAft>
              <a:buSzPts val="2800"/>
              <a:buNone/>
              <a:defRPr>
                <a:latin typeface="Nunito"/>
                <a:ea typeface="Nunito"/>
                <a:cs typeface="Nunito"/>
                <a:sym typeface="Nunito"/>
              </a:defRPr>
            </a:lvl8pPr>
            <a:lvl9pPr lvl="8" algn="l">
              <a:lnSpc>
                <a:spcPct val="100000"/>
              </a:lnSpc>
              <a:spcBef>
                <a:spcPts val="0"/>
              </a:spcBef>
              <a:spcAft>
                <a:spcPts val="0"/>
              </a:spcAft>
              <a:buSzPts val="2800"/>
              <a:buNone/>
              <a:defRPr>
                <a:latin typeface="Nunito"/>
                <a:ea typeface="Nunito"/>
                <a:cs typeface="Nunito"/>
                <a:sym typeface="Nunito"/>
              </a:defRPr>
            </a:lvl9pPr>
          </a:lstStyle>
          <a:p/>
        </p:txBody>
      </p:sp>
      <p:sp>
        <p:nvSpPr>
          <p:cNvPr id="11" name="Google Shape;11;p2"/>
          <p:cNvSpPr txBox="1"/>
          <p:nvPr>
            <p:ph idx="1" type="subTitle"/>
          </p:nvPr>
        </p:nvSpPr>
        <p:spPr>
          <a:xfrm>
            <a:off x="2994000" y="1793200"/>
            <a:ext cx="3156000" cy="756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63" name="Shape 163"/>
        <p:cNvGrpSpPr/>
        <p:nvPr/>
      </p:nvGrpSpPr>
      <p:grpSpPr>
        <a:xfrm>
          <a:off x="0" y="0"/>
          <a:ext cx="0" cy="0"/>
          <a:chOff x="0" y="0"/>
          <a:chExt cx="0" cy="0"/>
        </a:xfrm>
      </p:grpSpPr>
      <p:sp>
        <p:nvSpPr>
          <p:cNvPr id="164" name="Google Shape;164;p11"/>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165" name="Google Shape;165;p11"/>
          <p:cNvSpPr txBox="1"/>
          <p:nvPr>
            <p:ph type="title"/>
          </p:nvPr>
        </p:nvSpPr>
        <p:spPr>
          <a:xfrm>
            <a:off x="4318325" y="3172825"/>
            <a:ext cx="4045200" cy="14823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4200"/>
              <a:buNone/>
              <a:defRPr sz="4200"/>
            </a:lvl1pPr>
            <a:lvl2pPr lvl="1" algn="r">
              <a:lnSpc>
                <a:spcPct val="100000"/>
              </a:lnSpc>
              <a:spcBef>
                <a:spcPts val="0"/>
              </a:spcBef>
              <a:spcAft>
                <a:spcPts val="0"/>
              </a:spcAft>
              <a:buSzPts val="4200"/>
              <a:buNone/>
              <a:defRPr sz="4200"/>
            </a:lvl2pPr>
            <a:lvl3pPr lvl="2" algn="r">
              <a:lnSpc>
                <a:spcPct val="100000"/>
              </a:lnSpc>
              <a:spcBef>
                <a:spcPts val="0"/>
              </a:spcBef>
              <a:spcAft>
                <a:spcPts val="0"/>
              </a:spcAft>
              <a:buSzPts val="4200"/>
              <a:buNone/>
              <a:defRPr sz="4200"/>
            </a:lvl3pPr>
            <a:lvl4pPr lvl="3" algn="r">
              <a:lnSpc>
                <a:spcPct val="100000"/>
              </a:lnSpc>
              <a:spcBef>
                <a:spcPts val="0"/>
              </a:spcBef>
              <a:spcAft>
                <a:spcPts val="0"/>
              </a:spcAft>
              <a:buSzPts val="4200"/>
              <a:buNone/>
              <a:defRPr sz="4200"/>
            </a:lvl4pPr>
            <a:lvl5pPr lvl="4" algn="r">
              <a:lnSpc>
                <a:spcPct val="100000"/>
              </a:lnSpc>
              <a:spcBef>
                <a:spcPts val="0"/>
              </a:spcBef>
              <a:spcAft>
                <a:spcPts val="0"/>
              </a:spcAft>
              <a:buSzPts val="4200"/>
              <a:buNone/>
              <a:defRPr sz="4200"/>
            </a:lvl5pPr>
            <a:lvl6pPr lvl="5" algn="r">
              <a:lnSpc>
                <a:spcPct val="100000"/>
              </a:lnSpc>
              <a:spcBef>
                <a:spcPts val="0"/>
              </a:spcBef>
              <a:spcAft>
                <a:spcPts val="0"/>
              </a:spcAft>
              <a:buSzPts val="4200"/>
              <a:buNone/>
              <a:defRPr sz="4200"/>
            </a:lvl6pPr>
            <a:lvl7pPr lvl="6" algn="r">
              <a:lnSpc>
                <a:spcPct val="100000"/>
              </a:lnSpc>
              <a:spcBef>
                <a:spcPts val="0"/>
              </a:spcBef>
              <a:spcAft>
                <a:spcPts val="0"/>
              </a:spcAft>
              <a:buSzPts val="4200"/>
              <a:buNone/>
              <a:defRPr sz="4200"/>
            </a:lvl7pPr>
            <a:lvl8pPr lvl="7" algn="r">
              <a:lnSpc>
                <a:spcPct val="100000"/>
              </a:lnSpc>
              <a:spcBef>
                <a:spcPts val="0"/>
              </a:spcBef>
              <a:spcAft>
                <a:spcPts val="0"/>
              </a:spcAft>
              <a:buSzPts val="4200"/>
              <a:buNone/>
              <a:defRPr sz="4200"/>
            </a:lvl8pPr>
            <a:lvl9pPr lvl="8" algn="r">
              <a:lnSpc>
                <a:spcPct val="100000"/>
              </a:lnSpc>
              <a:spcBef>
                <a:spcPts val="0"/>
              </a:spcBef>
              <a:spcAft>
                <a:spcPts val="0"/>
              </a:spcAft>
              <a:buSzPts val="4200"/>
              <a:buNone/>
              <a:defRPr sz="42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66" name="Shape 166"/>
        <p:cNvGrpSpPr/>
        <p:nvPr/>
      </p:nvGrpSpPr>
      <p:grpSpPr>
        <a:xfrm>
          <a:off x="0" y="0"/>
          <a:ext cx="0" cy="0"/>
          <a:chOff x="0" y="0"/>
          <a:chExt cx="0" cy="0"/>
        </a:xfrm>
      </p:grpSpPr>
      <p:sp>
        <p:nvSpPr>
          <p:cNvPr id="167" name="Google Shape;167;p12"/>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68" name="Google Shape;168;p12"/>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00000"/>
              </a:lnSpc>
              <a:spcBef>
                <a:spcPts val="0"/>
              </a:spcBef>
              <a:spcAft>
                <a:spcPts val="0"/>
              </a:spcAft>
              <a:buSzPts val="1800"/>
              <a:buChar char="●"/>
              <a:defRPr/>
            </a:lvl1pPr>
            <a:lvl2pPr indent="-317500" lvl="1" marL="914400" algn="ctr">
              <a:lnSpc>
                <a:spcPct val="100000"/>
              </a:lnSpc>
              <a:spcBef>
                <a:spcPts val="1600"/>
              </a:spcBef>
              <a:spcAft>
                <a:spcPts val="0"/>
              </a:spcAft>
              <a:buSzPts val="1400"/>
              <a:buChar char="○"/>
              <a:defRPr/>
            </a:lvl2pPr>
            <a:lvl3pPr indent="-317500" lvl="2" marL="1371600" algn="ctr">
              <a:lnSpc>
                <a:spcPct val="100000"/>
              </a:lnSpc>
              <a:spcBef>
                <a:spcPts val="1600"/>
              </a:spcBef>
              <a:spcAft>
                <a:spcPts val="0"/>
              </a:spcAft>
              <a:buSzPts val="1400"/>
              <a:buChar char="■"/>
              <a:defRPr/>
            </a:lvl3pPr>
            <a:lvl4pPr indent="-317500" lvl="3" marL="1828800" algn="ctr">
              <a:lnSpc>
                <a:spcPct val="100000"/>
              </a:lnSpc>
              <a:spcBef>
                <a:spcPts val="1600"/>
              </a:spcBef>
              <a:spcAft>
                <a:spcPts val="0"/>
              </a:spcAft>
              <a:buSzPts val="1400"/>
              <a:buChar char="●"/>
              <a:defRPr/>
            </a:lvl4pPr>
            <a:lvl5pPr indent="-317500" lvl="4" marL="2286000" algn="ctr">
              <a:lnSpc>
                <a:spcPct val="100000"/>
              </a:lnSpc>
              <a:spcBef>
                <a:spcPts val="1600"/>
              </a:spcBef>
              <a:spcAft>
                <a:spcPts val="0"/>
              </a:spcAft>
              <a:buSzPts val="1400"/>
              <a:buChar char="○"/>
              <a:defRPr/>
            </a:lvl5pPr>
            <a:lvl6pPr indent="-317500" lvl="5" marL="2743200" algn="ctr">
              <a:lnSpc>
                <a:spcPct val="100000"/>
              </a:lnSpc>
              <a:spcBef>
                <a:spcPts val="1600"/>
              </a:spcBef>
              <a:spcAft>
                <a:spcPts val="0"/>
              </a:spcAft>
              <a:buSzPts val="1400"/>
              <a:buChar char="■"/>
              <a:defRPr/>
            </a:lvl6pPr>
            <a:lvl7pPr indent="-317500" lvl="6" marL="3200400" algn="ctr">
              <a:lnSpc>
                <a:spcPct val="100000"/>
              </a:lnSpc>
              <a:spcBef>
                <a:spcPts val="1600"/>
              </a:spcBef>
              <a:spcAft>
                <a:spcPts val="0"/>
              </a:spcAft>
              <a:buSzPts val="1400"/>
              <a:buChar char="●"/>
              <a:defRPr/>
            </a:lvl7pPr>
            <a:lvl8pPr indent="-317500" lvl="7" marL="3657600" algn="ctr">
              <a:lnSpc>
                <a:spcPct val="100000"/>
              </a:lnSpc>
              <a:spcBef>
                <a:spcPts val="1600"/>
              </a:spcBef>
              <a:spcAft>
                <a:spcPts val="0"/>
              </a:spcAft>
              <a:buSzPts val="1400"/>
              <a:buChar char="○"/>
              <a:defRPr/>
            </a:lvl8pPr>
            <a:lvl9pPr indent="-317500" lvl="8" marL="4114800" algn="ctr">
              <a:lnSpc>
                <a:spcPct val="100000"/>
              </a:lnSpc>
              <a:spcBef>
                <a:spcPts val="1600"/>
              </a:spcBef>
              <a:spcAft>
                <a:spcPts val="1600"/>
              </a:spcAft>
              <a:buSzPts val="14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6">
    <p:spTree>
      <p:nvGrpSpPr>
        <p:cNvPr id="169" name="Shape 169"/>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2">
  <p:cSld name="CUSTOM_8">
    <p:spTree>
      <p:nvGrpSpPr>
        <p:cNvPr id="170" name="Shape 170"/>
        <p:cNvGrpSpPr/>
        <p:nvPr/>
      </p:nvGrpSpPr>
      <p:grpSpPr>
        <a:xfrm>
          <a:off x="0" y="0"/>
          <a:ext cx="0" cy="0"/>
          <a:chOff x="0" y="0"/>
          <a:chExt cx="0" cy="0"/>
        </a:xfrm>
      </p:grpSpPr>
      <p:sp>
        <p:nvSpPr>
          <p:cNvPr id="171" name="Google Shape;171;p14"/>
          <p:cNvSpPr txBox="1"/>
          <p:nvPr>
            <p:ph type="title"/>
          </p:nvPr>
        </p:nvSpPr>
        <p:spPr>
          <a:xfrm>
            <a:off x="5151850" y="1762086"/>
            <a:ext cx="3415200" cy="1939500"/>
          </a:xfrm>
          <a:prstGeom prst="rect">
            <a:avLst/>
          </a:prstGeom>
          <a:noFill/>
          <a:ln>
            <a:noFill/>
          </a:ln>
        </p:spPr>
        <p:txBody>
          <a:bodyPr anchorCtr="0" anchor="b" bIns="91425" lIns="91425" spcFirstLastPara="1" rIns="91425" wrap="square" tIns="91425">
            <a:noAutofit/>
          </a:bodyPr>
          <a:lstStyle>
            <a:lvl1pPr lvl="0" algn="ctr">
              <a:lnSpc>
                <a:spcPct val="50000"/>
              </a:lnSpc>
              <a:spcBef>
                <a:spcPts val="0"/>
              </a:spcBef>
              <a:spcAft>
                <a:spcPts val="0"/>
              </a:spcAft>
              <a:buSzPts val="4800"/>
              <a:buNone/>
              <a:defRPr sz="10000">
                <a:solidFill>
                  <a:schemeClr val="accent6"/>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CUSTOM_3">
    <p:spTree>
      <p:nvGrpSpPr>
        <p:cNvPr id="12" name="Shape 12"/>
        <p:cNvGrpSpPr/>
        <p:nvPr/>
      </p:nvGrpSpPr>
      <p:grpSpPr>
        <a:xfrm>
          <a:off x="0" y="0"/>
          <a:ext cx="0" cy="0"/>
          <a:chOff x="0" y="0"/>
          <a:chExt cx="0" cy="0"/>
        </a:xfrm>
      </p:grpSpPr>
      <p:sp>
        <p:nvSpPr>
          <p:cNvPr id="13" name="Google Shape;13;p3"/>
          <p:cNvSpPr/>
          <p:nvPr/>
        </p:nvSpPr>
        <p:spPr>
          <a:xfrm>
            <a:off x="352809" y="1089452"/>
            <a:ext cx="8438381" cy="3744953"/>
          </a:xfrm>
          <a:custGeom>
            <a:rect b="b" l="l" r="r" t="t"/>
            <a:pathLst>
              <a:path extrusionOk="0" h="73989" w="166717">
                <a:moveTo>
                  <a:pt x="99158" y="0"/>
                </a:moveTo>
                <a:cubicBezTo>
                  <a:pt x="95755" y="0"/>
                  <a:pt x="92345" y="91"/>
                  <a:pt x="88927" y="286"/>
                </a:cubicBezTo>
                <a:cubicBezTo>
                  <a:pt x="73277" y="1175"/>
                  <a:pt x="57820" y="2064"/>
                  <a:pt x="42277" y="2064"/>
                </a:cubicBezTo>
                <a:cubicBezTo>
                  <a:pt x="34079" y="2064"/>
                  <a:pt x="25856" y="1817"/>
                  <a:pt x="17568" y="1191"/>
                </a:cubicBezTo>
                <a:lnTo>
                  <a:pt x="16391" y="1191"/>
                </a:lnTo>
                <a:cubicBezTo>
                  <a:pt x="16029" y="1191"/>
                  <a:pt x="15938" y="1191"/>
                  <a:pt x="15667" y="1101"/>
                </a:cubicBezTo>
                <a:cubicBezTo>
                  <a:pt x="15214" y="1055"/>
                  <a:pt x="14784" y="1033"/>
                  <a:pt x="14354" y="1033"/>
                </a:cubicBezTo>
                <a:cubicBezTo>
                  <a:pt x="13923" y="1033"/>
                  <a:pt x="13493" y="1055"/>
                  <a:pt x="13040" y="1101"/>
                </a:cubicBezTo>
                <a:lnTo>
                  <a:pt x="12678" y="1101"/>
                </a:lnTo>
                <a:cubicBezTo>
                  <a:pt x="11954" y="1101"/>
                  <a:pt x="11229" y="1191"/>
                  <a:pt x="10595" y="1372"/>
                </a:cubicBezTo>
                <a:lnTo>
                  <a:pt x="9871" y="1372"/>
                </a:lnTo>
                <a:cubicBezTo>
                  <a:pt x="7879" y="1372"/>
                  <a:pt x="5977" y="2006"/>
                  <a:pt x="4438" y="3274"/>
                </a:cubicBezTo>
                <a:cubicBezTo>
                  <a:pt x="3623" y="3908"/>
                  <a:pt x="3079" y="4723"/>
                  <a:pt x="2626" y="5719"/>
                </a:cubicBezTo>
                <a:cubicBezTo>
                  <a:pt x="2536" y="5900"/>
                  <a:pt x="2445" y="6081"/>
                  <a:pt x="2355" y="6353"/>
                </a:cubicBezTo>
                <a:cubicBezTo>
                  <a:pt x="2222" y="6486"/>
                  <a:pt x="2187" y="6570"/>
                  <a:pt x="2177" y="6570"/>
                </a:cubicBezTo>
                <a:cubicBezTo>
                  <a:pt x="2174" y="6570"/>
                  <a:pt x="2174" y="6558"/>
                  <a:pt x="2174" y="6534"/>
                </a:cubicBezTo>
                <a:cubicBezTo>
                  <a:pt x="1811" y="7259"/>
                  <a:pt x="1630" y="8074"/>
                  <a:pt x="1630" y="8889"/>
                </a:cubicBezTo>
                <a:cubicBezTo>
                  <a:pt x="1268" y="23831"/>
                  <a:pt x="453" y="38682"/>
                  <a:pt x="453" y="53533"/>
                </a:cubicBezTo>
                <a:cubicBezTo>
                  <a:pt x="453" y="60778"/>
                  <a:pt x="0" y="65034"/>
                  <a:pt x="7154" y="68204"/>
                </a:cubicBezTo>
                <a:cubicBezTo>
                  <a:pt x="17025" y="72641"/>
                  <a:pt x="32420" y="72007"/>
                  <a:pt x="43105" y="72732"/>
                </a:cubicBezTo>
                <a:cubicBezTo>
                  <a:pt x="53669" y="73344"/>
                  <a:pt x="64168" y="73568"/>
                  <a:pt x="74712" y="73568"/>
                </a:cubicBezTo>
                <a:cubicBezTo>
                  <a:pt x="76641" y="73568"/>
                  <a:pt x="78572" y="73561"/>
                  <a:pt x="80506" y="73547"/>
                </a:cubicBezTo>
                <a:cubicBezTo>
                  <a:pt x="92912" y="73547"/>
                  <a:pt x="105137" y="73275"/>
                  <a:pt x="117453" y="73184"/>
                </a:cubicBezTo>
                <a:cubicBezTo>
                  <a:pt x="117638" y="73183"/>
                  <a:pt x="117824" y="73182"/>
                  <a:pt x="118011" y="73182"/>
                </a:cubicBezTo>
                <a:cubicBezTo>
                  <a:pt x="124238" y="73182"/>
                  <a:pt x="131794" y="73988"/>
                  <a:pt x="139052" y="73988"/>
                </a:cubicBezTo>
                <a:cubicBezTo>
                  <a:pt x="144731" y="73988"/>
                  <a:pt x="150228" y="73495"/>
                  <a:pt x="154763" y="71736"/>
                </a:cubicBezTo>
                <a:cubicBezTo>
                  <a:pt x="162641" y="68747"/>
                  <a:pt x="163094" y="60416"/>
                  <a:pt x="164271" y="52718"/>
                </a:cubicBezTo>
                <a:cubicBezTo>
                  <a:pt x="166173" y="39769"/>
                  <a:pt x="166716" y="26547"/>
                  <a:pt x="165811" y="13417"/>
                </a:cubicBezTo>
                <a:cubicBezTo>
                  <a:pt x="165448" y="9975"/>
                  <a:pt x="162913" y="7259"/>
                  <a:pt x="159562" y="6715"/>
                </a:cubicBezTo>
                <a:cubicBezTo>
                  <a:pt x="139551" y="3225"/>
                  <a:pt x="119473" y="0"/>
                  <a:pt x="99158"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 name="Google Shape;14;p3"/>
          <p:cNvSpPr txBox="1"/>
          <p:nvPr>
            <p:ph idx="1" type="subTitle"/>
          </p:nvPr>
        </p:nvSpPr>
        <p:spPr>
          <a:xfrm>
            <a:off x="713225" y="1227525"/>
            <a:ext cx="7717500" cy="3376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100"/>
            </a:lvl1pPr>
            <a:lvl2pPr lvl="1" algn="l">
              <a:lnSpc>
                <a:spcPct val="100000"/>
              </a:lnSpc>
              <a:spcBef>
                <a:spcPts val="0"/>
              </a:spcBef>
              <a:spcAft>
                <a:spcPts val="0"/>
              </a:spcAft>
              <a:buSzPts val="1400"/>
              <a:buNone/>
              <a:defRPr sz="1600"/>
            </a:lvl2pPr>
            <a:lvl3pPr lvl="2" algn="l">
              <a:lnSpc>
                <a:spcPct val="100000"/>
              </a:lnSpc>
              <a:spcBef>
                <a:spcPts val="1600"/>
              </a:spcBef>
              <a:spcAft>
                <a:spcPts val="0"/>
              </a:spcAft>
              <a:buSzPts val="1400"/>
              <a:buNone/>
              <a:defRPr sz="1600"/>
            </a:lvl3pPr>
            <a:lvl4pPr lvl="3" algn="l">
              <a:lnSpc>
                <a:spcPct val="100000"/>
              </a:lnSpc>
              <a:spcBef>
                <a:spcPts val="1600"/>
              </a:spcBef>
              <a:spcAft>
                <a:spcPts val="0"/>
              </a:spcAft>
              <a:buSzPts val="1400"/>
              <a:buNone/>
              <a:defRPr sz="1600"/>
            </a:lvl4pPr>
            <a:lvl5pPr lvl="4" algn="l">
              <a:lnSpc>
                <a:spcPct val="100000"/>
              </a:lnSpc>
              <a:spcBef>
                <a:spcPts val="1600"/>
              </a:spcBef>
              <a:spcAft>
                <a:spcPts val="0"/>
              </a:spcAft>
              <a:buSzPts val="1400"/>
              <a:buNone/>
              <a:defRPr sz="1600"/>
            </a:lvl5pPr>
            <a:lvl6pPr lvl="5" algn="l">
              <a:lnSpc>
                <a:spcPct val="100000"/>
              </a:lnSpc>
              <a:spcBef>
                <a:spcPts val="1600"/>
              </a:spcBef>
              <a:spcAft>
                <a:spcPts val="0"/>
              </a:spcAft>
              <a:buSzPts val="1400"/>
              <a:buNone/>
              <a:defRPr sz="1600"/>
            </a:lvl6pPr>
            <a:lvl7pPr lvl="6" algn="l">
              <a:lnSpc>
                <a:spcPct val="100000"/>
              </a:lnSpc>
              <a:spcBef>
                <a:spcPts val="1600"/>
              </a:spcBef>
              <a:spcAft>
                <a:spcPts val="0"/>
              </a:spcAft>
              <a:buSzPts val="1400"/>
              <a:buNone/>
              <a:defRPr sz="1600"/>
            </a:lvl7pPr>
            <a:lvl8pPr lvl="7" algn="l">
              <a:lnSpc>
                <a:spcPct val="100000"/>
              </a:lnSpc>
              <a:spcBef>
                <a:spcPts val="1600"/>
              </a:spcBef>
              <a:spcAft>
                <a:spcPts val="0"/>
              </a:spcAft>
              <a:buSzPts val="1400"/>
              <a:buNone/>
              <a:defRPr sz="1600"/>
            </a:lvl8pPr>
            <a:lvl9pPr lvl="8" algn="l">
              <a:lnSpc>
                <a:spcPct val="100000"/>
              </a:lnSpc>
              <a:spcBef>
                <a:spcPts val="1600"/>
              </a:spcBef>
              <a:spcAft>
                <a:spcPts val="1600"/>
              </a:spcAft>
              <a:buSzPts val="1400"/>
              <a:buNone/>
              <a:defRPr sz="1600"/>
            </a:lvl9pPr>
          </a:lstStyle>
          <a:p/>
        </p:txBody>
      </p:sp>
      <p:sp>
        <p:nvSpPr>
          <p:cNvPr id="15" name="Google Shape;15;p3"/>
          <p:cNvSpPr txBox="1"/>
          <p:nvPr>
            <p:ph type="title"/>
          </p:nvPr>
        </p:nvSpPr>
        <p:spPr>
          <a:xfrm>
            <a:off x="713225" y="539500"/>
            <a:ext cx="77175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a:lvl1pPr>
            <a:lvl2pPr lvl="1" algn="l">
              <a:lnSpc>
                <a:spcPct val="100000"/>
              </a:lnSpc>
              <a:spcBef>
                <a:spcPts val="0"/>
              </a:spcBef>
              <a:spcAft>
                <a:spcPts val="0"/>
              </a:spcAft>
              <a:buSzPts val="2800"/>
              <a:buNone/>
              <a:defRPr>
                <a:latin typeface="Nunito"/>
                <a:ea typeface="Nunito"/>
                <a:cs typeface="Nunito"/>
                <a:sym typeface="Nunito"/>
              </a:defRPr>
            </a:lvl2pPr>
            <a:lvl3pPr lvl="2" algn="l">
              <a:lnSpc>
                <a:spcPct val="100000"/>
              </a:lnSpc>
              <a:spcBef>
                <a:spcPts val="0"/>
              </a:spcBef>
              <a:spcAft>
                <a:spcPts val="0"/>
              </a:spcAft>
              <a:buSzPts val="2800"/>
              <a:buNone/>
              <a:defRPr>
                <a:latin typeface="Nunito"/>
                <a:ea typeface="Nunito"/>
                <a:cs typeface="Nunito"/>
                <a:sym typeface="Nunito"/>
              </a:defRPr>
            </a:lvl3pPr>
            <a:lvl4pPr lvl="3" algn="l">
              <a:lnSpc>
                <a:spcPct val="100000"/>
              </a:lnSpc>
              <a:spcBef>
                <a:spcPts val="0"/>
              </a:spcBef>
              <a:spcAft>
                <a:spcPts val="0"/>
              </a:spcAft>
              <a:buSzPts val="2800"/>
              <a:buNone/>
              <a:defRPr>
                <a:latin typeface="Nunito"/>
                <a:ea typeface="Nunito"/>
                <a:cs typeface="Nunito"/>
                <a:sym typeface="Nunito"/>
              </a:defRPr>
            </a:lvl4pPr>
            <a:lvl5pPr lvl="4" algn="l">
              <a:lnSpc>
                <a:spcPct val="100000"/>
              </a:lnSpc>
              <a:spcBef>
                <a:spcPts val="0"/>
              </a:spcBef>
              <a:spcAft>
                <a:spcPts val="0"/>
              </a:spcAft>
              <a:buSzPts val="2800"/>
              <a:buNone/>
              <a:defRPr>
                <a:latin typeface="Nunito"/>
                <a:ea typeface="Nunito"/>
                <a:cs typeface="Nunito"/>
                <a:sym typeface="Nunito"/>
              </a:defRPr>
            </a:lvl5pPr>
            <a:lvl6pPr lvl="5" algn="l">
              <a:lnSpc>
                <a:spcPct val="100000"/>
              </a:lnSpc>
              <a:spcBef>
                <a:spcPts val="0"/>
              </a:spcBef>
              <a:spcAft>
                <a:spcPts val="0"/>
              </a:spcAft>
              <a:buSzPts val="2800"/>
              <a:buNone/>
              <a:defRPr>
                <a:latin typeface="Nunito"/>
                <a:ea typeface="Nunito"/>
                <a:cs typeface="Nunito"/>
                <a:sym typeface="Nunito"/>
              </a:defRPr>
            </a:lvl6pPr>
            <a:lvl7pPr lvl="6" algn="l">
              <a:lnSpc>
                <a:spcPct val="100000"/>
              </a:lnSpc>
              <a:spcBef>
                <a:spcPts val="0"/>
              </a:spcBef>
              <a:spcAft>
                <a:spcPts val="0"/>
              </a:spcAft>
              <a:buSzPts val="2800"/>
              <a:buNone/>
              <a:defRPr>
                <a:latin typeface="Nunito"/>
                <a:ea typeface="Nunito"/>
                <a:cs typeface="Nunito"/>
                <a:sym typeface="Nunito"/>
              </a:defRPr>
            </a:lvl7pPr>
            <a:lvl8pPr lvl="7" algn="l">
              <a:lnSpc>
                <a:spcPct val="100000"/>
              </a:lnSpc>
              <a:spcBef>
                <a:spcPts val="0"/>
              </a:spcBef>
              <a:spcAft>
                <a:spcPts val="0"/>
              </a:spcAft>
              <a:buSzPts val="2800"/>
              <a:buNone/>
              <a:defRPr>
                <a:latin typeface="Nunito"/>
                <a:ea typeface="Nunito"/>
                <a:cs typeface="Nunito"/>
                <a:sym typeface="Nunito"/>
              </a:defRPr>
            </a:lvl8pPr>
            <a:lvl9pPr lvl="8" algn="l">
              <a:lnSpc>
                <a:spcPct val="100000"/>
              </a:lnSpc>
              <a:spcBef>
                <a:spcPts val="0"/>
              </a:spcBef>
              <a:spcAft>
                <a:spcPts val="0"/>
              </a:spcAft>
              <a:buSzPts val="2800"/>
              <a:buNone/>
              <a:defRPr>
                <a:latin typeface="Nunito"/>
                <a:ea typeface="Nunito"/>
                <a:cs typeface="Nunito"/>
                <a:sym typeface="Nunito"/>
              </a:defRPr>
            </a:lvl9pPr>
          </a:lstStyle>
          <a:p/>
        </p:txBody>
      </p:sp>
      <p:grpSp>
        <p:nvGrpSpPr>
          <p:cNvPr id="16" name="Google Shape;16;p3"/>
          <p:cNvGrpSpPr/>
          <p:nvPr/>
        </p:nvGrpSpPr>
        <p:grpSpPr>
          <a:xfrm>
            <a:off x="-368915" y="-1589"/>
            <a:ext cx="1520264" cy="764964"/>
            <a:chOff x="-368915" y="-1589"/>
            <a:chExt cx="1520264" cy="764964"/>
          </a:xfrm>
        </p:grpSpPr>
        <p:grpSp>
          <p:nvGrpSpPr>
            <p:cNvPr id="17" name="Google Shape;17;p3"/>
            <p:cNvGrpSpPr/>
            <p:nvPr/>
          </p:nvGrpSpPr>
          <p:grpSpPr>
            <a:xfrm rot="5400000">
              <a:off x="235188" y="-513209"/>
              <a:ext cx="392943" cy="1439379"/>
              <a:chOff x="1752050" y="2866875"/>
              <a:chExt cx="475775" cy="1742800"/>
            </a:xfrm>
          </p:grpSpPr>
          <p:sp>
            <p:nvSpPr>
              <p:cNvPr id="18" name="Google Shape;18;p3"/>
              <p:cNvSpPr/>
              <p:nvPr/>
            </p:nvSpPr>
            <p:spPr>
              <a:xfrm>
                <a:off x="1752050" y="2866875"/>
                <a:ext cx="475775" cy="1461625"/>
              </a:xfrm>
              <a:custGeom>
                <a:rect b="b" l="l" r="r" t="t"/>
                <a:pathLst>
                  <a:path extrusionOk="0" h="58465" w="19031">
                    <a:moveTo>
                      <a:pt x="8632" y="1"/>
                    </a:moveTo>
                    <a:cubicBezTo>
                      <a:pt x="5624" y="9483"/>
                      <a:pt x="2322" y="19325"/>
                      <a:pt x="0" y="29167"/>
                    </a:cubicBezTo>
                    <a:cubicBezTo>
                      <a:pt x="1668" y="29658"/>
                      <a:pt x="5166" y="30671"/>
                      <a:pt x="6147" y="32012"/>
                    </a:cubicBezTo>
                    <a:cubicBezTo>
                      <a:pt x="4780" y="32354"/>
                      <a:pt x="3376" y="32532"/>
                      <a:pt x="1963" y="32532"/>
                    </a:cubicBezTo>
                    <a:cubicBezTo>
                      <a:pt x="1484" y="32532"/>
                      <a:pt x="1004" y="32511"/>
                      <a:pt x="523" y="32470"/>
                    </a:cubicBezTo>
                    <a:lnTo>
                      <a:pt x="523" y="32470"/>
                    </a:lnTo>
                    <a:cubicBezTo>
                      <a:pt x="1504" y="40481"/>
                      <a:pt x="4186" y="52154"/>
                      <a:pt x="12752" y="58465"/>
                    </a:cubicBezTo>
                    <a:cubicBezTo>
                      <a:pt x="16218" y="53495"/>
                      <a:pt x="18377" y="43129"/>
                      <a:pt x="18704" y="36132"/>
                    </a:cubicBezTo>
                    <a:cubicBezTo>
                      <a:pt x="18867" y="30344"/>
                      <a:pt x="19031" y="24001"/>
                      <a:pt x="18377" y="18148"/>
                    </a:cubicBezTo>
                    <a:cubicBezTo>
                      <a:pt x="16545" y="18148"/>
                      <a:pt x="15565" y="18148"/>
                      <a:pt x="14257" y="17821"/>
                    </a:cubicBezTo>
                    <a:cubicBezTo>
                      <a:pt x="15401" y="16677"/>
                      <a:pt x="16382" y="15990"/>
                      <a:pt x="17559" y="15009"/>
                    </a:cubicBezTo>
                    <a:cubicBezTo>
                      <a:pt x="16545" y="13341"/>
                      <a:pt x="9940" y="2486"/>
                      <a:pt x="8632"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 name="Google Shape;19;p3"/>
              <p:cNvSpPr/>
              <p:nvPr/>
            </p:nvSpPr>
            <p:spPr>
              <a:xfrm>
                <a:off x="1965000" y="3076850"/>
                <a:ext cx="225925" cy="1532825"/>
              </a:xfrm>
              <a:custGeom>
                <a:rect b="b" l="l" r="r" t="t"/>
                <a:pathLst>
                  <a:path extrusionOk="0" h="61313" w="9037">
                    <a:moveTo>
                      <a:pt x="243" y="1"/>
                    </a:moveTo>
                    <a:cubicBezTo>
                      <a:pt x="116" y="1"/>
                      <a:pt x="0" y="75"/>
                      <a:pt x="16" y="234"/>
                    </a:cubicBezTo>
                    <a:cubicBezTo>
                      <a:pt x="703" y="8964"/>
                      <a:pt x="311" y="17760"/>
                      <a:pt x="1488" y="26458"/>
                    </a:cubicBezTo>
                    <a:cubicBezTo>
                      <a:pt x="2044" y="30578"/>
                      <a:pt x="2959" y="34665"/>
                      <a:pt x="3482" y="38818"/>
                    </a:cubicBezTo>
                    <a:cubicBezTo>
                      <a:pt x="3777" y="40812"/>
                      <a:pt x="3907" y="42872"/>
                      <a:pt x="3907" y="44899"/>
                    </a:cubicBezTo>
                    <a:cubicBezTo>
                      <a:pt x="3907" y="46894"/>
                      <a:pt x="3482" y="48889"/>
                      <a:pt x="3613" y="50883"/>
                    </a:cubicBezTo>
                    <a:cubicBezTo>
                      <a:pt x="3809" y="54872"/>
                      <a:pt x="5771" y="58469"/>
                      <a:pt x="8518" y="61248"/>
                    </a:cubicBezTo>
                    <a:cubicBezTo>
                      <a:pt x="8577" y="61293"/>
                      <a:pt x="8639" y="61312"/>
                      <a:pt x="8696" y="61312"/>
                    </a:cubicBezTo>
                    <a:cubicBezTo>
                      <a:pt x="8890" y="61312"/>
                      <a:pt x="9037" y="61091"/>
                      <a:pt x="8910" y="60889"/>
                    </a:cubicBezTo>
                    <a:cubicBezTo>
                      <a:pt x="6360" y="58338"/>
                      <a:pt x="4496" y="55036"/>
                      <a:pt x="4136" y="51406"/>
                    </a:cubicBezTo>
                    <a:cubicBezTo>
                      <a:pt x="3973" y="49477"/>
                      <a:pt x="4333" y="47581"/>
                      <a:pt x="4398" y="45684"/>
                    </a:cubicBezTo>
                    <a:cubicBezTo>
                      <a:pt x="4431" y="43657"/>
                      <a:pt x="4333" y="41630"/>
                      <a:pt x="4104" y="39635"/>
                    </a:cubicBezTo>
                    <a:cubicBezTo>
                      <a:pt x="3646" y="35678"/>
                      <a:pt x="2796" y="31787"/>
                      <a:pt x="2207" y="27864"/>
                    </a:cubicBezTo>
                    <a:cubicBezTo>
                      <a:pt x="1586" y="23548"/>
                      <a:pt x="1226" y="19199"/>
                      <a:pt x="1128" y="14850"/>
                    </a:cubicBezTo>
                    <a:cubicBezTo>
                      <a:pt x="965" y="9978"/>
                      <a:pt x="899" y="5106"/>
                      <a:pt x="540" y="234"/>
                    </a:cubicBezTo>
                    <a:cubicBezTo>
                      <a:pt x="523" y="83"/>
                      <a:pt x="377" y="1"/>
                      <a:pt x="24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3"/>
              <p:cNvSpPr/>
              <p:nvPr/>
            </p:nvSpPr>
            <p:spPr>
              <a:xfrm>
                <a:off x="1905525" y="3168500"/>
                <a:ext cx="177975" cy="154550"/>
              </a:xfrm>
              <a:custGeom>
                <a:rect b="b" l="l" r="r" t="t"/>
                <a:pathLst>
                  <a:path extrusionOk="0" h="6182" w="7119">
                    <a:moveTo>
                      <a:pt x="6804" y="1"/>
                    </a:moveTo>
                    <a:cubicBezTo>
                      <a:pt x="6703" y="1"/>
                      <a:pt x="6599" y="51"/>
                      <a:pt x="6548" y="165"/>
                    </a:cubicBezTo>
                    <a:cubicBezTo>
                      <a:pt x="5867" y="2208"/>
                      <a:pt x="4159" y="3636"/>
                      <a:pt x="3119" y="5476"/>
                    </a:cubicBezTo>
                    <a:lnTo>
                      <a:pt x="3119" y="5476"/>
                    </a:lnTo>
                    <a:cubicBezTo>
                      <a:pt x="2550" y="3918"/>
                      <a:pt x="1473" y="2639"/>
                      <a:pt x="564" y="1276"/>
                    </a:cubicBezTo>
                    <a:cubicBezTo>
                      <a:pt x="516" y="1200"/>
                      <a:pt x="443" y="1168"/>
                      <a:pt x="369" y="1168"/>
                    </a:cubicBezTo>
                    <a:cubicBezTo>
                      <a:pt x="189" y="1168"/>
                      <a:pt x="0" y="1353"/>
                      <a:pt x="139" y="1538"/>
                    </a:cubicBezTo>
                    <a:lnTo>
                      <a:pt x="107" y="1538"/>
                    </a:lnTo>
                    <a:cubicBezTo>
                      <a:pt x="1055" y="2977"/>
                      <a:pt x="2232" y="4317"/>
                      <a:pt x="2755" y="5985"/>
                    </a:cubicBezTo>
                    <a:cubicBezTo>
                      <a:pt x="2755" y="6083"/>
                      <a:pt x="2886" y="6148"/>
                      <a:pt x="2984" y="6181"/>
                    </a:cubicBezTo>
                    <a:lnTo>
                      <a:pt x="3147" y="6181"/>
                    </a:lnTo>
                    <a:cubicBezTo>
                      <a:pt x="3246" y="6181"/>
                      <a:pt x="3344" y="6116"/>
                      <a:pt x="3376" y="6050"/>
                    </a:cubicBezTo>
                    <a:cubicBezTo>
                      <a:pt x="4390" y="3990"/>
                      <a:pt x="6286" y="2486"/>
                      <a:pt x="7039" y="328"/>
                    </a:cubicBezTo>
                    <a:cubicBezTo>
                      <a:pt x="7119" y="127"/>
                      <a:pt x="6965" y="1"/>
                      <a:pt x="680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3"/>
              <p:cNvSpPr/>
              <p:nvPr/>
            </p:nvSpPr>
            <p:spPr>
              <a:xfrm>
                <a:off x="1877300" y="3314425"/>
                <a:ext cx="210300" cy="153925"/>
              </a:xfrm>
              <a:custGeom>
                <a:rect b="b" l="l" r="r" t="t"/>
                <a:pathLst>
                  <a:path extrusionOk="0" h="6157" w="8412">
                    <a:moveTo>
                      <a:pt x="322" y="1"/>
                    </a:moveTo>
                    <a:cubicBezTo>
                      <a:pt x="161" y="1"/>
                      <a:pt x="1" y="173"/>
                      <a:pt x="91" y="377"/>
                    </a:cubicBezTo>
                    <a:cubicBezTo>
                      <a:pt x="1268" y="2404"/>
                      <a:pt x="2936" y="4072"/>
                      <a:pt x="4211" y="6034"/>
                    </a:cubicBezTo>
                    <a:cubicBezTo>
                      <a:pt x="4276" y="6115"/>
                      <a:pt x="4366" y="6156"/>
                      <a:pt x="4452" y="6156"/>
                    </a:cubicBezTo>
                    <a:cubicBezTo>
                      <a:pt x="4538" y="6156"/>
                      <a:pt x="4620" y="6115"/>
                      <a:pt x="4669" y="6034"/>
                    </a:cubicBezTo>
                    <a:cubicBezTo>
                      <a:pt x="5813" y="4399"/>
                      <a:pt x="7383" y="3025"/>
                      <a:pt x="8298" y="1194"/>
                    </a:cubicBezTo>
                    <a:cubicBezTo>
                      <a:pt x="8411" y="991"/>
                      <a:pt x="8228" y="804"/>
                      <a:pt x="8061" y="804"/>
                    </a:cubicBezTo>
                    <a:cubicBezTo>
                      <a:pt x="7986" y="804"/>
                      <a:pt x="7914" y="841"/>
                      <a:pt x="7873" y="933"/>
                    </a:cubicBezTo>
                    <a:cubicBezTo>
                      <a:pt x="7018" y="2643"/>
                      <a:pt x="5592" y="3954"/>
                      <a:pt x="4448" y="5453"/>
                    </a:cubicBezTo>
                    <a:lnTo>
                      <a:pt x="4448" y="5453"/>
                    </a:lnTo>
                    <a:cubicBezTo>
                      <a:pt x="3181" y="3653"/>
                      <a:pt x="1659" y="2030"/>
                      <a:pt x="516" y="115"/>
                    </a:cubicBezTo>
                    <a:cubicBezTo>
                      <a:pt x="466" y="35"/>
                      <a:pt x="394" y="1"/>
                      <a:pt x="32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p3"/>
              <p:cNvSpPr/>
              <p:nvPr/>
            </p:nvSpPr>
            <p:spPr>
              <a:xfrm>
                <a:off x="1843250" y="3443225"/>
                <a:ext cx="294200" cy="204375"/>
              </a:xfrm>
              <a:custGeom>
                <a:rect b="b" l="l" r="r" t="t"/>
                <a:pathLst>
                  <a:path extrusionOk="0" h="8175" w="11768">
                    <a:moveTo>
                      <a:pt x="11417" y="0"/>
                    </a:moveTo>
                    <a:cubicBezTo>
                      <a:pt x="11342" y="0"/>
                      <a:pt x="11270" y="38"/>
                      <a:pt x="11230" y="129"/>
                    </a:cubicBezTo>
                    <a:cubicBezTo>
                      <a:pt x="10001" y="2840"/>
                      <a:pt x="8042" y="5034"/>
                      <a:pt x="6438" y="7503"/>
                    </a:cubicBezTo>
                    <a:lnTo>
                      <a:pt x="6438" y="7503"/>
                    </a:lnTo>
                    <a:cubicBezTo>
                      <a:pt x="4513" y="5600"/>
                      <a:pt x="2450" y="3808"/>
                      <a:pt x="538" y="1895"/>
                    </a:cubicBezTo>
                    <a:cubicBezTo>
                      <a:pt x="486" y="1844"/>
                      <a:pt x="428" y="1822"/>
                      <a:pt x="371" y="1822"/>
                    </a:cubicBezTo>
                    <a:cubicBezTo>
                      <a:pt x="176" y="1822"/>
                      <a:pt x="1" y="2078"/>
                      <a:pt x="178" y="2255"/>
                    </a:cubicBezTo>
                    <a:cubicBezTo>
                      <a:pt x="2172" y="4249"/>
                      <a:pt x="4298" y="6113"/>
                      <a:pt x="6292" y="8108"/>
                    </a:cubicBezTo>
                    <a:cubicBezTo>
                      <a:pt x="6350" y="8151"/>
                      <a:pt x="6419" y="8175"/>
                      <a:pt x="6487" y="8175"/>
                    </a:cubicBezTo>
                    <a:cubicBezTo>
                      <a:pt x="6576" y="8175"/>
                      <a:pt x="6662" y="8135"/>
                      <a:pt x="6718" y="8042"/>
                    </a:cubicBezTo>
                    <a:cubicBezTo>
                      <a:pt x="8352" y="5459"/>
                      <a:pt x="10412" y="3203"/>
                      <a:pt x="11655" y="391"/>
                    </a:cubicBezTo>
                    <a:cubicBezTo>
                      <a:pt x="11768" y="188"/>
                      <a:pt x="11585" y="0"/>
                      <a:pt x="1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p3"/>
              <p:cNvSpPr/>
              <p:nvPr/>
            </p:nvSpPr>
            <p:spPr>
              <a:xfrm>
                <a:off x="1863700" y="3664300"/>
                <a:ext cx="294775" cy="191725"/>
              </a:xfrm>
              <a:custGeom>
                <a:rect b="b" l="l" r="r" t="t"/>
                <a:pathLst>
                  <a:path extrusionOk="0" h="7669" w="11791">
                    <a:moveTo>
                      <a:pt x="11436" y="0"/>
                    </a:moveTo>
                    <a:cubicBezTo>
                      <a:pt x="11358" y="0"/>
                      <a:pt x="11280" y="34"/>
                      <a:pt x="11229" y="115"/>
                    </a:cubicBezTo>
                    <a:cubicBezTo>
                      <a:pt x="9743" y="2424"/>
                      <a:pt x="8073" y="4610"/>
                      <a:pt x="6722" y="7030"/>
                    </a:cubicBezTo>
                    <a:lnTo>
                      <a:pt x="6722" y="7030"/>
                    </a:lnTo>
                    <a:cubicBezTo>
                      <a:pt x="4518" y="5560"/>
                      <a:pt x="2466" y="3880"/>
                      <a:pt x="537" y="2077"/>
                    </a:cubicBezTo>
                    <a:cubicBezTo>
                      <a:pt x="485" y="2025"/>
                      <a:pt x="427" y="2003"/>
                      <a:pt x="370" y="2003"/>
                    </a:cubicBezTo>
                    <a:cubicBezTo>
                      <a:pt x="176" y="2003"/>
                      <a:pt x="0" y="2259"/>
                      <a:pt x="177" y="2436"/>
                    </a:cubicBezTo>
                    <a:cubicBezTo>
                      <a:pt x="2205" y="4333"/>
                      <a:pt x="4363" y="6066"/>
                      <a:pt x="6684" y="7635"/>
                    </a:cubicBezTo>
                    <a:cubicBezTo>
                      <a:pt x="6728" y="7657"/>
                      <a:pt x="6771" y="7668"/>
                      <a:pt x="6814" y="7668"/>
                    </a:cubicBezTo>
                    <a:cubicBezTo>
                      <a:pt x="6899" y="7668"/>
                      <a:pt x="6979" y="7625"/>
                      <a:pt x="7044" y="7537"/>
                    </a:cubicBezTo>
                    <a:cubicBezTo>
                      <a:pt x="8385" y="5020"/>
                      <a:pt x="10118" y="2763"/>
                      <a:pt x="11654" y="377"/>
                    </a:cubicBezTo>
                    <a:cubicBezTo>
                      <a:pt x="11790" y="173"/>
                      <a:pt x="11613" y="0"/>
                      <a:pt x="11436"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 name="Google Shape;24;p3"/>
              <p:cNvSpPr/>
              <p:nvPr/>
            </p:nvSpPr>
            <p:spPr>
              <a:xfrm>
                <a:off x="1854875" y="3855800"/>
                <a:ext cx="302475" cy="171125"/>
              </a:xfrm>
              <a:custGeom>
                <a:rect b="b" l="l" r="r" t="t"/>
                <a:pathLst>
                  <a:path extrusionOk="0" h="6845" w="12099">
                    <a:moveTo>
                      <a:pt x="379" y="0"/>
                    </a:moveTo>
                    <a:cubicBezTo>
                      <a:pt x="171" y="0"/>
                      <a:pt x="1" y="256"/>
                      <a:pt x="203" y="433"/>
                    </a:cubicBezTo>
                    <a:cubicBezTo>
                      <a:pt x="2656" y="2722"/>
                      <a:pt x="5272" y="4847"/>
                      <a:pt x="8018" y="6809"/>
                    </a:cubicBezTo>
                    <a:cubicBezTo>
                      <a:pt x="8056" y="6834"/>
                      <a:pt x="8098" y="6845"/>
                      <a:pt x="8141" y="6845"/>
                    </a:cubicBezTo>
                    <a:cubicBezTo>
                      <a:pt x="8211" y="6845"/>
                      <a:pt x="8285" y="6817"/>
                      <a:pt x="8345" y="6777"/>
                    </a:cubicBezTo>
                    <a:cubicBezTo>
                      <a:pt x="9784" y="4946"/>
                      <a:pt x="11288" y="3049"/>
                      <a:pt x="12040" y="826"/>
                    </a:cubicBezTo>
                    <a:cubicBezTo>
                      <a:pt x="12099" y="631"/>
                      <a:pt x="11948" y="505"/>
                      <a:pt x="11796" y="505"/>
                    </a:cubicBezTo>
                    <a:cubicBezTo>
                      <a:pt x="11693" y="505"/>
                      <a:pt x="11589" y="563"/>
                      <a:pt x="11550" y="695"/>
                    </a:cubicBezTo>
                    <a:cubicBezTo>
                      <a:pt x="10854" y="2750"/>
                      <a:pt x="9456" y="4530"/>
                      <a:pt x="8122" y="6241"/>
                    </a:cubicBezTo>
                    <a:lnTo>
                      <a:pt x="8122" y="6241"/>
                    </a:lnTo>
                    <a:cubicBezTo>
                      <a:pt x="5466" y="4373"/>
                      <a:pt x="2936" y="2286"/>
                      <a:pt x="563" y="74"/>
                    </a:cubicBezTo>
                    <a:cubicBezTo>
                      <a:pt x="504" y="22"/>
                      <a:pt x="440" y="0"/>
                      <a:pt x="37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3"/>
              <p:cNvSpPr/>
              <p:nvPr/>
            </p:nvSpPr>
            <p:spPr>
              <a:xfrm>
                <a:off x="1922275" y="4039125"/>
                <a:ext cx="239700" cy="137325"/>
              </a:xfrm>
              <a:custGeom>
                <a:rect b="b" l="l" r="r" t="t"/>
                <a:pathLst>
                  <a:path extrusionOk="0" h="5493" w="9588">
                    <a:moveTo>
                      <a:pt x="9240" y="0"/>
                    </a:moveTo>
                    <a:cubicBezTo>
                      <a:pt x="9164" y="0"/>
                      <a:pt x="9091" y="38"/>
                      <a:pt x="9050" y="130"/>
                    </a:cubicBezTo>
                    <a:cubicBezTo>
                      <a:pt x="8204" y="1791"/>
                      <a:pt x="7028" y="3301"/>
                      <a:pt x="6039" y="4921"/>
                    </a:cubicBezTo>
                    <a:lnTo>
                      <a:pt x="6039" y="4921"/>
                    </a:lnTo>
                    <a:cubicBezTo>
                      <a:pt x="3920" y="3669"/>
                      <a:pt x="2385" y="1686"/>
                      <a:pt x="450" y="196"/>
                    </a:cubicBezTo>
                    <a:cubicBezTo>
                      <a:pt x="403" y="161"/>
                      <a:pt x="358" y="145"/>
                      <a:pt x="315" y="145"/>
                    </a:cubicBezTo>
                    <a:cubicBezTo>
                      <a:pt x="121" y="145"/>
                      <a:pt x="1" y="466"/>
                      <a:pt x="189" y="653"/>
                    </a:cubicBezTo>
                    <a:cubicBezTo>
                      <a:pt x="2216" y="2158"/>
                      <a:pt x="3753" y="4250"/>
                      <a:pt x="6009" y="5460"/>
                    </a:cubicBezTo>
                    <a:cubicBezTo>
                      <a:pt x="6042" y="5482"/>
                      <a:pt x="6082" y="5493"/>
                      <a:pt x="6123" y="5493"/>
                    </a:cubicBezTo>
                    <a:cubicBezTo>
                      <a:pt x="6205" y="5493"/>
                      <a:pt x="6292" y="5449"/>
                      <a:pt x="6336" y="5362"/>
                    </a:cubicBezTo>
                    <a:cubicBezTo>
                      <a:pt x="7350" y="3694"/>
                      <a:pt x="8592" y="2125"/>
                      <a:pt x="9475" y="359"/>
                    </a:cubicBezTo>
                    <a:cubicBezTo>
                      <a:pt x="9587" y="180"/>
                      <a:pt x="9407" y="0"/>
                      <a:pt x="924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6" name="Google Shape;26;p3"/>
            <p:cNvSpPr/>
            <p:nvPr/>
          </p:nvSpPr>
          <p:spPr>
            <a:xfrm rot="5974352">
              <a:off x="159691" y="-227710"/>
              <a:ext cx="317208" cy="1340333"/>
            </a:xfrm>
            <a:custGeom>
              <a:rect b="b" l="l" r="r" t="t"/>
              <a:pathLst>
                <a:path extrusionOk="0" h="53612" w="12688">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7" name="Google Shape;27;p3"/>
            <p:cNvGrpSpPr/>
            <p:nvPr/>
          </p:nvGrpSpPr>
          <p:grpSpPr>
            <a:xfrm rot="3855143">
              <a:off x="-148717" y="141935"/>
              <a:ext cx="618789" cy="477916"/>
              <a:chOff x="5467375" y="2021125"/>
              <a:chExt cx="618800" cy="477925"/>
            </a:xfrm>
          </p:grpSpPr>
          <p:sp>
            <p:nvSpPr>
              <p:cNvPr id="28" name="Google Shape;28;p3"/>
              <p:cNvSpPr/>
              <p:nvPr/>
            </p:nvSpPr>
            <p:spPr>
              <a:xfrm>
                <a:off x="5467375" y="2021125"/>
                <a:ext cx="618800" cy="466075"/>
              </a:xfrm>
              <a:custGeom>
                <a:rect b="b" l="l" r="r" t="t"/>
                <a:pathLst>
                  <a:path extrusionOk="0" h="18643" w="24752">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3"/>
              <p:cNvSpPr/>
              <p:nvPr/>
            </p:nvSpPr>
            <p:spPr>
              <a:xfrm>
                <a:off x="5539325" y="2192000"/>
                <a:ext cx="396975" cy="298450"/>
              </a:xfrm>
              <a:custGeom>
                <a:rect b="b" l="l" r="r" t="t"/>
                <a:pathLst>
                  <a:path extrusionOk="0" h="11938" w="15879">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 name="Google Shape;30;p3"/>
              <p:cNvSpPr/>
              <p:nvPr/>
            </p:nvSpPr>
            <p:spPr>
              <a:xfrm>
                <a:off x="5599650" y="2246200"/>
                <a:ext cx="68025" cy="247125"/>
              </a:xfrm>
              <a:custGeom>
                <a:rect b="b" l="l" r="r" t="t"/>
                <a:pathLst>
                  <a:path extrusionOk="0" h="9885" w="2721">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3"/>
              <p:cNvSpPr/>
              <p:nvPr/>
            </p:nvSpPr>
            <p:spPr>
              <a:xfrm>
                <a:off x="5655725" y="2246075"/>
                <a:ext cx="101675" cy="252975"/>
              </a:xfrm>
              <a:custGeom>
                <a:rect b="b" l="l" r="r" t="t"/>
                <a:pathLst>
                  <a:path extrusionOk="0" h="10119" w="4067">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3"/>
              <p:cNvSpPr/>
              <p:nvPr/>
            </p:nvSpPr>
            <p:spPr>
              <a:xfrm>
                <a:off x="5659250" y="2327925"/>
                <a:ext cx="237225" cy="166450"/>
              </a:xfrm>
              <a:custGeom>
                <a:rect b="b" l="l" r="r" t="t"/>
                <a:pathLst>
                  <a:path extrusionOk="0" h="6658" w="9489">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3" name="Google Shape;33;p3"/>
          <p:cNvGrpSpPr/>
          <p:nvPr/>
        </p:nvGrpSpPr>
        <p:grpSpPr>
          <a:xfrm>
            <a:off x="8148212" y="-300701"/>
            <a:ext cx="1464801" cy="1130944"/>
            <a:chOff x="8148212" y="-300701"/>
            <a:chExt cx="1464801" cy="1130944"/>
          </a:xfrm>
        </p:grpSpPr>
        <p:sp>
          <p:nvSpPr>
            <p:cNvPr id="34" name="Google Shape;34;p3"/>
            <p:cNvSpPr/>
            <p:nvPr/>
          </p:nvSpPr>
          <p:spPr>
            <a:xfrm rot="-5400000">
              <a:off x="8784263" y="-130650"/>
              <a:ext cx="317200" cy="1340300"/>
            </a:xfrm>
            <a:custGeom>
              <a:rect b="b" l="l" r="r" t="t"/>
              <a:pathLst>
                <a:path extrusionOk="0" h="53612" w="12688">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5" name="Google Shape;35;p3"/>
            <p:cNvGrpSpPr/>
            <p:nvPr/>
          </p:nvGrpSpPr>
          <p:grpSpPr>
            <a:xfrm rot="-8032937">
              <a:off x="8549350" y="-741"/>
              <a:ext cx="707509" cy="680388"/>
              <a:chOff x="6624525" y="1838863"/>
              <a:chExt cx="956750" cy="920075"/>
            </a:xfrm>
          </p:grpSpPr>
          <p:sp>
            <p:nvSpPr>
              <p:cNvPr id="36" name="Google Shape;36;p3"/>
              <p:cNvSpPr/>
              <p:nvPr/>
            </p:nvSpPr>
            <p:spPr>
              <a:xfrm>
                <a:off x="6624525" y="1838863"/>
                <a:ext cx="956750" cy="920075"/>
              </a:xfrm>
              <a:custGeom>
                <a:rect b="b" l="l" r="r" t="t"/>
                <a:pathLst>
                  <a:path extrusionOk="0" h="36803" w="3827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3"/>
              <p:cNvSpPr/>
              <p:nvPr/>
            </p:nvSpPr>
            <p:spPr>
              <a:xfrm>
                <a:off x="6749225" y="1983763"/>
                <a:ext cx="594325" cy="749875"/>
              </a:xfrm>
              <a:custGeom>
                <a:rect b="b" l="l" r="r" t="t"/>
                <a:pathLst>
                  <a:path extrusionOk="0" h="29995" w="23773">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p3"/>
              <p:cNvSpPr/>
              <p:nvPr/>
            </p:nvSpPr>
            <p:spPr>
              <a:xfrm>
                <a:off x="6813650" y="2412463"/>
                <a:ext cx="225650" cy="190325"/>
              </a:xfrm>
              <a:custGeom>
                <a:rect b="b" l="l" r="r" t="t"/>
                <a:pathLst>
                  <a:path extrusionOk="0" h="7613" w="9026">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3"/>
              <p:cNvSpPr/>
              <p:nvPr/>
            </p:nvSpPr>
            <p:spPr>
              <a:xfrm>
                <a:off x="6938075" y="2231038"/>
                <a:ext cx="256850" cy="217375"/>
              </a:xfrm>
              <a:custGeom>
                <a:rect b="b" l="l" r="r" t="t"/>
                <a:pathLst>
                  <a:path extrusionOk="0" h="8695" w="10274">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3"/>
              <p:cNvSpPr/>
              <p:nvPr/>
            </p:nvSpPr>
            <p:spPr>
              <a:xfrm>
                <a:off x="7094050" y="2121688"/>
                <a:ext cx="151575" cy="149350"/>
              </a:xfrm>
              <a:custGeom>
                <a:rect b="b" l="l" r="r" t="t"/>
                <a:pathLst>
                  <a:path extrusionOk="0" h="5974" w="6063">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3"/>
              <p:cNvSpPr/>
              <p:nvPr/>
            </p:nvSpPr>
            <p:spPr>
              <a:xfrm>
                <a:off x="7206850" y="2012738"/>
                <a:ext cx="106300" cy="121350"/>
              </a:xfrm>
              <a:custGeom>
                <a:rect b="b" l="l" r="r" t="t"/>
                <a:pathLst>
                  <a:path extrusionOk="0" h="4854" w="4252">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2" name="Google Shape;42;p3"/>
            <p:cNvGrpSpPr/>
            <p:nvPr/>
          </p:nvGrpSpPr>
          <p:grpSpPr>
            <a:xfrm flipH="1" rot="-3615528">
              <a:off x="8344802" y="-201977"/>
              <a:ext cx="739185" cy="881827"/>
              <a:chOff x="5935950" y="2680963"/>
              <a:chExt cx="1911875" cy="2280812"/>
            </a:xfrm>
          </p:grpSpPr>
          <p:sp>
            <p:nvSpPr>
              <p:cNvPr id="43" name="Google Shape;43;p3"/>
              <p:cNvSpPr/>
              <p:nvPr/>
            </p:nvSpPr>
            <p:spPr>
              <a:xfrm>
                <a:off x="5935950" y="2963369"/>
                <a:ext cx="1693287" cy="1998406"/>
              </a:xfrm>
              <a:custGeom>
                <a:rect b="b" l="l" r="r" t="t"/>
                <a:pathLst>
                  <a:path extrusionOk="0" h="31497" w="26688">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3"/>
              <p:cNvSpPr/>
              <p:nvPr/>
            </p:nvSpPr>
            <p:spPr>
              <a:xfrm>
                <a:off x="6567320" y="2812744"/>
                <a:ext cx="383857" cy="1209246"/>
              </a:xfrm>
              <a:custGeom>
                <a:rect b="b" l="l" r="r" t="t"/>
                <a:pathLst>
                  <a:path extrusionOk="0" h="19059" w="605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3"/>
              <p:cNvSpPr/>
              <p:nvPr/>
            </p:nvSpPr>
            <p:spPr>
              <a:xfrm>
                <a:off x="6579248" y="3342978"/>
                <a:ext cx="1130508" cy="696527"/>
              </a:xfrm>
              <a:custGeom>
                <a:rect b="b" l="l" r="r" t="t"/>
                <a:pathLst>
                  <a:path extrusionOk="0" h="10978" w="17818">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3"/>
              <p:cNvSpPr/>
              <p:nvPr/>
            </p:nvSpPr>
            <p:spPr>
              <a:xfrm>
                <a:off x="6993436" y="2816995"/>
                <a:ext cx="283547" cy="655222"/>
              </a:xfrm>
              <a:custGeom>
                <a:rect b="b" l="l" r="r" t="t"/>
                <a:pathLst>
                  <a:path extrusionOk="0" h="10327" w="4469">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 name="Google Shape;47;p3"/>
              <p:cNvSpPr/>
              <p:nvPr/>
            </p:nvSpPr>
            <p:spPr>
              <a:xfrm>
                <a:off x="7266452" y="3145909"/>
                <a:ext cx="507961" cy="133176"/>
              </a:xfrm>
              <a:custGeom>
                <a:rect b="b" l="l" r="r" t="t"/>
                <a:pathLst>
                  <a:path extrusionOk="0" h="2099" w="8006">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3"/>
              <p:cNvSpPr/>
              <p:nvPr/>
            </p:nvSpPr>
            <p:spPr>
              <a:xfrm>
                <a:off x="7393031" y="2738637"/>
                <a:ext cx="179937" cy="382969"/>
              </a:xfrm>
              <a:custGeom>
                <a:rect b="b" l="l" r="r" t="t"/>
                <a:pathLst>
                  <a:path extrusionOk="0" h="6036" w="2836">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3"/>
              <p:cNvSpPr/>
              <p:nvPr/>
            </p:nvSpPr>
            <p:spPr>
              <a:xfrm>
                <a:off x="6841542" y="2779624"/>
                <a:ext cx="147325" cy="114206"/>
              </a:xfrm>
              <a:custGeom>
                <a:rect b="b" l="l" r="r" t="t"/>
                <a:pathLst>
                  <a:path extrusionOk="0" h="1800" w="2322">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3"/>
              <p:cNvSpPr/>
              <p:nvPr/>
            </p:nvSpPr>
            <p:spPr>
              <a:xfrm>
                <a:off x="7181813" y="2752722"/>
                <a:ext cx="147325" cy="114142"/>
              </a:xfrm>
              <a:custGeom>
                <a:rect b="b" l="l" r="r" t="t"/>
                <a:pathLst>
                  <a:path extrusionOk="0" h="1799" w="2322">
                    <a:moveTo>
                      <a:pt x="1177" y="0"/>
                    </a:moveTo>
                    <a:cubicBezTo>
                      <a:pt x="0" y="0"/>
                      <a:pt x="33" y="1799"/>
                      <a:pt x="1177" y="1799"/>
                    </a:cubicBezTo>
                    <a:cubicBezTo>
                      <a:pt x="2322" y="1799"/>
                      <a:pt x="2322" y="0"/>
                      <a:pt x="1177"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p3"/>
              <p:cNvSpPr/>
              <p:nvPr/>
            </p:nvSpPr>
            <p:spPr>
              <a:xfrm>
                <a:off x="7461935" y="2680963"/>
                <a:ext cx="170357" cy="123723"/>
              </a:xfrm>
              <a:custGeom>
                <a:rect b="b" l="l" r="r" t="t"/>
                <a:pathLst>
                  <a:path extrusionOk="0" h="1950" w="2685">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3"/>
              <p:cNvSpPr/>
              <p:nvPr/>
            </p:nvSpPr>
            <p:spPr>
              <a:xfrm>
                <a:off x="7563515" y="2908297"/>
                <a:ext cx="147389" cy="114142"/>
              </a:xfrm>
              <a:custGeom>
                <a:rect b="b" l="l" r="r" t="t"/>
                <a:pathLst>
                  <a:path extrusionOk="0" h="1799" w="2323">
                    <a:moveTo>
                      <a:pt x="1145" y="1"/>
                    </a:moveTo>
                    <a:cubicBezTo>
                      <a:pt x="1" y="1"/>
                      <a:pt x="1" y="1799"/>
                      <a:pt x="1145" y="1799"/>
                    </a:cubicBezTo>
                    <a:cubicBezTo>
                      <a:pt x="2290" y="1799"/>
                      <a:pt x="2322" y="1"/>
                      <a:pt x="1145"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3"/>
              <p:cNvSpPr/>
              <p:nvPr/>
            </p:nvSpPr>
            <p:spPr>
              <a:xfrm>
                <a:off x="7701134" y="3082524"/>
                <a:ext cx="146691" cy="112175"/>
              </a:xfrm>
              <a:custGeom>
                <a:rect b="b" l="l" r="r" t="t"/>
                <a:pathLst>
                  <a:path extrusionOk="0" h="1768" w="2312">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3"/>
              <p:cNvSpPr/>
              <p:nvPr/>
            </p:nvSpPr>
            <p:spPr>
              <a:xfrm>
                <a:off x="7620237" y="3310746"/>
                <a:ext cx="148086" cy="112175"/>
              </a:xfrm>
              <a:custGeom>
                <a:rect b="b" l="l" r="r" t="t"/>
                <a:pathLst>
                  <a:path extrusionOk="0" h="1768" w="2334">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3"/>
              <p:cNvSpPr/>
              <p:nvPr/>
            </p:nvSpPr>
            <p:spPr>
              <a:xfrm>
                <a:off x="7345698" y="3055559"/>
                <a:ext cx="147325" cy="112175"/>
              </a:xfrm>
              <a:custGeom>
                <a:rect b="b" l="l" r="r" t="t"/>
                <a:pathLst>
                  <a:path extrusionOk="0" h="1768" w="2322">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itle + text  2">
  <p:cSld name="CUSTOM_1_1_2">
    <p:spTree>
      <p:nvGrpSpPr>
        <p:cNvPr id="56" name="Shape 56"/>
        <p:cNvGrpSpPr/>
        <p:nvPr/>
      </p:nvGrpSpPr>
      <p:grpSpPr>
        <a:xfrm>
          <a:off x="0" y="0"/>
          <a:ext cx="0" cy="0"/>
          <a:chOff x="0" y="0"/>
          <a:chExt cx="0" cy="0"/>
        </a:xfrm>
      </p:grpSpPr>
      <p:grpSp>
        <p:nvGrpSpPr>
          <p:cNvPr id="57" name="Google Shape;57;p4"/>
          <p:cNvGrpSpPr/>
          <p:nvPr/>
        </p:nvGrpSpPr>
        <p:grpSpPr>
          <a:xfrm>
            <a:off x="6345150" y="1601353"/>
            <a:ext cx="2701195" cy="2419543"/>
            <a:chOff x="-813175" y="1753753"/>
            <a:chExt cx="2701195" cy="2419543"/>
          </a:xfrm>
        </p:grpSpPr>
        <p:sp>
          <p:nvSpPr>
            <p:cNvPr id="58" name="Google Shape;58;p4"/>
            <p:cNvSpPr/>
            <p:nvPr/>
          </p:nvSpPr>
          <p:spPr>
            <a:xfrm rot="4993106">
              <a:off x="224345" y="1781107"/>
              <a:ext cx="626156" cy="2645767"/>
            </a:xfrm>
            <a:custGeom>
              <a:rect b="b" l="l" r="r" t="t"/>
              <a:pathLst>
                <a:path extrusionOk="0" h="53612" w="12688">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9" name="Google Shape;59;p4"/>
            <p:cNvGrpSpPr/>
            <p:nvPr/>
          </p:nvGrpSpPr>
          <p:grpSpPr>
            <a:xfrm>
              <a:off x="-144996" y="1753753"/>
              <a:ext cx="821067" cy="1785140"/>
              <a:chOff x="5269250" y="2611925"/>
              <a:chExt cx="520750" cy="1132200"/>
            </a:xfrm>
          </p:grpSpPr>
          <p:sp>
            <p:nvSpPr>
              <p:cNvPr id="60" name="Google Shape;60;p4"/>
              <p:cNvSpPr/>
              <p:nvPr/>
            </p:nvSpPr>
            <p:spPr>
              <a:xfrm>
                <a:off x="5269250" y="2611925"/>
                <a:ext cx="520750" cy="1132200"/>
              </a:xfrm>
              <a:custGeom>
                <a:rect b="b" l="l" r="r" t="t"/>
                <a:pathLst>
                  <a:path extrusionOk="0" h="45288" w="2083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4"/>
              <p:cNvSpPr/>
              <p:nvPr/>
            </p:nvSpPr>
            <p:spPr>
              <a:xfrm>
                <a:off x="5375525" y="2730650"/>
                <a:ext cx="309825" cy="998550"/>
              </a:xfrm>
              <a:custGeom>
                <a:rect b="b" l="l" r="r" t="t"/>
                <a:pathLst>
                  <a:path extrusionOk="0" h="39942" w="12393">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4"/>
              <p:cNvSpPr/>
              <p:nvPr/>
            </p:nvSpPr>
            <p:spPr>
              <a:xfrm>
                <a:off x="5600650" y="2767750"/>
                <a:ext cx="114650" cy="87200"/>
              </a:xfrm>
              <a:custGeom>
                <a:rect b="b" l="l" r="r" t="t"/>
                <a:pathLst>
                  <a:path extrusionOk="0" h="3488" w="4586">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p4"/>
              <p:cNvSpPr/>
              <p:nvPr/>
            </p:nvSpPr>
            <p:spPr>
              <a:xfrm>
                <a:off x="5514125" y="2889900"/>
                <a:ext cx="183650" cy="111475"/>
              </a:xfrm>
              <a:custGeom>
                <a:rect b="b" l="l" r="r" t="t"/>
                <a:pathLst>
                  <a:path extrusionOk="0" h="4459" w="7346">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4"/>
              <p:cNvSpPr/>
              <p:nvPr/>
            </p:nvSpPr>
            <p:spPr>
              <a:xfrm>
                <a:off x="5488175" y="3009725"/>
                <a:ext cx="135550" cy="113975"/>
              </a:xfrm>
              <a:custGeom>
                <a:rect b="b" l="l" r="r" t="t"/>
                <a:pathLst>
                  <a:path extrusionOk="0" h="4559" w="5422">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4"/>
              <p:cNvSpPr/>
              <p:nvPr/>
            </p:nvSpPr>
            <p:spPr>
              <a:xfrm>
                <a:off x="5411050" y="3114850"/>
                <a:ext cx="205350" cy="166000"/>
              </a:xfrm>
              <a:custGeom>
                <a:rect b="b" l="l" r="r" t="t"/>
                <a:pathLst>
                  <a:path extrusionOk="0" h="6640" w="8214">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4"/>
              <p:cNvSpPr/>
              <p:nvPr/>
            </p:nvSpPr>
            <p:spPr>
              <a:xfrm>
                <a:off x="5372575" y="3295825"/>
                <a:ext cx="183550" cy="154825"/>
              </a:xfrm>
              <a:custGeom>
                <a:rect b="b" l="l" r="r" t="t"/>
                <a:pathLst>
                  <a:path extrusionOk="0" h="6193" w="7342">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4"/>
              <p:cNvSpPr/>
              <p:nvPr/>
            </p:nvSpPr>
            <p:spPr>
              <a:xfrm>
                <a:off x="5353925" y="3462025"/>
                <a:ext cx="150050" cy="97700"/>
              </a:xfrm>
              <a:custGeom>
                <a:rect b="b" l="l" r="r" t="t"/>
                <a:pathLst>
                  <a:path extrusionOk="0" h="3908" w="6002">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8" name="Google Shape;68;p4"/>
            <p:cNvGrpSpPr/>
            <p:nvPr/>
          </p:nvGrpSpPr>
          <p:grpSpPr>
            <a:xfrm rot="5165891">
              <a:off x="-51172" y="2432185"/>
              <a:ext cx="1070081" cy="1187666"/>
              <a:chOff x="6073625" y="2772425"/>
              <a:chExt cx="837925" cy="930000"/>
            </a:xfrm>
          </p:grpSpPr>
          <p:sp>
            <p:nvSpPr>
              <p:cNvPr id="69" name="Google Shape;69;p4"/>
              <p:cNvSpPr/>
              <p:nvPr/>
            </p:nvSpPr>
            <p:spPr>
              <a:xfrm>
                <a:off x="6073625" y="2772425"/>
                <a:ext cx="837925" cy="930000"/>
              </a:xfrm>
              <a:custGeom>
                <a:rect b="b" l="l" r="r" t="t"/>
                <a:pathLst>
                  <a:path extrusionOk="0" h="37200" w="33517">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4"/>
              <p:cNvSpPr/>
              <p:nvPr/>
            </p:nvSpPr>
            <p:spPr>
              <a:xfrm>
                <a:off x="6202150" y="2858025"/>
                <a:ext cx="677700" cy="830775"/>
              </a:xfrm>
              <a:custGeom>
                <a:rect b="b" l="l" r="r" t="t"/>
                <a:pathLst>
                  <a:path extrusionOk="0" h="33231" w="27108">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4"/>
              <p:cNvSpPr/>
              <p:nvPr/>
            </p:nvSpPr>
            <p:spPr>
              <a:xfrm>
                <a:off x="6166500" y="2859000"/>
                <a:ext cx="206350" cy="188800"/>
              </a:xfrm>
              <a:custGeom>
                <a:rect b="b" l="l" r="r" t="t"/>
                <a:pathLst>
                  <a:path extrusionOk="0" h="7552" w="8254">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4"/>
              <p:cNvSpPr/>
              <p:nvPr/>
            </p:nvSpPr>
            <p:spPr>
              <a:xfrm>
                <a:off x="6214675" y="2967100"/>
                <a:ext cx="322075" cy="244250"/>
              </a:xfrm>
              <a:custGeom>
                <a:rect b="b" l="l" r="r" t="t"/>
                <a:pathLst>
                  <a:path extrusionOk="0" h="9770" w="12883">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4"/>
              <p:cNvSpPr/>
              <p:nvPr/>
            </p:nvSpPr>
            <p:spPr>
              <a:xfrm>
                <a:off x="6311500" y="3103375"/>
                <a:ext cx="383250" cy="278625"/>
              </a:xfrm>
              <a:custGeom>
                <a:rect b="b" l="l" r="r" t="t"/>
                <a:pathLst>
                  <a:path extrusionOk="0" h="11145" w="1533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4" name="Google Shape;74;p4"/>
            <p:cNvGrpSpPr/>
            <p:nvPr/>
          </p:nvGrpSpPr>
          <p:grpSpPr>
            <a:xfrm rot="4398606">
              <a:off x="-2434" y="2904431"/>
              <a:ext cx="1017753" cy="1214156"/>
              <a:chOff x="3711575" y="2879575"/>
              <a:chExt cx="753325" cy="898700"/>
            </a:xfrm>
          </p:grpSpPr>
          <p:sp>
            <p:nvSpPr>
              <p:cNvPr id="75" name="Google Shape;75;p4"/>
              <p:cNvSpPr/>
              <p:nvPr/>
            </p:nvSpPr>
            <p:spPr>
              <a:xfrm>
                <a:off x="3711575" y="2990850"/>
                <a:ext cx="667200" cy="787425"/>
              </a:xfrm>
              <a:custGeom>
                <a:rect b="b" l="l" r="r" t="t"/>
                <a:pathLst>
                  <a:path extrusionOk="0" h="31497" w="26688">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4"/>
              <p:cNvSpPr/>
              <p:nvPr/>
            </p:nvSpPr>
            <p:spPr>
              <a:xfrm>
                <a:off x="3960350" y="2931500"/>
                <a:ext cx="151250" cy="476475"/>
              </a:xfrm>
              <a:custGeom>
                <a:rect b="b" l="l" r="r" t="t"/>
                <a:pathLst>
                  <a:path extrusionOk="0" h="19059" w="605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4"/>
              <p:cNvSpPr/>
              <p:nvPr/>
            </p:nvSpPr>
            <p:spPr>
              <a:xfrm>
                <a:off x="3965050" y="3140425"/>
                <a:ext cx="445450" cy="274450"/>
              </a:xfrm>
              <a:custGeom>
                <a:rect b="b" l="l" r="r" t="t"/>
                <a:pathLst>
                  <a:path extrusionOk="0" h="10978" w="17818">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4"/>
              <p:cNvSpPr/>
              <p:nvPr/>
            </p:nvSpPr>
            <p:spPr>
              <a:xfrm>
                <a:off x="4128250" y="2933175"/>
                <a:ext cx="111725" cy="258175"/>
              </a:xfrm>
              <a:custGeom>
                <a:rect b="b" l="l" r="r" t="t"/>
                <a:pathLst>
                  <a:path extrusionOk="0" h="10327" w="4469">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4"/>
              <p:cNvSpPr/>
              <p:nvPr/>
            </p:nvSpPr>
            <p:spPr>
              <a:xfrm>
                <a:off x="4235825" y="3062775"/>
                <a:ext cx="200150" cy="52475"/>
              </a:xfrm>
              <a:custGeom>
                <a:rect b="b" l="l" r="r" t="t"/>
                <a:pathLst>
                  <a:path extrusionOk="0" h="2099" w="8006">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4"/>
              <p:cNvSpPr/>
              <p:nvPr/>
            </p:nvSpPr>
            <p:spPr>
              <a:xfrm>
                <a:off x="4285700" y="2902300"/>
                <a:ext cx="70900" cy="150900"/>
              </a:xfrm>
              <a:custGeom>
                <a:rect b="b" l="l" r="r" t="t"/>
                <a:pathLst>
                  <a:path extrusionOk="0" h="6036" w="2836">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4"/>
              <p:cNvSpPr/>
              <p:nvPr/>
            </p:nvSpPr>
            <p:spPr>
              <a:xfrm>
                <a:off x="4068400" y="2918450"/>
                <a:ext cx="58050" cy="45000"/>
              </a:xfrm>
              <a:custGeom>
                <a:rect b="b" l="l" r="r" t="t"/>
                <a:pathLst>
                  <a:path extrusionOk="0" h="1800" w="2322">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4"/>
              <p:cNvSpPr/>
              <p:nvPr/>
            </p:nvSpPr>
            <p:spPr>
              <a:xfrm>
                <a:off x="4202475" y="2907850"/>
                <a:ext cx="58050" cy="44975"/>
              </a:xfrm>
              <a:custGeom>
                <a:rect b="b" l="l" r="r" t="t"/>
                <a:pathLst>
                  <a:path extrusionOk="0" h="1799" w="2322">
                    <a:moveTo>
                      <a:pt x="1177" y="0"/>
                    </a:moveTo>
                    <a:cubicBezTo>
                      <a:pt x="0" y="0"/>
                      <a:pt x="33" y="1799"/>
                      <a:pt x="1177" y="1799"/>
                    </a:cubicBezTo>
                    <a:cubicBezTo>
                      <a:pt x="2322" y="1799"/>
                      <a:pt x="2322" y="0"/>
                      <a:pt x="1177"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4"/>
              <p:cNvSpPr/>
              <p:nvPr/>
            </p:nvSpPr>
            <p:spPr>
              <a:xfrm>
                <a:off x="4312850" y="2879575"/>
                <a:ext cx="67125" cy="48750"/>
              </a:xfrm>
              <a:custGeom>
                <a:rect b="b" l="l" r="r" t="t"/>
                <a:pathLst>
                  <a:path extrusionOk="0" h="1950" w="2685">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4"/>
              <p:cNvSpPr/>
              <p:nvPr/>
            </p:nvSpPr>
            <p:spPr>
              <a:xfrm>
                <a:off x="4352875" y="2969150"/>
                <a:ext cx="58075" cy="44975"/>
              </a:xfrm>
              <a:custGeom>
                <a:rect b="b" l="l" r="r" t="t"/>
                <a:pathLst>
                  <a:path extrusionOk="0" h="1799" w="2323">
                    <a:moveTo>
                      <a:pt x="1145" y="1"/>
                    </a:moveTo>
                    <a:cubicBezTo>
                      <a:pt x="1" y="1"/>
                      <a:pt x="1" y="1799"/>
                      <a:pt x="1145" y="1799"/>
                    </a:cubicBezTo>
                    <a:cubicBezTo>
                      <a:pt x="2290" y="1799"/>
                      <a:pt x="2322" y="1"/>
                      <a:pt x="1145"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4"/>
              <p:cNvSpPr/>
              <p:nvPr/>
            </p:nvSpPr>
            <p:spPr>
              <a:xfrm>
                <a:off x="4407100" y="3037800"/>
                <a:ext cx="57800" cy="44200"/>
              </a:xfrm>
              <a:custGeom>
                <a:rect b="b" l="l" r="r" t="t"/>
                <a:pathLst>
                  <a:path extrusionOk="0" h="1768" w="2312">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4"/>
              <p:cNvSpPr/>
              <p:nvPr/>
            </p:nvSpPr>
            <p:spPr>
              <a:xfrm>
                <a:off x="4375225" y="3127725"/>
                <a:ext cx="58350" cy="44200"/>
              </a:xfrm>
              <a:custGeom>
                <a:rect b="b" l="l" r="r" t="t"/>
                <a:pathLst>
                  <a:path extrusionOk="0" h="1768" w="2334">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4"/>
              <p:cNvSpPr/>
              <p:nvPr/>
            </p:nvSpPr>
            <p:spPr>
              <a:xfrm>
                <a:off x="4267050" y="3027175"/>
                <a:ext cx="58050" cy="44200"/>
              </a:xfrm>
              <a:custGeom>
                <a:rect b="b" l="l" r="r" t="t"/>
                <a:pathLst>
                  <a:path extrusionOk="0" h="1768" w="2322">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8" name="Google Shape;88;p4"/>
            <p:cNvGrpSpPr/>
            <p:nvPr/>
          </p:nvGrpSpPr>
          <p:grpSpPr>
            <a:xfrm>
              <a:off x="743200" y="2185888"/>
              <a:ext cx="113650" cy="99750"/>
              <a:chOff x="5042000" y="1255775"/>
              <a:chExt cx="113650" cy="99750"/>
            </a:xfrm>
          </p:grpSpPr>
          <p:sp>
            <p:nvSpPr>
              <p:cNvPr id="89" name="Google Shape;89;p4"/>
              <p:cNvSpPr/>
              <p:nvPr/>
            </p:nvSpPr>
            <p:spPr>
              <a:xfrm>
                <a:off x="5042000" y="1270475"/>
                <a:ext cx="44975" cy="36825"/>
              </a:xfrm>
              <a:custGeom>
                <a:rect b="b" l="l" r="r" t="t"/>
                <a:pathLst>
                  <a:path extrusionOk="0" h="1473" w="1799">
                    <a:moveTo>
                      <a:pt x="916" y="1"/>
                    </a:moveTo>
                    <a:cubicBezTo>
                      <a:pt x="0" y="66"/>
                      <a:pt x="0" y="1407"/>
                      <a:pt x="916" y="1472"/>
                    </a:cubicBezTo>
                    <a:cubicBezTo>
                      <a:pt x="1799" y="1407"/>
                      <a:pt x="1799" y="66"/>
                      <a:pt x="91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4"/>
              <p:cNvSpPr/>
              <p:nvPr/>
            </p:nvSpPr>
            <p:spPr>
              <a:xfrm>
                <a:off x="5110650" y="1255775"/>
                <a:ext cx="45000" cy="36800"/>
              </a:xfrm>
              <a:custGeom>
                <a:rect b="b" l="l" r="r" t="t"/>
                <a:pathLst>
                  <a:path extrusionOk="0" h="1472" w="1800">
                    <a:moveTo>
                      <a:pt x="884" y="0"/>
                    </a:moveTo>
                    <a:cubicBezTo>
                      <a:pt x="1" y="66"/>
                      <a:pt x="1" y="1406"/>
                      <a:pt x="884" y="1472"/>
                    </a:cubicBezTo>
                    <a:cubicBezTo>
                      <a:pt x="1799" y="1406"/>
                      <a:pt x="1799" y="66"/>
                      <a:pt x="884"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4"/>
              <p:cNvSpPr/>
              <p:nvPr/>
            </p:nvSpPr>
            <p:spPr>
              <a:xfrm>
                <a:off x="5086150" y="1319525"/>
                <a:ext cx="44975" cy="36000"/>
              </a:xfrm>
              <a:custGeom>
                <a:rect b="b" l="l" r="r" t="t"/>
                <a:pathLst>
                  <a:path extrusionOk="0" h="1440" w="1799">
                    <a:moveTo>
                      <a:pt x="883" y="1"/>
                    </a:moveTo>
                    <a:cubicBezTo>
                      <a:pt x="0" y="66"/>
                      <a:pt x="0" y="1374"/>
                      <a:pt x="883" y="1439"/>
                    </a:cubicBezTo>
                    <a:cubicBezTo>
                      <a:pt x="1798" y="1374"/>
                      <a:pt x="1798" y="66"/>
                      <a:pt x="883"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2" name="Google Shape;92;p4"/>
            <p:cNvGrpSpPr/>
            <p:nvPr/>
          </p:nvGrpSpPr>
          <p:grpSpPr>
            <a:xfrm>
              <a:off x="1198625" y="2537138"/>
              <a:ext cx="113650" cy="99750"/>
              <a:chOff x="5042000" y="1255775"/>
              <a:chExt cx="113650" cy="99750"/>
            </a:xfrm>
          </p:grpSpPr>
          <p:sp>
            <p:nvSpPr>
              <p:cNvPr id="93" name="Google Shape;93;p4"/>
              <p:cNvSpPr/>
              <p:nvPr/>
            </p:nvSpPr>
            <p:spPr>
              <a:xfrm>
                <a:off x="5042000" y="1270475"/>
                <a:ext cx="44975" cy="36825"/>
              </a:xfrm>
              <a:custGeom>
                <a:rect b="b" l="l" r="r" t="t"/>
                <a:pathLst>
                  <a:path extrusionOk="0" h="1473" w="1799">
                    <a:moveTo>
                      <a:pt x="916" y="1"/>
                    </a:moveTo>
                    <a:cubicBezTo>
                      <a:pt x="0" y="66"/>
                      <a:pt x="0" y="1407"/>
                      <a:pt x="916" y="1472"/>
                    </a:cubicBezTo>
                    <a:cubicBezTo>
                      <a:pt x="1799" y="1407"/>
                      <a:pt x="1799" y="66"/>
                      <a:pt x="916"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4"/>
              <p:cNvSpPr/>
              <p:nvPr/>
            </p:nvSpPr>
            <p:spPr>
              <a:xfrm>
                <a:off x="5110650" y="1255775"/>
                <a:ext cx="45000" cy="36800"/>
              </a:xfrm>
              <a:custGeom>
                <a:rect b="b" l="l" r="r" t="t"/>
                <a:pathLst>
                  <a:path extrusionOk="0" h="1472" w="1800">
                    <a:moveTo>
                      <a:pt x="884" y="0"/>
                    </a:moveTo>
                    <a:cubicBezTo>
                      <a:pt x="1" y="66"/>
                      <a:pt x="1" y="1406"/>
                      <a:pt x="884" y="1472"/>
                    </a:cubicBezTo>
                    <a:cubicBezTo>
                      <a:pt x="1799" y="1406"/>
                      <a:pt x="1799" y="66"/>
                      <a:pt x="884"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4"/>
              <p:cNvSpPr/>
              <p:nvPr/>
            </p:nvSpPr>
            <p:spPr>
              <a:xfrm>
                <a:off x="5086150" y="1319525"/>
                <a:ext cx="44975" cy="36000"/>
              </a:xfrm>
              <a:custGeom>
                <a:rect b="b" l="l" r="r" t="t"/>
                <a:pathLst>
                  <a:path extrusionOk="0" h="1440" w="1799">
                    <a:moveTo>
                      <a:pt x="883" y="1"/>
                    </a:moveTo>
                    <a:cubicBezTo>
                      <a:pt x="0" y="66"/>
                      <a:pt x="0" y="1374"/>
                      <a:pt x="883" y="1439"/>
                    </a:cubicBezTo>
                    <a:cubicBezTo>
                      <a:pt x="1798" y="1374"/>
                      <a:pt x="1798" y="66"/>
                      <a:pt x="88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96" name="Google Shape;96;p4"/>
          <p:cNvGrpSpPr/>
          <p:nvPr/>
        </p:nvGrpSpPr>
        <p:grpSpPr>
          <a:xfrm>
            <a:off x="393547" y="1331152"/>
            <a:ext cx="2010783" cy="2782729"/>
            <a:chOff x="7588862" y="1254952"/>
            <a:chExt cx="2010783" cy="2782729"/>
          </a:xfrm>
        </p:grpSpPr>
        <p:grpSp>
          <p:nvGrpSpPr>
            <p:cNvPr id="97" name="Google Shape;97;p4"/>
            <p:cNvGrpSpPr/>
            <p:nvPr/>
          </p:nvGrpSpPr>
          <p:grpSpPr>
            <a:xfrm rot="-7760581">
              <a:off x="7904694" y="2312488"/>
              <a:ext cx="1194199" cy="1148422"/>
              <a:chOff x="4531600" y="1944475"/>
              <a:chExt cx="956750" cy="920075"/>
            </a:xfrm>
          </p:grpSpPr>
          <p:sp>
            <p:nvSpPr>
              <p:cNvPr id="98" name="Google Shape;98;p4"/>
              <p:cNvSpPr/>
              <p:nvPr/>
            </p:nvSpPr>
            <p:spPr>
              <a:xfrm>
                <a:off x="4531600" y="1944475"/>
                <a:ext cx="956750" cy="920075"/>
              </a:xfrm>
              <a:custGeom>
                <a:rect b="b" l="l" r="r" t="t"/>
                <a:pathLst>
                  <a:path extrusionOk="0" h="36803" w="3827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4"/>
              <p:cNvSpPr/>
              <p:nvPr/>
            </p:nvSpPr>
            <p:spPr>
              <a:xfrm>
                <a:off x="4656300" y="2089375"/>
                <a:ext cx="594325" cy="749875"/>
              </a:xfrm>
              <a:custGeom>
                <a:rect b="b" l="l" r="r" t="t"/>
                <a:pathLst>
                  <a:path extrusionOk="0" h="29995" w="23773">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4"/>
              <p:cNvSpPr/>
              <p:nvPr/>
            </p:nvSpPr>
            <p:spPr>
              <a:xfrm>
                <a:off x="4720725" y="2518075"/>
                <a:ext cx="225650" cy="190325"/>
              </a:xfrm>
              <a:custGeom>
                <a:rect b="b" l="l" r="r" t="t"/>
                <a:pathLst>
                  <a:path extrusionOk="0" h="7613" w="9026">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4"/>
              <p:cNvSpPr/>
              <p:nvPr/>
            </p:nvSpPr>
            <p:spPr>
              <a:xfrm>
                <a:off x="4845150" y="2336650"/>
                <a:ext cx="256850" cy="217375"/>
              </a:xfrm>
              <a:custGeom>
                <a:rect b="b" l="l" r="r" t="t"/>
                <a:pathLst>
                  <a:path extrusionOk="0" h="8695" w="10274">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4"/>
              <p:cNvSpPr/>
              <p:nvPr/>
            </p:nvSpPr>
            <p:spPr>
              <a:xfrm>
                <a:off x="5001125" y="2227300"/>
                <a:ext cx="151575" cy="149350"/>
              </a:xfrm>
              <a:custGeom>
                <a:rect b="b" l="l" r="r" t="t"/>
                <a:pathLst>
                  <a:path extrusionOk="0" h="5974" w="6063">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4"/>
              <p:cNvSpPr/>
              <p:nvPr/>
            </p:nvSpPr>
            <p:spPr>
              <a:xfrm>
                <a:off x="5113925" y="2118350"/>
                <a:ext cx="106300" cy="121350"/>
              </a:xfrm>
              <a:custGeom>
                <a:rect b="b" l="l" r="r" t="t"/>
                <a:pathLst>
                  <a:path extrusionOk="0" h="4854" w="4252">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4" name="Google Shape;104;p4"/>
            <p:cNvSpPr/>
            <p:nvPr/>
          </p:nvSpPr>
          <p:spPr>
            <a:xfrm flipH="1" rot="-7184026">
              <a:off x="8203990" y="2326500"/>
              <a:ext cx="750217" cy="1852256"/>
            </a:xfrm>
            <a:custGeom>
              <a:rect b="b" l="l" r="r" t="t"/>
              <a:pathLst>
                <a:path extrusionOk="0" h="26966" w="10922">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5" name="Google Shape;105;p4"/>
            <p:cNvGrpSpPr/>
            <p:nvPr/>
          </p:nvGrpSpPr>
          <p:grpSpPr>
            <a:xfrm rot="-1110331">
              <a:off x="8152884" y="1407056"/>
              <a:ext cx="1221803" cy="1616571"/>
              <a:chOff x="5908250" y="536500"/>
              <a:chExt cx="793200" cy="1049550"/>
            </a:xfrm>
          </p:grpSpPr>
          <p:sp>
            <p:nvSpPr>
              <p:cNvPr id="106" name="Google Shape;106;p4"/>
              <p:cNvSpPr/>
              <p:nvPr/>
            </p:nvSpPr>
            <p:spPr>
              <a:xfrm>
                <a:off x="5908250" y="536500"/>
                <a:ext cx="793200" cy="1049550"/>
              </a:xfrm>
              <a:custGeom>
                <a:rect b="b" l="l" r="r" t="t"/>
                <a:pathLst>
                  <a:path extrusionOk="0" h="41982" w="31728">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4"/>
              <p:cNvSpPr/>
              <p:nvPr/>
            </p:nvSpPr>
            <p:spPr>
              <a:xfrm>
                <a:off x="6264900" y="578275"/>
                <a:ext cx="308550" cy="982625"/>
              </a:xfrm>
              <a:custGeom>
                <a:rect b="b" l="l" r="r" t="t"/>
                <a:pathLst>
                  <a:path extrusionOk="0" h="39305" w="12342">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4"/>
              <p:cNvSpPr/>
              <p:nvPr/>
            </p:nvSpPr>
            <p:spPr>
              <a:xfrm>
                <a:off x="6171500" y="727075"/>
                <a:ext cx="371850" cy="138800"/>
              </a:xfrm>
              <a:custGeom>
                <a:rect b="b" l="l" r="r" t="t"/>
                <a:pathLst>
                  <a:path extrusionOk="0" h="5552" w="14874">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4"/>
              <p:cNvSpPr/>
              <p:nvPr/>
            </p:nvSpPr>
            <p:spPr>
              <a:xfrm>
                <a:off x="6061800" y="845825"/>
                <a:ext cx="505450" cy="114975"/>
              </a:xfrm>
              <a:custGeom>
                <a:rect b="b" l="l" r="r" t="t"/>
                <a:pathLst>
                  <a:path extrusionOk="0" h="4599" w="20218">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4"/>
              <p:cNvSpPr/>
              <p:nvPr/>
            </p:nvSpPr>
            <p:spPr>
              <a:xfrm>
                <a:off x="5972900" y="995425"/>
                <a:ext cx="586700" cy="75025"/>
              </a:xfrm>
              <a:custGeom>
                <a:rect b="b" l="l" r="r" t="t"/>
                <a:pathLst>
                  <a:path extrusionOk="0" h="3001" w="23468">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4"/>
              <p:cNvSpPr/>
              <p:nvPr/>
            </p:nvSpPr>
            <p:spPr>
              <a:xfrm>
                <a:off x="6049100" y="1128500"/>
                <a:ext cx="520700" cy="69875"/>
              </a:xfrm>
              <a:custGeom>
                <a:rect b="b" l="l" r="r" t="t"/>
                <a:pathLst>
                  <a:path extrusionOk="0" h="2795" w="20828">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2" name="Google Shape;112;p4"/>
            <p:cNvGrpSpPr/>
            <p:nvPr/>
          </p:nvGrpSpPr>
          <p:grpSpPr>
            <a:xfrm rot="-7159447">
              <a:off x="8478063" y="2524349"/>
              <a:ext cx="941689" cy="727305"/>
              <a:chOff x="5517750" y="1707725"/>
              <a:chExt cx="618800" cy="477925"/>
            </a:xfrm>
          </p:grpSpPr>
          <p:sp>
            <p:nvSpPr>
              <p:cNvPr id="113" name="Google Shape;113;p4"/>
              <p:cNvSpPr/>
              <p:nvPr/>
            </p:nvSpPr>
            <p:spPr>
              <a:xfrm>
                <a:off x="5517750" y="1707725"/>
                <a:ext cx="618800" cy="466075"/>
              </a:xfrm>
              <a:custGeom>
                <a:rect b="b" l="l" r="r" t="t"/>
                <a:pathLst>
                  <a:path extrusionOk="0" h="18643" w="24752">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4"/>
              <p:cNvSpPr/>
              <p:nvPr/>
            </p:nvSpPr>
            <p:spPr>
              <a:xfrm>
                <a:off x="5589700" y="1878600"/>
                <a:ext cx="396975" cy="298450"/>
              </a:xfrm>
              <a:custGeom>
                <a:rect b="b" l="l" r="r" t="t"/>
                <a:pathLst>
                  <a:path extrusionOk="0" h="11938" w="15879">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4"/>
              <p:cNvSpPr/>
              <p:nvPr/>
            </p:nvSpPr>
            <p:spPr>
              <a:xfrm>
                <a:off x="5650025" y="1932800"/>
                <a:ext cx="68025" cy="247125"/>
              </a:xfrm>
              <a:custGeom>
                <a:rect b="b" l="l" r="r" t="t"/>
                <a:pathLst>
                  <a:path extrusionOk="0" h="9885" w="2721">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4"/>
              <p:cNvSpPr/>
              <p:nvPr/>
            </p:nvSpPr>
            <p:spPr>
              <a:xfrm>
                <a:off x="5706100" y="1932675"/>
                <a:ext cx="101675" cy="252975"/>
              </a:xfrm>
              <a:custGeom>
                <a:rect b="b" l="l" r="r" t="t"/>
                <a:pathLst>
                  <a:path extrusionOk="0" h="10119" w="4067">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4"/>
              <p:cNvSpPr/>
              <p:nvPr/>
            </p:nvSpPr>
            <p:spPr>
              <a:xfrm>
                <a:off x="5709625" y="2014525"/>
                <a:ext cx="237225" cy="166450"/>
              </a:xfrm>
              <a:custGeom>
                <a:rect b="b" l="l" r="r" t="t"/>
                <a:pathLst>
                  <a:path extrusionOk="0" h="6658" w="9489">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8" name="Google Shape;118;p4"/>
            <p:cNvGrpSpPr/>
            <p:nvPr/>
          </p:nvGrpSpPr>
          <p:grpSpPr>
            <a:xfrm>
              <a:off x="8001025" y="2341963"/>
              <a:ext cx="113650" cy="99750"/>
              <a:chOff x="5042000" y="1255775"/>
              <a:chExt cx="113650" cy="99750"/>
            </a:xfrm>
          </p:grpSpPr>
          <p:sp>
            <p:nvSpPr>
              <p:cNvPr id="119" name="Google Shape;119;p4"/>
              <p:cNvSpPr/>
              <p:nvPr/>
            </p:nvSpPr>
            <p:spPr>
              <a:xfrm>
                <a:off x="5042000" y="1270475"/>
                <a:ext cx="44975" cy="36825"/>
              </a:xfrm>
              <a:custGeom>
                <a:rect b="b" l="l" r="r" t="t"/>
                <a:pathLst>
                  <a:path extrusionOk="0" h="1473" w="1799">
                    <a:moveTo>
                      <a:pt x="916" y="1"/>
                    </a:moveTo>
                    <a:cubicBezTo>
                      <a:pt x="0" y="66"/>
                      <a:pt x="0" y="1407"/>
                      <a:pt x="916" y="1472"/>
                    </a:cubicBezTo>
                    <a:cubicBezTo>
                      <a:pt x="1799" y="1407"/>
                      <a:pt x="1799" y="66"/>
                      <a:pt x="916"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p4"/>
              <p:cNvSpPr/>
              <p:nvPr/>
            </p:nvSpPr>
            <p:spPr>
              <a:xfrm>
                <a:off x="5110650" y="1255775"/>
                <a:ext cx="45000" cy="36800"/>
              </a:xfrm>
              <a:custGeom>
                <a:rect b="b" l="l" r="r" t="t"/>
                <a:pathLst>
                  <a:path extrusionOk="0" h="1472" w="1800">
                    <a:moveTo>
                      <a:pt x="884" y="0"/>
                    </a:moveTo>
                    <a:cubicBezTo>
                      <a:pt x="1" y="66"/>
                      <a:pt x="1" y="1406"/>
                      <a:pt x="884" y="1472"/>
                    </a:cubicBezTo>
                    <a:cubicBezTo>
                      <a:pt x="1799" y="1406"/>
                      <a:pt x="1799" y="66"/>
                      <a:pt x="884"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4"/>
              <p:cNvSpPr/>
              <p:nvPr/>
            </p:nvSpPr>
            <p:spPr>
              <a:xfrm>
                <a:off x="5086150" y="1319525"/>
                <a:ext cx="44975" cy="36000"/>
              </a:xfrm>
              <a:custGeom>
                <a:rect b="b" l="l" r="r" t="t"/>
                <a:pathLst>
                  <a:path extrusionOk="0" h="1440" w="1799">
                    <a:moveTo>
                      <a:pt x="883" y="1"/>
                    </a:moveTo>
                    <a:cubicBezTo>
                      <a:pt x="0" y="66"/>
                      <a:pt x="0" y="1374"/>
                      <a:pt x="883" y="1439"/>
                    </a:cubicBezTo>
                    <a:cubicBezTo>
                      <a:pt x="1798" y="1374"/>
                      <a:pt x="1798" y="66"/>
                      <a:pt x="88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2" name="Google Shape;122;p4"/>
            <p:cNvGrpSpPr/>
            <p:nvPr/>
          </p:nvGrpSpPr>
          <p:grpSpPr>
            <a:xfrm>
              <a:off x="7778175" y="3202738"/>
              <a:ext cx="113650" cy="99750"/>
              <a:chOff x="5042000" y="1255775"/>
              <a:chExt cx="113650" cy="99750"/>
            </a:xfrm>
          </p:grpSpPr>
          <p:sp>
            <p:nvSpPr>
              <p:cNvPr id="123" name="Google Shape;123;p4"/>
              <p:cNvSpPr/>
              <p:nvPr/>
            </p:nvSpPr>
            <p:spPr>
              <a:xfrm>
                <a:off x="5042000" y="1270475"/>
                <a:ext cx="44975" cy="36825"/>
              </a:xfrm>
              <a:custGeom>
                <a:rect b="b" l="l" r="r" t="t"/>
                <a:pathLst>
                  <a:path extrusionOk="0" h="1473" w="1799">
                    <a:moveTo>
                      <a:pt x="916" y="1"/>
                    </a:moveTo>
                    <a:cubicBezTo>
                      <a:pt x="0" y="66"/>
                      <a:pt x="0" y="1407"/>
                      <a:pt x="916" y="1472"/>
                    </a:cubicBezTo>
                    <a:cubicBezTo>
                      <a:pt x="1799" y="1407"/>
                      <a:pt x="1799" y="66"/>
                      <a:pt x="91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4"/>
              <p:cNvSpPr/>
              <p:nvPr/>
            </p:nvSpPr>
            <p:spPr>
              <a:xfrm>
                <a:off x="5110650" y="1255775"/>
                <a:ext cx="45000" cy="36800"/>
              </a:xfrm>
              <a:custGeom>
                <a:rect b="b" l="l" r="r" t="t"/>
                <a:pathLst>
                  <a:path extrusionOk="0" h="1472" w="1800">
                    <a:moveTo>
                      <a:pt x="884" y="0"/>
                    </a:moveTo>
                    <a:cubicBezTo>
                      <a:pt x="1" y="66"/>
                      <a:pt x="1" y="1406"/>
                      <a:pt x="884" y="1472"/>
                    </a:cubicBezTo>
                    <a:cubicBezTo>
                      <a:pt x="1799" y="1406"/>
                      <a:pt x="1799" y="66"/>
                      <a:pt x="884"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4"/>
              <p:cNvSpPr/>
              <p:nvPr/>
            </p:nvSpPr>
            <p:spPr>
              <a:xfrm>
                <a:off x="5086150" y="1319525"/>
                <a:ext cx="44975" cy="36000"/>
              </a:xfrm>
              <a:custGeom>
                <a:rect b="b" l="l" r="r" t="t"/>
                <a:pathLst>
                  <a:path extrusionOk="0" h="1440" w="1799">
                    <a:moveTo>
                      <a:pt x="883" y="1"/>
                    </a:moveTo>
                    <a:cubicBezTo>
                      <a:pt x="0" y="66"/>
                      <a:pt x="0" y="1374"/>
                      <a:pt x="883" y="1439"/>
                    </a:cubicBezTo>
                    <a:cubicBezTo>
                      <a:pt x="1798" y="1374"/>
                      <a:pt x="1798" y="66"/>
                      <a:pt x="883"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26" name="Google Shape;126;p4"/>
          <p:cNvSpPr/>
          <p:nvPr/>
        </p:nvSpPr>
        <p:spPr>
          <a:xfrm>
            <a:off x="1975425" y="1601350"/>
            <a:ext cx="5356093" cy="2666798"/>
          </a:xfrm>
          <a:custGeom>
            <a:rect b="b" l="l" r="r" t="t"/>
            <a:pathLst>
              <a:path extrusionOk="0" h="97284" w="219602">
                <a:moveTo>
                  <a:pt x="133557" y="0"/>
                </a:moveTo>
                <a:cubicBezTo>
                  <a:pt x="93832" y="0"/>
                  <a:pt x="53818" y="4471"/>
                  <a:pt x="15033" y="9618"/>
                </a:cubicBezTo>
                <a:cubicBezTo>
                  <a:pt x="9600" y="10342"/>
                  <a:pt x="6521" y="12153"/>
                  <a:pt x="5343" y="14327"/>
                </a:cubicBezTo>
                <a:cubicBezTo>
                  <a:pt x="4619" y="15232"/>
                  <a:pt x="4076" y="16228"/>
                  <a:pt x="3713" y="17315"/>
                </a:cubicBezTo>
                <a:cubicBezTo>
                  <a:pt x="2808" y="19579"/>
                  <a:pt x="2174" y="21933"/>
                  <a:pt x="1812" y="24379"/>
                </a:cubicBezTo>
                <a:cubicBezTo>
                  <a:pt x="272" y="30355"/>
                  <a:pt x="1630" y="37238"/>
                  <a:pt x="1902" y="42581"/>
                </a:cubicBezTo>
                <a:cubicBezTo>
                  <a:pt x="3170" y="68661"/>
                  <a:pt x="0" y="94651"/>
                  <a:pt x="43287" y="96281"/>
                </a:cubicBezTo>
                <a:cubicBezTo>
                  <a:pt x="55331" y="96779"/>
                  <a:pt x="67466" y="96915"/>
                  <a:pt x="79612" y="96915"/>
                </a:cubicBezTo>
                <a:cubicBezTo>
                  <a:pt x="91758" y="96915"/>
                  <a:pt x="103915" y="96779"/>
                  <a:pt x="116004" y="96734"/>
                </a:cubicBezTo>
                <a:cubicBezTo>
                  <a:pt x="116806" y="96727"/>
                  <a:pt x="117613" y="96724"/>
                  <a:pt x="118425" y="96724"/>
                </a:cubicBezTo>
                <a:cubicBezTo>
                  <a:pt x="129327" y="96724"/>
                  <a:pt x="141169" y="97284"/>
                  <a:pt x="152888" y="97284"/>
                </a:cubicBezTo>
                <a:cubicBezTo>
                  <a:pt x="163976" y="97284"/>
                  <a:pt x="174954" y="96783"/>
                  <a:pt x="184918" y="94832"/>
                </a:cubicBezTo>
                <a:cubicBezTo>
                  <a:pt x="218515" y="88131"/>
                  <a:pt x="214802" y="59605"/>
                  <a:pt x="215889" y="39230"/>
                </a:cubicBezTo>
                <a:cubicBezTo>
                  <a:pt x="216523" y="27820"/>
                  <a:pt x="219602" y="14327"/>
                  <a:pt x="204932" y="6991"/>
                </a:cubicBezTo>
                <a:cubicBezTo>
                  <a:pt x="192797" y="834"/>
                  <a:pt x="173146" y="1377"/>
                  <a:pt x="159019" y="652"/>
                </a:cubicBezTo>
                <a:cubicBezTo>
                  <a:pt x="150555" y="205"/>
                  <a:pt x="142063" y="0"/>
                  <a:pt x="133557"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4"/>
          <p:cNvSpPr txBox="1"/>
          <p:nvPr>
            <p:ph type="title"/>
          </p:nvPr>
        </p:nvSpPr>
        <p:spPr>
          <a:xfrm>
            <a:off x="713225" y="539500"/>
            <a:ext cx="77175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sz="6000"/>
            </a:lvl1pPr>
            <a:lvl2pPr lvl="1" algn="l">
              <a:lnSpc>
                <a:spcPct val="100000"/>
              </a:lnSpc>
              <a:spcBef>
                <a:spcPts val="0"/>
              </a:spcBef>
              <a:spcAft>
                <a:spcPts val="0"/>
              </a:spcAft>
              <a:buSzPts val="2800"/>
              <a:buNone/>
              <a:defRPr sz="6000">
                <a:latin typeface="Nunito"/>
                <a:ea typeface="Nunito"/>
                <a:cs typeface="Nunito"/>
                <a:sym typeface="Nunito"/>
              </a:defRPr>
            </a:lvl2pPr>
            <a:lvl3pPr lvl="2" algn="l">
              <a:lnSpc>
                <a:spcPct val="100000"/>
              </a:lnSpc>
              <a:spcBef>
                <a:spcPts val="0"/>
              </a:spcBef>
              <a:spcAft>
                <a:spcPts val="0"/>
              </a:spcAft>
              <a:buSzPts val="2800"/>
              <a:buNone/>
              <a:defRPr sz="6000">
                <a:latin typeface="Nunito"/>
                <a:ea typeface="Nunito"/>
                <a:cs typeface="Nunito"/>
                <a:sym typeface="Nunito"/>
              </a:defRPr>
            </a:lvl3pPr>
            <a:lvl4pPr lvl="3" algn="l">
              <a:lnSpc>
                <a:spcPct val="100000"/>
              </a:lnSpc>
              <a:spcBef>
                <a:spcPts val="0"/>
              </a:spcBef>
              <a:spcAft>
                <a:spcPts val="0"/>
              </a:spcAft>
              <a:buSzPts val="2800"/>
              <a:buNone/>
              <a:defRPr sz="6000">
                <a:latin typeface="Nunito"/>
                <a:ea typeface="Nunito"/>
                <a:cs typeface="Nunito"/>
                <a:sym typeface="Nunito"/>
              </a:defRPr>
            </a:lvl4pPr>
            <a:lvl5pPr lvl="4" algn="l">
              <a:lnSpc>
                <a:spcPct val="100000"/>
              </a:lnSpc>
              <a:spcBef>
                <a:spcPts val="0"/>
              </a:spcBef>
              <a:spcAft>
                <a:spcPts val="0"/>
              </a:spcAft>
              <a:buSzPts val="2800"/>
              <a:buNone/>
              <a:defRPr sz="6000">
                <a:latin typeface="Nunito"/>
                <a:ea typeface="Nunito"/>
                <a:cs typeface="Nunito"/>
                <a:sym typeface="Nunito"/>
              </a:defRPr>
            </a:lvl5pPr>
            <a:lvl6pPr lvl="5" algn="l">
              <a:lnSpc>
                <a:spcPct val="100000"/>
              </a:lnSpc>
              <a:spcBef>
                <a:spcPts val="0"/>
              </a:spcBef>
              <a:spcAft>
                <a:spcPts val="0"/>
              </a:spcAft>
              <a:buSzPts val="2800"/>
              <a:buNone/>
              <a:defRPr sz="6000">
                <a:latin typeface="Nunito"/>
                <a:ea typeface="Nunito"/>
                <a:cs typeface="Nunito"/>
                <a:sym typeface="Nunito"/>
              </a:defRPr>
            </a:lvl6pPr>
            <a:lvl7pPr lvl="6" algn="l">
              <a:lnSpc>
                <a:spcPct val="100000"/>
              </a:lnSpc>
              <a:spcBef>
                <a:spcPts val="0"/>
              </a:spcBef>
              <a:spcAft>
                <a:spcPts val="0"/>
              </a:spcAft>
              <a:buSzPts val="2800"/>
              <a:buNone/>
              <a:defRPr sz="6000">
                <a:latin typeface="Nunito"/>
                <a:ea typeface="Nunito"/>
                <a:cs typeface="Nunito"/>
                <a:sym typeface="Nunito"/>
              </a:defRPr>
            </a:lvl7pPr>
            <a:lvl8pPr lvl="7" algn="l">
              <a:lnSpc>
                <a:spcPct val="100000"/>
              </a:lnSpc>
              <a:spcBef>
                <a:spcPts val="0"/>
              </a:spcBef>
              <a:spcAft>
                <a:spcPts val="0"/>
              </a:spcAft>
              <a:buSzPts val="2800"/>
              <a:buNone/>
              <a:defRPr sz="6000">
                <a:latin typeface="Nunito"/>
                <a:ea typeface="Nunito"/>
                <a:cs typeface="Nunito"/>
                <a:sym typeface="Nunito"/>
              </a:defRPr>
            </a:lvl8pPr>
            <a:lvl9pPr lvl="8" algn="l">
              <a:lnSpc>
                <a:spcPct val="100000"/>
              </a:lnSpc>
              <a:spcBef>
                <a:spcPts val="0"/>
              </a:spcBef>
              <a:spcAft>
                <a:spcPts val="0"/>
              </a:spcAft>
              <a:buSzPts val="2800"/>
              <a:buNone/>
              <a:defRPr sz="6000">
                <a:latin typeface="Nunito"/>
                <a:ea typeface="Nunito"/>
                <a:cs typeface="Nunito"/>
                <a:sym typeface="Nunito"/>
              </a:defRPr>
            </a:lvl9pPr>
          </a:lstStyle>
          <a:p/>
        </p:txBody>
      </p:sp>
      <p:sp>
        <p:nvSpPr>
          <p:cNvPr id="128" name="Google Shape;128;p4"/>
          <p:cNvSpPr txBox="1"/>
          <p:nvPr>
            <p:ph idx="2" type="title"/>
          </p:nvPr>
        </p:nvSpPr>
        <p:spPr>
          <a:xfrm>
            <a:off x="713175" y="1112200"/>
            <a:ext cx="7717500" cy="45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sz="4000">
                <a:solidFill>
                  <a:schemeClr val="lt1"/>
                </a:solidFill>
              </a:defRPr>
            </a:lvl1pPr>
            <a:lvl2pPr lvl="1" algn="l">
              <a:lnSpc>
                <a:spcPct val="100000"/>
              </a:lnSpc>
              <a:spcBef>
                <a:spcPts val="0"/>
              </a:spcBef>
              <a:spcAft>
                <a:spcPts val="0"/>
              </a:spcAft>
              <a:buSzPts val="2800"/>
              <a:buNone/>
              <a:defRPr>
                <a:latin typeface="Nunito"/>
                <a:ea typeface="Nunito"/>
                <a:cs typeface="Nunito"/>
                <a:sym typeface="Nunito"/>
              </a:defRPr>
            </a:lvl2pPr>
            <a:lvl3pPr lvl="2" algn="l">
              <a:lnSpc>
                <a:spcPct val="100000"/>
              </a:lnSpc>
              <a:spcBef>
                <a:spcPts val="0"/>
              </a:spcBef>
              <a:spcAft>
                <a:spcPts val="0"/>
              </a:spcAft>
              <a:buSzPts val="2800"/>
              <a:buNone/>
              <a:defRPr>
                <a:latin typeface="Nunito"/>
                <a:ea typeface="Nunito"/>
                <a:cs typeface="Nunito"/>
                <a:sym typeface="Nunito"/>
              </a:defRPr>
            </a:lvl3pPr>
            <a:lvl4pPr lvl="3" algn="l">
              <a:lnSpc>
                <a:spcPct val="100000"/>
              </a:lnSpc>
              <a:spcBef>
                <a:spcPts val="0"/>
              </a:spcBef>
              <a:spcAft>
                <a:spcPts val="0"/>
              </a:spcAft>
              <a:buSzPts val="2800"/>
              <a:buNone/>
              <a:defRPr>
                <a:latin typeface="Nunito"/>
                <a:ea typeface="Nunito"/>
                <a:cs typeface="Nunito"/>
                <a:sym typeface="Nunito"/>
              </a:defRPr>
            </a:lvl4pPr>
            <a:lvl5pPr lvl="4" algn="l">
              <a:lnSpc>
                <a:spcPct val="100000"/>
              </a:lnSpc>
              <a:spcBef>
                <a:spcPts val="0"/>
              </a:spcBef>
              <a:spcAft>
                <a:spcPts val="0"/>
              </a:spcAft>
              <a:buSzPts val="2800"/>
              <a:buNone/>
              <a:defRPr>
                <a:latin typeface="Nunito"/>
                <a:ea typeface="Nunito"/>
                <a:cs typeface="Nunito"/>
                <a:sym typeface="Nunito"/>
              </a:defRPr>
            </a:lvl5pPr>
            <a:lvl6pPr lvl="5" algn="l">
              <a:lnSpc>
                <a:spcPct val="100000"/>
              </a:lnSpc>
              <a:spcBef>
                <a:spcPts val="0"/>
              </a:spcBef>
              <a:spcAft>
                <a:spcPts val="0"/>
              </a:spcAft>
              <a:buSzPts val="2800"/>
              <a:buNone/>
              <a:defRPr>
                <a:latin typeface="Nunito"/>
                <a:ea typeface="Nunito"/>
                <a:cs typeface="Nunito"/>
                <a:sym typeface="Nunito"/>
              </a:defRPr>
            </a:lvl6pPr>
            <a:lvl7pPr lvl="6" algn="l">
              <a:lnSpc>
                <a:spcPct val="100000"/>
              </a:lnSpc>
              <a:spcBef>
                <a:spcPts val="0"/>
              </a:spcBef>
              <a:spcAft>
                <a:spcPts val="0"/>
              </a:spcAft>
              <a:buSzPts val="2800"/>
              <a:buNone/>
              <a:defRPr>
                <a:latin typeface="Nunito"/>
                <a:ea typeface="Nunito"/>
                <a:cs typeface="Nunito"/>
                <a:sym typeface="Nunito"/>
              </a:defRPr>
            </a:lvl7pPr>
            <a:lvl8pPr lvl="7" algn="l">
              <a:lnSpc>
                <a:spcPct val="100000"/>
              </a:lnSpc>
              <a:spcBef>
                <a:spcPts val="0"/>
              </a:spcBef>
              <a:spcAft>
                <a:spcPts val="0"/>
              </a:spcAft>
              <a:buSzPts val="2800"/>
              <a:buNone/>
              <a:defRPr>
                <a:latin typeface="Nunito"/>
                <a:ea typeface="Nunito"/>
                <a:cs typeface="Nunito"/>
                <a:sym typeface="Nunito"/>
              </a:defRPr>
            </a:lvl8pPr>
            <a:lvl9pPr lvl="8" algn="l">
              <a:lnSpc>
                <a:spcPct val="100000"/>
              </a:lnSpc>
              <a:spcBef>
                <a:spcPts val="0"/>
              </a:spcBef>
              <a:spcAft>
                <a:spcPts val="0"/>
              </a:spcAft>
              <a:buSzPts val="2800"/>
              <a:buNone/>
              <a:defRPr>
                <a:latin typeface="Nunito"/>
                <a:ea typeface="Nunito"/>
                <a:cs typeface="Nunito"/>
                <a:sym typeface="Nunito"/>
              </a:defRPr>
            </a:lvl9pPr>
          </a:lstStyle>
          <a:p/>
        </p:txBody>
      </p:sp>
      <p:sp>
        <p:nvSpPr>
          <p:cNvPr id="129" name="Google Shape;129;p4"/>
          <p:cNvSpPr txBox="1"/>
          <p:nvPr>
            <p:ph idx="1" type="subTitle"/>
          </p:nvPr>
        </p:nvSpPr>
        <p:spPr>
          <a:xfrm>
            <a:off x="2532325" y="1748925"/>
            <a:ext cx="4242300" cy="2283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sz="2000"/>
            </a:lvl1pPr>
            <a:lvl2pPr lvl="1" algn="ctr">
              <a:lnSpc>
                <a:spcPct val="100000"/>
              </a:lnSpc>
              <a:spcBef>
                <a:spcPts val="0"/>
              </a:spcBef>
              <a:spcAft>
                <a:spcPts val="0"/>
              </a:spcAft>
              <a:buSzPts val="1400"/>
              <a:buNone/>
              <a:defRPr sz="2000"/>
            </a:lvl2pPr>
            <a:lvl3pPr lvl="2" algn="ctr">
              <a:lnSpc>
                <a:spcPct val="100000"/>
              </a:lnSpc>
              <a:spcBef>
                <a:spcPts val="0"/>
              </a:spcBef>
              <a:spcAft>
                <a:spcPts val="0"/>
              </a:spcAft>
              <a:buSzPts val="1400"/>
              <a:buNone/>
              <a:defRPr sz="2000"/>
            </a:lvl3pPr>
            <a:lvl4pPr lvl="3" algn="ctr">
              <a:lnSpc>
                <a:spcPct val="100000"/>
              </a:lnSpc>
              <a:spcBef>
                <a:spcPts val="0"/>
              </a:spcBef>
              <a:spcAft>
                <a:spcPts val="0"/>
              </a:spcAft>
              <a:buSzPts val="1400"/>
              <a:buNone/>
              <a:defRPr sz="2000"/>
            </a:lvl4pPr>
            <a:lvl5pPr lvl="4" algn="ctr">
              <a:lnSpc>
                <a:spcPct val="100000"/>
              </a:lnSpc>
              <a:spcBef>
                <a:spcPts val="0"/>
              </a:spcBef>
              <a:spcAft>
                <a:spcPts val="0"/>
              </a:spcAft>
              <a:buSzPts val="1400"/>
              <a:buNone/>
              <a:defRPr sz="2000"/>
            </a:lvl5pPr>
            <a:lvl6pPr lvl="5" algn="ctr">
              <a:lnSpc>
                <a:spcPct val="100000"/>
              </a:lnSpc>
              <a:spcBef>
                <a:spcPts val="0"/>
              </a:spcBef>
              <a:spcAft>
                <a:spcPts val="0"/>
              </a:spcAft>
              <a:buSzPts val="1400"/>
              <a:buNone/>
              <a:defRPr sz="2000"/>
            </a:lvl6pPr>
            <a:lvl7pPr lvl="6" algn="ctr">
              <a:lnSpc>
                <a:spcPct val="100000"/>
              </a:lnSpc>
              <a:spcBef>
                <a:spcPts val="0"/>
              </a:spcBef>
              <a:spcAft>
                <a:spcPts val="0"/>
              </a:spcAft>
              <a:buSzPts val="1400"/>
              <a:buNone/>
              <a:defRPr sz="2000"/>
            </a:lvl7pPr>
            <a:lvl8pPr lvl="7" algn="ctr">
              <a:lnSpc>
                <a:spcPct val="100000"/>
              </a:lnSpc>
              <a:spcBef>
                <a:spcPts val="0"/>
              </a:spcBef>
              <a:spcAft>
                <a:spcPts val="0"/>
              </a:spcAft>
              <a:buSzPts val="1400"/>
              <a:buNone/>
              <a:defRPr sz="2000"/>
            </a:lvl8pPr>
            <a:lvl9pPr lvl="8" algn="ctr">
              <a:lnSpc>
                <a:spcPct val="100000"/>
              </a:lnSpc>
              <a:spcBef>
                <a:spcPts val="0"/>
              </a:spcBef>
              <a:spcAft>
                <a:spcPts val="0"/>
              </a:spcAft>
              <a:buSzPts val="1400"/>
              <a:buNone/>
              <a:defRPr sz="20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30" name="Shape 130"/>
        <p:cNvGrpSpPr/>
        <p:nvPr/>
      </p:nvGrpSpPr>
      <p:grpSpPr>
        <a:xfrm>
          <a:off x="0" y="0"/>
          <a:ext cx="0" cy="0"/>
          <a:chOff x="0" y="0"/>
          <a:chExt cx="0" cy="0"/>
        </a:xfrm>
      </p:grpSpPr>
      <p:sp>
        <p:nvSpPr>
          <p:cNvPr id="131" name="Google Shape;131;p5"/>
          <p:cNvSpPr txBox="1"/>
          <p:nvPr>
            <p:ph type="title"/>
          </p:nvPr>
        </p:nvSpPr>
        <p:spPr>
          <a:xfrm>
            <a:off x="4595650" y="3052625"/>
            <a:ext cx="3698100" cy="545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sz="4000"/>
            </a:lvl1pPr>
            <a:lvl2pPr lvl="1" algn="ctr">
              <a:lnSpc>
                <a:spcPct val="100000"/>
              </a:lnSpc>
              <a:spcBef>
                <a:spcPts val="0"/>
              </a:spcBef>
              <a:spcAft>
                <a:spcPts val="0"/>
              </a:spcAft>
              <a:buSzPts val="6000"/>
              <a:buNone/>
              <a:defRPr b="1" sz="6000"/>
            </a:lvl2pPr>
            <a:lvl3pPr lvl="2" algn="ctr">
              <a:lnSpc>
                <a:spcPct val="100000"/>
              </a:lnSpc>
              <a:spcBef>
                <a:spcPts val="0"/>
              </a:spcBef>
              <a:spcAft>
                <a:spcPts val="0"/>
              </a:spcAft>
              <a:buSzPts val="6000"/>
              <a:buNone/>
              <a:defRPr b="1" sz="6000"/>
            </a:lvl3pPr>
            <a:lvl4pPr lvl="3" algn="ctr">
              <a:lnSpc>
                <a:spcPct val="100000"/>
              </a:lnSpc>
              <a:spcBef>
                <a:spcPts val="0"/>
              </a:spcBef>
              <a:spcAft>
                <a:spcPts val="0"/>
              </a:spcAft>
              <a:buSzPts val="6000"/>
              <a:buNone/>
              <a:defRPr b="1" sz="6000"/>
            </a:lvl4pPr>
            <a:lvl5pPr lvl="4" algn="ctr">
              <a:lnSpc>
                <a:spcPct val="100000"/>
              </a:lnSpc>
              <a:spcBef>
                <a:spcPts val="0"/>
              </a:spcBef>
              <a:spcAft>
                <a:spcPts val="0"/>
              </a:spcAft>
              <a:buSzPts val="6000"/>
              <a:buNone/>
              <a:defRPr b="1" sz="6000"/>
            </a:lvl5pPr>
            <a:lvl6pPr lvl="5" algn="ctr">
              <a:lnSpc>
                <a:spcPct val="100000"/>
              </a:lnSpc>
              <a:spcBef>
                <a:spcPts val="0"/>
              </a:spcBef>
              <a:spcAft>
                <a:spcPts val="0"/>
              </a:spcAft>
              <a:buSzPts val="6000"/>
              <a:buNone/>
              <a:defRPr b="1" sz="6000"/>
            </a:lvl6pPr>
            <a:lvl7pPr lvl="6" algn="ctr">
              <a:lnSpc>
                <a:spcPct val="100000"/>
              </a:lnSpc>
              <a:spcBef>
                <a:spcPts val="0"/>
              </a:spcBef>
              <a:spcAft>
                <a:spcPts val="0"/>
              </a:spcAft>
              <a:buSzPts val="6000"/>
              <a:buNone/>
              <a:defRPr b="1" sz="6000"/>
            </a:lvl7pPr>
            <a:lvl8pPr lvl="7" algn="ctr">
              <a:lnSpc>
                <a:spcPct val="100000"/>
              </a:lnSpc>
              <a:spcBef>
                <a:spcPts val="0"/>
              </a:spcBef>
              <a:spcAft>
                <a:spcPts val="0"/>
              </a:spcAft>
              <a:buSzPts val="6000"/>
              <a:buNone/>
              <a:defRPr b="1" sz="6000"/>
            </a:lvl8pPr>
            <a:lvl9pPr lvl="8" algn="ctr">
              <a:lnSpc>
                <a:spcPct val="100000"/>
              </a:lnSpc>
              <a:spcBef>
                <a:spcPts val="0"/>
              </a:spcBef>
              <a:spcAft>
                <a:spcPts val="0"/>
              </a:spcAft>
              <a:buSzPts val="6000"/>
              <a:buNone/>
              <a:defRPr b="1" sz="6000"/>
            </a:lvl9pPr>
          </a:lstStyle>
          <a:p/>
        </p:txBody>
      </p:sp>
      <p:sp>
        <p:nvSpPr>
          <p:cNvPr id="132" name="Google Shape;132;p5"/>
          <p:cNvSpPr txBox="1"/>
          <p:nvPr>
            <p:ph idx="2" type="title"/>
          </p:nvPr>
        </p:nvSpPr>
        <p:spPr>
          <a:xfrm>
            <a:off x="4595650" y="3639450"/>
            <a:ext cx="3698100" cy="1062600"/>
          </a:xfrm>
          <a:prstGeom prst="rect">
            <a:avLst/>
          </a:prstGeom>
          <a:noFill/>
          <a:ln>
            <a:noFill/>
          </a:ln>
        </p:spPr>
        <p:txBody>
          <a:bodyPr anchorCtr="0" anchor="ctr" bIns="91425" lIns="91425" spcFirstLastPara="1" rIns="91425" wrap="square" tIns="91425">
            <a:noAutofit/>
          </a:bodyPr>
          <a:lstStyle>
            <a:lvl1pPr lvl="0" algn="ctr">
              <a:lnSpc>
                <a:spcPct val="50000"/>
              </a:lnSpc>
              <a:spcBef>
                <a:spcPts val="0"/>
              </a:spcBef>
              <a:spcAft>
                <a:spcPts val="0"/>
              </a:spcAft>
              <a:buSzPts val="6000"/>
              <a:buNone/>
              <a:defRPr sz="7000">
                <a:solidFill>
                  <a:schemeClr val="lt1"/>
                </a:solidFill>
              </a:defRPr>
            </a:lvl1pPr>
            <a:lvl2pPr lvl="1" algn="l">
              <a:lnSpc>
                <a:spcPct val="50000"/>
              </a:lnSpc>
              <a:spcBef>
                <a:spcPts val="0"/>
              </a:spcBef>
              <a:spcAft>
                <a:spcPts val="0"/>
              </a:spcAft>
              <a:buSzPts val="2800"/>
              <a:buNone/>
              <a:defRPr sz="7000"/>
            </a:lvl2pPr>
            <a:lvl3pPr lvl="2" algn="l">
              <a:lnSpc>
                <a:spcPct val="50000"/>
              </a:lnSpc>
              <a:spcBef>
                <a:spcPts val="0"/>
              </a:spcBef>
              <a:spcAft>
                <a:spcPts val="0"/>
              </a:spcAft>
              <a:buSzPts val="2800"/>
              <a:buNone/>
              <a:defRPr sz="7000"/>
            </a:lvl3pPr>
            <a:lvl4pPr lvl="3" algn="l">
              <a:lnSpc>
                <a:spcPct val="50000"/>
              </a:lnSpc>
              <a:spcBef>
                <a:spcPts val="0"/>
              </a:spcBef>
              <a:spcAft>
                <a:spcPts val="0"/>
              </a:spcAft>
              <a:buSzPts val="2800"/>
              <a:buNone/>
              <a:defRPr sz="7000"/>
            </a:lvl4pPr>
            <a:lvl5pPr lvl="4" algn="l">
              <a:lnSpc>
                <a:spcPct val="50000"/>
              </a:lnSpc>
              <a:spcBef>
                <a:spcPts val="0"/>
              </a:spcBef>
              <a:spcAft>
                <a:spcPts val="0"/>
              </a:spcAft>
              <a:buSzPts val="2800"/>
              <a:buNone/>
              <a:defRPr sz="7000"/>
            </a:lvl5pPr>
            <a:lvl6pPr lvl="5" algn="l">
              <a:lnSpc>
                <a:spcPct val="50000"/>
              </a:lnSpc>
              <a:spcBef>
                <a:spcPts val="0"/>
              </a:spcBef>
              <a:spcAft>
                <a:spcPts val="0"/>
              </a:spcAft>
              <a:buSzPts val="2800"/>
              <a:buNone/>
              <a:defRPr sz="7000"/>
            </a:lvl6pPr>
            <a:lvl7pPr lvl="6" algn="l">
              <a:lnSpc>
                <a:spcPct val="50000"/>
              </a:lnSpc>
              <a:spcBef>
                <a:spcPts val="0"/>
              </a:spcBef>
              <a:spcAft>
                <a:spcPts val="0"/>
              </a:spcAft>
              <a:buSzPts val="2800"/>
              <a:buNone/>
              <a:defRPr sz="7000"/>
            </a:lvl7pPr>
            <a:lvl8pPr lvl="7" algn="l">
              <a:lnSpc>
                <a:spcPct val="50000"/>
              </a:lnSpc>
              <a:spcBef>
                <a:spcPts val="0"/>
              </a:spcBef>
              <a:spcAft>
                <a:spcPts val="0"/>
              </a:spcAft>
              <a:buSzPts val="2800"/>
              <a:buNone/>
              <a:defRPr sz="7000"/>
            </a:lvl8pPr>
            <a:lvl9pPr lvl="8" algn="l">
              <a:lnSpc>
                <a:spcPct val="50000"/>
              </a:lnSpc>
              <a:spcBef>
                <a:spcPts val="0"/>
              </a:spcBef>
              <a:spcAft>
                <a:spcPts val="0"/>
              </a:spcAft>
              <a:buSzPts val="2800"/>
              <a:buNone/>
              <a:defRPr sz="7000"/>
            </a:lvl9pPr>
          </a:lstStyle>
          <a:p/>
        </p:txBody>
      </p:sp>
      <p:sp>
        <p:nvSpPr>
          <p:cNvPr id="133" name="Google Shape;133;p5"/>
          <p:cNvSpPr txBox="1"/>
          <p:nvPr>
            <p:ph idx="1" type="subTitle"/>
          </p:nvPr>
        </p:nvSpPr>
        <p:spPr>
          <a:xfrm>
            <a:off x="1241038" y="1234737"/>
            <a:ext cx="3045900" cy="2225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sz="1600"/>
            </a:lvl1pPr>
            <a:lvl2pPr lvl="1" algn="ctr">
              <a:lnSpc>
                <a:spcPct val="100000"/>
              </a:lnSpc>
              <a:spcBef>
                <a:spcPts val="1600"/>
              </a:spcBef>
              <a:spcAft>
                <a:spcPts val="0"/>
              </a:spcAft>
              <a:buSzPts val="1400"/>
              <a:buNone/>
              <a:defRPr sz="1600"/>
            </a:lvl2pPr>
            <a:lvl3pPr lvl="2" algn="ctr">
              <a:lnSpc>
                <a:spcPct val="100000"/>
              </a:lnSpc>
              <a:spcBef>
                <a:spcPts val="1600"/>
              </a:spcBef>
              <a:spcAft>
                <a:spcPts val="0"/>
              </a:spcAft>
              <a:buSzPts val="1400"/>
              <a:buNone/>
              <a:defRPr sz="1600"/>
            </a:lvl3pPr>
            <a:lvl4pPr lvl="3" algn="ctr">
              <a:lnSpc>
                <a:spcPct val="100000"/>
              </a:lnSpc>
              <a:spcBef>
                <a:spcPts val="1600"/>
              </a:spcBef>
              <a:spcAft>
                <a:spcPts val="0"/>
              </a:spcAft>
              <a:buSzPts val="1400"/>
              <a:buNone/>
              <a:defRPr sz="1600"/>
            </a:lvl4pPr>
            <a:lvl5pPr lvl="4" algn="ctr">
              <a:lnSpc>
                <a:spcPct val="100000"/>
              </a:lnSpc>
              <a:spcBef>
                <a:spcPts val="1600"/>
              </a:spcBef>
              <a:spcAft>
                <a:spcPts val="0"/>
              </a:spcAft>
              <a:buSzPts val="1400"/>
              <a:buNone/>
              <a:defRPr sz="1600"/>
            </a:lvl5pPr>
            <a:lvl6pPr lvl="5" algn="ctr">
              <a:lnSpc>
                <a:spcPct val="100000"/>
              </a:lnSpc>
              <a:spcBef>
                <a:spcPts val="1600"/>
              </a:spcBef>
              <a:spcAft>
                <a:spcPts val="0"/>
              </a:spcAft>
              <a:buSzPts val="1400"/>
              <a:buNone/>
              <a:defRPr sz="1600"/>
            </a:lvl6pPr>
            <a:lvl7pPr lvl="6" algn="ctr">
              <a:lnSpc>
                <a:spcPct val="100000"/>
              </a:lnSpc>
              <a:spcBef>
                <a:spcPts val="1600"/>
              </a:spcBef>
              <a:spcAft>
                <a:spcPts val="0"/>
              </a:spcAft>
              <a:buSzPts val="1400"/>
              <a:buNone/>
              <a:defRPr sz="1600"/>
            </a:lvl7pPr>
            <a:lvl8pPr lvl="7" algn="ctr">
              <a:lnSpc>
                <a:spcPct val="100000"/>
              </a:lnSpc>
              <a:spcBef>
                <a:spcPts val="1600"/>
              </a:spcBef>
              <a:spcAft>
                <a:spcPts val="0"/>
              </a:spcAft>
              <a:buSzPts val="1400"/>
              <a:buNone/>
              <a:defRPr sz="1600"/>
            </a:lvl8pPr>
            <a:lvl9pPr lvl="8" algn="ctr">
              <a:lnSpc>
                <a:spcPct val="100000"/>
              </a:lnSpc>
              <a:spcBef>
                <a:spcPts val="1600"/>
              </a:spcBef>
              <a:spcAft>
                <a:spcPts val="1600"/>
              </a:spcAft>
              <a:buSzPts val="1400"/>
              <a:buNone/>
              <a:defRPr sz="1600"/>
            </a:lvl9pPr>
          </a:lstStyle>
          <a:p/>
        </p:txBody>
      </p:sp>
      <p:sp>
        <p:nvSpPr>
          <p:cNvPr id="134" name="Google Shape;134;p5"/>
          <p:cNvSpPr/>
          <p:nvPr/>
        </p:nvSpPr>
        <p:spPr>
          <a:xfrm flipH="1">
            <a:off x="2709600" y="4466775"/>
            <a:ext cx="1138319" cy="518855"/>
          </a:xfrm>
          <a:custGeom>
            <a:rect b="b" l="l" r="r" t="t"/>
            <a:pathLst>
              <a:path extrusionOk="0" h="14084" w="30899">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5"/>
          <p:cNvSpPr/>
          <p:nvPr/>
        </p:nvSpPr>
        <p:spPr>
          <a:xfrm>
            <a:off x="64700" y="3192500"/>
            <a:ext cx="1138319" cy="518855"/>
          </a:xfrm>
          <a:custGeom>
            <a:rect b="b" l="l" r="r" t="t"/>
            <a:pathLst>
              <a:path extrusionOk="0" h="14084" w="30899">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5"/>
          <p:cNvSpPr/>
          <p:nvPr/>
        </p:nvSpPr>
        <p:spPr>
          <a:xfrm flipH="1">
            <a:off x="8069525" y="2323542"/>
            <a:ext cx="1509339" cy="687968"/>
          </a:xfrm>
          <a:custGeom>
            <a:rect b="b" l="l" r="r" t="t"/>
            <a:pathLst>
              <a:path extrusionOk="0" h="14084" w="30899">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5"/>
          <p:cNvSpPr/>
          <p:nvPr/>
        </p:nvSpPr>
        <p:spPr>
          <a:xfrm flipH="1">
            <a:off x="3714481" y="181163"/>
            <a:ext cx="1055819" cy="481250"/>
          </a:xfrm>
          <a:custGeom>
            <a:rect b="b" l="l" r="r" t="t"/>
            <a:pathLst>
              <a:path extrusionOk="0" h="14084" w="30899">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8" name="Shape 138"/>
        <p:cNvGrpSpPr/>
        <p:nvPr/>
      </p:nvGrpSpPr>
      <p:grpSpPr>
        <a:xfrm>
          <a:off x="0" y="0"/>
          <a:ext cx="0" cy="0"/>
          <a:chOff x="0" y="0"/>
          <a:chExt cx="0" cy="0"/>
        </a:xfrm>
      </p:grpSpPr>
      <p:sp>
        <p:nvSpPr>
          <p:cNvPr id="139" name="Google Shape;139;p6"/>
          <p:cNvSpPr txBox="1"/>
          <p:nvPr>
            <p:ph type="title"/>
          </p:nvPr>
        </p:nvSpPr>
        <p:spPr>
          <a:xfrm>
            <a:off x="713309" y="1901952"/>
            <a:ext cx="77175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4000"/>
              <a:buNone/>
              <a:defRPr b="0" sz="5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40" name="Google Shape;140;p6"/>
          <p:cNvSpPr txBox="1"/>
          <p:nvPr>
            <p:ph idx="1" type="body"/>
          </p:nvPr>
        </p:nvSpPr>
        <p:spPr>
          <a:xfrm>
            <a:off x="4597000" y="2751425"/>
            <a:ext cx="2407200" cy="1586400"/>
          </a:xfrm>
          <a:prstGeom prst="rect">
            <a:avLst/>
          </a:prstGeom>
          <a:noFill/>
          <a:ln>
            <a:noFill/>
          </a:ln>
        </p:spPr>
        <p:txBody>
          <a:bodyPr anchorCtr="0" anchor="ctr" bIns="91425" lIns="91425" spcFirstLastPara="1" rIns="91425" wrap="square" tIns="91425">
            <a:noAutofit/>
          </a:bodyPr>
          <a:lstStyle>
            <a:lvl1pPr indent="-342900" lvl="0" marL="457200" algn="ctr">
              <a:lnSpc>
                <a:spcPct val="100000"/>
              </a:lnSpc>
              <a:spcBef>
                <a:spcPts val="0"/>
              </a:spcBef>
              <a:spcAft>
                <a:spcPts val="0"/>
              </a:spcAft>
              <a:buSzPts val="1800"/>
              <a:buChar char="●"/>
              <a:defRPr sz="1600">
                <a:solidFill>
                  <a:schemeClr val="accent6"/>
                </a:solidFill>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1600"/>
              </a:spcBef>
              <a:spcAft>
                <a:spcPts val="0"/>
              </a:spcAft>
              <a:buSzPts val="1400"/>
              <a:buChar char="■"/>
              <a:defRPr/>
            </a:lvl3pPr>
            <a:lvl4pPr indent="-317500" lvl="3" marL="1828800" algn="l">
              <a:lnSpc>
                <a:spcPct val="100000"/>
              </a:lnSpc>
              <a:spcBef>
                <a:spcPts val="1600"/>
              </a:spcBef>
              <a:spcAft>
                <a:spcPts val="0"/>
              </a:spcAft>
              <a:buSzPts val="1400"/>
              <a:buChar char="●"/>
              <a:defRPr/>
            </a:lvl4pPr>
            <a:lvl5pPr indent="-317500" lvl="4" marL="2286000" algn="l">
              <a:lnSpc>
                <a:spcPct val="100000"/>
              </a:lnSpc>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CUSTOM_7_1">
    <p:bg>
      <p:bgPr>
        <a:solidFill>
          <a:schemeClr val="dk1"/>
        </a:solidFill>
      </p:bgPr>
    </p:bg>
    <p:spTree>
      <p:nvGrpSpPr>
        <p:cNvPr id="141" name="Shape 141"/>
        <p:cNvGrpSpPr/>
        <p:nvPr/>
      </p:nvGrpSpPr>
      <p:grpSpPr>
        <a:xfrm>
          <a:off x="0" y="0"/>
          <a:ext cx="0" cy="0"/>
          <a:chOff x="0" y="0"/>
          <a:chExt cx="0" cy="0"/>
        </a:xfrm>
      </p:grpSpPr>
      <p:sp>
        <p:nvSpPr>
          <p:cNvPr id="142" name="Google Shape;142;p7"/>
          <p:cNvSpPr txBox="1"/>
          <p:nvPr>
            <p:ph type="title"/>
          </p:nvPr>
        </p:nvSpPr>
        <p:spPr>
          <a:xfrm>
            <a:off x="824613" y="3142867"/>
            <a:ext cx="3698100" cy="545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sz="4000"/>
            </a:lvl1pPr>
            <a:lvl2pPr lvl="1" algn="ctr">
              <a:lnSpc>
                <a:spcPct val="100000"/>
              </a:lnSpc>
              <a:spcBef>
                <a:spcPts val="0"/>
              </a:spcBef>
              <a:spcAft>
                <a:spcPts val="0"/>
              </a:spcAft>
              <a:buSzPts val="6000"/>
              <a:buNone/>
              <a:defRPr b="1" sz="6000"/>
            </a:lvl2pPr>
            <a:lvl3pPr lvl="2" algn="ctr">
              <a:lnSpc>
                <a:spcPct val="100000"/>
              </a:lnSpc>
              <a:spcBef>
                <a:spcPts val="0"/>
              </a:spcBef>
              <a:spcAft>
                <a:spcPts val="0"/>
              </a:spcAft>
              <a:buSzPts val="6000"/>
              <a:buNone/>
              <a:defRPr b="1" sz="6000"/>
            </a:lvl3pPr>
            <a:lvl4pPr lvl="3" algn="ctr">
              <a:lnSpc>
                <a:spcPct val="100000"/>
              </a:lnSpc>
              <a:spcBef>
                <a:spcPts val="0"/>
              </a:spcBef>
              <a:spcAft>
                <a:spcPts val="0"/>
              </a:spcAft>
              <a:buSzPts val="6000"/>
              <a:buNone/>
              <a:defRPr b="1" sz="6000"/>
            </a:lvl4pPr>
            <a:lvl5pPr lvl="4" algn="ctr">
              <a:lnSpc>
                <a:spcPct val="100000"/>
              </a:lnSpc>
              <a:spcBef>
                <a:spcPts val="0"/>
              </a:spcBef>
              <a:spcAft>
                <a:spcPts val="0"/>
              </a:spcAft>
              <a:buSzPts val="6000"/>
              <a:buNone/>
              <a:defRPr b="1" sz="6000"/>
            </a:lvl5pPr>
            <a:lvl6pPr lvl="5" algn="ctr">
              <a:lnSpc>
                <a:spcPct val="100000"/>
              </a:lnSpc>
              <a:spcBef>
                <a:spcPts val="0"/>
              </a:spcBef>
              <a:spcAft>
                <a:spcPts val="0"/>
              </a:spcAft>
              <a:buSzPts val="6000"/>
              <a:buNone/>
              <a:defRPr b="1" sz="6000"/>
            </a:lvl6pPr>
            <a:lvl7pPr lvl="6" algn="ctr">
              <a:lnSpc>
                <a:spcPct val="100000"/>
              </a:lnSpc>
              <a:spcBef>
                <a:spcPts val="0"/>
              </a:spcBef>
              <a:spcAft>
                <a:spcPts val="0"/>
              </a:spcAft>
              <a:buSzPts val="6000"/>
              <a:buNone/>
              <a:defRPr b="1" sz="6000"/>
            </a:lvl7pPr>
            <a:lvl8pPr lvl="7" algn="ctr">
              <a:lnSpc>
                <a:spcPct val="100000"/>
              </a:lnSpc>
              <a:spcBef>
                <a:spcPts val="0"/>
              </a:spcBef>
              <a:spcAft>
                <a:spcPts val="0"/>
              </a:spcAft>
              <a:buSzPts val="6000"/>
              <a:buNone/>
              <a:defRPr b="1" sz="6000"/>
            </a:lvl8pPr>
            <a:lvl9pPr lvl="8" algn="ctr">
              <a:lnSpc>
                <a:spcPct val="100000"/>
              </a:lnSpc>
              <a:spcBef>
                <a:spcPts val="0"/>
              </a:spcBef>
              <a:spcAft>
                <a:spcPts val="0"/>
              </a:spcAft>
              <a:buSzPts val="6000"/>
              <a:buNone/>
              <a:defRPr b="1" sz="6000"/>
            </a:lvl9pPr>
          </a:lstStyle>
          <a:p/>
        </p:txBody>
      </p:sp>
      <p:sp>
        <p:nvSpPr>
          <p:cNvPr id="143" name="Google Shape;143;p7"/>
          <p:cNvSpPr txBox="1"/>
          <p:nvPr>
            <p:ph idx="2" type="title"/>
          </p:nvPr>
        </p:nvSpPr>
        <p:spPr>
          <a:xfrm>
            <a:off x="824600" y="3688574"/>
            <a:ext cx="3698100" cy="914400"/>
          </a:xfrm>
          <a:prstGeom prst="rect">
            <a:avLst/>
          </a:prstGeom>
          <a:noFill/>
          <a:ln>
            <a:noFill/>
          </a:ln>
        </p:spPr>
        <p:txBody>
          <a:bodyPr anchorCtr="0" anchor="b" bIns="91425" lIns="91425" spcFirstLastPara="1" rIns="91425" wrap="square" tIns="91425">
            <a:noAutofit/>
          </a:bodyPr>
          <a:lstStyle>
            <a:lvl1pPr lvl="0" algn="ctr">
              <a:lnSpc>
                <a:spcPct val="50000"/>
              </a:lnSpc>
              <a:spcBef>
                <a:spcPts val="0"/>
              </a:spcBef>
              <a:spcAft>
                <a:spcPts val="0"/>
              </a:spcAft>
              <a:buSzPts val="6000"/>
              <a:buNone/>
              <a:defRPr sz="7000">
                <a:solidFill>
                  <a:schemeClr val="lt1"/>
                </a:solidFill>
              </a:defRPr>
            </a:lvl1pPr>
            <a:lvl2pPr lvl="1" algn="l">
              <a:lnSpc>
                <a:spcPct val="50000"/>
              </a:lnSpc>
              <a:spcBef>
                <a:spcPts val="0"/>
              </a:spcBef>
              <a:spcAft>
                <a:spcPts val="0"/>
              </a:spcAft>
              <a:buSzPts val="2800"/>
              <a:buNone/>
              <a:defRPr sz="7000"/>
            </a:lvl2pPr>
            <a:lvl3pPr lvl="2" algn="l">
              <a:lnSpc>
                <a:spcPct val="50000"/>
              </a:lnSpc>
              <a:spcBef>
                <a:spcPts val="0"/>
              </a:spcBef>
              <a:spcAft>
                <a:spcPts val="0"/>
              </a:spcAft>
              <a:buSzPts val="2800"/>
              <a:buNone/>
              <a:defRPr sz="7000"/>
            </a:lvl3pPr>
            <a:lvl4pPr lvl="3" algn="l">
              <a:lnSpc>
                <a:spcPct val="50000"/>
              </a:lnSpc>
              <a:spcBef>
                <a:spcPts val="0"/>
              </a:spcBef>
              <a:spcAft>
                <a:spcPts val="0"/>
              </a:spcAft>
              <a:buSzPts val="2800"/>
              <a:buNone/>
              <a:defRPr sz="7000"/>
            </a:lvl4pPr>
            <a:lvl5pPr lvl="4" algn="l">
              <a:lnSpc>
                <a:spcPct val="50000"/>
              </a:lnSpc>
              <a:spcBef>
                <a:spcPts val="0"/>
              </a:spcBef>
              <a:spcAft>
                <a:spcPts val="0"/>
              </a:spcAft>
              <a:buSzPts val="2800"/>
              <a:buNone/>
              <a:defRPr sz="7000"/>
            </a:lvl5pPr>
            <a:lvl6pPr lvl="5" algn="l">
              <a:lnSpc>
                <a:spcPct val="50000"/>
              </a:lnSpc>
              <a:spcBef>
                <a:spcPts val="0"/>
              </a:spcBef>
              <a:spcAft>
                <a:spcPts val="0"/>
              </a:spcAft>
              <a:buSzPts val="2800"/>
              <a:buNone/>
              <a:defRPr sz="7000"/>
            </a:lvl6pPr>
            <a:lvl7pPr lvl="6" algn="l">
              <a:lnSpc>
                <a:spcPct val="50000"/>
              </a:lnSpc>
              <a:spcBef>
                <a:spcPts val="0"/>
              </a:spcBef>
              <a:spcAft>
                <a:spcPts val="0"/>
              </a:spcAft>
              <a:buSzPts val="2800"/>
              <a:buNone/>
              <a:defRPr sz="7000"/>
            </a:lvl7pPr>
            <a:lvl8pPr lvl="7" algn="l">
              <a:lnSpc>
                <a:spcPct val="50000"/>
              </a:lnSpc>
              <a:spcBef>
                <a:spcPts val="0"/>
              </a:spcBef>
              <a:spcAft>
                <a:spcPts val="0"/>
              </a:spcAft>
              <a:buSzPts val="2800"/>
              <a:buNone/>
              <a:defRPr sz="7000"/>
            </a:lvl8pPr>
            <a:lvl9pPr lvl="8" algn="l">
              <a:lnSpc>
                <a:spcPct val="50000"/>
              </a:lnSpc>
              <a:spcBef>
                <a:spcPts val="0"/>
              </a:spcBef>
              <a:spcAft>
                <a:spcPts val="0"/>
              </a:spcAft>
              <a:buSzPts val="2800"/>
              <a:buNone/>
              <a:defRPr sz="7000"/>
            </a:lvl9pPr>
          </a:lstStyle>
          <a:p/>
        </p:txBody>
      </p:sp>
      <p:sp>
        <p:nvSpPr>
          <p:cNvPr id="144" name="Google Shape;144;p7"/>
          <p:cNvSpPr txBox="1"/>
          <p:nvPr>
            <p:ph idx="1" type="subTitle"/>
          </p:nvPr>
        </p:nvSpPr>
        <p:spPr>
          <a:xfrm>
            <a:off x="4887538" y="1234737"/>
            <a:ext cx="3045900" cy="2225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sz="1600"/>
            </a:lvl1pPr>
            <a:lvl2pPr lvl="1" algn="ctr">
              <a:lnSpc>
                <a:spcPct val="100000"/>
              </a:lnSpc>
              <a:spcBef>
                <a:spcPts val="0"/>
              </a:spcBef>
              <a:spcAft>
                <a:spcPts val="0"/>
              </a:spcAft>
              <a:buSzPts val="1400"/>
              <a:buNone/>
              <a:defRPr sz="1600"/>
            </a:lvl2pPr>
            <a:lvl3pPr lvl="2" algn="ctr">
              <a:lnSpc>
                <a:spcPct val="100000"/>
              </a:lnSpc>
              <a:spcBef>
                <a:spcPts val="0"/>
              </a:spcBef>
              <a:spcAft>
                <a:spcPts val="0"/>
              </a:spcAft>
              <a:buSzPts val="1400"/>
              <a:buNone/>
              <a:defRPr sz="1600"/>
            </a:lvl3pPr>
            <a:lvl4pPr lvl="3" algn="ctr">
              <a:lnSpc>
                <a:spcPct val="100000"/>
              </a:lnSpc>
              <a:spcBef>
                <a:spcPts val="0"/>
              </a:spcBef>
              <a:spcAft>
                <a:spcPts val="0"/>
              </a:spcAft>
              <a:buSzPts val="1400"/>
              <a:buNone/>
              <a:defRPr sz="1600"/>
            </a:lvl4pPr>
            <a:lvl5pPr lvl="4" algn="ctr">
              <a:lnSpc>
                <a:spcPct val="100000"/>
              </a:lnSpc>
              <a:spcBef>
                <a:spcPts val="0"/>
              </a:spcBef>
              <a:spcAft>
                <a:spcPts val="0"/>
              </a:spcAft>
              <a:buSzPts val="1400"/>
              <a:buNone/>
              <a:defRPr sz="1600"/>
            </a:lvl5pPr>
            <a:lvl6pPr lvl="5" algn="ctr">
              <a:lnSpc>
                <a:spcPct val="100000"/>
              </a:lnSpc>
              <a:spcBef>
                <a:spcPts val="0"/>
              </a:spcBef>
              <a:spcAft>
                <a:spcPts val="0"/>
              </a:spcAft>
              <a:buSzPts val="1400"/>
              <a:buNone/>
              <a:defRPr sz="1600"/>
            </a:lvl6pPr>
            <a:lvl7pPr lvl="6" algn="ctr">
              <a:lnSpc>
                <a:spcPct val="100000"/>
              </a:lnSpc>
              <a:spcBef>
                <a:spcPts val="0"/>
              </a:spcBef>
              <a:spcAft>
                <a:spcPts val="0"/>
              </a:spcAft>
              <a:buSzPts val="1400"/>
              <a:buNone/>
              <a:defRPr sz="1600"/>
            </a:lvl7pPr>
            <a:lvl8pPr lvl="7" algn="ctr">
              <a:lnSpc>
                <a:spcPct val="100000"/>
              </a:lnSpc>
              <a:spcBef>
                <a:spcPts val="0"/>
              </a:spcBef>
              <a:spcAft>
                <a:spcPts val="0"/>
              </a:spcAft>
              <a:buSzPts val="1400"/>
              <a:buNone/>
              <a:defRPr sz="1600"/>
            </a:lvl8pPr>
            <a:lvl9pPr lvl="8" algn="ctr">
              <a:lnSpc>
                <a:spcPct val="100000"/>
              </a:lnSpc>
              <a:spcBef>
                <a:spcPts val="0"/>
              </a:spcBef>
              <a:spcAft>
                <a:spcPts val="0"/>
              </a:spcAft>
              <a:buSzPts val="1400"/>
              <a:buNone/>
              <a:defRPr sz="1600"/>
            </a:lvl9pPr>
          </a:lstStyle>
          <a:p/>
        </p:txBody>
      </p:sp>
      <p:sp>
        <p:nvSpPr>
          <p:cNvPr id="145" name="Google Shape;145;p7"/>
          <p:cNvSpPr/>
          <p:nvPr/>
        </p:nvSpPr>
        <p:spPr>
          <a:xfrm>
            <a:off x="4950487" y="4567176"/>
            <a:ext cx="803065" cy="366043"/>
          </a:xfrm>
          <a:custGeom>
            <a:rect b="b" l="l" r="r" t="t"/>
            <a:pathLst>
              <a:path extrusionOk="0" h="14084" w="30899">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7"/>
          <p:cNvSpPr/>
          <p:nvPr/>
        </p:nvSpPr>
        <p:spPr>
          <a:xfrm flipH="1">
            <a:off x="4278675" y="-73058"/>
            <a:ext cx="1509339" cy="687968"/>
          </a:xfrm>
          <a:custGeom>
            <a:rect b="b" l="l" r="r" t="t"/>
            <a:pathLst>
              <a:path extrusionOk="0" h="14084" w="30899">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7"/>
          <p:cNvSpPr/>
          <p:nvPr/>
        </p:nvSpPr>
        <p:spPr>
          <a:xfrm flipH="1">
            <a:off x="53831" y="1530163"/>
            <a:ext cx="1055819" cy="481250"/>
          </a:xfrm>
          <a:custGeom>
            <a:rect b="b" l="l" r="r" t="t"/>
            <a:pathLst>
              <a:path extrusionOk="0" h="14084" w="30899">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7"/>
          <p:cNvSpPr/>
          <p:nvPr/>
        </p:nvSpPr>
        <p:spPr>
          <a:xfrm>
            <a:off x="8298250" y="3688575"/>
            <a:ext cx="1138319" cy="518855"/>
          </a:xfrm>
          <a:custGeom>
            <a:rect b="b" l="l" r="r" t="t"/>
            <a:pathLst>
              <a:path extrusionOk="0" h="14084" w="30899">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149" name="Shape 149"/>
        <p:cNvGrpSpPr/>
        <p:nvPr/>
      </p:nvGrpSpPr>
      <p:grpSpPr>
        <a:xfrm>
          <a:off x="0" y="0"/>
          <a:ext cx="0" cy="0"/>
          <a:chOff x="0" y="0"/>
          <a:chExt cx="0" cy="0"/>
        </a:xfrm>
      </p:grpSpPr>
      <p:sp>
        <p:nvSpPr>
          <p:cNvPr id="150" name="Google Shape;150;p8"/>
          <p:cNvSpPr txBox="1"/>
          <p:nvPr>
            <p:ph type="ctrTitle"/>
          </p:nvPr>
        </p:nvSpPr>
        <p:spPr>
          <a:xfrm>
            <a:off x="4112800" y="768100"/>
            <a:ext cx="4312800" cy="1929300"/>
          </a:xfrm>
          <a:prstGeom prst="rect">
            <a:avLst/>
          </a:prstGeom>
          <a:noFill/>
          <a:ln>
            <a:noFill/>
          </a:ln>
        </p:spPr>
        <p:txBody>
          <a:bodyPr anchorCtr="0" anchor="b" bIns="91425" lIns="91425" spcFirstLastPara="1" rIns="91425" wrap="square" tIns="91425">
            <a:noAutofit/>
          </a:bodyPr>
          <a:lstStyle>
            <a:lvl1pPr lvl="0" algn="ctr">
              <a:lnSpc>
                <a:spcPct val="50000"/>
              </a:lnSpc>
              <a:spcBef>
                <a:spcPts val="0"/>
              </a:spcBef>
              <a:spcAft>
                <a:spcPts val="0"/>
              </a:spcAft>
              <a:buSzPts val="5200"/>
              <a:buNone/>
              <a:defRPr b="1" sz="7000">
                <a:latin typeface="Nanum Pen Script"/>
                <a:ea typeface="Nanum Pen Script"/>
                <a:cs typeface="Nanum Pen Script"/>
                <a:sym typeface="Nanum Pen Script"/>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51" name="Google Shape;151;p8"/>
          <p:cNvSpPr txBox="1"/>
          <p:nvPr>
            <p:ph idx="1" type="subTitle"/>
          </p:nvPr>
        </p:nvSpPr>
        <p:spPr>
          <a:xfrm>
            <a:off x="4112800" y="2697338"/>
            <a:ext cx="43128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3600">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52" name="Google Shape;152;p8">
            <a:hlinkClick action="ppaction://hlinksldjump" r:id="rId2"/>
          </p:cNvPr>
          <p:cNvSpPr txBox="1"/>
          <p:nvPr>
            <p:ph idx="2" type="subTitle"/>
          </p:nvPr>
        </p:nvSpPr>
        <p:spPr>
          <a:xfrm>
            <a:off x="5160250" y="3675338"/>
            <a:ext cx="2217900" cy="603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sz="3000"/>
            </a:lvl1pPr>
            <a:lvl2pPr lvl="1" algn="ctr">
              <a:lnSpc>
                <a:spcPct val="100000"/>
              </a:lnSpc>
              <a:spcBef>
                <a:spcPts val="0"/>
              </a:spcBef>
              <a:spcAft>
                <a:spcPts val="0"/>
              </a:spcAft>
              <a:buSzPts val="1400"/>
              <a:buNone/>
              <a:defRPr sz="3000"/>
            </a:lvl2pPr>
            <a:lvl3pPr lvl="2" algn="ctr">
              <a:lnSpc>
                <a:spcPct val="100000"/>
              </a:lnSpc>
              <a:spcBef>
                <a:spcPts val="0"/>
              </a:spcBef>
              <a:spcAft>
                <a:spcPts val="0"/>
              </a:spcAft>
              <a:buSzPts val="1400"/>
              <a:buNone/>
              <a:defRPr sz="3000"/>
            </a:lvl3pPr>
            <a:lvl4pPr lvl="3" algn="ctr">
              <a:lnSpc>
                <a:spcPct val="100000"/>
              </a:lnSpc>
              <a:spcBef>
                <a:spcPts val="0"/>
              </a:spcBef>
              <a:spcAft>
                <a:spcPts val="0"/>
              </a:spcAft>
              <a:buSzPts val="1400"/>
              <a:buNone/>
              <a:defRPr sz="3000"/>
            </a:lvl4pPr>
            <a:lvl5pPr lvl="4" algn="ctr">
              <a:lnSpc>
                <a:spcPct val="100000"/>
              </a:lnSpc>
              <a:spcBef>
                <a:spcPts val="0"/>
              </a:spcBef>
              <a:spcAft>
                <a:spcPts val="0"/>
              </a:spcAft>
              <a:buSzPts val="1400"/>
              <a:buNone/>
              <a:defRPr sz="3000"/>
            </a:lvl5pPr>
            <a:lvl6pPr lvl="5" algn="ctr">
              <a:lnSpc>
                <a:spcPct val="100000"/>
              </a:lnSpc>
              <a:spcBef>
                <a:spcPts val="0"/>
              </a:spcBef>
              <a:spcAft>
                <a:spcPts val="0"/>
              </a:spcAft>
              <a:buSzPts val="1400"/>
              <a:buNone/>
              <a:defRPr sz="3000"/>
            </a:lvl6pPr>
            <a:lvl7pPr lvl="6" algn="ctr">
              <a:lnSpc>
                <a:spcPct val="100000"/>
              </a:lnSpc>
              <a:spcBef>
                <a:spcPts val="0"/>
              </a:spcBef>
              <a:spcAft>
                <a:spcPts val="0"/>
              </a:spcAft>
              <a:buSzPts val="1400"/>
              <a:buNone/>
              <a:defRPr sz="3000"/>
            </a:lvl7pPr>
            <a:lvl8pPr lvl="7" algn="ctr">
              <a:lnSpc>
                <a:spcPct val="100000"/>
              </a:lnSpc>
              <a:spcBef>
                <a:spcPts val="0"/>
              </a:spcBef>
              <a:spcAft>
                <a:spcPts val="0"/>
              </a:spcAft>
              <a:buSzPts val="1400"/>
              <a:buNone/>
              <a:defRPr sz="3000"/>
            </a:lvl8pPr>
            <a:lvl9pPr lvl="8" algn="ctr">
              <a:lnSpc>
                <a:spcPct val="100000"/>
              </a:lnSpc>
              <a:spcBef>
                <a:spcPts val="0"/>
              </a:spcBef>
              <a:spcAft>
                <a:spcPts val="0"/>
              </a:spcAft>
              <a:buSzPts val="1400"/>
              <a:buNone/>
              <a:defRPr sz="3000"/>
            </a:lvl9pPr>
          </a:lstStyle>
          <a:p/>
        </p:txBody>
      </p:sp>
      <p:sp>
        <p:nvSpPr>
          <p:cNvPr id="153" name="Google Shape;153;p8"/>
          <p:cNvSpPr/>
          <p:nvPr/>
        </p:nvSpPr>
        <p:spPr>
          <a:xfrm flipH="1">
            <a:off x="-425338" y="424198"/>
            <a:ext cx="1509339" cy="687968"/>
          </a:xfrm>
          <a:custGeom>
            <a:rect b="b" l="l" r="r" t="t"/>
            <a:pathLst>
              <a:path extrusionOk="0" h="14084" w="30899">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8"/>
          <p:cNvSpPr/>
          <p:nvPr/>
        </p:nvSpPr>
        <p:spPr>
          <a:xfrm>
            <a:off x="8430775" y="3833068"/>
            <a:ext cx="1023143" cy="466356"/>
          </a:xfrm>
          <a:custGeom>
            <a:rect b="b" l="l" r="r" t="t"/>
            <a:pathLst>
              <a:path extrusionOk="0" h="14084" w="30899">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8"/>
          <p:cNvSpPr/>
          <p:nvPr/>
        </p:nvSpPr>
        <p:spPr>
          <a:xfrm>
            <a:off x="-289351" y="4406551"/>
            <a:ext cx="866331" cy="394915"/>
          </a:xfrm>
          <a:custGeom>
            <a:rect b="b" l="l" r="r" t="t"/>
            <a:pathLst>
              <a:path extrusionOk="0" h="14084" w="30899">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8"/>
          <p:cNvSpPr/>
          <p:nvPr/>
        </p:nvSpPr>
        <p:spPr>
          <a:xfrm>
            <a:off x="7101200" y="61825"/>
            <a:ext cx="1138319" cy="518855"/>
          </a:xfrm>
          <a:custGeom>
            <a:rect b="b" l="l" r="r" t="t"/>
            <a:pathLst>
              <a:path extrusionOk="0" h="14084" w="30899">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157" name="Shape 157"/>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58" name="Shape 158"/>
        <p:cNvGrpSpPr/>
        <p:nvPr/>
      </p:nvGrpSpPr>
      <p:grpSpPr>
        <a:xfrm>
          <a:off x="0" y="0"/>
          <a:ext cx="0" cy="0"/>
          <a:chOff x="0" y="0"/>
          <a:chExt cx="0" cy="0"/>
        </a:xfrm>
      </p:grpSpPr>
      <p:sp>
        <p:nvSpPr>
          <p:cNvPr id="159" name="Google Shape;159;p1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10"/>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61" name="Google Shape;161;p10"/>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2" name="Google Shape;162;p10"/>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00000"/>
              </a:lnSpc>
              <a:spcBef>
                <a:spcPts val="0"/>
              </a:spcBef>
              <a:spcAft>
                <a:spcPts val="0"/>
              </a:spcAft>
              <a:buSzPts val="1800"/>
              <a:buChar char="●"/>
              <a:defRPr/>
            </a:lvl1pPr>
            <a:lvl2pPr indent="-317500" lvl="1" marL="914400" algn="l">
              <a:lnSpc>
                <a:spcPct val="100000"/>
              </a:lnSpc>
              <a:spcBef>
                <a:spcPts val="1600"/>
              </a:spcBef>
              <a:spcAft>
                <a:spcPts val="0"/>
              </a:spcAft>
              <a:buSzPts val="1400"/>
              <a:buChar char="○"/>
              <a:defRPr/>
            </a:lvl2pPr>
            <a:lvl3pPr indent="-317500" lvl="2" marL="1371600" algn="l">
              <a:lnSpc>
                <a:spcPct val="100000"/>
              </a:lnSpc>
              <a:spcBef>
                <a:spcPts val="1600"/>
              </a:spcBef>
              <a:spcAft>
                <a:spcPts val="0"/>
              </a:spcAft>
              <a:buSzPts val="1400"/>
              <a:buChar char="■"/>
              <a:defRPr/>
            </a:lvl3pPr>
            <a:lvl4pPr indent="-317500" lvl="3" marL="1828800" algn="l">
              <a:lnSpc>
                <a:spcPct val="100000"/>
              </a:lnSpc>
              <a:spcBef>
                <a:spcPts val="1600"/>
              </a:spcBef>
              <a:spcAft>
                <a:spcPts val="0"/>
              </a:spcAft>
              <a:buSzPts val="1400"/>
              <a:buChar char="●"/>
              <a:defRPr/>
            </a:lvl4pPr>
            <a:lvl5pPr indent="-317500" lvl="4" marL="2286000" algn="l">
              <a:lnSpc>
                <a:spcPct val="100000"/>
              </a:lnSpc>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539500"/>
            <a:ext cx="7717500" cy="5727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2"/>
              </a:buClr>
              <a:buSzPts val="6000"/>
              <a:buFont typeface="Nanum Pen Script"/>
              <a:buNone/>
              <a:defRPr b="1" i="0" sz="6000" u="none" cap="none" strike="noStrike">
                <a:solidFill>
                  <a:schemeClr val="dk2"/>
                </a:solidFill>
                <a:latin typeface="Nanum Pen Script"/>
                <a:ea typeface="Nanum Pen Script"/>
                <a:cs typeface="Nanum Pen Script"/>
                <a:sym typeface="Nanum Pen Script"/>
              </a:defRPr>
            </a:lvl1pPr>
            <a:lvl2pPr lvl="1" marR="0" rtl="0" algn="l">
              <a:lnSpc>
                <a:spcPct val="100000"/>
              </a:lnSpc>
              <a:spcBef>
                <a:spcPts val="0"/>
              </a:spcBef>
              <a:spcAft>
                <a:spcPts val="0"/>
              </a:spcAft>
              <a:buClr>
                <a:schemeClr val="dk1"/>
              </a:buClr>
              <a:buSzPts val="2800"/>
              <a:buFont typeface="Nanum Pen Script"/>
              <a:buNone/>
              <a:defRPr b="0" i="0" sz="2800" u="none" cap="none" strike="noStrike">
                <a:solidFill>
                  <a:schemeClr val="dk1"/>
                </a:solidFill>
                <a:latin typeface="Nanum Pen Script"/>
                <a:ea typeface="Nanum Pen Script"/>
                <a:cs typeface="Nanum Pen Script"/>
                <a:sym typeface="Nanum Pen Script"/>
              </a:defRPr>
            </a:lvl2pPr>
            <a:lvl3pPr lvl="2" marR="0" rtl="0" algn="l">
              <a:lnSpc>
                <a:spcPct val="100000"/>
              </a:lnSpc>
              <a:spcBef>
                <a:spcPts val="0"/>
              </a:spcBef>
              <a:spcAft>
                <a:spcPts val="0"/>
              </a:spcAft>
              <a:buClr>
                <a:schemeClr val="dk1"/>
              </a:buClr>
              <a:buSzPts val="2800"/>
              <a:buFont typeface="Nanum Pen Script"/>
              <a:buNone/>
              <a:defRPr b="0" i="0" sz="2800" u="none" cap="none" strike="noStrike">
                <a:solidFill>
                  <a:schemeClr val="dk1"/>
                </a:solidFill>
                <a:latin typeface="Nanum Pen Script"/>
                <a:ea typeface="Nanum Pen Script"/>
                <a:cs typeface="Nanum Pen Script"/>
                <a:sym typeface="Nanum Pen Script"/>
              </a:defRPr>
            </a:lvl3pPr>
            <a:lvl4pPr lvl="3" marR="0" rtl="0" algn="l">
              <a:lnSpc>
                <a:spcPct val="100000"/>
              </a:lnSpc>
              <a:spcBef>
                <a:spcPts val="0"/>
              </a:spcBef>
              <a:spcAft>
                <a:spcPts val="0"/>
              </a:spcAft>
              <a:buClr>
                <a:schemeClr val="dk1"/>
              </a:buClr>
              <a:buSzPts val="2800"/>
              <a:buFont typeface="Nanum Pen Script"/>
              <a:buNone/>
              <a:defRPr b="0" i="0" sz="2800" u="none" cap="none" strike="noStrike">
                <a:solidFill>
                  <a:schemeClr val="dk1"/>
                </a:solidFill>
                <a:latin typeface="Nanum Pen Script"/>
                <a:ea typeface="Nanum Pen Script"/>
                <a:cs typeface="Nanum Pen Script"/>
                <a:sym typeface="Nanum Pen Script"/>
              </a:defRPr>
            </a:lvl4pPr>
            <a:lvl5pPr lvl="4" marR="0" rtl="0" algn="l">
              <a:lnSpc>
                <a:spcPct val="100000"/>
              </a:lnSpc>
              <a:spcBef>
                <a:spcPts val="0"/>
              </a:spcBef>
              <a:spcAft>
                <a:spcPts val="0"/>
              </a:spcAft>
              <a:buClr>
                <a:schemeClr val="dk1"/>
              </a:buClr>
              <a:buSzPts val="2800"/>
              <a:buFont typeface="Nanum Pen Script"/>
              <a:buNone/>
              <a:defRPr b="0" i="0" sz="2800" u="none" cap="none" strike="noStrike">
                <a:solidFill>
                  <a:schemeClr val="dk1"/>
                </a:solidFill>
                <a:latin typeface="Nanum Pen Script"/>
                <a:ea typeface="Nanum Pen Script"/>
                <a:cs typeface="Nanum Pen Script"/>
                <a:sym typeface="Nanum Pen Script"/>
              </a:defRPr>
            </a:lvl5pPr>
            <a:lvl6pPr lvl="5" marR="0" rtl="0" algn="l">
              <a:lnSpc>
                <a:spcPct val="100000"/>
              </a:lnSpc>
              <a:spcBef>
                <a:spcPts val="0"/>
              </a:spcBef>
              <a:spcAft>
                <a:spcPts val="0"/>
              </a:spcAft>
              <a:buClr>
                <a:schemeClr val="dk1"/>
              </a:buClr>
              <a:buSzPts val="2800"/>
              <a:buFont typeface="Nanum Pen Script"/>
              <a:buNone/>
              <a:defRPr b="0" i="0" sz="2800" u="none" cap="none" strike="noStrike">
                <a:solidFill>
                  <a:schemeClr val="dk1"/>
                </a:solidFill>
                <a:latin typeface="Nanum Pen Script"/>
                <a:ea typeface="Nanum Pen Script"/>
                <a:cs typeface="Nanum Pen Script"/>
                <a:sym typeface="Nanum Pen Script"/>
              </a:defRPr>
            </a:lvl6pPr>
            <a:lvl7pPr lvl="6" marR="0" rtl="0" algn="l">
              <a:lnSpc>
                <a:spcPct val="100000"/>
              </a:lnSpc>
              <a:spcBef>
                <a:spcPts val="0"/>
              </a:spcBef>
              <a:spcAft>
                <a:spcPts val="0"/>
              </a:spcAft>
              <a:buClr>
                <a:schemeClr val="dk1"/>
              </a:buClr>
              <a:buSzPts val="2800"/>
              <a:buFont typeface="Nanum Pen Script"/>
              <a:buNone/>
              <a:defRPr b="0" i="0" sz="2800" u="none" cap="none" strike="noStrike">
                <a:solidFill>
                  <a:schemeClr val="dk1"/>
                </a:solidFill>
                <a:latin typeface="Nanum Pen Script"/>
                <a:ea typeface="Nanum Pen Script"/>
                <a:cs typeface="Nanum Pen Script"/>
                <a:sym typeface="Nanum Pen Script"/>
              </a:defRPr>
            </a:lvl7pPr>
            <a:lvl8pPr lvl="7" marR="0" rtl="0" algn="l">
              <a:lnSpc>
                <a:spcPct val="100000"/>
              </a:lnSpc>
              <a:spcBef>
                <a:spcPts val="0"/>
              </a:spcBef>
              <a:spcAft>
                <a:spcPts val="0"/>
              </a:spcAft>
              <a:buClr>
                <a:schemeClr val="dk1"/>
              </a:buClr>
              <a:buSzPts val="2800"/>
              <a:buFont typeface="Nanum Pen Script"/>
              <a:buNone/>
              <a:defRPr b="0" i="0" sz="2800" u="none" cap="none" strike="noStrike">
                <a:solidFill>
                  <a:schemeClr val="dk1"/>
                </a:solidFill>
                <a:latin typeface="Nanum Pen Script"/>
                <a:ea typeface="Nanum Pen Script"/>
                <a:cs typeface="Nanum Pen Script"/>
                <a:sym typeface="Nanum Pen Script"/>
              </a:defRPr>
            </a:lvl8pPr>
            <a:lvl9pPr lvl="8" marR="0" rtl="0" algn="l">
              <a:lnSpc>
                <a:spcPct val="100000"/>
              </a:lnSpc>
              <a:spcBef>
                <a:spcPts val="0"/>
              </a:spcBef>
              <a:spcAft>
                <a:spcPts val="0"/>
              </a:spcAft>
              <a:buClr>
                <a:schemeClr val="dk1"/>
              </a:buClr>
              <a:buSzPts val="2800"/>
              <a:buFont typeface="Nanum Pen Script"/>
              <a:buNone/>
              <a:defRPr b="0" i="0" sz="2800" u="none" cap="none" strike="noStrike">
                <a:solidFill>
                  <a:schemeClr val="dk1"/>
                </a:solidFill>
                <a:latin typeface="Nanum Pen Script"/>
                <a:ea typeface="Nanum Pen Script"/>
                <a:cs typeface="Nanum Pen Script"/>
                <a:sym typeface="Nanum Pen Script"/>
              </a:defRPr>
            </a:lvl9pPr>
          </a:lstStyle>
          <a:p/>
        </p:txBody>
      </p:sp>
      <p:sp>
        <p:nvSpPr>
          <p:cNvPr id="7" name="Google Shape;7;p1"/>
          <p:cNvSpPr txBox="1"/>
          <p:nvPr>
            <p:ph idx="1" type="body"/>
          </p:nvPr>
        </p:nvSpPr>
        <p:spPr>
          <a:xfrm>
            <a:off x="713225" y="1152475"/>
            <a:ext cx="7717500" cy="34515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0"/>
              </a:spcBef>
              <a:spcAft>
                <a:spcPts val="0"/>
              </a:spcAft>
              <a:buClr>
                <a:schemeClr val="accent6"/>
              </a:buClr>
              <a:buSzPts val="1800"/>
              <a:buFont typeface="Nunito"/>
              <a:buChar char="●"/>
              <a:defRPr b="0" i="0" sz="1800" u="none" cap="none" strike="noStrike">
                <a:solidFill>
                  <a:schemeClr val="accent6"/>
                </a:solidFill>
                <a:latin typeface="Nunito"/>
                <a:ea typeface="Nunito"/>
                <a:cs typeface="Nunito"/>
                <a:sym typeface="Nunito"/>
              </a:defRPr>
            </a:lvl1pPr>
            <a:lvl2pPr indent="-317500" lvl="1" marL="914400" marR="0" rtl="0" algn="l">
              <a:lnSpc>
                <a:spcPct val="100000"/>
              </a:lnSpc>
              <a:spcBef>
                <a:spcPts val="1600"/>
              </a:spcBef>
              <a:spcAft>
                <a:spcPts val="0"/>
              </a:spcAft>
              <a:buClr>
                <a:schemeClr val="accent6"/>
              </a:buClr>
              <a:buSzPts val="1400"/>
              <a:buFont typeface="Nunito"/>
              <a:buChar char="○"/>
              <a:defRPr b="0" i="0" sz="1400" u="none" cap="none" strike="noStrike">
                <a:solidFill>
                  <a:schemeClr val="accent6"/>
                </a:solidFill>
                <a:latin typeface="Nunito"/>
                <a:ea typeface="Nunito"/>
                <a:cs typeface="Nunito"/>
                <a:sym typeface="Nunito"/>
              </a:defRPr>
            </a:lvl2pPr>
            <a:lvl3pPr indent="-317500" lvl="2" marL="1371600" marR="0" rtl="0" algn="l">
              <a:lnSpc>
                <a:spcPct val="100000"/>
              </a:lnSpc>
              <a:spcBef>
                <a:spcPts val="1600"/>
              </a:spcBef>
              <a:spcAft>
                <a:spcPts val="0"/>
              </a:spcAft>
              <a:buClr>
                <a:schemeClr val="accent6"/>
              </a:buClr>
              <a:buSzPts val="1400"/>
              <a:buFont typeface="Nunito"/>
              <a:buChar char="■"/>
              <a:defRPr b="0" i="0" sz="1400" u="none" cap="none" strike="noStrike">
                <a:solidFill>
                  <a:schemeClr val="accent6"/>
                </a:solidFill>
                <a:latin typeface="Nunito"/>
                <a:ea typeface="Nunito"/>
                <a:cs typeface="Nunito"/>
                <a:sym typeface="Nunito"/>
              </a:defRPr>
            </a:lvl3pPr>
            <a:lvl4pPr indent="-317500" lvl="3" marL="1828800" marR="0" rtl="0" algn="l">
              <a:lnSpc>
                <a:spcPct val="100000"/>
              </a:lnSpc>
              <a:spcBef>
                <a:spcPts val="1600"/>
              </a:spcBef>
              <a:spcAft>
                <a:spcPts val="0"/>
              </a:spcAft>
              <a:buClr>
                <a:schemeClr val="accent6"/>
              </a:buClr>
              <a:buSzPts val="1400"/>
              <a:buFont typeface="Nunito"/>
              <a:buChar char="●"/>
              <a:defRPr b="0" i="0" sz="1400" u="none" cap="none" strike="noStrike">
                <a:solidFill>
                  <a:schemeClr val="accent6"/>
                </a:solidFill>
                <a:latin typeface="Nunito"/>
                <a:ea typeface="Nunito"/>
                <a:cs typeface="Nunito"/>
                <a:sym typeface="Nunito"/>
              </a:defRPr>
            </a:lvl4pPr>
            <a:lvl5pPr indent="-317500" lvl="4" marL="2286000" marR="0" rtl="0" algn="l">
              <a:lnSpc>
                <a:spcPct val="100000"/>
              </a:lnSpc>
              <a:spcBef>
                <a:spcPts val="1600"/>
              </a:spcBef>
              <a:spcAft>
                <a:spcPts val="0"/>
              </a:spcAft>
              <a:buClr>
                <a:schemeClr val="accent6"/>
              </a:buClr>
              <a:buSzPts val="1400"/>
              <a:buFont typeface="Nunito"/>
              <a:buChar char="○"/>
              <a:defRPr b="0" i="0" sz="1400" u="none" cap="none" strike="noStrike">
                <a:solidFill>
                  <a:schemeClr val="accent6"/>
                </a:solidFill>
                <a:latin typeface="Nunito"/>
                <a:ea typeface="Nunito"/>
                <a:cs typeface="Nunito"/>
                <a:sym typeface="Nunito"/>
              </a:defRPr>
            </a:lvl5pPr>
            <a:lvl6pPr indent="-317500" lvl="5" marL="2743200" marR="0" rtl="0" algn="l">
              <a:lnSpc>
                <a:spcPct val="100000"/>
              </a:lnSpc>
              <a:spcBef>
                <a:spcPts val="1600"/>
              </a:spcBef>
              <a:spcAft>
                <a:spcPts val="0"/>
              </a:spcAft>
              <a:buClr>
                <a:schemeClr val="accent6"/>
              </a:buClr>
              <a:buSzPts val="1400"/>
              <a:buFont typeface="Nunito"/>
              <a:buChar char="■"/>
              <a:defRPr b="0" i="0" sz="1400" u="none" cap="none" strike="noStrike">
                <a:solidFill>
                  <a:schemeClr val="accent6"/>
                </a:solidFill>
                <a:latin typeface="Nunito"/>
                <a:ea typeface="Nunito"/>
                <a:cs typeface="Nunito"/>
                <a:sym typeface="Nunito"/>
              </a:defRPr>
            </a:lvl6pPr>
            <a:lvl7pPr indent="-317500" lvl="6" marL="3200400" marR="0" rtl="0" algn="l">
              <a:lnSpc>
                <a:spcPct val="100000"/>
              </a:lnSpc>
              <a:spcBef>
                <a:spcPts val="1600"/>
              </a:spcBef>
              <a:spcAft>
                <a:spcPts val="0"/>
              </a:spcAft>
              <a:buClr>
                <a:schemeClr val="accent6"/>
              </a:buClr>
              <a:buSzPts val="1400"/>
              <a:buFont typeface="Nunito"/>
              <a:buChar char="●"/>
              <a:defRPr b="0" i="0" sz="1400" u="none" cap="none" strike="noStrike">
                <a:solidFill>
                  <a:schemeClr val="accent6"/>
                </a:solidFill>
                <a:latin typeface="Nunito"/>
                <a:ea typeface="Nunito"/>
                <a:cs typeface="Nunito"/>
                <a:sym typeface="Nunito"/>
              </a:defRPr>
            </a:lvl7pPr>
            <a:lvl8pPr indent="-317500" lvl="7" marL="3657600" marR="0" rtl="0" algn="l">
              <a:lnSpc>
                <a:spcPct val="100000"/>
              </a:lnSpc>
              <a:spcBef>
                <a:spcPts val="1600"/>
              </a:spcBef>
              <a:spcAft>
                <a:spcPts val="0"/>
              </a:spcAft>
              <a:buClr>
                <a:schemeClr val="accent6"/>
              </a:buClr>
              <a:buSzPts val="1400"/>
              <a:buFont typeface="Nunito"/>
              <a:buChar char="○"/>
              <a:defRPr b="0" i="0" sz="1400" u="none" cap="none" strike="noStrike">
                <a:solidFill>
                  <a:schemeClr val="accent6"/>
                </a:solidFill>
                <a:latin typeface="Nunito"/>
                <a:ea typeface="Nunito"/>
                <a:cs typeface="Nunito"/>
                <a:sym typeface="Nunito"/>
              </a:defRPr>
            </a:lvl8pPr>
            <a:lvl9pPr indent="-317500" lvl="8" marL="4114800" marR="0" rtl="0" algn="l">
              <a:lnSpc>
                <a:spcPct val="100000"/>
              </a:lnSpc>
              <a:spcBef>
                <a:spcPts val="1600"/>
              </a:spcBef>
              <a:spcAft>
                <a:spcPts val="1600"/>
              </a:spcAft>
              <a:buClr>
                <a:schemeClr val="accent6"/>
              </a:buClr>
              <a:buSzPts val="1400"/>
              <a:buFont typeface="Nunito"/>
              <a:buChar char="■"/>
              <a:defRPr b="0" i="0" sz="1400" u="none" cap="none" strike="noStrike">
                <a:solidFill>
                  <a:schemeClr val="accent6"/>
                </a:solidFill>
                <a:latin typeface="Nunito"/>
                <a:ea typeface="Nunito"/>
                <a:cs typeface="Nunito"/>
                <a:sym typeface="Nunito"/>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40">
          <p15:clr>
            <a:srgbClr val="EA4335"/>
          </p15:clr>
        </p15:guide>
        <p15:guide id="2" pos="449">
          <p15:clr>
            <a:srgbClr val="EA4335"/>
          </p15:clr>
        </p15:guide>
        <p15:guide id="3" orient="horz" pos="2900">
          <p15:clr>
            <a:srgbClr val="EA4335"/>
          </p15:clr>
        </p15:guide>
        <p15:guide id="4" pos="5311">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slide" Target="/ppt/slides/slide3.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slide" Target="/ppt/slides/slide3.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slide" Target="/ppt/slides/slide3.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slide" Target="/ppt/slides/slide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slide" Target="/ppt/slides/slide3.xml"/><Relationship Id="rId4" Type="http://schemas.openxmlformats.org/officeDocument/2006/relationships/slide" Target="/ppt/slides/slide27.xml"/><Relationship Id="rId5" Type="http://schemas.openxmlformats.org/officeDocument/2006/relationships/slide" Target="/ppt/slides/slide6.xml"/><Relationship Id="rId6" Type="http://schemas.openxmlformats.org/officeDocument/2006/relationships/image" Target="../media/image4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3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2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3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2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3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2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3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31.jpg"/><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38.pn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0.xml"/><Relationship Id="rId3" Type="http://schemas.openxmlformats.org/officeDocument/2006/relationships/image" Target="../media/image2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jpg"/><Relationship Id="rId4" Type="http://schemas.openxmlformats.org/officeDocument/2006/relationships/image" Target="../media/image7.jpg"/><Relationship Id="rId5" Type="http://schemas.openxmlformats.org/officeDocument/2006/relationships/image" Target="../media/image9.jpg"/><Relationship Id="rId6"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slide" Target="/ppt/slid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slide" Target="/ppt/slides/slide9.xml"/><Relationship Id="rId4" Type="http://schemas.openxmlformats.org/officeDocument/2006/relationships/slide" Target="/ppt/slides/slide3.xml"/><Relationship Id="rId5" Type="http://schemas.openxmlformats.org/officeDocument/2006/relationships/slide" Target="/ppt/slides/slide3.xml"/><Relationship Id="rId6"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slide" Target="/ppt/slides/slide3.xml"/><Relationship Id="rId4" Type="http://schemas.openxmlformats.org/officeDocument/2006/relationships/slide" Target="/ppt/slides/slide19.xml"/><Relationship Id="rId5"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15"/>
          <p:cNvSpPr/>
          <p:nvPr/>
        </p:nvSpPr>
        <p:spPr>
          <a:xfrm>
            <a:off x="2286000" y="-941958"/>
            <a:ext cx="4572000" cy="71558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350" u="none" cap="none" strike="noStrike">
                <a:solidFill>
                  <a:srgbClr val="000000"/>
                </a:solidFill>
                <a:latin typeface="Times New Roman"/>
                <a:ea typeface="Times New Roman"/>
                <a:cs typeface="Times New Roman"/>
                <a:sym typeface="Times New Roman"/>
              </a:rPr>
              <a:t>Giáo án biên soạn bởi </a:t>
            </a:r>
            <a:r>
              <a:rPr b="1" i="0" lang="en-US" sz="1350" u="none" cap="none" strike="noStrike">
                <a:solidFill>
                  <a:srgbClr val="000000"/>
                </a:solidFill>
                <a:latin typeface="Times New Roman"/>
                <a:ea typeface="Times New Roman"/>
                <a:cs typeface="Times New Roman"/>
                <a:sym typeface="Times New Roman"/>
              </a:rPr>
              <a:t>Kim Dung </a:t>
            </a:r>
            <a:r>
              <a:rPr b="1" i="0" lang="en-US" sz="1350" u="none" cap="none" strike="noStrike">
                <a:solidFill>
                  <a:srgbClr val="E76784"/>
                </a:solidFill>
                <a:latin typeface="Times New Roman"/>
                <a:ea typeface="Times New Roman"/>
                <a:cs typeface="Times New Roman"/>
                <a:sym typeface="Times New Roman"/>
              </a:rPr>
              <a:t>0336032445</a:t>
            </a:r>
            <a:r>
              <a:rPr b="0" i="0" lang="en-US" sz="1350" u="none" cap="none" strike="noStrike">
                <a:solidFill>
                  <a:srgbClr val="000000"/>
                </a:solidFill>
                <a:latin typeface="Times New Roman"/>
                <a:ea typeface="Times New Roman"/>
                <a:cs typeface="Times New Roman"/>
                <a:sym typeface="Times New Roman"/>
              </a:rPr>
              <a:t> https://www.facebook.com/phamkimdung25/ . </a:t>
            </a:r>
            <a:endParaRPr/>
          </a:p>
          <a:p>
            <a:pPr indent="0" lvl="0" marL="0" marR="0" rtl="0" algn="ctr">
              <a:lnSpc>
                <a:spcPct val="100000"/>
              </a:lnSpc>
              <a:spcBef>
                <a:spcPts val="0"/>
              </a:spcBef>
              <a:spcAft>
                <a:spcPts val="0"/>
              </a:spcAft>
              <a:buNone/>
            </a:pPr>
            <a:r>
              <a:rPr b="0" i="0" lang="en-US" sz="1350" u="none" cap="none" strike="noStrike">
                <a:solidFill>
                  <a:srgbClr val="000000"/>
                </a:solidFill>
                <a:latin typeface="Times New Roman"/>
                <a:ea typeface="Times New Roman"/>
                <a:cs typeface="Times New Roman"/>
                <a:sym typeface="Times New Roman"/>
              </a:rPr>
              <a:t>Chỉ được phép chia sẻ bởi chủ sở hữu. </a:t>
            </a:r>
            <a:endParaRPr/>
          </a:p>
        </p:txBody>
      </p:sp>
      <p:pic>
        <p:nvPicPr>
          <p:cNvPr descr="7. Video Thiên tai 2019 cực đoan và dị thường - VTC14.mp4" id="177" name="Google Shape;177;p15"/>
          <p:cNvPicPr preferRelativeResize="0"/>
          <p:nvPr/>
        </p:nvPicPr>
        <p:blipFill rotWithShape="1">
          <a:blip r:embed="rId3">
            <a:alphaModFix/>
          </a:blip>
          <a:srcRect b="0" l="0" r="0" t="0"/>
          <a:stretch/>
        </p:blipFill>
        <p:spPr>
          <a:xfrm>
            <a:off x="0" y="1588"/>
            <a:ext cx="9144000" cy="5138737"/>
          </a:xfrm>
          <a:prstGeom prst="rect">
            <a:avLst/>
          </a:prstGeom>
          <a:noFill/>
          <a:ln>
            <a:noFill/>
          </a:ln>
        </p:spPr>
      </p:pic>
    </p:spTree>
  </p:cSld>
  <p:clrMapOvr>
    <a:masterClrMapping/>
  </p:clrMapOvr>
  <mc:AlternateContent>
    <mc:Choice Requires="p14">
      <p:transition spd="slow" p14:dur="34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5000"/>
                                        <p:tgtEl>
                                          <p:spTgt spid="1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grpSp>
        <p:nvGrpSpPr>
          <p:cNvPr id="270" name="Google Shape;270;p24"/>
          <p:cNvGrpSpPr/>
          <p:nvPr/>
        </p:nvGrpSpPr>
        <p:grpSpPr>
          <a:xfrm>
            <a:off x="399275" y="430014"/>
            <a:ext cx="3829825" cy="725691"/>
            <a:chOff x="2943" y="1445"/>
            <a:chExt cx="2385" cy="335"/>
          </a:xfrm>
        </p:grpSpPr>
        <p:sp>
          <p:nvSpPr>
            <p:cNvPr id="271" name="Google Shape;271;p24"/>
            <p:cNvSpPr/>
            <p:nvPr/>
          </p:nvSpPr>
          <p:spPr>
            <a:xfrm>
              <a:off x="3041" y="1445"/>
              <a:ext cx="2287" cy="335"/>
            </a:xfrm>
            <a:prstGeom prst="roundRect">
              <a:avLst>
                <a:gd fmla="val 50000" name="adj"/>
              </a:avLst>
            </a:prstGeom>
            <a:solidFill>
              <a:srgbClr val="FEF7E0"/>
            </a:solidFill>
            <a:ln cap="flat" cmpd="sng" w="28575">
              <a:solidFill>
                <a:srgbClr val="EAEAE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72" name="Google Shape;272;p24"/>
            <p:cNvSpPr/>
            <p:nvPr/>
          </p:nvSpPr>
          <p:spPr>
            <a:xfrm>
              <a:off x="2943" y="1445"/>
              <a:ext cx="409" cy="306"/>
            </a:xfrm>
            <a:prstGeom prst="ellipse">
              <a:avLst/>
            </a:prstGeom>
            <a:solidFill>
              <a:srgbClr val="D785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4500" u="none" cap="none" strike="noStrike">
                  <a:solidFill>
                    <a:schemeClr val="accent6"/>
                  </a:solidFill>
                  <a:latin typeface="Arial"/>
                  <a:ea typeface="Arial"/>
                  <a:cs typeface="Arial"/>
                  <a:sym typeface="Arial"/>
                </a:rPr>
                <a:t>1</a:t>
              </a:r>
              <a:endParaRPr b="1" i="0" sz="4500" u="none" cap="none" strike="noStrike">
                <a:solidFill>
                  <a:schemeClr val="accent6"/>
                </a:solidFill>
                <a:latin typeface="Arial"/>
                <a:ea typeface="Arial"/>
                <a:cs typeface="Arial"/>
                <a:sym typeface="Arial"/>
              </a:endParaRPr>
            </a:p>
          </p:txBody>
        </p:sp>
      </p:grpSp>
      <p:sp>
        <p:nvSpPr>
          <p:cNvPr id="273" name="Google Shape;273;p24"/>
          <p:cNvSpPr txBox="1"/>
          <p:nvPr/>
        </p:nvSpPr>
        <p:spPr>
          <a:xfrm>
            <a:off x="830772" y="400445"/>
            <a:ext cx="3124200" cy="7848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4500" u="none" cap="none" strike="noStrike">
                <a:solidFill>
                  <a:srgbClr val="A11F17"/>
                </a:solidFill>
                <a:latin typeface="Times New Roman"/>
                <a:ea typeface="Times New Roman"/>
                <a:cs typeface="Times New Roman"/>
                <a:sym typeface="Times New Roman"/>
              </a:rPr>
              <a:t>BÃO</a:t>
            </a:r>
            <a:endParaRPr/>
          </a:p>
        </p:txBody>
      </p:sp>
      <p:pic>
        <p:nvPicPr>
          <p:cNvPr descr="A beach with palm trees and a body of water&#10;&#10;Description automatically generated with low confidence" id="274" name="Google Shape;274;p24"/>
          <p:cNvPicPr preferRelativeResize="0"/>
          <p:nvPr/>
        </p:nvPicPr>
        <p:blipFill rotWithShape="1">
          <a:blip r:embed="rId3">
            <a:alphaModFix/>
          </a:blip>
          <a:srcRect b="0" l="0" r="0" t="7518"/>
          <a:stretch/>
        </p:blipFill>
        <p:spPr>
          <a:xfrm>
            <a:off x="59355" y="1428750"/>
            <a:ext cx="4950795" cy="3280182"/>
          </a:xfrm>
          <a:prstGeom prst="rect">
            <a:avLst/>
          </a:prstGeom>
          <a:noFill/>
          <a:ln>
            <a:noFill/>
          </a:ln>
        </p:spPr>
      </p:pic>
      <p:sp>
        <p:nvSpPr>
          <p:cNvPr id="275" name="Google Shape;275;p24"/>
          <p:cNvSpPr/>
          <p:nvPr/>
        </p:nvSpPr>
        <p:spPr>
          <a:xfrm>
            <a:off x="5189030" y="506214"/>
            <a:ext cx="3733799" cy="4514697"/>
          </a:xfrm>
          <a:prstGeom prst="rect">
            <a:avLst/>
          </a:prstGeom>
          <a:noFill/>
          <a:ln>
            <a:noFill/>
          </a:ln>
        </p:spPr>
        <p:txBody>
          <a:bodyPr anchorCtr="0" anchor="t" bIns="45700" lIns="91425" spcFirstLastPara="1" rIns="91425" wrap="square" tIns="45700">
            <a:noAutofit/>
          </a:bodyPr>
          <a:lstStyle/>
          <a:p>
            <a:pPr indent="0" lvl="0" marL="0" marR="0" rtl="0" algn="just">
              <a:lnSpc>
                <a:spcPct val="115000"/>
              </a:lnSpc>
              <a:spcBef>
                <a:spcPts val="0"/>
              </a:spcBef>
              <a:spcAft>
                <a:spcPts val="0"/>
              </a:spcAft>
              <a:buNone/>
            </a:pPr>
            <a:r>
              <a:rPr b="0" i="0" lang="en-US" sz="2800" u="none" cap="none" strike="noStrike">
                <a:solidFill>
                  <a:srgbClr val="000000"/>
                </a:solidFill>
                <a:latin typeface="Times New Roman"/>
                <a:ea typeface="Times New Roman"/>
                <a:cs typeface="Times New Roman"/>
                <a:sym typeface="Times New Roman"/>
              </a:rPr>
              <a:t>Gió xoáy có sức gió mạnh nhất từ cấp 8 trở lên và có thể có gió giật trong phạm vi rộng kèm theo mưa to đến rất to, có sức phá hoại rất lớn, làm đổ cây cối, nhà cửa,... Bão thường phát sinh từ ngoài biển khơi.</a:t>
            </a:r>
            <a:endParaRPr b="0" i="0" sz="2800" u="none" cap="none" strike="noStrike">
              <a:solidFill>
                <a:srgbClr val="000000"/>
              </a:solidFill>
              <a:latin typeface="Arimo"/>
              <a:ea typeface="Arimo"/>
              <a:cs typeface="Arimo"/>
              <a:sym typeface="Arimo"/>
            </a:endParaRPr>
          </a:p>
        </p:txBody>
      </p:sp>
    </p:spTree>
  </p:cSld>
  <p:clrMapOvr>
    <a:masterClrMapping/>
  </p:clrMapOvr>
  <mc:AlternateContent>
    <mc:Choice Requires="p14">
      <p:transition spd="slow" p14:dur="34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250"/>
                                        <p:tgtEl>
                                          <p:spTgt spid="2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5">
                                            <p:txEl>
                                              <p:pRg end="0" st="0"/>
                                            </p:txEl>
                                          </p:spTgt>
                                        </p:tgtEl>
                                        <p:attrNameLst>
                                          <p:attrName>style.visibility</p:attrName>
                                        </p:attrNameLst>
                                      </p:cBhvr>
                                      <p:to>
                                        <p:strVal val="visible"/>
                                      </p:to>
                                    </p:set>
                                    <p:animEffect filter="fade" transition="in">
                                      <p:cBhvr>
                                        <p:cTn dur="500"/>
                                        <p:tgtEl>
                                          <p:spTgt spid="275">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descr="A picture containing text&#10;&#10;Description automatically generated" id="280" name="Google Shape;280;p25"/>
          <p:cNvPicPr preferRelativeResize="0"/>
          <p:nvPr/>
        </p:nvPicPr>
        <p:blipFill rotWithShape="1">
          <a:blip r:embed="rId3">
            <a:alphaModFix/>
          </a:blip>
          <a:srcRect b="0" l="0" r="0" t="0"/>
          <a:stretch/>
        </p:blipFill>
        <p:spPr>
          <a:xfrm>
            <a:off x="119571" y="1442762"/>
            <a:ext cx="4894080" cy="2843488"/>
          </a:xfrm>
          <a:prstGeom prst="rect">
            <a:avLst/>
          </a:prstGeom>
          <a:noFill/>
          <a:ln>
            <a:noFill/>
          </a:ln>
        </p:spPr>
      </p:pic>
      <p:grpSp>
        <p:nvGrpSpPr>
          <p:cNvPr id="281" name="Google Shape;281;p25"/>
          <p:cNvGrpSpPr/>
          <p:nvPr/>
        </p:nvGrpSpPr>
        <p:grpSpPr>
          <a:xfrm>
            <a:off x="362341" y="430014"/>
            <a:ext cx="3866758" cy="725691"/>
            <a:chOff x="2920" y="1445"/>
            <a:chExt cx="2408" cy="335"/>
          </a:xfrm>
        </p:grpSpPr>
        <p:sp>
          <p:nvSpPr>
            <p:cNvPr id="282" name="Google Shape;282;p25"/>
            <p:cNvSpPr/>
            <p:nvPr/>
          </p:nvSpPr>
          <p:spPr>
            <a:xfrm>
              <a:off x="3041" y="1445"/>
              <a:ext cx="2287" cy="335"/>
            </a:xfrm>
            <a:prstGeom prst="roundRect">
              <a:avLst>
                <a:gd fmla="val 50000" name="adj"/>
              </a:avLst>
            </a:prstGeom>
            <a:solidFill>
              <a:srgbClr val="FEF7E0"/>
            </a:solidFill>
            <a:ln cap="flat" cmpd="sng" w="28575">
              <a:solidFill>
                <a:srgbClr val="EAEAE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83" name="Google Shape;283;p25"/>
            <p:cNvSpPr/>
            <p:nvPr/>
          </p:nvSpPr>
          <p:spPr>
            <a:xfrm>
              <a:off x="2920" y="1445"/>
              <a:ext cx="432" cy="306"/>
            </a:xfrm>
            <a:prstGeom prst="ellipse">
              <a:avLst/>
            </a:prstGeom>
            <a:solidFill>
              <a:srgbClr val="D785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4500" u="none" cap="none" strike="noStrike">
                  <a:solidFill>
                    <a:schemeClr val="accent6"/>
                  </a:solidFill>
                  <a:latin typeface="Arial"/>
                  <a:ea typeface="Arial"/>
                  <a:cs typeface="Arial"/>
                  <a:sym typeface="Arial"/>
                </a:rPr>
                <a:t>2</a:t>
              </a:r>
              <a:endParaRPr b="1" i="0" sz="4500" u="none" cap="none" strike="noStrike">
                <a:solidFill>
                  <a:schemeClr val="accent6"/>
                </a:solidFill>
                <a:latin typeface="Arial"/>
                <a:ea typeface="Arial"/>
                <a:cs typeface="Arial"/>
                <a:sym typeface="Arial"/>
              </a:endParaRPr>
            </a:p>
          </p:txBody>
        </p:sp>
      </p:grpSp>
      <p:sp>
        <p:nvSpPr>
          <p:cNvPr id="284" name="Google Shape;284;p25"/>
          <p:cNvSpPr txBox="1"/>
          <p:nvPr/>
        </p:nvSpPr>
        <p:spPr>
          <a:xfrm>
            <a:off x="830772" y="400445"/>
            <a:ext cx="3124200" cy="7848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4500" u="none" cap="none" strike="noStrike">
                <a:solidFill>
                  <a:srgbClr val="A11F17"/>
                </a:solidFill>
                <a:latin typeface="Times New Roman"/>
                <a:ea typeface="Times New Roman"/>
                <a:cs typeface="Times New Roman"/>
                <a:sym typeface="Times New Roman"/>
              </a:rPr>
              <a:t>Lũ quét</a:t>
            </a:r>
            <a:endParaRPr/>
          </a:p>
        </p:txBody>
      </p:sp>
      <p:sp>
        <p:nvSpPr>
          <p:cNvPr id="285" name="Google Shape;285;p25"/>
          <p:cNvSpPr/>
          <p:nvPr/>
        </p:nvSpPr>
        <p:spPr>
          <a:xfrm>
            <a:off x="5236981" y="314401"/>
            <a:ext cx="3787448" cy="4514697"/>
          </a:xfrm>
          <a:prstGeom prst="rect">
            <a:avLst/>
          </a:prstGeom>
          <a:noFill/>
          <a:ln>
            <a:noFill/>
          </a:ln>
        </p:spPr>
        <p:txBody>
          <a:bodyPr anchorCtr="0" anchor="t" bIns="45700" lIns="91425" spcFirstLastPara="1" rIns="91425" wrap="square" tIns="45700">
            <a:noAutofit/>
          </a:bodyPr>
          <a:lstStyle/>
          <a:p>
            <a:pPr indent="0" lvl="0" marL="0" marR="0" rtl="0" algn="just">
              <a:lnSpc>
                <a:spcPct val="115000"/>
              </a:lnSpc>
              <a:spcBef>
                <a:spcPts val="0"/>
              </a:spcBef>
              <a:spcAft>
                <a:spcPts val="0"/>
              </a:spcAft>
              <a:buNone/>
            </a:pPr>
            <a:r>
              <a:rPr b="0" i="0" lang="en-US" sz="2800" u="none" cap="none" strike="noStrike">
                <a:solidFill>
                  <a:srgbClr val="000000"/>
                </a:solidFill>
                <a:latin typeface="Times New Roman"/>
                <a:ea typeface="Times New Roman"/>
                <a:cs typeface="Times New Roman"/>
                <a:sym typeface="Times New Roman"/>
              </a:rPr>
              <a:t>Lũ xảy ra bất ngờ trên sườn dốc và trên các sông suối, trong dòng chảy quét lũ lụt nhanh, xuống nhanh, có sức tàn phá lớn trên mọi phạm vi rộng, có thể cuốn trôi nhà cửa, vật nuôi, cây cối, người,…</a:t>
            </a:r>
            <a:endParaRPr b="0" i="0" sz="2800" u="none" cap="none" strike="noStrike">
              <a:solidFill>
                <a:srgbClr val="000000"/>
              </a:solidFill>
              <a:latin typeface="Arimo"/>
              <a:ea typeface="Arimo"/>
              <a:cs typeface="Arimo"/>
              <a:sym typeface="Arimo"/>
            </a:endParaRPr>
          </a:p>
        </p:txBody>
      </p:sp>
    </p:spTree>
  </p:cSld>
  <p:clrMapOvr>
    <a:masterClrMapping/>
  </p:clrMapOvr>
  <mc:AlternateContent>
    <mc:Choice Requires="p14">
      <p:transition spd="slow" p14:dur="34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250"/>
                                        <p:tgtEl>
                                          <p:spTgt spid="2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5">
                                            <p:txEl>
                                              <p:pRg end="0" st="0"/>
                                            </p:txEl>
                                          </p:spTgt>
                                        </p:tgtEl>
                                        <p:attrNameLst>
                                          <p:attrName>style.visibility</p:attrName>
                                        </p:attrNameLst>
                                      </p:cBhvr>
                                      <p:to>
                                        <p:strVal val="visible"/>
                                      </p:to>
                                    </p:set>
                                    <p:animEffect filter="fade" transition="in">
                                      <p:cBhvr>
                                        <p:cTn dur="500"/>
                                        <p:tgtEl>
                                          <p:spTgt spid="285">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pic>
        <p:nvPicPr>
          <p:cNvPr descr="A picture containing text&#10;&#10;Description automatically generated" id="290" name="Google Shape;290;p26"/>
          <p:cNvPicPr preferRelativeResize="0"/>
          <p:nvPr/>
        </p:nvPicPr>
        <p:blipFill rotWithShape="1">
          <a:blip r:embed="rId3">
            <a:alphaModFix/>
          </a:blip>
          <a:srcRect b="0" l="0" r="0" t="0"/>
          <a:stretch/>
        </p:blipFill>
        <p:spPr>
          <a:xfrm>
            <a:off x="106870" y="1582699"/>
            <a:ext cx="5443674" cy="3160355"/>
          </a:xfrm>
          <a:prstGeom prst="rect">
            <a:avLst/>
          </a:prstGeom>
          <a:noFill/>
          <a:ln>
            <a:noFill/>
          </a:ln>
        </p:spPr>
      </p:pic>
      <p:grpSp>
        <p:nvGrpSpPr>
          <p:cNvPr id="291" name="Google Shape;291;p26"/>
          <p:cNvGrpSpPr/>
          <p:nvPr/>
        </p:nvGrpSpPr>
        <p:grpSpPr>
          <a:xfrm>
            <a:off x="362341" y="430014"/>
            <a:ext cx="3866758" cy="725691"/>
            <a:chOff x="2920" y="1445"/>
            <a:chExt cx="2408" cy="335"/>
          </a:xfrm>
        </p:grpSpPr>
        <p:sp>
          <p:nvSpPr>
            <p:cNvPr id="292" name="Google Shape;292;p26"/>
            <p:cNvSpPr/>
            <p:nvPr/>
          </p:nvSpPr>
          <p:spPr>
            <a:xfrm>
              <a:off x="3041" y="1445"/>
              <a:ext cx="2287" cy="335"/>
            </a:xfrm>
            <a:prstGeom prst="roundRect">
              <a:avLst>
                <a:gd fmla="val 50000" name="adj"/>
              </a:avLst>
            </a:prstGeom>
            <a:solidFill>
              <a:srgbClr val="FEF7E0"/>
            </a:solidFill>
            <a:ln cap="flat" cmpd="sng" w="28575">
              <a:solidFill>
                <a:srgbClr val="EAEAE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93" name="Google Shape;293;p26"/>
            <p:cNvSpPr/>
            <p:nvPr/>
          </p:nvSpPr>
          <p:spPr>
            <a:xfrm>
              <a:off x="2920" y="1445"/>
              <a:ext cx="432" cy="306"/>
            </a:xfrm>
            <a:prstGeom prst="ellipse">
              <a:avLst/>
            </a:prstGeom>
            <a:solidFill>
              <a:srgbClr val="D785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4500" u="none" cap="none" strike="noStrike">
                  <a:solidFill>
                    <a:schemeClr val="accent6"/>
                  </a:solidFill>
                  <a:latin typeface="Arial"/>
                  <a:ea typeface="Arial"/>
                  <a:cs typeface="Arial"/>
                  <a:sym typeface="Arial"/>
                </a:rPr>
                <a:t>3</a:t>
              </a:r>
              <a:endParaRPr b="1" i="0" sz="4500" u="none" cap="none" strike="noStrike">
                <a:solidFill>
                  <a:schemeClr val="accent6"/>
                </a:solidFill>
                <a:latin typeface="Arial"/>
                <a:ea typeface="Arial"/>
                <a:cs typeface="Arial"/>
                <a:sym typeface="Arial"/>
              </a:endParaRPr>
            </a:p>
          </p:txBody>
        </p:sp>
      </p:grpSp>
      <p:sp>
        <p:nvSpPr>
          <p:cNvPr id="294" name="Google Shape;294;p26"/>
          <p:cNvSpPr txBox="1"/>
          <p:nvPr/>
        </p:nvSpPr>
        <p:spPr>
          <a:xfrm>
            <a:off x="830772" y="400445"/>
            <a:ext cx="3124200" cy="7848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4500" u="none" cap="none" strike="noStrike">
                <a:solidFill>
                  <a:srgbClr val="A11F17"/>
                </a:solidFill>
                <a:latin typeface="Times New Roman"/>
                <a:ea typeface="Times New Roman"/>
                <a:cs typeface="Times New Roman"/>
                <a:sym typeface="Times New Roman"/>
              </a:rPr>
              <a:t>Lụt</a:t>
            </a:r>
            <a:endParaRPr/>
          </a:p>
        </p:txBody>
      </p:sp>
      <p:sp>
        <p:nvSpPr>
          <p:cNvPr id="295" name="Google Shape;295;p26"/>
          <p:cNvSpPr/>
          <p:nvPr/>
        </p:nvSpPr>
        <p:spPr>
          <a:xfrm>
            <a:off x="5550544" y="599128"/>
            <a:ext cx="3593456" cy="403187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3200" u="none" cap="none" strike="noStrike">
                <a:solidFill>
                  <a:srgbClr val="000000"/>
                </a:solidFill>
                <a:latin typeface="Times New Roman"/>
                <a:ea typeface="Times New Roman"/>
                <a:cs typeface="Times New Roman"/>
                <a:sym typeface="Times New Roman"/>
              </a:rPr>
              <a:t>Nước dâng cao do mưa lũ, triều cường, nước biển dâng gây ra, làm ngập cả mái nhà, cả mấy vùng rộng lớn, có thể nhấn chìm nhà cửa, ruộng đồng, cây cối.</a:t>
            </a:r>
            <a:r>
              <a:rPr b="0" i="0" lang="en-US" sz="3200" u="none" cap="none" strike="noStrike">
                <a:solidFill>
                  <a:srgbClr val="000000"/>
                </a:solidFill>
                <a:latin typeface="Arial"/>
                <a:ea typeface="Arial"/>
                <a:cs typeface="Arial"/>
                <a:sym typeface="Arial"/>
              </a:rPr>
              <a:t> </a:t>
            </a:r>
            <a:endParaRPr/>
          </a:p>
        </p:txBody>
      </p:sp>
    </p:spTree>
  </p:cSld>
  <p:clrMapOvr>
    <a:masterClrMapping/>
  </p:clrMapOvr>
  <mc:AlternateContent>
    <mc:Choice Requires="p14">
      <p:transition spd="slow" p14:dur="34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1"/>
                                        </p:tgtEl>
                                        <p:attrNameLst>
                                          <p:attrName>style.visibility</p:attrName>
                                        </p:attrNameLst>
                                      </p:cBhvr>
                                      <p:to>
                                        <p:strVal val="visible"/>
                                      </p:to>
                                    </p:set>
                                    <p:animEffect filter="fade" transition="in">
                                      <p:cBhvr>
                                        <p:cTn dur="250"/>
                                        <p:tgtEl>
                                          <p:spTgt spid="2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5">
                                            <p:txEl>
                                              <p:pRg end="0" st="0"/>
                                            </p:txEl>
                                          </p:spTgt>
                                        </p:tgtEl>
                                        <p:attrNameLst>
                                          <p:attrName>style.visibility</p:attrName>
                                        </p:attrNameLst>
                                      </p:cBhvr>
                                      <p:to>
                                        <p:strVal val="visible"/>
                                      </p:to>
                                    </p:set>
                                    <p:animEffect filter="fade" transition="in">
                                      <p:cBhvr>
                                        <p:cTn dur="500"/>
                                        <p:tgtEl>
                                          <p:spTgt spid="295">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pic>
        <p:nvPicPr>
          <p:cNvPr descr="A picture containing text, sky, outdoor, night sky&#10;&#10;Description automatically generated" id="300" name="Google Shape;300;p27"/>
          <p:cNvPicPr preferRelativeResize="0"/>
          <p:nvPr/>
        </p:nvPicPr>
        <p:blipFill rotWithShape="1">
          <a:blip r:embed="rId3">
            <a:alphaModFix/>
          </a:blip>
          <a:srcRect b="0" l="0" r="0" t="0"/>
          <a:stretch/>
        </p:blipFill>
        <p:spPr>
          <a:xfrm>
            <a:off x="119569" y="1586649"/>
            <a:ext cx="5512161" cy="3156405"/>
          </a:xfrm>
          <a:prstGeom prst="rect">
            <a:avLst/>
          </a:prstGeom>
          <a:noFill/>
          <a:ln>
            <a:noFill/>
          </a:ln>
        </p:spPr>
      </p:pic>
      <p:grpSp>
        <p:nvGrpSpPr>
          <p:cNvPr id="301" name="Google Shape;301;p27"/>
          <p:cNvGrpSpPr/>
          <p:nvPr/>
        </p:nvGrpSpPr>
        <p:grpSpPr>
          <a:xfrm>
            <a:off x="362341" y="430014"/>
            <a:ext cx="3866758" cy="725691"/>
            <a:chOff x="2920" y="1445"/>
            <a:chExt cx="2408" cy="335"/>
          </a:xfrm>
        </p:grpSpPr>
        <p:sp>
          <p:nvSpPr>
            <p:cNvPr id="302" name="Google Shape;302;p27"/>
            <p:cNvSpPr/>
            <p:nvPr/>
          </p:nvSpPr>
          <p:spPr>
            <a:xfrm>
              <a:off x="3041" y="1445"/>
              <a:ext cx="2287" cy="335"/>
            </a:xfrm>
            <a:prstGeom prst="roundRect">
              <a:avLst>
                <a:gd fmla="val 50000" name="adj"/>
              </a:avLst>
            </a:prstGeom>
            <a:solidFill>
              <a:srgbClr val="FEF7E0"/>
            </a:solidFill>
            <a:ln cap="flat" cmpd="sng" w="28575">
              <a:solidFill>
                <a:srgbClr val="EAEAE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03" name="Google Shape;303;p27"/>
            <p:cNvSpPr/>
            <p:nvPr/>
          </p:nvSpPr>
          <p:spPr>
            <a:xfrm>
              <a:off x="2920" y="1445"/>
              <a:ext cx="432" cy="306"/>
            </a:xfrm>
            <a:prstGeom prst="ellipse">
              <a:avLst/>
            </a:prstGeom>
            <a:solidFill>
              <a:srgbClr val="D785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4500" u="none" cap="none" strike="noStrike">
                  <a:solidFill>
                    <a:schemeClr val="accent6"/>
                  </a:solidFill>
                  <a:latin typeface="Arial"/>
                  <a:ea typeface="Arial"/>
                  <a:cs typeface="Arial"/>
                  <a:sym typeface="Arial"/>
                </a:rPr>
                <a:t>4</a:t>
              </a:r>
              <a:endParaRPr b="1" i="0" sz="4500" u="none" cap="none" strike="noStrike">
                <a:solidFill>
                  <a:schemeClr val="accent6"/>
                </a:solidFill>
                <a:latin typeface="Arial"/>
                <a:ea typeface="Arial"/>
                <a:cs typeface="Arial"/>
                <a:sym typeface="Arial"/>
              </a:endParaRPr>
            </a:p>
          </p:txBody>
        </p:sp>
      </p:grpSp>
      <p:sp>
        <p:nvSpPr>
          <p:cNvPr id="304" name="Google Shape;304;p27"/>
          <p:cNvSpPr txBox="1"/>
          <p:nvPr/>
        </p:nvSpPr>
        <p:spPr>
          <a:xfrm>
            <a:off x="830772" y="400445"/>
            <a:ext cx="3124200" cy="7848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4500" u="none" cap="none" strike="noStrike">
                <a:solidFill>
                  <a:srgbClr val="A11F17"/>
                </a:solidFill>
                <a:latin typeface="Times New Roman"/>
                <a:ea typeface="Times New Roman"/>
                <a:cs typeface="Times New Roman"/>
                <a:sym typeface="Times New Roman"/>
              </a:rPr>
              <a:t>Hạn hán</a:t>
            </a:r>
            <a:endParaRPr/>
          </a:p>
        </p:txBody>
      </p:sp>
      <p:sp>
        <p:nvSpPr>
          <p:cNvPr id="305" name="Google Shape;305;p27"/>
          <p:cNvSpPr/>
          <p:nvPr/>
        </p:nvSpPr>
        <p:spPr>
          <a:xfrm>
            <a:off x="5871200" y="816832"/>
            <a:ext cx="3124200" cy="4013791"/>
          </a:xfrm>
          <a:prstGeom prst="rect">
            <a:avLst/>
          </a:prstGeom>
          <a:noFill/>
          <a:ln>
            <a:noFill/>
          </a:ln>
        </p:spPr>
        <p:txBody>
          <a:bodyPr anchorCtr="0" anchor="t" bIns="45700" lIns="91425" spcFirstLastPara="1" rIns="91425" wrap="square" tIns="45700">
            <a:noAutofit/>
          </a:bodyPr>
          <a:lstStyle/>
          <a:p>
            <a:pPr indent="0" lvl="0" marL="0" marR="0" rtl="0" algn="just">
              <a:lnSpc>
                <a:spcPct val="115000"/>
              </a:lnSpc>
              <a:spcBef>
                <a:spcPts val="0"/>
              </a:spcBef>
              <a:spcAft>
                <a:spcPts val="0"/>
              </a:spcAft>
              <a:buNone/>
            </a:pPr>
            <a:r>
              <a:rPr b="0" i="0" lang="en-US" sz="3200" u="none" cap="none" strike="noStrike">
                <a:solidFill>
                  <a:srgbClr val="000000"/>
                </a:solidFill>
                <a:latin typeface="Times New Roman"/>
                <a:ea typeface="Times New Roman"/>
                <a:cs typeface="Times New Roman"/>
                <a:sym typeface="Times New Roman"/>
              </a:rPr>
              <a:t>Hiện tượng thiếu nước nghiêm trọng xảy ra trong thời gian dài do không có mưa và cạn kiệt nguồn nước.</a:t>
            </a:r>
            <a:endParaRPr b="0" i="0" sz="3200" u="none" cap="none" strike="noStrike">
              <a:solidFill>
                <a:srgbClr val="000000"/>
              </a:solidFill>
              <a:latin typeface="Arimo"/>
              <a:ea typeface="Arimo"/>
              <a:cs typeface="Arimo"/>
              <a:sym typeface="Arimo"/>
            </a:endParaRPr>
          </a:p>
        </p:txBody>
      </p:sp>
    </p:spTree>
  </p:cSld>
  <p:clrMapOvr>
    <a:masterClrMapping/>
  </p:clrMapOvr>
  <mc:AlternateContent>
    <mc:Choice Requires="p14">
      <p:transition spd="slow" p14:dur="34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1"/>
                                        </p:tgtEl>
                                        <p:attrNameLst>
                                          <p:attrName>style.visibility</p:attrName>
                                        </p:attrNameLst>
                                      </p:cBhvr>
                                      <p:to>
                                        <p:strVal val="visible"/>
                                      </p:to>
                                    </p:set>
                                    <p:animEffect filter="fade" transition="in">
                                      <p:cBhvr>
                                        <p:cTn dur="250"/>
                                        <p:tgtEl>
                                          <p:spTgt spid="3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
                                            <p:txEl>
                                              <p:pRg end="0" st="0"/>
                                            </p:txEl>
                                          </p:spTgt>
                                        </p:tgtEl>
                                        <p:attrNameLst>
                                          <p:attrName>style.visibility</p:attrName>
                                        </p:attrNameLst>
                                      </p:cBhvr>
                                      <p:to>
                                        <p:strVal val="visible"/>
                                      </p:to>
                                    </p:set>
                                    <p:animEffect filter="fade" transition="in">
                                      <p:cBhvr>
                                        <p:cTn dur="500"/>
                                        <p:tgtEl>
                                          <p:spTgt spid="305">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pic>
        <p:nvPicPr>
          <p:cNvPr descr="A picture containing text, sprinkler system&#10;&#10;Description automatically generated" id="310" name="Google Shape;310;p28"/>
          <p:cNvPicPr preferRelativeResize="0"/>
          <p:nvPr/>
        </p:nvPicPr>
        <p:blipFill rotWithShape="1">
          <a:blip r:embed="rId3">
            <a:alphaModFix/>
          </a:blip>
          <a:srcRect b="0" l="0" r="0" t="0"/>
          <a:stretch/>
        </p:blipFill>
        <p:spPr>
          <a:xfrm>
            <a:off x="257100" y="1508050"/>
            <a:ext cx="4619700" cy="3349700"/>
          </a:xfrm>
          <a:prstGeom prst="rect">
            <a:avLst/>
          </a:prstGeom>
          <a:noFill/>
          <a:ln>
            <a:noFill/>
          </a:ln>
        </p:spPr>
      </p:pic>
      <p:grpSp>
        <p:nvGrpSpPr>
          <p:cNvPr id="311" name="Google Shape;311;p28"/>
          <p:cNvGrpSpPr/>
          <p:nvPr/>
        </p:nvGrpSpPr>
        <p:grpSpPr>
          <a:xfrm>
            <a:off x="362341" y="430014"/>
            <a:ext cx="3866758" cy="725691"/>
            <a:chOff x="2920" y="1445"/>
            <a:chExt cx="2408" cy="335"/>
          </a:xfrm>
        </p:grpSpPr>
        <p:sp>
          <p:nvSpPr>
            <p:cNvPr id="312" name="Google Shape;312;p28"/>
            <p:cNvSpPr/>
            <p:nvPr/>
          </p:nvSpPr>
          <p:spPr>
            <a:xfrm>
              <a:off x="3041" y="1445"/>
              <a:ext cx="2287" cy="335"/>
            </a:xfrm>
            <a:prstGeom prst="roundRect">
              <a:avLst>
                <a:gd fmla="val 50000" name="adj"/>
              </a:avLst>
            </a:prstGeom>
            <a:solidFill>
              <a:srgbClr val="FEF7E0"/>
            </a:solidFill>
            <a:ln cap="flat" cmpd="sng" w="28575">
              <a:solidFill>
                <a:srgbClr val="EAEAE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13" name="Google Shape;313;p28"/>
            <p:cNvSpPr/>
            <p:nvPr/>
          </p:nvSpPr>
          <p:spPr>
            <a:xfrm>
              <a:off x="2920" y="1445"/>
              <a:ext cx="432" cy="306"/>
            </a:xfrm>
            <a:prstGeom prst="ellipse">
              <a:avLst/>
            </a:prstGeom>
            <a:solidFill>
              <a:srgbClr val="D785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4500" u="none" cap="none" strike="noStrike">
                  <a:solidFill>
                    <a:schemeClr val="accent6"/>
                  </a:solidFill>
                  <a:latin typeface="Arial"/>
                  <a:ea typeface="Arial"/>
                  <a:cs typeface="Arial"/>
                  <a:sym typeface="Arial"/>
                </a:rPr>
                <a:t>5</a:t>
              </a:r>
              <a:endParaRPr b="1" i="0" sz="4500" u="none" cap="none" strike="noStrike">
                <a:solidFill>
                  <a:schemeClr val="accent6"/>
                </a:solidFill>
                <a:latin typeface="Arial"/>
                <a:ea typeface="Arial"/>
                <a:cs typeface="Arial"/>
                <a:sym typeface="Arial"/>
              </a:endParaRPr>
            </a:p>
          </p:txBody>
        </p:sp>
      </p:grpSp>
      <p:sp>
        <p:nvSpPr>
          <p:cNvPr id="314" name="Google Shape;314;p28"/>
          <p:cNvSpPr txBox="1"/>
          <p:nvPr/>
        </p:nvSpPr>
        <p:spPr>
          <a:xfrm>
            <a:off x="830772" y="400445"/>
            <a:ext cx="3124200" cy="7848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4500" u="none" cap="none" strike="noStrike">
                <a:solidFill>
                  <a:srgbClr val="A11F17"/>
                </a:solidFill>
                <a:latin typeface="Times New Roman"/>
                <a:ea typeface="Times New Roman"/>
                <a:cs typeface="Times New Roman"/>
                <a:sym typeface="Times New Roman"/>
              </a:rPr>
              <a:t>LỐC</a:t>
            </a:r>
            <a:endParaRPr/>
          </a:p>
        </p:txBody>
      </p:sp>
      <p:sp>
        <p:nvSpPr>
          <p:cNvPr id="315" name="Google Shape;315;p28"/>
          <p:cNvSpPr/>
          <p:nvPr/>
        </p:nvSpPr>
        <p:spPr>
          <a:xfrm>
            <a:off x="5071101" y="240059"/>
            <a:ext cx="3815799" cy="4732386"/>
          </a:xfrm>
          <a:prstGeom prst="rect">
            <a:avLst/>
          </a:prstGeom>
          <a:noFill/>
          <a:ln>
            <a:noFill/>
          </a:ln>
        </p:spPr>
        <p:txBody>
          <a:bodyPr anchorCtr="0" anchor="t" bIns="45700" lIns="91425" spcFirstLastPara="1" rIns="91425" wrap="square" tIns="45700">
            <a:noAutofit/>
          </a:bodyPr>
          <a:lstStyle/>
          <a:p>
            <a:pPr indent="0" lvl="0" marL="0" marR="0" rtl="0" algn="just">
              <a:lnSpc>
                <a:spcPct val="115000"/>
              </a:lnSpc>
              <a:spcBef>
                <a:spcPts val="0"/>
              </a:spcBef>
              <a:spcAft>
                <a:spcPts val="0"/>
              </a:spcAft>
              <a:buNone/>
            </a:pPr>
            <a:r>
              <a:rPr b="0" i="0" lang="en-US" sz="2400" u="none" cap="none" strike="noStrike">
                <a:solidFill>
                  <a:srgbClr val="000000"/>
                </a:solidFill>
                <a:latin typeface="Times New Roman"/>
                <a:ea typeface="Times New Roman"/>
                <a:cs typeface="Times New Roman"/>
                <a:sym typeface="Times New Roman"/>
              </a:rPr>
              <a:t>Luồng gió xoáy có sức gió mạnh tương đương với sức gió của bão nhưng được hình thành và tan trong thời gian ngắn, phạm vi hoạt động hẹp từ vài kilômét vuông đến vài chục kilômét vuông. Lốc xoáy mạnh có thể tạo thành những vòi rồng có khả năng cuốn hút những vật thể trên đường di chuyển.</a:t>
            </a:r>
            <a:endParaRPr b="0" i="0" sz="2400" u="none" cap="none" strike="noStrike">
              <a:solidFill>
                <a:srgbClr val="000000"/>
              </a:solidFill>
              <a:latin typeface="Arimo"/>
              <a:ea typeface="Arimo"/>
              <a:cs typeface="Arimo"/>
              <a:sym typeface="Arimo"/>
            </a:endParaRPr>
          </a:p>
        </p:txBody>
      </p:sp>
    </p:spTree>
  </p:cSld>
  <p:clrMapOvr>
    <a:masterClrMapping/>
  </p:clrMapOvr>
  <mc:AlternateContent>
    <mc:Choice Requires="p14">
      <p:transition spd="slow" p14:dur="34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250"/>
                                        <p:tgtEl>
                                          <p:spTgt spid="3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5">
                                            <p:txEl>
                                              <p:pRg end="0" st="0"/>
                                            </p:txEl>
                                          </p:spTgt>
                                        </p:tgtEl>
                                        <p:attrNameLst>
                                          <p:attrName>style.visibility</p:attrName>
                                        </p:attrNameLst>
                                      </p:cBhvr>
                                      <p:to>
                                        <p:strVal val="visible"/>
                                      </p:to>
                                    </p:set>
                                    <p:animEffect filter="fade" transition="in">
                                      <p:cBhvr>
                                        <p:cTn dur="500"/>
                                        <p:tgtEl>
                                          <p:spTgt spid="315">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pic>
        <p:nvPicPr>
          <p:cNvPr descr="A fire burning in a forest&#10;&#10;Description automatically generated with low confidence" id="320" name="Google Shape;320;p29"/>
          <p:cNvPicPr preferRelativeResize="0"/>
          <p:nvPr/>
        </p:nvPicPr>
        <p:blipFill rotWithShape="1">
          <a:blip r:embed="rId3">
            <a:alphaModFix/>
          </a:blip>
          <a:srcRect b="0" l="0" r="0" t="0"/>
          <a:stretch/>
        </p:blipFill>
        <p:spPr>
          <a:xfrm>
            <a:off x="248041" y="1377950"/>
            <a:ext cx="5945106" cy="3449836"/>
          </a:xfrm>
          <a:prstGeom prst="rect">
            <a:avLst/>
          </a:prstGeom>
          <a:noFill/>
          <a:ln>
            <a:noFill/>
          </a:ln>
        </p:spPr>
      </p:pic>
      <p:grpSp>
        <p:nvGrpSpPr>
          <p:cNvPr id="321" name="Google Shape;321;p29"/>
          <p:cNvGrpSpPr/>
          <p:nvPr/>
        </p:nvGrpSpPr>
        <p:grpSpPr>
          <a:xfrm>
            <a:off x="362341" y="430014"/>
            <a:ext cx="3866758" cy="725691"/>
            <a:chOff x="2920" y="1445"/>
            <a:chExt cx="2408" cy="335"/>
          </a:xfrm>
        </p:grpSpPr>
        <p:sp>
          <p:nvSpPr>
            <p:cNvPr id="322" name="Google Shape;322;p29"/>
            <p:cNvSpPr/>
            <p:nvPr/>
          </p:nvSpPr>
          <p:spPr>
            <a:xfrm>
              <a:off x="3041" y="1445"/>
              <a:ext cx="2287" cy="335"/>
            </a:xfrm>
            <a:prstGeom prst="roundRect">
              <a:avLst>
                <a:gd fmla="val 50000" name="adj"/>
              </a:avLst>
            </a:prstGeom>
            <a:solidFill>
              <a:srgbClr val="FEF7E0"/>
            </a:solidFill>
            <a:ln cap="flat" cmpd="sng" w="28575">
              <a:solidFill>
                <a:srgbClr val="EAEAE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23" name="Google Shape;323;p29"/>
            <p:cNvSpPr/>
            <p:nvPr/>
          </p:nvSpPr>
          <p:spPr>
            <a:xfrm>
              <a:off x="2920" y="1445"/>
              <a:ext cx="432" cy="306"/>
            </a:xfrm>
            <a:prstGeom prst="ellipse">
              <a:avLst/>
            </a:prstGeom>
            <a:solidFill>
              <a:srgbClr val="D785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4500" u="none" cap="none" strike="noStrike">
                  <a:solidFill>
                    <a:schemeClr val="accent6"/>
                  </a:solidFill>
                  <a:latin typeface="Arial"/>
                  <a:ea typeface="Arial"/>
                  <a:cs typeface="Arial"/>
                  <a:sym typeface="Arial"/>
                </a:rPr>
                <a:t>6</a:t>
              </a:r>
              <a:endParaRPr b="1" i="0" sz="4500" u="none" cap="none" strike="noStrike">
                <a:solidFill>
                  <a:schemeClr val="accent6"/>
                </a:solidFill>
                <a:latin typeface="Arial"/>
                <a:ea typeface="Arial"/>
                <a:cs typeface="Arial"/>
                <a:sym typeface="Arial"/>
              </a:endParaRPr>
            </a:p>
          </p:txBody>
        </p:sp>
      </p:grpSp>
      <p:sp>
        <p:nvSpPr>
          <p:cNvPr id="324" name="Google Shape;324;p29"/>
          <p:cNvSpPr txBox="1"/>
          <p:nvPr/>
        </p:nvSpPr>
        <p:spPr>
          <a:xfrm>
            <a:off x="830772" y="400445"/>
            <a:ext cx="3124200" cy="7848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4500" u="none" cap="none" strike="noStrike">
                <a:solidFill>
                  <a:srgbClr val="A11F17"/>
                </a:solidFill>
                <a:latin typeface="Times New Roman"/>
                <a:ea typeface="Times New Roman"/>
                <a:cs typeface="Times New Roman"/>
                <a:sym typeface="Times New Roman"/>
              </a:rPr>
              <a:t>Cháy rừng</a:t>
            </a:r>
            <a:endParaRPr/>
          </a:p>
        </p:txBody>
      </p:sp>
      <p:sp>
        <p:nvSpPr>
          <p:cNvPr id="325" name="Google Shape;325;p29"/>
          <p:cNvSpPr/>
          <p:nvPr/>
        </p:nvSpPr>
        <p:spPr>
          <a:xfrm>
            <a:off x="6387448" y="562161"/>
            <a:ext cx="2607952" cy="4019177"/>
          </a:xfrm>
          <a:prstGeom prst="rect">
            <a:avLst/>
          </a:prstGeom>
          <a:noFill/>
          <a:ln>
            <a:noFill/>
          </a:ln>
        </p:spPr>
        <p:txBody>
          <a:bodyPr anchorCtr="0" anchor="t" bIns="45700" lIns="91425" spcFirstLastPara="1" rIns="91425" wrap="square" tIns="45700">
            <a:noAutofit/>
          </a:bodyPr>
          <a:lstStyle/>
          <a:p>
            <a:pPr indent="0" lvl="0" marL="0" marR="0" rtl="0" algn="just">
              <a:lnSpc>
                <a:spcPct val="115000"/>
              </a:lnSpc>
              <a:spcBef>
                <a:spcPts val="0"/>
              </a:spcBef>
              <a:spcAft>
                <a:spcPts val="0"/>
              </a:spcAft>
              <a:buNone/>
            </a:pPr>
            <a:r>
              <a:rPr b="0" i="0" lang="en-US" sz="2800" u="none" cap="none" strike="noStrike">
                <a:solidFill>
                  <a:srgbClr val="000000"/>
                </a:solidFill>
                <a:latin typeface="Times New Roman"/>
                <a:ea typeface="Times New Roman"/>
                <a:cs typeface="Times New Roman"/>
                <a:sym typeface="Times New Roman"/>
              </a:rPr>
              <a:t>Hiện tượng lửa phát sinh trong một khu rừng, tác động hoặc làm tiêu huỷ một số hoặc toàn bộ các thành phần của khu rừng đó. </a:t>
            </a:r>
            <a:endParaRPr b="0" i="0" sz="2800" u="none" cap="none" strike="noStrike">
              <a:solidFill>
                <a:srgbClr val="000000"/>
              </a:solidFill>
              <a:latin typeface="Arimo"/>
              <a:ea typeface="Arimo"/>
              <a:cs typeface="Arimo"/>
              <a:sym typeface="Arimo"/>
            </a:endParaRPr>
          </a:p>
        </p:txBody>
      </p:sp>
    </p:spTree>
  </p:cSld>
  <p:clrMapOvr>
    <a:masterClrMapping/>
  </p:clrMapOvr>
  <mc:AlternateContent>
    <mc:Choice Requires="p14">
      <p:transition spd="slow" p14:dur="34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21"/>
                                        </p:tgtEl>
                                        <p:attrNameLst>
                                          <p:attrName>style.visibility</p:attrName>
                                        </p:attrNameLst>
                                      </p:cBhvr>
                                      <p:to>
                                        <p:strVal val="visible"/>
                                      </p:to>
                                    </p:set>
                                    <p:animEffect filter="fade" transition="in">
                                      <p:cBhvr>
                                        <p:cTn dur="250"/>
                                        <p:tgtEl>
                                          <p:spTgt spid="3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5">
                                            <p:txEl>
                                              <p:pRg end="0" st="0"/>
                                            </p:txEl>
                                          </p:spTgt>
                                        </p:tgtEl>
                                        <p:attrNameLst>
                                          <p:attrName>style.visibility</p:attrName>
                                        </p:attrNameLst>
                                      </p:cBhvr>
                                      <p:to>
                                        <p:strVal val="visible"/>
                                      </p:to>
                                    </p:set>
                                    <p:animEffect filter="fade" transition="in">
                                      <p:cBhvr>
                                        <p:cTn dur="500"/>
                                        <p:tgtEl>
                                          <p:spTgt spid="325">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pic>
        <p:nvPicPr>
          <p:cNvPr descr="A picture containing rock, outdoor, valley, rocky&#10;&#10;Description automatically generated" id="330" name="Google Shape;330;p30"/>
          <p:cNvPicPr preferRelativeResize="0"/>
          <p:nvPr/>
        </p:nvPicPr>
        <p:blipFill rotWithShape="1">
          <a:blip r:embed="rId3">
            <a:alphaModFix/>
          </a:blip>
          <a:srcRect b="0" l="0" r="0" t="0"/>
          <a:stretch/>
        </p:blipFill>
        <p:spPr>
          <a:xfrm>
            <a:off x="314469" y="1420305"/>
            <a:ext cx="5320529" cy="3322750"/>
          </a:xfrm>
          <a:prstGeom prst="rect">
            <a:avLst/>
          </a:prstGeom>
          <a:noFill/>
          <a:ln>
            <a:noFill/>
          </a:ln>
        </p:spPr>
      </p:pic>
      <p:grpSp>
        <p:nvGrpSpPr>
          <p:cNvPr id="331" name="Google Shape;331;p30"/>
          <p:cNvGrpSpPr/>
          <p:nvPr/>
        </p:nvGrpSpPr>
        <p:grpSpPr>
          <a:xfrm>
            <a:off x="362341" y="430014"/>
            <a:ext cx="3866758" cy="725691"/>
            <a:chOff x="2920" y="1445"/>
            <a:chExt cx="2408" cy="335"/>
          </a:xfrm>
        </p:grpSpPr>
        <p:sp>
          <p:nvSpPr>
            <p:cNvPr id="332" name="Google Shape;332;p30"/>
            <p:cNvSpPr/>
            <p:nvPr/>
          </p:nvSpPr>
          <p:spPr>
            <a:xfrm>
              <a:off x="3041" y="1445"/>
              <a:ext cx="2287" cy="335"/>
            </a:xfrm>
            <a:prstGeom prst="roundRect">
              <a:avLst>
                <a:gd fmla="val 50000" name="adj"/>
              </a:avLst>
            </a:prstGeom>
            <a:solidFill>
              <a:srgbClr val="FEF7E0"/>
            </a:solidFill>
            <a:ln cap="flat" cmpd="sng" w="28575">
              <a:solidFill>
                <a:srgbClr val="EAEAE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33" name="Google Shape;333;p30"/>
            <p:cNvSpPr/>
            <p:nvPr/>
          </p:nvSpPr>
          <p:spPr>
            <a:xfrm>
              <a:off x="2920" y="1445"/>
              <a:ext cx="432" cy="306"/>
            </a:xfrm>
            <a:prstGeom prst="ellipse">
              <a:avLst/>
            </a:prstGeom>
            <a:solidFill>
              <a:srgbClr val="D785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4500" u="none" cap="none" strike="noStrike">
                  <a:solidFill>
                    <a:schemeClr val="accent6"/>
                  </a:solidFill>
                  <a:latin typeface="Arial"/>
                  <a:ea typeface="Arial"/>
                  <a:cs typeface="Arial"/>
                  <a:sym typeface="Arial"/>
                </a:rPr>
                <a:t>7</a:t>
              </a:r>
              <a:endParaRPr b="1" i="0" sz="4500" u="none" cap="none" strike="noStrike">
                <a:solidFill>
                  <a:schemeClr val="accent6"/>
                </a:solidFill>
                <a:latin typeface="Arial"/>
                <a:ea typeface="Arial"/>
                <a:cs typeface="Arial"/>
                <a:sym typeface="Arial"/>
              </a:endParaRPr>
            </a:p>
          </p:txBody>
        </p:sp>
      </p:grpSp>
      <p:sp>
        <p:nvSpPr>
          <p:cNvPr id="334" name="Google Shape;334;p30"/>
          <p:cNvSpPr txBox="1"/>
          <p:nvPr/>
        </p:nvSpPr>
        <p:spPr>
          <a:xfrm>
            <a:off x="830772" y="400445"/>
            <a:ext cx="3124200" cy="7848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4500" u="none" cap="none" strike="noStrike">
                <a:solidFill>
                  <a:srgbClr val="A11F17"/>
                </a:solidFill>
                <a:latin typeface="Times New Roman"/>
                <a:ea typeface="Times New Roman"/>
                <a:cs typeface="Times New Roman"/>
                <a:sym typeface="Times New Roman"/>
              </a:rPr>
              <a:t>Sạt lở đất</a:t>
            </a:r>
            <a:endParaRPr/>
          </a:p>
        </p:txBody>
      </p:sp>
      <p:sp>
        <p:nvSpPr>
          <p:cNvPr id="335" name="Google Shape;335;p30"/>
          <p:cNvSpPr/>
          <p:nvPr/>
        </p:nvSpPr>
        <p:spPr>
          <a:xfrm>
            <a:off x="6151302" y="1641093"/>
            <a:ext cx="2678229" cy="2881173"/>
          </a:xfrm>
          <a:prstGeom prst="rect">
            <a:avLst/>
          </a:prstGeom>
          <a:noFill/>
          <a:ln>
            <a:noFill/>
          </a:ln>
        </p:spPr>
        <p:txBody>
          <a:bodyPr anchorCtr="0" anchor="t" bIns="45700" lIns="91425" spcFirstLastPara="1" rIns="91425" wrap="square" tIns="45700">
            <a:noAutofit/>
          </a:bodyPr>
          <a:lstStyle/>
          <a:p>
            <a:pPr indent="0" lvl="0" marL="0" marR="0" rtl="0" algn="just">
              <a:lnSpc>
                <a:spcPct val="115000"/>
              </a:lnSpc>
              <a:spcBef>
                <a:spcPts val="0"/>
              </a:spcBef>
              <a:spcAft>
                <a:spcPts val="0"/>
              </a:spcAft>
              <a:buNone/>
            </a:pPr>
            <a:r>
              <a:rPr b="0" i="0" lang="en-US" sz="3200" u="none" cap="none" strike="noStrike">
                <a:solidFill>
                  <a:srgbClr val="000000"/>
                </a:solidFill>
                <a:latin typeface="Times New Roman"/>
                <a:ea typeface="Times New Roman"/>
                <a:cs typeface="Times New Roman"/>
                <a:sym typeface="Times New Roman"/>
              </a:rPr>
              <a:t>Đá bị sạt, trượt, lở do tác động của mưa, lũ hoặc dòng chảy. </a:t>
            </a:r>
            <a:endParaRPr b="0" i="0" sz="3200" u="none" cap="none" strike="noStrike">
              <a:solidFill>
                <a:srgbClr val="000000"/>
              </a:solidFill>
              <a:latin typeface="Arimo"/>
              <a:ea typeface="Arimo"/>
              <a:cs typeface="Arimo"/>
              <a:sym typeface="Arimo"/>
            </a:endParaRPr>
          </a:p>
        </p:txBody>
      </p:sp>
    </p:spTree>
  </p:cSld>
  <p:clrMapOvr>
    <a:masterClrMapping/>
  </p:clrMapOvr>
  <mc:AlternateContent>
    <mc:Choice Requires="p14">
      <p:transition spd="slow" p14:dur="34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31"/>
                                        </p:tgtEl>
                                        <p:attrNameLst>
                                          <p:attrName>style.visibility</p:attrName>
                                        </p:attrNameLst>
                                      </p:cBhvr>
                                      <p:to>
                                        <p:strVal val="visible"/>
                                      </p:to>
                                    </p:set>
                                    <p:animEffect filter="fade" transition="in">
                                      <p:cBhvr>
                                        <p:cTn dur="250"/>
                                        <p:tgtEl>
                                          <p:spTgt spid="3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5">
                                            <p:txEl>
                                              <p:pRg end="0" st="0"/>
                                            </p:txEl>
                                          </p:spTgt>
                                        </p:tgtEl>
                                        <p:attrNameLst>
                                          <p:attrName>style.visibility</p:attrName>
                                        </p:attrNameLst>
                                      </p:cBhvr>
                                      <p:to>
                                        <p:strVal val="visible"/>
                                      </p:to>
                                    </p:set>
                                    <p:animEffect filter="fade" transition="in">
                                      <p:cBhvr>
                                        <p:cTn dur="500"/>
                                        <p:tgtEl>
                                          <p:spTgt spid="335">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pic>
        <p:nvPicPr>
          <p:cNvPr descr="A picture containing text&#10;&#10;Description automatically generated" id="340" name="Google Shape;340;p31"/>
          <p:cNvPicPr preferRelativeResize="0"/>
          <p:nvPr/>
        </p:nvPicPr>
        <p:blipFill rotWithShape="1">
          <a:blip r:embed="rId3">
            <a:alphaModFix/>
          </a:blip>
          <a:srcRect b="0" l="0" r="0" t="0"/>
          <a:stretch/>
        </p:blipFill>
        <p:spPr>
          <a:xfrm>
            <a:off x="151319" y="1551649"/>
            <a:ext cx="5468767" cy="3191405"/>
          </a:xfrm>
          <a:prstGeom prst="rect">
            <a:avLst/>
          </a:prstGeom>
          <a:noFill/>
          <a:ln>
            <a:noFill/>
          </a:ln>
        </p:spPr>
      </p:pic>
      <p:grpSp>
        <p:nvGrpSpPr>
          <p:cNvPr id="341" name="Google Shape;341;p31"/>
          <p:cNvGrpSpPr/>
          <p:nvPr/>
        </p:nvGrpSpPr>
        <p:grpSpPr>
          <a:xfrm>
            <a:off x="362341" y="430014"/>
            <a:ext cx="3866758" cy="725691"/>
            <a:chOff x="2920" y="1445"/>
            <a:chExt cx="2408" cy="335"/>
          </a:xfrm>
        </p:grpSpPr>
        <p:sp>
          <p:nvSpPr>
            <p:cNvPr id="342" name="Google Shape;342;p31"/>
            <p:cNvSpPr/>
            <p:nvPr/>
          </p:nvSpPr>
          <p:spPr>
            <a:xfrm>
              <a:off x="3041" y="1445"/>
              <a:ext cx="2287" cy="335"/>
            </a:xfrm>
            <a:prstGeom prst="roundRect">
              <a:avLst>
                <a:gd fmla="val 50000" name="adj"/>
              </a:avLst>
            </a:prstGeom>
            <a:solidFill>
              <a:srgbClr val="FEF7E0"/>
            </a:solidFill>
            <a:ln cap="flat" cmpd="sng" w="28575">
              <a:solidFill>
                <a:srgbClr val="EAEAE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43" name="Google Shape;343;p31"/>
            <p:cNvSpPr/>
            <p:nvPr/>
          </p:nvSpPr>
          <p:spPr>
            <a:xfrm>
              <a:off x="2920" y="1445"/>
              <a:ext cx="432" cy="306"/>
            </a:xfrm>
            <a:prstGeom prst="ellipse">
              <a:avLst/>
            </a:prstGeom>
            <a:solidFill>
              <a:srgbClr val="D785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4500" u="none" cap="none" strike="noStrike">
                  <a:solidFill>
                    <a:schemeClr val="accent6"/>
                  </a:solidFill>
                  <a:latin typeface="Arial"/>
                  <a:ea typeface="Arial"/>
                  <a:cs typeface="Arial"/>
                  <a:sym typeface="Arial"/>
                </a:rPr>
                <a:t>8</a:t>
              </a:r>
              <a:endParaRPr b="1" i="0" sz="4500" u="none" cap="none" strike="noStrike">
                <a:solidFill>
                  <a:schemeClr val="accent6"/>
                </a:solidFill>
                <a:latin typeface="Arial"/>
                <a:ea typeface="Arial"/>
                <a:cs typeface="Arial"/>
                <a:sym typeface="Arial"/>
              </a:endParaRPr>
            </a:p>
          </p:txBody>
        </p:sp>
      </p:grpSp>
      <p:sp>
        <p:nvSpPr>
          <p:cNvPr id="344" name="Google Shape;344;p31"/>
          <p:cNvSpPr txBox="1"/>
          <p:nvPr/>
        </p:nvSpPr>
        <p:spPr>
          <a:xfrm>
            <a:off x="830772" y="400445"/>
            <a:ext cx="3124200" cy="7848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4500" u="none" cap="none" strike="noStrike">
                <a:solidFill>
                  <a:srgbClr val="A11F17"/>
                </a:solidFill>
                <a:latin typeface="Times New Roman"/>
                <a:ea typeface="Times New Roman"/>
                <a:cs typeface="Times New Roman"/>
                <a:sym typeface="Times New Roman"/>
              </a:rPr>
              <a:t>Sóng thần</a:t>
            </a:r>
            <a:endParaRPr/>
          </a:p>
        </p:txBody>
      </p:sp>
      <p:sp>
        <p:nvSpPr>
          <p:cNvPr id="345" name="Google Shape;345;p31"/>
          <p:cNvSpPr/>
          <p:nvPr/>
        </p:nvSpPr>
        <p:spPr>
          <a:xfrm>
            <a:off x="5711536" y="761449"/>
            <a:ext cx="3375314" cy="3447482"/>
          </a:xfrm>
          <a:prstGeom prst="rect">
            <a:avLst/>
          </a:prstGeom>
          <a:noFill/>
          <a:ln>
            <a:noFill/>
          </a:ln>
        </p:spPr>
        <p:txBody>
          <a:bodyPr anchorCtr="0" anchor="t" bIns="45700" lIns="91425" spcFirstLastPara="1" rIns="91425" wrap="square" tIns="45700">
            <a:noAutofit/>
          </a:bodyPr>
          <a:lstStyle/>
          <a:p>
            <a:pPr indent="0" lvl="0" marL="0" marR="0" rtl="0" algn="just">
              <a:lnSpc>
                <a:spcPct val="115000"/>
              </a:lnSpc>
              <a:spcBef>
                <a:spcPts val="0"/>
              </a:spcBef>
              <a:spcAft>
                <a:spcPts val="0"/>
              </a:spcAft>
              <a:buNone/>
            </a:pPr>
            <a:r>
              <a:rPr b="0" i="0" lang="en-US" sz="3200" u="none" cap="none" strike="noStrike">
                <a:solidFill>
                  <a:srgbClr val="000000"/>
                </a:solidFill>
                <a:latin typeface="Times New Roman"/>
                <a:ea typeface="Times New Roman"/>
                <a:cs typeface="Times New Roman"/>
                <a:sym typeface="Times New Roman"/>
              </a:rPr>
              <a:t>Sóng biển rất to, cao đến hàng chục mét do động đất ngầm dưới biển gặp ra, có sức tàn phá rất lớn.</a:t>
            </a:r>
            <a:endParaRPr b="0" i="0" sz="3200" u="none" cap="none" strike="noStrike">
              <a:solidFill>
                <a:srgbClr val="000000"/>
              </a:solidFill>
              <a:latin typeface="Arimo"/>
              <a:ea typeface="Arimo"/>
              <a:cs typeface="Arimo"/>
              <a:sym typeface="Arimo"/>
            </a:endParaRPr>
          </a:p>
        </p:txBody>
      </p:sp>
    </p:spTree>
  </p:cSld>
  <p:clrMapOvr>
    <a:masterClrMapping/>
  </p:clrMapOvr>
  <mc:AlternateContent>
    <mc:Choice Requires="p14">
      <p:transition spd="slow" p14:dur="34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250"/>
                                        <p:tgtEl>
                                          <p:spTgt spid="3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5">
                                            <p:txEl>
                                              <p:pRg end="0" st="0"/>
                                            </p:txEl>
                                          </p:spTgt>
                                        </p:tgtEl>
                                        <p:attrNameLst>
                                          <p:attrName>style.visibility</p:attrName>
                                        </p:attrNameLst>
                                      </p:cBhvr>
                                      <p:to>
                                        <p:strVal val="visible"/>
                                      </p:to>
                                    </p:set>
                                    <p:animEffect filter="fade" transition="in">
                                      <p:cBhvr>
                                        <p:cTn dur="500"/>
                                        <p:tgtEl>
                                          <p:spTgt spid="345">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32"/>
          <p:cNvSpPr/>
          <p:nvPr/>
        </p:nvSpPr>
        <p:spPr>
          <a:xfrm>
            <a:off x="-68850" y="-188475"/>
            <a:ext cx="898728" cy="850908"/>
          </a:xfrm>
          <a:custGeom>
            <a:rect b="b" l="l" r="r" t="t"/>
            <a:pathLst>
              <a:path extrusionOk="0" h="46176" w="48771">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51" name="Google Shape;351;p32"/>
          <p:cNvGrpSpPr/>
          <p:nvPr/>
        </p:nvGrpSpPr>
        <p:grpSpPr>
          <a:xfrm>
            <a:off x="153671" y="90047"/>
            <a:ext cx="493797" cy="446228"/>
            <a:chOff x="2679436" y="3270400"/>
            <a:chExt cx="752625" cy="689795"/>
          </a:xfrm>
        </p:grpSpPr>
        <p:sp>
          <p:nvSpPr>
            <p:cNvPr id="352" name="Google Shape;352;p32"/>
            <p:cNvSpPr/>
            <p:nvPr/>
          </p:nvSpPr>
          <p:spPr>
            <a:xfrm>
              <a:off x="2722600" y="3270400"/>
              <a:ext cx="689490" cy="689691"/>
            </a:xfrm>
            <a:custGeom>
              <a:rect b="b" l="l" r="r" t="t"/>
              <a:pathLst>
                <a:path extrusionOk="0" h="109736" w="109704">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p32"/>
            <p:cNvSpPr/>
            <p:nvPr/>
          </p:nvSpPr>
          <p:spPr>
            <a:xfrm>
              <a:off x="2679436" y="3344037"/>
              <a:ext cx="345260" cy="537562"/>
            </a:xfrm>
            <a:custGeom>
              <a:rect b="b" l="l" r="r" t="t"/>
              <a:pathLst>
                <a:path extrusionOk="0" h="85531" w="54934">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lnTo>
                    <a:pt x="51599" y="21605"/>
                  </a:ln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p32"/>
            <p:cNvSpPr/>
            <p:nvPr/>
          </p:nvSpPr>
          <p:spPr>
            <a:xfrm>
              <a:off x="3091326" y="3293626"/>
              <a:ext cx="340735" cy="423301"/>
            </a:xfrm>
            <a:custGeom>
              <a:rect b="b" l="l" r="r" t="t"/>
              <a:pathLst>
                <a:path extrusionOk="0" h="67351" w="54214">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lnTo>
                    <a:pt x="22987" y="66182"/>
                  </a:ln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 name="Google Shape;355;p32"/>
            <p:cNvSpPr/>
            <p:nvPr/>
          </p:nvSpPr>
          <p:spPr>
            <a:xfrm>
              <a:off x="2973550" y="3693340"/>
              <a:ext cx="344852" cy="266855"/>
            </a:xfrm>
            <a:custGeom>
              <a:rect b="b" l="l" r="r" t="t"/>
              <a:pathLst>
                <a:path extrusionOk="0" h="42459" w="54869">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56" name="Google Shape;356;p32">
            <a:hlinkClick action="ppaction://hlinksldjump" r:id="rId3"/>
          </p:cNvPr>
          <p:cNvSpPr txBox="1"/>
          <p:nvPr/>
        </p:nvSpPr>
        <p:spPr>
          <a:xfrm>
            <a:off x="-8550" y="-32125"/>
            <a:ext cx="721800" cy="572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Nunito"/>
              <a:ea typeface="Nunito"/>
              <a:cs typeface="Nunito"/>
              <a:sym typeface="Nunito"/>
            </a:endParaRPr>
          </a:p>
        </p:txBody>
      </p:sp>
      <p:sp>
        <p:nvSpPr>
          <p:cNvPr id="357" name="Google Shape;357;p32"/>
          <p:cNvSpPr txBox="1"/>
          <p:nvPr>
            <p:ph idx="1" type="body"/>
          </p:nvPr>
        </p:nvSpPr>
        <p:spPr>
          <a:xfrm>
            <a:off x="408178" y="485432"/>
            <a:ext cx="4159850" cy="4247286"/>
          </a:xfrm>
          <a:prstGeom prst="rect">
            <a:avLst/>
          </a:prstGeom>
          <a:noFill/>
          <a:ln>
            <a:noFill/>
          </a:ln>
        </p:spPr>
        <p:txBody>
          <a:bodyPr anchorCtr="0" anchor="ctr" bIns="91425" lIns="91425" spcFirstLastPara="1" rIns="91425" wrap="square" tIns="91425">
            <a:spAutoFit/>
          </a:bodyPr>
          <a:lstStyle/>
          <a:p>
            <a:pPr indent="0" lvl="0" marL="114300" rtl="0" algn="ctr">
              <a:lnSpc>
                <a:spcPct val="100000"/>
              </a:lnSpc>
              <a:spcBef>
                <a:spcPts val="0"/>
              </a:spcBef>
              <a:spcAft>
                <a:spcPts val="0"/>
              </a:spcAft>
              <a:buSzPts val="1800"/>
              <a:buNone/>
            </a:pPr>
            <a:r>
              <a:rPr lang="en-US" sz="2200">
                <a:solidFill>
                  <a:srgbClr val="212121"/>
                </a:solidFill>
                <a:latin typeface="Times New Roman"/>
                <a:ea typeface="Times New Roman"/>
                <a:cs typeface="Times New Roman"/>
                <a:sym typeface="Times New Roman"/>
              </a:rPr>
              <a:t>Thiên tai là hiện tượng tự nhiên bất thường có thể gây thiệt hại về người, tài sản, môi trường, điều kiện sống và các hoạt động kinh tế - xã hội, bao gồm: bão, áp thấp nhiệt đới, dông, lốc, sét, mưa lớn lũ, lũ quét, ngập lụt, sạt lở đất, sụt lún đất do mưa lũ hoặc dòng chảy, nước dâng, xâm nhập mặn, nắng nóng, hạn hán, rét hại, mưa đá, sương muối, động đất, sóng thần và các loại thiên tai khác.</a:t>
            </a:r>
            <a:endParaRPr/>
          </a:p>
        </p:txBody>
      </p:sp>
      <p:sp>
        <p:nvSpPr>
          <p:cNvPr id="358" name="Google Shape;358;p32"/>
          <p:cNvSpPr/>
          <p:nvPr/>
        </p:nvSpPr>
        <p:spPr>
          <a:xfrm>
            <a:off x="2286000" y="-941958"/>
            <a:ext cx="4572000" cy="71558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350" u="none" cap="none" strike="noStrike">
                <a:solidFill>
                  <a:srgbClr val="000000"/>
                </a:solidFill>
                <a:latin typeface="Times New Roman"/>
                <a:ea typeface="Times New Roman"/>
                <a:cs typeface="Times New Roman"/>
                <a:sym typeface="Times New Roman"/>
              </a:rPr>
              <a:t>Giáo án biên soạn bởi </a:t>
            </a:r>
            <a:r>
              <a:rPr b="1" i="0" lang="en-US" sz="1350" u="none" cap="none" strike="noStrike">
                <a:solidFill>
                  <a:srgbClr val="000000"/>
                </a:solidFill>
                <a:latin typeface="Times New Roman"/>
                <a:ea typeface="Times New Roman"/>
                <a:cs typeface="Times New Roman"/>
                <a:sym typeface="Times New Roman"/>
              </a:rPr>
              <a:t>Kim Dung </a:t>
            </a:r>
            <a:r>
              <a:rPr b="1" i="0" lang="en-US" sz="1350" u="none" cap="none" strike="noStrike">
                <a:solidFill>
                  <a:srgbClr val="E76784"/>
                </a:solidFill>
                <a:latin typeface="Times New Roman"/>
                <a:ea typeface="Times New Roman"/>
                <a:cs typeface="Times New Roman"/>
                <a:sym typeface="Times New Roman"/>
              </a:rPr>
              <a:t>0336032445</a:t>
            </a:r>
            <a:r>
              <a:rPr b="0" i="0" lang="en-US" sz="1350" u="none" cap="none" strike="noStrike">
                <a:solidFill>
                  <a:srgbClr val="000000"/>
                </a:solidFill>
                <a:latin typeface="Times New Roman"/>
                <a:ea typeface="Times New Roman"/>
                <a:cs typeface="Times New Roman"/>
                <a:sym typeface="Times New Roman"/>
              </a:rPr>
              <a:t> https://www.facebook.com/phamkimdung25/ . </a:t>
            </a:r>
            <a:endParaRPr/>
          </a:p>
          <a:p>
            <a:pPr indent="0" lvl="0" marL="0" marR="0" rtl="0" algn="ctr">
              <a:lnSpc>
                <a:spcPct val="100000"/>
              </a:lnSpc>
              <a:spcBef>
                <a:spcPts val="0"/>
              </a:spcBef>
              <a:spcAft>
                <a:spcPts val="0"/>
              </a:spcAft>
              <a:buNone/>
            </a:pPr>
            <a:r>
              <a:rPr b="0" i="0" lang="en-US" sz="1350" u="none" cap="none" strike="noStrike">
                <a:solidFill>
                  <a:srgbClr val="000000"/>
                </a:solidFill>
                <a:latin typeface="Times New Roman"/>
                <a:ea typeface="Times New Roman"/>
                <a:cs typeface="Times New Roman"/>
                <a:sym typeface="Times New Roman"/>
              </a:rPr>
              <a:t>Chỉ được phép chia sẻ bởi chủ sở hữu. </a:t>
            </a:r>
            <a:endParaRPr/>
          </a:p>
        </p:txBody>
      </p:sp>
      <p:pic>
        <p:nvPicPr>
          <p:cNvPr id="359" name="Google Shape;359;p32"/>
          <p:cNvPicPr preferRelativeResize="0"/>
          <p:nvPr/>
        </p:nvPicPr>
        <p:blipFill rotWithShape="1">
          <a:blip r:embed="rId4">
            <a:alphaModFix/>
          </a:blip>
          <a:srcRect b="0" l="0" r="0" t="0"/>
          <a:stretch/>
        </p:blipFill>
        <p:spPr>
          <a:xfrm>
            <a:off x="4173061" y="105072"/>
            <a:ext cx="5369877" cy="5369877"/>
          </a:xfrm>
          <a:prstGeom prst="rect">
            <a:avLst/>
          </a:prstGeom>
          <a:noFill/>
          <a:ln>
            <a:noFill/>
          </a:ln>
        </p:spPr>
      </p:pic>
    </p:spTree>
  </p:cSld>
  <p:clrMapOvr>
    <a:masterClrMapping/>
  </p:clrMapOvr>
  <mc:AlternateContent>
    <mc:Choice Requires="p14">
      <p:transition spd="slow" p14:dur="34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7">
                                            <p:txEl>
                                              <p:pRg end="0" st="0"/>
                                            </p:txEl>
                                          </p:spTgt>
                                        </p:tgtEl>
                                        <p:attrNameLst>
                                          <p:attrName>style.visibility</p:attrName>
                                        </p:attrNameLst>
                                      </p:cBhvr>
                                      <p:to>
                                        <p:strVal val="visible"/>
                                      </p:to>
                                    </p:set>
                                    <p:animEffect filter="fade" transition="in">
                                      <p:cBhvr>
                                        <p:cTn dur="500"/>
                                        <p:tgtEl>
                                          <p:spTgt spid="357">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33"/>
          <p:cNvSpPr/>
          <p:nvPr/>
        </p:nvSpPr>
        <p:spPr>
          <a:xfrm>
            <a:off x="-68850" y="-188475"/>
            <a:ext cx="898728" cy="850908"/>
          </a:xfrm>
          <a:custGeom>
            <a:rect b="b" l="l" r="r" t="t"/>
            <a:pathLst>
              <a:path extrusionOk="0" h="46176" w="48771">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65" name="Google Shape;365;p33"/>
          <p:cNvGrpSpPr/>
          <p:nvPr/>
        </p:nvGrpSpPr>
        <p:grpSpPr>
          <a:xfrm>
            <a:off x="153671" y="90047"/>
            <a:ext cx="493797" cy="446228"/>
            <a:chOff x="2679436" y="3270400"/>
            <a:chExt cx="752625" cy="689795"/>
          </a:xfrm>
        </p:grpSpPr>
        <p:sp>
          <p:nvSpPr>
            <p:cNvPr id="366" name="Google Shape;366;p33"/>
            <p:cNvSpPr/>
            <p:nvPr/>
          </p:nvSpPr>
          <p:spPr>
            <a:xfrm>
              <a:off x="2722600" y="3270400"/>
              <a:ext cx="689490" cy="689691"/>
            </a:xfrm>
            <a:custGeom>
              <a:rect b="b" l="l" r="r" t="t"/>
              <a:pathLst>
                <a:path extrusionOk="0" h="109736" w="109704">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p33"/>
            <p:cNvSpPr/>
            <p:nvPr/>
          </p:nvSpPr>
          <p:spPr>
            <a:xfrm>
              <a:off x="2679436" y="3344037"/>
              <a:ext cx="345260" cy="537562"/>
            </a:xfrm>
            <a:custGeom>
              <a:rect b="b" l="l" r="r" t="t"/>
              <a:pathLst>
                <a:path extrusionOk="0" h="85531" w="54934">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lnTo>
                    <a:pt x="51599" y="21605"/>
                  </a:ln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p33"/>
            <p:cNvSpPr/>
            <p:nvPr/>
          </p:nvSpPr>
          <p:spPr>
            <a:xfrm>
              <a:off x="3091326" y="3293626"/>
              <a:ext cx="340735" cy="423301"/>
            </a:xfrm>
            <a:custGeom>
              <a:rect b="b" l="l" r="r" t="t"/>
              <a:pathLst>
                <a:path extrusionOk="0" h="67351" w="54214">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lnTo>
                    <a:pt x="22987" y="66182"/>
                  </a:ln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33"/>
            <p:cNvSpPr/>
            <p:nvPr/>
          </p:nvSpPr>
          <p:spPr>
            <a:xfrm>
              <a:off x="2973550" y="3693340"/>
              <a:ext cx="344852" cy="266855"/>
            </a:xfrm>
            <a:custGeom>
              <a:rect b="b" l="l" r="r" t="t"/>
              <a:pathLst>
                <a:path extrusionOk="0" h="42459" w="54869">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70" name="Google Shape;370;p33">
            <a:hlinkClick action="ppaction://hlinksldjump" r:id="rId3"/>
          </p:cNvPr>
          <p:cNvSpPr txBox="1"/>
          <p:nvPr/>
        </p:nvSpPr>
        <p:spPr>
          <a:xfrm>
            <a:off x="-8550" y="-32125"/>
            <a:ext cx="721800" cy="572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Nunito"/>
              <a:ea typeface="Nunito"/>
              <a:cs typeface="Nunito"/>
              <a:sym typeface="Nunito"/>
            </a:endParaRPr>
          </a:p>
        </p:txBody>
      </p:sp>
      <p:sp>
        <p:nvSpPr>
          <p:cNvPr id="371" name="Google Shape;371;p33"/>
          <p:cNvSpPr/>
          <p:nvPr/>
        </p:nvSpPr>
        <p:spPr>
          <a:xfrm>
            <a:off x="2286000" y="-941958"/>
            <a:ext cx="4572000" cy="71558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350" u="none" cap="none" strike="noStrike">
                <a:solidFill>
                  <a:srgbClr val="000000"/>
                </a:solidFill>
                <a:latin typeface="Times New Roman"/>
                <a:ea typeface="Times New Roman"/>
                <a:cs typeface="Times New Roman"/>
                <a:sym typeface="Times New Roman"/>
              </a:rPr>
              <a:t>Giáo án biên soạn bởi </a:t>
            </a:r>
            <a:r>
              <a:rPr b="1" i="0" lang="en-US" sz="1350" u="none" cap="none" strike="noStrike">
                <a:solidFill>
                  <a:srgbClr val="000000"/>
                </a:solidFill>
                <a:latin typeface="Times New Roman"/>
                <a:ea typeface="Times New Roman"/>
                <a:cs typeface="Times New Roman"/>
                <a:sym typeface="Times New Roman"/>
              </a:rPr>
              <a:t>Kim Dung </a:t>
            </a:r>
            <a:r>
              <a:rPr b="1" i="0" lang="en-US" sz="1350" u="none" cap="none" strike="noStrike">
                <a:solidFill>
                  <a:srgbClr val="E76784"/>
                </a:solidFill>
                <a:latin typeface="Times New Roman"/>
                <a:ea typeface="Times New Roman"/>
                <a:cs typeface="Times New Roman"/>
                <a:sym typeface="Times New Roman"/>
              </a:rPr>
              <a:t>0336032445</a:t>
            </a:r>
            <a:r>
              <a:rPr b="0" i="0" lang="en-US" sz="1350" u="none" cap="none" strike="noStrike">
                <a:solidFill>
                  <a:srgbClr val="000000"/>
                </a:solidFill>
                <a:latin typeface="Times New Roman"/>
                <a:ea typeface="Times New Roman"/>
                <a:cs typeface="Times New Roman"/>
                <a:sym typeface="Times New Roman"/>
              </a:rPr>
              <a:t> https://www.facebook.com/phamkimdung25/ . </a:t>
            </a:r>
            <a:endParaRPr/>
          </a:p>
          <a:p>
            <a:pPr indent="0" lvl="0" marL="0" marR="0" rtl="0" algn="ctr">
              <a:lnSpc>
                <a:spcPct val="100000"/>
              </a:lnSpc>
              <a:spcBef>
                <a:spcPts val="0"/>
              </a:spcBef>
              <a:spcAft>
                <a:spcPts val="0"/>
              </a:spcAft>
              <a:buNone/>
            </a:pPr>
            <a:r>
              <a:rPr b="0" i="0" lang="en-US" sz="1350" u="none" cap="none" strike="noStrike">
                <a:solidFill>
                  <a:srgbClr val="000000"/>
                </a:solidFill>
                <a:latin typeface="Times New Roman"/>
                <a:ea typeface="Times New Roman"/>
                <a:cs typeface="Times New Roman"/>
                <a:sym typeface="Times New Roman"/>
              </a:rPr>
              <a:t>Chỉ được phép chia sẻ bởi chủ sở hữu. </a:t>
            </a:r>
            <a:endParaRPr/>
          </a:p>
        </p:txBody>
      </p:sp>
      <p:sp>
        <p:nvSpPr>
          <p:cNvPr id="372" name="Google Shape;372;p33"/>
          <p:cNvSpPr/>
          <p:nvPr/>
        </p:nvSpPr>
        <p:spPr>
          <a:xfrm>
            <a:off x="459767" y="1069383"/>
            <a:ext cx="3447817" cy="3447482"/>
          </a:xfrm>
          <a:prstGeom prst="rect">
            <a:avLst/>
          </a:prstGeom>
          <a:noFill/>
          <a:ln>
            <a:noFill/>
          </a:ln>
        </p:spPr>
        <p:txBody>
          <a:bodyPr anchorCtr="0" anchor="t" bIns="45700" lIns="91425" spcFirstLastPara="1" rIns="91425" wrap="square" tIns="45700">
            <a:noAutofit/>
          </a:bodyPr>
          <a:lstStyle/>
          <a:p>
            <a:pPr indent="0" lvl="0" marL="0" marR="0" rtl="0" algn="just">
              <a:lnSpc>
                <a:spcPct val="115000"/>
              </a:lnSpc>
              <a:spcBef>
                <a:spcPts val="0"/>
              </a:spcBef>
              <a:spcAft>
                <a:spcPts val="0"/>
              </a:spcAft>
              <a:buNone/>
            </a:pPr>
            <a:r>
              <a:rPr b="0" i="0" lang="en-US" sz="3200" u="none" cap="none" strike="noStrike">
                <a:solidFill>
                  <a:srgbClr val="000000"/>
                </a:solidFill>
                <a:latin typeface="Times New Roman"/>
                <a:ea typeface="Times New Roman"/>
                <a:cs typeface="Times New Roman"/>
                <a:sym typeface="Times New Roman"/>
              </a:rPr>
              <a:t>Thiên tai là những tai hoạ lớn do hiện tượng bất thường của thiên nhiên gây nên làm ảnh hưởng lớn cho con người. </a:t>
            </a:r>
            <a:endParaRPr b="0" i="0" sz="3200" u="none" cap="none" strike="noStrike">
              <a:solidFill>
                <a:srgbClr val="000000"/>
              </a:solidFill>
              <a:latin typeface="Arimo"/>
              <a:ea typeface="Arimo"/>
              <a:cs typeface="Arimo"/>
              <a:sym typeface="Arimo"/>
            </a:endParaRPr>
          </a:p>
        </p:txBody>
      </p:sp>
      <p:pic>
        <p:nvPicPr>
          <p:cNvPr descr="Graphical user interface&#10;&#10;Description automatically generated with low confidence" id="373" name="Google Shape;373;p33"/>
          <p:cNvPicPr preferRelativeResize="0"/>
          <p:nvPr/>
        </p:nvPicPr>
        <p:blipFill rotWithShape="1">
          <a:blip r:embed="rId4">
            <a:alphaModFix/>
          </a:blip>
          <a:srcRect b="0" l="0" r="0" t="0"/>
          <a:stretch/>
        </p:blipFill>
        <p:spPr>
          <a:xfrm>
            <a:off x="4489987" y="378905"/>
            <a:ext cx="4230101" cy="4137960"/>
          </a:xfrm>
          <a:prstGeom prst="rect">
            <a:avLst/>
          </a:prstGeom>
          <a:noFill/>
          <a:ln>
            <a:noFill/>
          </a:ln>
        </p:spPr>
      </p:pic>
    </p:spTree>
  </p:cSld>
  <p:clrMapOvr>
    <a:masterClrMapping/>
  </p:clrMapOvr>
  <mc:AlternateContent>
    <mc:Choice Requires="p14">
      <p:transition spd="slow" p14:dur="34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2">
                                            <p:txEl>
                                              <p:pRg end="0" st="0"/>
                                            </p:txEl>
                                          </p:spTgt>
                                        </p:tgtEl>
                                        <p:attrNameLst>
                                          <p:attrName>style.visibility</p:attrName>
                                        </p:attrNameLst>
                                      </p:cBhvr>
                                      <p:to>
                                        <p:strVal val="visible"/>
                                      </p:to>
                                    </p:set>
                                    <p:animEffect filter="fade" transition="in">
                                      <p:cBhvr>
                                        <p:cTn dur="500"/>
                                        <p:tgtEl>
                                          <p:spTgt spid="372">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descr="Icon&#10;&#10;Description automatically generated" id="182" name="Google Shape;182;p16"/>
          <p:cNvPicPr preferRelativeResize="0"/>
          <p:nvPr/>
        </p:nvPicPr>
        <p:blipFill rotWithShape="1">
          <a:blip r:embed="rId3">
            <a:alphaModFix/>
          </a:blip>
          <a:srcRect b="0" l="0" r="0" t="0"/>
          <a:stretch/>
        </p:blipFill>
        <p:spPr>
          <a:xfrm>
            <a:off x="772300" y="175400"/>
            <a:ext cx="7899400" cy="5092700"/>
          </a:xfrm>
          <a:prstGeom prst="rect">
            <a:avLst/>
          </a:prstGeom>
          <a:noFill/>
          <a:ln>
            <a:noFill/>
          </a:ln>
        </p:spPr>
      </p:pic>
      <p:sp>
        <p:nvSpPr>
          <p:cNvPr id="183" name="Google Shape;183;p16"/>
          <p:cNvSpPr txBox="1"/>
          <p:nvPr/>
        </p:nvSpPr>
        <p:spPr>
          <a:xfrm>
            <a:off x="730953" y="1219200"/>
            <a:ext cx="7682094" cy="1167330"/>
          </a:xfrm>
          <a:prstGeom prst="rect">
            <a:avLst/>
          </a:prstGeom>
          <a:solidFill>
            <a:srgbClr val="FEF7E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2"/>
              </a:buClr>
              <a:buSzPts val="6000"/>
              <a:buFont typeface="Nanum Pen Script"/>
              <a:buNone/>
            </a:pPr>
            <a:r>
              <a:rPr b="1" i="0" lang="en-US" sz="6000" u="none" cap="none" strike="noStrike">
                <a:solidFill>
                  <a:schemeClr val="dk2"/>
                </a:solidFill>
                <a:latin typeface="Times New Roman"/>
                <a:ea typeface="Times New Roman"/>
                <a:cs typeface="Times New Roman"/>
                <a:sym typeface="Times New Roman"/>
              </a:rPr>
              <a:t>Ứng phó với thiên tai</a:t>
            </a:r>
            <a:endParaRPr/>
          </a:p>
        </p:txBody>
      </p:sp>
    </p:spTree>
  </p:cSld>
  <p:clrMapOvr>
    <a:masterClrMapping/>
  </p:clrMapOvr>
  <mc:AlternateContent>
    <mc:Choice Requires="p14">
      <p:transition spd="slow" p14:dur="34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500"/>
                                        <p:tgtEl>
                                          <p:spTgt spid="1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34"/>
          <p:cNvSpPr/>
          <p:nvPr/>
        </p:nvSpPr>
        <p:spPr>
          <a:xfrm>
            <a:off x="-68850" y="-188475"/>
            <a:ext cx="898728" cy="850908"/>
          </a:xfrm>
          <a:custGeom>
            <a:rect b="b" l="l" r="r" t="t"/>
            <a:pathLst>
              <a:path extrusionOk="0" h="46176" w="48771">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79" name="Google Shape;379;p34"/>
          <p:cNvGrpSpPr/>
          <p:nvPr/>
        </p:nvGrpSpPr>
        <p:grpSpPr>
          <a:xfrm>
            <a:off x="153671" y="90047"/>
            <a:ext cx="493797" cy="446228"/>
            <a:chOff x="2679436" y="3270400"/>
            <a:chExt cx="752625" cy="689795"/>
          </a:xfrm>
        </p:grpSpPr>
        <p:sp>
          <p:nvSpPr>
            <p:cNvPr id="380" name="Google Shape;380;p34"/>
            <p:cNvSpPr/>
            <p:nvPr/>
          </p:nvSpPr>
          <p:spPr>
            <a:xfrm>
              <a:off x="2722600" y="3270400"/>
              <a:ext cx="689490" cy="689691"/>
            </a:xfrm>
            <a:custGeom>
              <a:rect b="b" l="l" r="r" t="t"/>
              <a:pathLst>
                <a:path extrusionOk="0" h="109736" w="109704">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p34"/>
            <p:cNvSpPr/>
            <p:nvPr/>
          </p:nvSpPr>
          <p:spPr>
            <a:xfrm>
              <a:off x="2679436" y="3344037"/>
              <a:ext cx="345260" cy="537562"/>
            </a:xfrm>
            <a:custGeom>
              <a:rect b="b" l="l" r="r" t="t"/>
              <a:pathLst>
                <a:path extrusionOk="0" h="85531" w="54934">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lnTo>
                    <a:pt x="51599" y="21605"/>
                  </a:ln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 name="Google Shape;382;p34"/>
            <p:cNvSpPr/>
            <p:nvPr/>
          </p:nvSpPr>
          <p:spPr>
            <a:xfrm>
              <a:off x="3091326" y="3293626"/>
              <a:ext cx="340735" cy="423301"/>
            </a:xfrm>
            <a:custGeom>
              <a:rect b="b" l="l" r="r" t="t"/>
              <a:pathLst>
                <a:path extrusionOk="0" h="67351" w="54214">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lnTo>
                    <a:pt x="22987" y="66182"/>
                  </a:ln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p34"/>
            <p:cNvSpPr/>
            <p:nvPr/>
          </p:nvSpPr>
          <p:spPr>
            <a:xfrm>
              <a:off x="2973550" y="3693340"/>
              <a:ext cx="344852" cy="266855"/>
            </a:xfrm>
            <a:custGeom>
              <a:rect b="b" l="l" r="r" t="t"/>
              <a:pathLst>
                <a:path extrusionOk="0" h="42459" w="54869">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84" name="Google Shape;384;p34">
            <a:hlinkClick action="ppaction://hlinksldjump" r:id="rId3"/>
          </p:cNvPr>
          <p:cNvSpPr txBox="1"/>
          <p:nvPr/>
        </p:nvSpPr>
        <p:spPr>
          <a:xfrm>
            <a:off x="-8550" y="-32125"/>
            <a:ext cx="721800" cy="572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Nunito"/>
              <a:ea typeface="Nunito"/>
              <a:cs typeface="Nunito"/>
              <a:sym typeface="Nunito"/>
            </a:endParaRPr>
          </a:p>
        </p:txBody>
      </p:sp>
      <p:sp>
        <p:nvSpPr>
          <p:cNvPr id="385" name="Google Shape;385;p34"/>
          <p:cNvSpPr/>
          <p:nvPr/>
        </p:nvSpPr>
        <p:spPr>
          <a:xfrm>
            <a:off x="2286000" y="-941958"/>
            <a:ext cx="4572000" cy="71558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350" u="none" cap="none" strike="noStrike">
                <a:solidFill>
                  <a:srgbClr val="000000"/>
                </a:solidFill>
                <a:latin typeface="Times New Roman"/>
                <a:ea typeface="Times New Roman"/>
                <a:cs typeface="Times New Roman"/>
                <a:sym typeface="Times New Roman"/>
              </a:rPr>
              <a:t>Giáo án biên soạn bởi </a:t>
            </a:r>
            <a:r>
              <a:rPr b="1" i="0" lang="en-US" sz="1350" u="none" cap="none" strike="noStrike">
                <a:solidFill>
                  <a:srgbClr val="000000"/>
                </a:solidFill>
                <a:latin typeface="Times New Roman"/>
                <a:ea typeface="Times New Roman"/>
                <a:cs typeface="Times New Roman"/>
                <a:sym typeface="Times New Roman"/>
              </a:rPr>
              <a:t>Kim Dung </a:t>
            </a:r>
            <a:r>
              <a:rPr b="1" i="0" lang="en-US" sz="1350" u="none" cap="none" strike="noStrike">
                <a:solidFill>
                  <a:srgbClr val="E76784"/>
                </a:solidFill>
                <a:latin typeface="Times New Roman"/>
                <a:ea typeface="Times New Roman"/>
                <a:cs typeface="Times New Roman"/>
                <a:sym typeface="Times New Roman"/>
              </a:rPr>
              <a:t>0336032445</a:t>
            </a:r>
            <a:r>
              <a:rPr b="0" i="0" lang="en-US" sz="1350" u="none" cap="none" strike="noStrike">
                <a:solidFill>
                  <a:srgbClr val="000000"/>
                </a:solidFill>
                <a:latin typeface="Times New Roman"/>
                <a:ea typeface="Times New Roman"/>
                <a:cs typeface="Times New Roman"/>
                <a:sym typeface="Times New Roman"/>
              </a:rPr>
              <a:t> https://www.facebook.com/phamkimdung25/ . </a:t>
            </a:r>
            <a:endParaRPr/>
          </a:p>
          <a:p>
            <a:pPr indent="0" lvl="0" marL="0" marR="0" rtl="0" algn="ctr">
              <a:lnSpc>
                <a:spcPct val="100000"/>
              </a:lnSpc>
              <a:spcBef>
                <a:spcPts val="0"/>
              </a:spcBef>
              <a:spcAft>
                <a:spcPts val="0"/>
              </a:spcAft>
              <a:buNone/>
            </a:pPr>
            <a:r>
              <a:rPr b="0" i="0" lang="en-US" sz="1350" u="none" cap="none" strike="noStrike">
                <a:solidFill>
                  <a:srgbClr val="000000"/>
                </a:solidFill>
                <a:latin typeface="Times New Roman"/>
                <a:ea typeface="Times New Roman"/>
                <a:cs typeface="Times New Roman"/>
                <a:sym typeface="Times New Roman"/>
              </a:rPr>
              <a:t>Chỉ được phép chia sẻ bởi chủ sở hữu. </a:t>
            </a:r>
            <a:endParaRPr/>
          </a:p>
        </p:txBody>
      </p:sp>
      <p:pic>
        <p:nvPicPr>
          <p:cNvPr descr="A picture containing text&#10;&#10;Description automatically generated" id="386" name="Google Shape;386;p34"/>
          <p:cNvPicPr preferRelativeResize="0"/>
          <p:nvPr/>
        </p:nvPicPr>
        <p:blipFill rotWithShape="1">
          <a:blip r:embed="rId4">
            <a:alphaModFix/>
          </a:blip>
          <a:srcRect b="0" l="0" r="0" t="0"/>
          <a:stretch/>
        </p:blipFill>
        <p:spPr>
          <a:xfrm>
            <a:off x="4324367" y="662433"/>
            <a:ext cx="4899146" cy="3808523"/>
          </a:xfrm>
          <a:prstGeom prst="rect">
            <a:avLst/>
          </a:prstGeom>
          <a:noFill/>
          <a:ln>
            <a:noFill/>
          </a:ln>
        </p:spPr>
      </p:pic>
      <p:sp>
        <p:nvSpPr>
          <p:cNvPr id="387" name="Google Shape;387;p34"/>
          <p:cNvSpPr/>
          <p:nvPr/>
        </p:nvSpPr>
        <p:spPr>
          <a:xfrm>
            <a:off x="408178" y="818783"/>
            <a:ext cx="4373372" cy="3970318"/>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None/>
            </a:pPr>
            <a:r>
              <a:rPr b="0" i="0" lang="en-US" sz="2800" u="none" cap="none" strike="noStrike">
                <a:solidFill>
                  <a:srgbClr val="000000"/>
                </a:solidFill>
                <a:latin typeface="Times New Roman"/>
                <a:ea typeface="Times New Roman"/>
                <a:cs typeface="Times New Roman"/>
                <a:sym typeface="Times New Roman"/>
              </a:rPr>
              <a:t>Mỗi loại thiên tai đều có những dấu hiệu nhất định, chúng được biểu hiện qua một số hiện tượng mà con người có thể dự báo và quan sát được, Nhận biết được các dấu hiệu của thiên tai để phòng chống và tự bảo vệ bản thân là rất cần thiết.</a:t>
            </a:r>
            <a:r>
              <a:rPr b="0" i="0" lang="en-US" sz="2800" u="none" cap="none" strike="noStrike">
                <a:solidFill>
                  <a:srgbClr val="000000"/>
                </a:solidFill>
                <a:latin typeface="Arial"/>
                <a:ea typeface="Arial"/>
                <a:cs typeface="Arial"/>
                <a:sym typeface="Arial"/>
              </a:rPr>
              <a:t> </a:t>
            </a:r>
            <a:endParaRPr/>
          </a:p>
        </p:txBody>
      </p:sp>
    </p:spTree>
  </p:cSld>
  <p:clrMapOvr>
    <a:masterClrMapping/>
  </p:clrMapOvr>
  <mc:AlternateContent>
    <mc:Choice Requires="p14">
      <p:transition spd="slow" p14:dur="34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8"/>
                                        </p:tgtEl>
                                        <p:attrNameLst>
                                          <p:attrName>style.visibility</p:attrName>
                                        </p:attrNameLst>
                                      </p:cBhvr>
                                      <p:to>
                                        <p:strVal val="visible"/>
                                      </p:to>
                                    </p:set>
                                    <p:animEffect filter="fade" transition="in">
                                      <p:cBhvr>
                                        <p:cTn dur="500"/>
                                        <p:tgtEl>
                                          <p:spTgt spid="378"/>
                                        </p:tgtEl>
                                      </p:cBhvr>
                                    </p:animEffect>
                                  </p:childTnLst>
                                </p:cTn>
                              </p:par>
                              <p:par>
                                <p:cTn fill="hold" nodeType="withEffect" presetClass="entr" presetID="10" presetSubtype="0">
                                  <p:stCondLst>
                                    <p:cond delay="0"/>
                                  </p:stCondLst>
                                  <p:childTnLst>
                                    <p:set>
                                      <p:cBhvr>
                                        <p:cTn dur="1" fill="hold">
                                          <p:stCondLst>
                                            <p:cond delay="0"/>
                                          </p:stCondLst>
                                        </p:cTn>
                                        <p:tgtEl>
                                          <p:spTgt spid="379"/>
                                        </p:tgtEl>
                                        <p:attrNameLst>
                                          <p:attrName>style.visibility</p:attrName>
                                        </p:attrNameLst>
                                      </p:cBhvr>
                                      <p:to>
                                        <p:strVal val="visible"/>
                                      </p:to>
                                    </p:set>
                                    <p:animEffect filter="fade" transition="in">
                                      <p:cBhvr>
                                        <p:cTn dur="500"/>
                                        <p:tgtEl>
                                          <p:spTgt spid="379"/>
                                        </p:tgtEl>
                                      </p:cBhvr>
                                    </p:animEffect>
                                  </p:childTnLst>
                                </p:cTn>
                              </p:par>
                              <p:par>
                                <p:cTn fill="hold" nodeType="with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500"/>
                                        <p:tgtEl>
                                          <p:spTgt spid="384"/>
                                        </p:tgtEl>
                                      </p:cBhvr>
                                    </p:animEffect>
                                  </p:childTnLst>
                                </p:cTn>
                              </p:par>
                              <p:par>
                                <p:cTn fill="hold" nodeType="withEffect" presetClass="entr" presetID="10" presetSubtype="0">
                                  <p:stCondLst>
                                    <p:cond delay="0"/>
                                  </p:stCondLst>
                                  <p:childTnLst>
                                    <p:set>
                                      <p:cBhvr>
                                        <p:cTn dur="1" fill="hold">
                                          <p:stCondLst>
                                            <p:cond delay="0"/>
                                          </p:stCondLst>
                                        </p:cTn>
                                        <p:tgtEl>
                                          <p:spTgt spid="385"/>
                                        </p:tgtEl>
                                        <p:attrNameLst>
                                          <p:attrName>style.visibility</p:attrName>
                                        </p:attrNameLst>
                                      </p:cBhvr>
                                      <p:to>
                                        <p:strVal val="visible"/>
                                      </p:to>
                                    </p:set>
                                    <p:animEffect filter="fade" transition="in">
                                      <p:cBhvr>
                                        <p:cTn dur="500"/>
                                        <p:tgtEl>
                                          <p:spTgt spid="385"/>
                                        </p:tgtEl>
                                      </p:cBhvr>
                                    </p:animEffect>
                                  </p:childTnLst>
                                </p:cTn>
                              </p:par>
                              <p:par>
                                <p:cTn fill="hold" nodeType="withEffect" presetClass="entr" presetID="10" presetSubtype="0">
                                  <p:stCondLst>
                                    <p:cond delay="0"/>
                                  </p:stCondLst>
                                  <p:childTnLst>
                                    <p:set>
                                      <p:cBhvr>
                                        <p:cTn dur="1" fill="hold">
                                          <p:stCondLst>
                                            <p:cond delay="0"/>
                                          </p:stCondLst>
                                        </p:cTn>
                                        <p:tgtEl>
                                          <p:spTgt spid="386"/>
                                        </p:tgtEl>
                                        <p:attrNameLst>
                                          <p:attrName>style.visibility</p:attrName>
                                        </p:attrNameLst>
                                      </p:cBhvr>
                                      <p:to>
                                        <p:strVal val="visible"/>
                                      </p:to>
                                    </p:set>
                                    <p:animEffect filter="fade" transition="in">
                                      <p:cBhvr>
                                        <p:cTn dur="500"/>
                                        <p:tgtEl>
                                          <p:spTgt spid="386"/>
                                        </p:tgtEl>
                                      </p:cBhvr>
                                    </p:animEffect>
                                  </p:childTnLst>
                                </p:cTn>
                              </p:par>
                              <p:par>
                                <p:cTn fill="hold" nodeType="withEffect" presetClass="entr" presetID="10" presetSubtype="0">
                                  <p:stCondLst>
                                    <p:cond delay="0"/>
                                  </p:stCondLst>
                                  <p:childTnLst>
                                    <p:set>
                                      <p:cBhvr>
                                        <p:cTn dur="1" fill="hold">
                                          <p:stCondLst>
                                            <p:cond delay="0"/>
                                          </p:stCondLst>
                                        </p:cTn>
                                        <p:tgtEl>
                                          <p:spTgt spid="387"/>
                                        </p:tgtEl>
                                        <p:attrNameLst>
                                          <p:attrName>style.visibility</p:attrName>
                                        </p:attrNameLst>
                                      </p:cBhvr>
                                      <p:to>
                                        <p:strVal val="visible"/>
                                      </p:to>
                                    </p:set>
                                    <p:animEffect filter="fade" transition="in">
                                      <p:cBhvr>
                                        <p:cTn dur="500"/>
                                        <p:tgtEl>
                                          <p:spTgt spid="3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35"/>
          <p:cNvSpPr txBox="1"/>
          <p:nvPr>
            <p:ph type="title"/>
          </p:nvPr>
        </p:nvSpPr>
        <p:spPr>
          <a:xfrm>
            <a:off x="713250" y="64012"/>
            <a:ext cx="7717500" cy="57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6000"/>
              <a:buNone/>
            </a:pPr>
            <a:r>
              <a:rPr lang="en-US" sz="3400">
                <a:latin typeface="Times New Roman"/>
                <a:ea typeface="Times New Roman"/>
                <a:cs typeface="Times New Roman"/>
                <a:sym typeface="Times New Roman"/>
              </a:rPr>
              <a:t>Thiệt hại do bão gây ra</a:t>
            </a:r>
            <a:endParaRPr/>
          </a:p>
        </p:txBody>
      </p:sp>
      <p:pic>
        <p:nvPicPr>
          <p:cNvPr descr="Graphical user interface, text, application&#10;&#10;Description automatically generated" id="393" name="Google Shape;393;p35"/>
          <p:cNvPicPr preferRelativeResize="0"/>
          <p:nvPr/>
        </p:nvPicPr>
        <p:blipFill rotWithShape="1">
          <a:blip r:embed="rId3">
            <a:alphaModFix/>
          </a:blip>
          <a:srcRect b="0" l="0" r="0" t="0"/>
          <a:stretch/>
        </p:blipFill>
        <p:spPr>
          <a:xfrm>
            <a:off x="1716888" y="636713"/>
            <a:ext cx="5710223" cy="4506787"/>
          </a:xfrm>
          <a:prstGeom prst="rect">
            <a:avLst/>
          </a:prstGeom>
          <a:noFill/>
          <a:ln>
            <a:noFill/>
          </a:ln>
        </p:spPr>
      </p:pic>
      <p:sp>
        <p:nvSpPr>
          <p:cNvPr id="394" name="Google Shape;394;p35"/>
          <p:cNvSpPr/>
          <p:nvPr/>
        </p:nvSpPr>
        <p:spPr>
          <a:xfrm>
            <a:off x="1716888" y="4526280"/>
            <a:ext cx="5710223" cy="502920"/>
          </a:xfrm>
          <a:prstGeom prst="rect">
            <a:avLst/>
          </a:prstGeom>
          <a:noFill/>
          <a:ln cap="flat"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mc:AlternateContent>
    <mc:Choice Requires="p14">
      <p:transition spd="slow" p14:dur="34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4"/>
                                        </p:tgtEl>
                                        <p:attrNameLst>
                                          <p:attrName>style.visibility</p:attrName>
                                        </p:attrNameLst>
                                      </p:cBhvr>
                                      <p:to>
                                        <p:strVal val="visible"/>
                                      </p:to>
                                    </p:set>
                                    <p:animEffect filter="fade" transition="in">
                                      <p:cBhvr>
                                        <p:cTn dur="500"/>
                                        <p:tgtEl>
                                          <p:spTgt spid="3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36"/>
          <p:cNvSpPr txBox="1"/>
          <p:nvPr>
            <p:ph type="title"/>
          </p:nvPr>
        </p:nvSpPr>
        <p:spPr>
          <a:xfrm>
            <a:off x="713250" y="64012"/>
            <a:ext cx="7717500" cy="57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6000"/>
              <a:buNone/>
            </a:pPr>
            <a:r>
              <a:rPr lang="en-US" sz="3400">
                <a:latin typeface="Times New Roman"/>
                <a:ea typeface="Times New Roman"/>
                <a:cs typeface="Times New Roman"/>
                <a:sym typeface="Times New Roman"/>
              </a:rPr>
              <a:t>Thiệt hại do bão gây ra</a:t>
            </a:r>
            <a:endParaRPr/>
          </a:p>
        </p:txBody>
      </p:sp>
      <p:pic>
        <p:nvPicPr>
          <p:cNvPr descr="Map&#10;&#10;Description automatically generated" id="400" name="Google Shape;400;p36"/>
          <p:cNvPicPr preferRelativeResize="0"/>
          <p:nvPr/>
        </p:nvPicPr>
        <p:blipFill rotWithShape="1">
          <a:blip r:embed="rId3">
            <a:alphaModFix/>
          </a:blip>
          <a:srcRect b="0" l="0" r="0" t="0"/>
          <a:stretch/>
        </p:blipFill>
        <p:spPr>
          <a:xfrm>
            <a:off x="1883530" y="636712"/>
            <a:ext cx="5376939" cy="4505815"/>
          </a:xfrm>
          <a:prstGeom prst="rect">
            <a:avLst/>
          </a:prstGeom>
          <a:noFill/>
          <a:ln>
            <a:noFill/>
          </a:ln>
        </p:spPr>
      </p:pic>
      <p:sp>
        <p:nvSpPr>
          <p:cNvPr id="401" name="Google Shape;401;p36"/>
          <p:cNvSpPr/>
          <p:nvPr/>
        </p:nvSpPr>
        <p:spPr>
          <a:xfrm>
            <a:off x="1956816" y="4416552"/>
            <a:ext cx="5239512" cy="374904"/>
          </a:xfrm>
          <a:prstGeom prst="rect">
            <a:avLst/>
          </a:prstGeom>
          <a:noFill/>
          <a:ln cap="flat"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02" name="Google Shape;402;p36"/>
          <p:cNvSpPr/>
          <p:nvPr/>
        </p:nvSpPr>
        <p:spPr>
          <a:xfrm>
            <a:off x="1947672" y="4755707"/>
            <a:ext cx="5239512" cy="374904"/>
          </a:xfrm>
          <a:prstGeom prst="rect">
            <a:avLst/>
          </a:prstGeom>
          <a:noFill/>
          <a:ln cap="flat"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mc:AlternateContent>
    <mc:Choice Requires="p14">
      <p:transition spd="slow" p14:dur="34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1"/>
                                        </p:tgtEl>
                                        <p:attrNameLst>
                                          <p:attrName>style.visibility</p:attrName>
                                        </p:attrNameLst>
                                      </p:cBhvr>
                                      <p:to>
                                        <p:strVal val="visible"/>
                                      </p:to>
                                    </p:set>
                                    <p:animEffect filter="fade" transition="in">
                                      <p:cBhvr>
                                        <p:cTn dur="500"/>
                                        <p:tgtEl>
                                          <p:spTgt spid="4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01"/>
                                        </p:tgtEl>
                                      </p:cBhvr>
                                    </p:animEffect>
                                    <p:set>
                                      <p:cBhvr>
                                        <p:cTn dur="1" fill="hold">
                                          <p:stCondLst>
                                            <p:cond delay="500"/>
                                          </p:stCondLst>
                                        </p:cTn>
                                        <p:tgtEl>
                                          <p:spTgt spid="401"/>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402"/>
                                        </p:tgtEl>
                                        <p:attrNameLst>
                                          <p:attrName>style.visibility</p:attrName>
                                        </p:attrNameLst>
                                      </p:cBhvr>
                                      <p:to>
                                        <p:strVal val="visible"/>
                                      </p:to>
                                    </p:set>
                                    <p:animEffect filter="fade" transition="in">
                                      <p:cBhvr>
                                        <p:cTn dur="500"/>
                                        <p:tgtEl>
                                          <p:spTgt spid="4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pic>
        <p:nvPicPr>
          <p:cNvPr descr="Mô hình độ cao sóng thần ở Thái Bình Dương. Nguồn: britannica.com" id="407" name="Google Shape;407;p37"/>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408" name="Google Shape;408;p37"/>
          <p:cNvSpPr/>
          <p:nvPr/>
        </p:nvSpPr>
        <p:spPr>
          <a:xfrm>
            <a:off x="3371849" y="4620280"/>
            <a:ext cx="4572000" cy="52322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1400" u="none" cap="none" strike="noStrike">
                <a:solidFill>
                  <a:srgbClr val="212529"/>
                </a:solidFill>
                <a:latin typeface="Helvetica Neue"/>
                <a:ea typeface="Helvetica Neue"/>
                <a:cs typeface="Helvetica Neue"/>
                <a:sym typeface="Helvetica Neue"/>
              </a:rPr>
              <a:t>Mô hình độ cao sóng thần ở Thái Bình Dương. </a:t>
            </a:r>
            <a:endParaRPr/>
          </a:p>
          <a:p>
            <a:pPr indent="0" lvl="0" marL="0" marR="0" rtl="0" algn="ctr">
              <a:lnSpc>
                <a:spcPct val="100000"/>
              </a:lnSpc>
              <a:spcBef>
                <a:spcPts val="0"/>
              </a:spcBef>
              <a:spcAft>
                <a:spcPts val="0"/>
              </a:spcAft>
              <a:buNone/>
            </a:pPr>
            <a:r>
              <a:rPr b="1" i="0" lang="en-US" sz="1400" u="none" cap="none" strike="noStrike">
                <a:solidFill>
                  <a:srgbClr val="212529"/>
                </a:solidFill>
                <a:latin typeface="Helvetica Neue"/>
                <a:ea typeface="Helvetica Neue"/>
                <a:cs typeface="Helvetica Neue"/>
                <a:sym typeface="Helvetica Neue"/>
              </a:rPr>
              <a:t>Nguồn: britannica.com</a:t>
            </a:r>
            <a:endParaRPr b="1"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3400">
        <p:fade thruBlk="1"/>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pic>
        <p:nvPicPr>
          <p:cNvPr descr="3 thảm họa kép đã gây nên sự tàn phá ghê gớm. Nguồn: latimes.com" id="413" name="Google Shape;413;p38"/>
          <p:cNvPicPr preferRelativeResize="0"/>
          <p:nvPr/>
        </p:nvPicPr>
        <p:blipFill rotWithShape="1">
          <a:blip r:embed="rId3">
            <a:alphaModFix/>
          </a:blip>
          <a:srcRect b="0" l="0" r="0" t="0"/>
          <a:stretch/>
        </p:blipFill>
        <p:spPr>
          <a:xfrm>
            <a:off x="688975" y="0"/>
            <a:ext cx="7764463" cy="5143500"/>
          </a:xfrm>
          <a:prstGeom prst="rect">
            <a:avLst/>
          </a:prstGeom>
          <a:noFill/>
          <a:ln>
            <a:noFill/>
          </a:ln>
        </p:spPr>
      </p:pic>
    </p:spTree>
  </p:cSld>
  <p:clrMapOvr>
    <a:masterClrMapping/>
  </p:clrMapOvr>
  <mc:AlternateContent>
    <mc:Choice Requires="p14">
      <p:transition spd="slow" p14:dur="3400">
        <p:fade thruBlk="1"/>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pic>
        <p:nvPicPr>
          <p:cNvPr descr="Graphical user interface, text, email&#10;&#10;Description automatically generated" id="418" name="Google Shape;418;p39"/>
          <p:cNvPicPr preferRelativeResize="0"/>
          <p:nvPr/>
        </p:nvPicPr>
        <p:blipFill rotWithShape="1">
          <a:blip r:embed="rId3">
            <a:alphaModFix/>
          </a:blip>
          <a:srcRect b="0" l="0" r="0" t="0"/>
          <a:stretch/>
        </p:blipFill>
        <p:spPr>
          <a:xfrm>
            <a:off x="1181966" y="0"/>
            <a:ext cx="6780068" cy="5143500"/>
          </a:xfrm>
          <a:prstGeom prst="rect">
            <a:avLst/>
          </a:prstGeom>
          <a:noFill/>
          <a:ln>
            <a:noFill/>
          </a:ln>
        </p:spPr>
      </p:pic>
    </p:spTree>
  </p:cSld>
  <p:clrMapOvr>
    <a:masterClrMapping/>
  </p:clrMapOvr>
  <mc:AlternateContent>
    <mc:Choice Requires="p14">
      <p:transition spd="slow" p14:dur="3400">
        <p:fade thruBlk="1"/>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pic>
        <p:nvPicPr>
          <p:cNvPr descr="Text, letter&#10;&#10;Description automatically generated" id="423" name="Google Shape;423;p40"/>
          <p:cNvPicPr preferRelativeResize="0"/>
          <p:nvPr/>
        </p:nvPicPr>
        <p:blipFill rotWithShape="1">
          <a:blip r:embed="rId3">
            <a:alphaModFix/>
          </a:blip>
          <a:srcRect b="0" l="0" r="0" t="0"/>
          <a:stretch/>
        </p:blipFill>
        <p:spPr>
          <a:xfrm>
            <a:off x="224753" y="0"/>
            <a:ext cx="8694493" cy="5143500"/>
          </a:xfrm>
          <a:prstGeom prst="rect">
            <a:avLst/>
          </a:prstGeom>
          <a:noFill/>
          <a:ln>
            <a:noFill/>
          </a:ln>
        </p:spPr>
      </p:pic>
    </p:spTree>
  </p:cSld>
  <p:clrMapOvr>
    <a:masterClrMapping/>
  </p:clrMapOvr>
  <mc:AlternateContent>
    <mc:Choice Requires="p14">
      <p:transition spd="slow" p14:dur="3400">
        <p:fade thruBlk="1"/>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41"/>
          <p:cNvSpPr txBox="1"/>
          <p:nvPr>
            <p:ph idx="1" type="subTitle"/>
          </p:nvPr>
        </p:nvSpPr>
        <p:spPr>
          <a:xfrm>
            <a:off x="2450850" y="1800547"/>
            <a:ext cx="4242300" cy="2283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800"/>
              <a:buNone/>
            </a:pPr>
            <a:r>
              <a:rPr b="1" lang="en-US" sz="3200">
                <a:latin typeface="Times New Roman"/>
                <a:ea typeface="Times New Roman"/>
                <a:cs typeface="Times New Roman"/>
                <a:sym typeface="Times New Roman"/>
              </a:rPr>
              <a:t>2. Xác định những việc cần làm để bảo vệ bản thân trong một số tình huống thiên tai</a:t>
            </a:r>
            <a:endParaRPr sz="3200">
              <a:latin typeface="Times New Roman"/>
              <a:ea typeface="Times New Roman"/>
              <a:cs typeface="Times New Roman"/>
              <a:sym typeface="Times New Roman"/>
            </a:endParaRPr>
          </a:p>
        </p:txBody>
      </p:sp>
      <p:sp>
        <p:nvSpPr>
          <p:cNvPr id="429" name="Google Shape;429;p41"/>
          <p:cNvSpPr/>
          <p:nvPr/>
        </p:nvSpPr>
        <p:spPr>
          <a:xfrm rot="10800000">
            <a:off x="3258477" y="4083547"/>
            <a:ext cx="2626942" cy="637997"/>
          </a:xfrm>
          <a:custGeom>
            <a:rect b="b" l="l" r="r" t="t"/>
            <a:pathLst>
              <a:path extrusionOk="0" h="26046" w="107244">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 name="Google Shape;430;p41"/>
          <p:cNvSpPr/>
          <p:nvPr/>
        </p:nvSpPr>
        <p:spPr>
          <a:xfrm>
            <a:off x="-68850" y="-188475"/>
            <a:ext cx="898728" cy="850908"/>
          </a:xfrm>
          <a:custGeom>
            <a:rect b="b" l="l" r="r" t="t"/>
            <a:pathLst>
              <a:path extrusionOk="0" h="46176" w="48771">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31" name="Google Shape;431;p41"/>
          <p:cNvGrpSpPr/>
          <p:nvPr/>
        </p:nvGrpSpPr>
        <p:grpSpPr>
          <a:xfrm>
            <a:off x="153671" y="90047"/>
            <a:ext cx="493797" cy="446228"/>
            <a:chOff x="2679436" y="3270400"/>
            <a:chExt cx="752625" cy="689795"/>
          </a:xfrm>
        </p:grpSpPr>
        <p:sp>
          <p:nvSpPr>
            <p:cNvPr id="432" name="Google Shape;432;p41"/>
            <p:cNvSpPr/>
            <p:nvPr/>
          </p:nvSpPr>
          <p:spPr>
            <a:xfrm>
              <a:off x="2722600" y="3270400"/>
              <a:ext cx="689490" cy="689691"/>
            </a:xfrm>
            <a:custGeom>
              <a:rect b="b" l="l" r="r" t="t"/>
              <a:pathLst>
                <a:path extrusionOk="0" h="109736" w="109704">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p41"/>
            <p:cNvSpPr/>
            <p:nvPr/>
          </p:nvSpPr>
          <p:spPr>
            <a:xfrm>
              <a:off x="2679436" y="3344037"/>
              <a:ext cx="345260" cy="537562"/>
            </a:xfrm>
            <a:custGeom>
              <a:rect b="b" l="l" r="r" t="t"/>
              <a:pathLst>
                <a:path extrusionOk="0" h="85531" w="54934">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lnTo>
                    <a:pt x="51599" y="21605"/>
                  </a:ln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p41"/>
            <p:cNvSpPr/>
            <p:nvPr/>
          </p:nvSpPr>
          <p:spPr>
            <a:xfrm>
              <a:off x="3091326" y="3293626"/>
              <a:ext cx="340735" cy="423301"/>
            </a:xfrm>
            <a:custGeom>
              <a:rect b="b" l="l" r="r" t="t"/>
              <a:pathLst>
                <a:path extrusionOk="0" h="67351" w="54214">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lnTo>
                    <a:pt x="22987" y="66182"/>
                  </a:ln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p41"/>
            <p:cNvSpPr/>
            <p:nvPr/>
          </p:nvSpPr>
          <p:spPr>
            <a:xfrm>
              <a:off x="2973550" y="3693340"/>
              <a:ext cx="344852" cy="266855"/>
            </a:xfrm>
            <a:custGeom>
              <a:rect b="b" l="l" r="r" t="t"/>
              <a:pathLst>
                <a:path extrusionOk="0" h="42459" w="54869">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36" name="Google Shape;436;p41">
            <a:hlinkClick action="ppaction://hlinksldjump" r:id="rId3"/>
          </p:cNvPr>
          <p:cNvSpPr txBox="1"/>
          <p:nvPr/>
        </p:nvSpPr>
        <p:spPr>
          <a:xfrm>
            <a:off x="-8550" y="-32125"/>
            <a:ext cx="721800" cy="572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Nunito"/>
              <a:ea typeface="Nunito"/>
              <a:cs typeface="Nunito"/>
              <a:sym typeface="Nunito"/>
            </a:endParaRPr>
          </a:p>
        </p:txBody>
      </p:sp>
      <p:sp>
        <p:nvSpPr>
          <p:cNvPr id="437" name="Google Shape;437;p41"/>
          <p:cNvSpPr/>
          <p:nvPr/>
        </p:nvSpPr>
        <p:spPr>
          <a:xfrm>
            <a:off x="7332664" y="111702"/>
            <a:ext cx="1659065" cy="402932"/>
          </a:xfrm>
          <a:custGeom>
            <a:rect b="b" l="l" r="r" t="t"/>
            <a:pathLst>
              <a:path extrusionOk="0" h="26046" w="107244">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p41"/>
          <p:cNvSpPr/>
          <p:nvPr/>
        </p:nvSpPr>
        <p:spPr>
          <a:xfrm>
            <a:off x="2286000" y="-941958"/>
            <a:ext cx="4572000" cy="71558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350" u="none" cap="none" strike="noStrike">
                <a:solidFill>
                  <a:srgbClr val="000000"/>
                </a:solidFill>
                <a:latin typeface="Times New Roman"/>
                <a:ea typeface="Times New Roman"/>
                <a:cs typeface="Times New Roman"/>
                <a:sym typeface="Times New Roman"/>
              </a:rPr>
              <a:t>Giáo án biên soạn bởi </a:t>
            </a:r>
            <a:r>
              <a:rPr b="1" i="0" lang="en-US" sz="1350" u="none" cap="none" strike="noStrike">
                <a:solidFill>
                  <a:srgbClr val="000000"/>
                </a:solidFill>
                <a:latin typeface="Times New Roman"/>
                <a:ea typeface="Times New Roman"/>
                <a:cs typeface="Times New Roman"/>
                <a:sym typeface="Times New Roman"/>
              </a:rPr>
              <a:t>Kim Dung </a:t>
            </a:r>
            <a:r>
              <a:rPr b="1" i="0" lang="en-US" sz="1350" u="none" cap="none" strike="noStrike">
                <a:solidFill>
                  <a:srgbClr val="E76784"/>
                </a:solidFill>
                <a:latin typeface="Times New Roman"/>
                <a:ea typeface="Times New Roman"/>
                <a:cs typeface="Times New Roman"/>
                <a:sym typeface="Times New Roman"/>
              </a:rPr>
              <a:t>0336032445</a:t>
            </a:r>
            <a:r>
              <a:rPr b="0" i="0" lang="en-US" sz="1350" u="none" cap="none" strike="noStrike">
                <a:solidFill>
                  <a:srgbClr val="000000"/>
                </a:solidFill>
                <a:latin typeface="Times New Roman"/>
                <a:ea typeface="Times New Roman"/>
                <a:cs typeface="Times New Roman"/>
                <a:sym typeface="Times New Roman"/>
              </a:rPr>
              <a:t> https://www.facebook.com/phamkimdung25/ . </a:t>
            </a:r>
            <a:endParaRPr/>
          </a:p>
          <a:p>
            <a:pPr indent="0" lvl="0" marL="0" marR="0" rtl="0" algn="ctr">
              <a:lnSpc>
                <a:spcPct val="100000"/>
              </a:lnSpc>
              <a:spcBef>
                <a:spcPts val="0"/>
              </a:spcBef>
              <a:spcAft>
                <a:spcPts val="0"/>
              </a:spcAft>
              <a:buNone/>
            </a:pPr>
            <a:r>
              <a:rPr b="0" i="0" lang="en-US" sz="1350" u="none" cap="none" strike="noStrike">
                <a:solidFill>
                  <a:srgbClr val="000000"/>
                </a:solidFill>
                <a:latin typeface="Times New Roman"/>
                <a:ea typeface="Times New Roman"/>
                <a:cs typeface="Times New Roman"/>
                <a:sym typeface="Times New Roman"/>
              </a:rPr>
              <a:t>Chỉ được phép chia sẻ bởi chủ sở hữu. </a:t>
            </a:r>
            <a:endParaRPr/>
          </a:p>
        </p:txBody>
      </p:sp>
    </p:spTree>
  </p:cSld>
  <p:clrMapOvr>
    <a:masterClrMapping/>
  </p:clrMapOvr>
  <mc:AlternateContent>
    <mc:Choice Requires="p14">
      <p:transition spd="slow" p14:dur="3400">
        <p:fade thruBlk="1"/>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42"/>
          <p:cNvSpPr/>
          <p:nvPr/>
        </p:nvSpPr>
        <p:spPr>
          <a:xfrm rot="10800000">
            <a:off x="921059" y="2879170"/>
            <a:ext cx="3505179" cy="1859432"/>
          </a:xfrm>
          <a:custGeom>
            <a:rect b="b" l="l" r="r" t="t"/>
            <a:pathLst>
              <a:path extrusionOk="0" h="49263" w="117515">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p42"/>
          <p:cNvSpPr/>
          <p:nvPr/>
        </p:nvSpPr>
        <p:spPr>
          <a:xfrm rot="10800000">
            <a:off x="4657908" y="983522"/>
            <a:ext cx="3505179" cy="2727815"/>
          </a:xfrm>
          <a:custGeom>
            <a:rect b="b" l="l" r="r" t="t"/>
            <a:pathLst>
              <a:path extrusionOk="0" h="49263" w="117515">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42"/>
          <p:cNvSpPr txBox="1"/>
          <p:nvPr>
            <p:ph type="title"/>
          </p:nvPr>
        </p:nvSpPr>
        <p:spPr>
          <a:xfrm>
            <a:off x="873900" y="3096167"/>
            <a:ext cx="3698100" cy="1571737"/>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6000"/>
              <a:buNone/>
            </a:pPr>
            <a:r>
              <a:rPr lang="en-US">
                <a:latin typeface="Times New Roman"/>
                <a:ea typeface="Times New Roman"/>
                <a:cs typeface="Times New Roman"/>
                <a:sym typeface="Times New Roman"/>
              </a:rPr>
              <a:t>HOẠT ĐỘNG NHÓM</a:t>
            </a:r>
            <a:endParaRPr>
              <a:latin typeface="Times New Roman"/>
              <a:ea typeface="Times New Roman"/>
              <a:cs typeface="Times New Roman"/>
              <a:sym typeface="Times New Roman"/>
            </a:endParaRPr>
          </a:p>
        </p:txBody>
      </p:sp>
      <p:sp>
        <p:nvSpPr>
          <p:cNvPr id="446" name="Google Shape;446;p42"/>
          <p:cNvSpPr/>
          <p:nvPr/>
        </p:nvSpPr>
        <p:spPr>
          <a:xfrm>
            <a:off x="-68850" y="-188475"/>
            <a:ext cx="898728" cy="850908"/>
          </a:xfrm>
          <a:custGeom>
            <a:rect b="b" l="l" r="r" t="t"/>
            <a:pathLst>
              <a:path extrusionOk="0" h="46176" w="48771">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47" name="Google Shape;447;p42"/>
          <p:cNvGrpSpPr/>
          <p:nvPr/>
        </p:nvGrpSpPr>
        <p:grpSpPr>
          <a:xfrm>
            <a:off x="153671" y="90047"/>
            <a:ext cx="493797" cy="446228"/>
            <a:chOff x="2679436" y="3270400"/>
            <a:chExt cx="752625" cy="689795"/>
          </a:xfrm>
        </p:grpSpPr>
        <p:sp>
          <p:nvSpPr>
            <p:cNvPr id="448" name="Google Shape;448;p42"/>
            <p:cNvSpPr/>
            <p:nvPr/>
          </p:nvSpPr>
          <p:spPr>
            <a:xfrm>
              <a:off x="2722600" y="3270400"/>
              <a:ext cx="689490" cy="689691"/>
            </a:xfrm>
            <a:custGeom>
              <a:rect b="b" l="l" r="r" t="t"/>
              <a:pathLst>
                <a:path extrusionOk="0" h="109736" w="109704">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p42"/>
            <p:cNvSpPr/>
            <p:nvPr/>
          </p:nvSpPr>
          <p:spPr>
            <a:xfrm>
              <a:off x="2679436" y="3344037"/>
              <a:ext cx="345260" cy="537562"/>
            </a:xfrm>
            <a:custGeom>
              <a:rect b="b" l="l" r="r" t="t"/>
              <a:pathLst>
                <a:path extrusionOk="0" h="85531" w="54934">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lnTo>
                    <a:pt x="51599" y="21605"/>
                  </a:ln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42"/>
            <p:cNvSpPr/>
            <p:nvPr/>
          </p:nvSpPr>
          <p:spPr>
            <a:xfrm>
              <a:off x="3091326" y="3293626"/>
              <a:ext cx="340735" cy="423301"/>
            </a:xfrm>
            <a:custGeom>
              <a:rect b="b" l="l" r="r" t="t"/>
              <a:pathLst>
                <a:path extrusionOk="0" h="67351" w="54214">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lnTo>
                    <a:pt x="22987" y="66182"/>
                  </a:ln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p42"/>
            <p:cNvSpPr/>
            <p:nvPr/>
          </p:nvSpPr>
          <p:spPr>
            <a:xfrm>
              <a:off x="2973550" y="3693340"/>
              <a:ext cx="344852" cy="266855"/>
            </a:xfrm>
            <a:custGeom>
              <a:rect b="b" l="l" r="r" t="t"/>
              <a:pathLst>
                <a:path extrusionOk="0" h="42459" w="54869">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52" name="Google Shape;452;p42">
            <a:hlinkClick action="ppaction://hlinksldjump" r:id="rId3"/>
          </p:cNvPr>
          <p:cNvSpPr txBox="1"/>
          <p:nvPr/>
        </p:nvSpPr>
        <p:spPr>
          <a:xfrm>
            <a:off x="-8550" y="-32125"/>
            <a:ext cx="721800" cy="572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Nunito"/>
              <a:ea typeface="Nunito"/>
              <a:cs typeface="Nunito"/>
              <a:sym typeface="Nunito"/>
            </a:endParaRPr>
          </a:p>
        </p:txBody>
      </p:sp>
      <p:sp>
        <p:nvSpPr>
          <p:cNvPr id="453" name="Google Shape;453;p42"/>
          <p:cNvSpPr txBox="1"/>
          <p:nvPr>
            <p:ph idx="1" type="subTitle"/>
          </p:nvPr>
        </p:nvSpPr>
        <p:spPr>
          <a:xfrm>
            <a:off x="4887538" y="1234737"/>
            <a:ext cx="3045900" cy="2225400"/>
          </a:xfrm>
          <a:prstGeom prst="rect">
            <a:avLst/>
          </a:prstGeom>
          <a:noFill/>
          <a:ln>
            <a:noFill/>
          </a:ln>
        </p:spPr>
        <p:txBody>
          <a:bodyPr anchorCtr="0" anchor="ctr" bIns="91425" lIns="91425" spcFirstLastPara="1" rIns="91425" wrap="square" tIns="91425">
            <a:noAutofit/>
          </a:bodyPr>
          <a:lstStyle/>
          <a:p>
            <a:pPr indent="0" lvl="0" marL="0" rtl="0" algn="ctr">
              <a:lnSpc>
                <a:spcPct val="114000"/>
              </a:lnSpc>
              <a:spcBef>
                <a:spcPts val="0"/>
              </a:spcBef>
              <a:spcAft>
                <a:spcPts val="0"/>
              </a:spcAft>
              <a:buSzPts val="1800"/>
              <a:buNone/>
            </a:pPr>
            <a:r>
              <a:rPr lang="en-US" sz="2600">
                <a:latin typeface="Times New Roman"/>
                <a:ea typeface="Times New Roman"/>
                <a:cs typeface="Times New Roman"/>
                <a:sym typeface="Times New Roman"/>
              </a:rPr>
              <a:t>Chia lớp thành 4 nhóm để thảo luận 4 mục trong phần Hoạt động 2 (SGk trang 18-19)</a:t>
            </a:r>
            <a:endParaRPr sz="2600">
              <a:latin typeface="Times New Roman"/>
              <a:ea typeface="Times New Roman"/>
              <a:cs typeface="Times New Roman"/>
              <a:sym typeface="Times New Roman"/>
            </a:endParaRPr>
          </a:p>
        </p:txBody>
      </p:sp>
      <p:sp>
        <p:nvSpPr>
          <p:cNvPr id="454" name="Google Shape;454;p42"/>
          <p:cNvSpPr/>
          <p:nvPr/>
        </p:nvSpPr>
        <p:spPr>
          <a:xfrm rot="10800000">
            <a:off x="5097027" y="3521984"/>
            <a:ext cx="2626942" cy="637997"/>
          </a:xfrm>
          <a:custGeom>
            <a:rect b="b" l="l" r="r" t="t"/>
            <a:pathLst>
              <a:path extrusionOk="0" h="26046" w="107244">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p42">
            <a:hlinkClick action="ppaction://hlinksldjump" r:id="rId4"/>
          </p:cNvPr>
          <p:cNvSpPr txBox="1"/>
          <p:nvPr/>
        </p:nvSpPr>
        <p:spPr>
          <a:xfrm>
            <a:off x="5715063" y="3654388"/>
            <a:ext cx="1390800" cy="373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accent6"/>
                </a:solidFill>
                <a:latin typeface="Nunito"/>
                <a:ea typeface="Nunito"/>
                <a:cs typeface="Nunito"/>
                <a:sym typeface="Nunito"/>
              </a:rPr>
              <a:t>Play!</a:t>
            </a:r>
            <a:endParaRPr b="0" i="0" sz="2000" u="none" cap="none" strike="noStrike">
              <a:solidFill>
                <a:schemeClr val="accent6"/>
              </a:solidFill>
              <a:latin typeface="Nunito"/>
              <a:ea typeface="Nunito"/>
              <a:cs typeface="Nunito"/>
              <a:sym typeface="Nunito"/>
            </a:endParaRPr>
          </a:p>
        </p:txBody>
      </p:sp>
      <p:sp>
        <p:nvSpPr>
          <p:cNvPr id="456" name="Google Shape;456;p42"/>
          <p:cNvSpPr/>
          <p:nvPr/>
        </p:nvSpPr>
        <p:spPr>
          <a:xfrm>
            <a:off x="7332664" y="111702"/>
            <a:ext cx="1659065" cy="402932"/>
          </a:xfrm>
          <a:custGeom>
            <a:rect b="b" l="l" r="r" t="t"/>
            <a:pathLst>
              <a:path extrusionOk="0" h="26046" w="107244">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p42">
            <a:hlinkClick action="ppaction://hlinksldjump" r:id="rId5"/>
          </p:cNvPr>
          <p:cNvSpPr txBox="1"/>
          <p:nvPr/>
        </p:nvSpPr>
        <p:spPr>
          <a:xfrm>
            <a:off x="7466788" y="126575"/>
            <a:ext cx="1390800" cy="373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6"/>
              </a:solidFill>
              <a:latin typeface="Nunito"/>
              <a:ea typeface="Nunito"/>
              <a:cs typeface="Nunito"/>
              <a:sym typeface="Nunito"/>
            </a:endParaRPr>
          </a:p>
        </p:txBody>
      </p:sp>
      <p:sp>
        <p:nvSpPr>
          <p:cNvPr id="458" name="Google Shape;458;p42"/>
          <p:cNvSpPr/>
          <p:nvPr/>
        </p:nvSpPr>
        <p:spPr>
          <a:xfrm>
            <a:off x="2286000" y="-941958"/>
            <a:ext cx="4572000" cy="71558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350" u="none" cap="none" strike="noStrike">
                <a:solidFill>
                  <a:srgbClr val="000000"/>
                </a:solidFill>
                <a:latin typeface="Times New Roman"/>
                <a:ea typeface="Times New Roman"/>
                <a:cs typeface="Times New Roman"/>
                <a:sym typeface="Times New Roman"/>
              </a:rPr>
              <a:t>Giáo án biên soạn bởi </a:t>
            </a:r>
            <a:r>
              <a:rPr b="1" i="0" lang="en-US" sz="1350" u="none" cap="none" strike="noStrike">
                <a:solidFill>
                  <a:srgbClr val="000000"/>
                </a:solidFill>
                <a:latin typeface="Times New Roman"/>
                <a:ea typeface="Times New Roman"/>
                <a:cs typeface="Times New Roman"/>
                <a:sym typeface="Times New Roman"/>
              </a:rPr>
              <a:t>Kim Dung </a:t>
            </a:r>
            <a:r>
              <a:rPr b="1" i="0" lang="en-US" sz="1350" u="none" cap="none" strike="noStrike">
                <a:solidFill>
                  <a:srgbClr val="E76784"/>
                </a:solidFill>
                <a:latin typeface="Times New Roman"/>
                <a:ea typeface="Times New Roman"/>
                <a:cs typeface="Times New Roman"/>
                <a:sym typeface="Times New Roman"/>
              </a:rPr>
              <a:t>0336032445</a:t>
            </a:r>
            <a:r>
              <a:rPr b="0" i="0" lang="en-US" sz="1350" u="none" cap="none" strike="noStrike">
                <a:solidFill>
                  <a:srgbClr val="000000"/>
                </a:solidFill>
                <a:latin typeface="Times New Roman"/>
                <a:ea typeface="Times New Roman"/>
                <a:cs typeface="Times New Roman"/>
                <a:sym typeface="Times New Roman"/>
              </a:rPr>
              <a:t> https://www.facebook.com/phamkimdung25/ . </a:t>
            </a:r>
            <a:endParaRPr/>
          </a:p>
          <a:p>
            <a:pPr indent="0" lvl="0" marL="0" marR="0" rtl="0" algn="ctr">
              <a:lnSpc>
                <a:spcPct val="100000"/>
              </a:lnSpc>
              <a:spcBef>
                <a:spcPts val="0"/>
              </a:spcBef>
              <a:spcAft>
                <a:spcPts val="0"/>
              </a:spcAft>
              <a:buNone/>
            </a:pPr>
            <a:r>
              <a:rPr b="0" i="0" lang="en-US" sz="1350" u="none" cap="none" strike="noStrike">
                <a:solidFill>
                  <a:srgbClr val="000000"/>
                </a:solidFill>
                <a:latin typeface="Times New Roman"/>
                <a:ea typeface="Times New Roman"/>
                <a:cs typeface="Times New Roman"/>
                <a:sym typeface="Times New Roman"/>
              </a:rPr>
              <a:t>Chỉ được phép chia sẻ bởi chủ sở hữu. </a:t>
            </a:r>
            <a:endParaRPr/>
          </a:p>
        </p:txBody>
      </p:sp>
      <p:pic>
        <p:nvPicPr>
          <p:cNvPr descr="Logo&#10;&#10;Description automatically generated" id="459" name="Google Shape;459;p42"/>
          <p:cNvPicPr preferRelativeResize="0"/>
          <p:nvPr/>
        </p:nvPicPr>
        <p:blipFill rotWithShape="1">
          <a:blip r:embed="rId6">
            <a:alphaModFix/>
          </a:blip>
          <a:srcRect b="21581" l="0" r="0" t="0"/>
          <a:stretch/>
        </p:blipFill>
        <p:spPr>
          <a:xfrm>
            <a:off x="863006" y="438133"/>
            <a:ext cx="3478538" cy="2727816"/>
          </a:xfrm>
          <a:prstGeom prst="rect">
            <a:avLst/>
          </a:prstGeom>
          <a:noFill/>
          <a:ln>
            <a:noFill/>
          </a:ln>
        </p:spPr>
      </p:pic>
    </p:spTree>
  </p:cSld>
  <p:clrMapOvr>
    <a:masterClrMapping/>
  </p:clrMapOvr>
  <mc:AlternateContent>
    <mc:Choice Requires="p14">
      <p:transition spd="slow" p14:dur="3400">
        <p:fade thruBlk="1"/>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grpSp>
        <p:nvGrpSpPr>
          <p:cNvPr id="464" name="Google Shape;464;p43"/>
          <p:cNvGrpSpPr/>
          <p:nvPr/>
        </p:nvGrpSpPr>
        <p:grpSpPr>
          <a:xfrm>
            <a:off x="1568846" y="245859"/>
            <a:ext cx="6006307" cy="787418"/>
            <a:chOff x="3017" y="1445"/>
            <a:chExt cx="2311" cy="335"/>
          </a:xfrm>
        </p:grpSpPr>
        <p:sp>
          <p:nvSpPr>
            <p:cNvPr id="465" name="Google Shape;465;p43"/>
            <p:cNvSpPr/>
            <p:nvPr/>
          </p:nvSpPr>
          <p:spPr>
            <a:xfrm>
              <a:off x="3041" y="1445"/>
              <a:ext cx="2287" cy="335"/>
            </a:xfrm>
            <a:prstGeom prst="roundRect">
              <a:avLst>
                <a:gd fmla="val 50000" name="adj"/>
              </a:avLst>
            </a:prstGeom>
            <a:solidFill>
              <a:srgbClr val="E1EFE0"/>
            </a:solidFill>
            <a:ln cap="flat" cmpd="sng" w="28575">
              <a:solidFill>
                <a:srgbClr val="EAEAE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66" name="Google Shape;466;p43"/>
            <p:cNvSpPr/>
            <p:nvPr/>
          </p:nvSpPr>
          <p:spPr>
            <a:xfrm>
              <a:off x="3017" y="1456"/>
              <a:ext cx="311" cy="306"/>
            </a:xfrm>
            <a:prstGeom prst="ellipse">
              <a:avLst/>
            </a:prstGeom>
            <a:solidFill>
              <a:srgbClr val="A8D02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467" name="Google Shape;467;p43"/>
          <p:cNvSpPr txBox="1"/>
          <p:nvPr/>
        </p:nvSpPr>
        <p:spPr>
          <a:xfrm>
            <a:off x="2377137" y="165795"/>
            <a:ext cx="4959321" cy="742511"/>
          </a:xfrm>
          <a:prstGeom prst="rect">
            <a:avLst/>
          </a:prstGeom>
          <a:noFill/>
          <a:ln>
            <a:noFill/>
          </a:ln>
        </p:spPr>
        <p:txBody>
          <a:bodyPr anchorCtr="0" anchor="ctr" bIns="45700" lIns="91425" spcFirstLastPara="1" rIns="91425" wrap="square" tIns="45700">
            <a:spAutoFit/>
          </a:bodyPr>
          <a:lstStyle/>
          <a:p>
            <a:pPr indent="0" lvl="0" marL="0" marR="0" rtl="0" algn="ctr">
              <a:lnSpc>
                <a:spcPct val="150000"/>
              </a:lnSpc>
              <a:spcBef>
                <a:spcPts val="0"/>
              </a:spcBef>
              <a:spcAft>
                <a:spcPts val="0"/>
              </a:spcAft>
              <a:buNone/>
            </a:pPr>
            <a:r>
              <a:rPr b="1" i="0" lang="en-US" sz="3200" u="none" cap="none" strike="noStrike">
                <a:solidFill>
                  <a:srgbClr val="212121"/>
                </a:solidFill>
                <a:latin typeface="Times New Roman"/>
                <a:ea typeface="Times New Roman"/>
                <a:cs typeface="Times New Roman"/>
                <a:sym typeface="Times New Roman"/>
              </a:rPr>
              <a:t>a. Trong tình huống có bão</a:t>
            </a:r>
            <a:endParaRPr/>
          </a:p>
        </p:txBody>
      </p:sp>
      <p:sp>
        <p:nvSpPr>
          <p:cNvPr id="468" name="Google Shape;468;p43"/>
          <p:cNvSpPr/>
          <p:nvPr/>
        </p:nvSpPr>
        <p:spPr>
          <a:xfrm>
            <a:off x="2286000" y="-1842462"/>
            <a:ext cx="4572000" cy="71558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350" u="none" cap="none" strike="noStrike">
                <a:solidFill>
                  <a:srgbClr val="000000"/>
                </a:solidFill>
                <a:latin typeface="Times New Roman"/>
                <a:ea typeface="Times New Roman"/>
                <a:cs typeface="Times New Roman"/>
                <a:sym typeface="Times New Roman"/>
              </a:rPr>
              <a:t>Giáo án biên soạn bởi </a:t>
            </a:r>
            <a:r>
              <a:rPr b="1" i="0" lang="en-US" sz="1350" u="none" cap="none" strike="noStrike">
                <a:solidFill>
                  <a:srgbClr val="000000"/>
                </a:solidFill>
                <a:latin typeface="Times New Roman"/>
                <a:ea typeface="Times New Roman"/>
                <a:cs typeface="Times New Roman"/>
                <a:sym typeface="Times New Roman"/>
              </a:rPr>
              <a:t>Kim Dung </a:t>
            </a:r>
            <a:r>
              <a:rPr b="1" i="0" lang="en-US" sz="1350" u="none" cap="none" strike="noStrike">
                <a:solidFill>
                  <a:srgbClr val="E76784"/>
                </a:solidFill>
                <a:latin typeface="Times New Roman"/>
                <a:ea typeface="Times New Roman"/>
                <a:cs typeface="Times New Roman"/>
                <a:sym typeface="Times New Roman"/>
              </a:rPr>
              <a:t>0336032445</a:t>
            </a:r>
            <a:r>
              <a:rPr b="0" i="0" lang="en-US" sz="1350" u="none" cap="none" strike="noStrike">
                <a:solidFill>
                  <a:srgbClr val="000000"/>
                </a:solidFill>
                <a:latin typeface="Times New Roman"/>
                <a:ea typeface="Times New Roman"/>
                <a:cs typeface="Times New Roman"/>
                <a:sym typeface="Times New Roman"/>
              </a:rPr>
              <a:t> https://www.facebook.com/phamkimdung25/ . </a:t>
            </a:r>
            <a:endParaRPr/>
          </a:p>
          <a:p>
            <a:pPr indent="0" lvl="0" marL="0" marR="0" rtl="0" algn="ctr">
              <a:lnSpc>
                <a:spcPct val="100000"/>
              </a:lnSpc>
              <a:spcBef>
                <a:spcPts val="0"/>
              </a:spcBef>
              <a:spcAft>
                <a:spcPts val="0"/>
              </a:spcAft>
              <a:buNone/>
            </a:pPr>
            <a:r>
              <a:rPr b="0" i="0" lang="en-US" sz="1350" u="none" cap="none" strike="noStrike">
                <a:solidFill>
                  <a:srgbClr val="000000"/>
                </a:solidFill>
                <a:latin typeface="Times New Roman"/>
                <a:ea typeface="Times New Roman"/>
                <a:cs typeface="Times New Roman"/>
                <a:sym typeface="Times New Roman"/>
              </a:rPr>
              <a:t>Chỉ được phép chia sẻ bởi chủ sở hữu. </a:t>
            </a:r>
            <a:endParaRPr/>
          </a:p>
        </p:txBody>
      </p:sp>
      <p:pic>
        <p:nvPicPr>
          <p:cNvPr descr="VGP News :. | Bão số 2 suy yếu thành ATNĐ; CẢNH BÁO mưa lớn, lũ quét, sạt  lở đất | BÁO ĐIỆN TỬ CHÍNH PHỦ NƯỚC CHXHCN VIỆT NAM" id="469" name="Google Shape;469;p43"/>
          <p:cNvPicPr preferRelativeResize="0"/>
          <p:nvPr/>
        </p:nvPicPr>
        <p:blipFill rotWithShape="1">
          <a:blip r:embed="rId3">
            <a:alphaModFix/>
          </a:blip>
          <a:srcRect b="0" l="0" r="50000" t="0"/>
          <a:stretch/>
        </p:blipFill>
        <p:spPr>
          <a:xfrm>
            <a:off x="131491" y="1127502"/>
            <a:ext cx="3488009" cy="3921003"/>
          </a:xfrm>
          <a:prstGeom prst="rect">
            <a:avLst/>
          </a:prstGeom>
          <a:noFill/>
          <a:ln>
            <a:noFill/>
          </a:ln>
        </p:spPr>
      </p:pic>
      <p:sp>
        <p:nvSpPr>
          <p:cNvPr id="470" name="Google Shape;470;p43"/>
          <p:cNvSpPr/>
          <p:nvPr/>
        </p:nvSpPr>
        <p:spPr>
          <a:xfrm>
            <a:off x="3619501" y="1127502"/>
            <a:ext cx="5393008" cy="3970318"/>
          </a:xfrm>
          <a:prstGeom prst="rect">
            <a:avLst/>
          </a:prstGeom>
          <a:noFill/>
          <a:ln>
            <a:noFill/>
          </a:ln>
        </p:spPr>
        <p:txBody>
          <a:bodyPr anchorCtr="0" anchor="t" bIns="45700" lIns="91425" spcFirstLastPara="1" rIns="91425" wrap="square" tIns="45700">
            <a:noAutofit/>
          </a:bodyPr>
          <a:lstStyle/>
          <a:p>
            <a:pPr indent="-285750" lvl="0" marL="285750" marR="0" rtl="0" algn="just">
              <a:lnSpc>
                <a:spcPct val="100000"/>
              </a:lnSpc>
              <a:spcBef>
                <a:spcPts val="0"/>
              </a:spcBef>
              <a:spcAft>
                <a:spcPts val="0"/>
              </a:spcAft>
              <a:buClr>
                <a:srgbClr val="000000"/>
              </a:buClr>
              <a:buSzPts val="2100"/>
              <a:buFont typeface="Noto Sans Symbols"/>
              <a:buChar char="▪"/>
            </a:pPr>
            <a:r>
              <a:rPr b="0" i="0" lang="en-US" sz="2100" u="none" cap="none" strike="noStrike">
                <a:solidFill>
                  <a:srgbClr val="000000"/>
                </a:solidFill>
                <a:latin typeface="Times New Roman"/>
                <a:ea typeface="Times New Roman"/>
                <a:cs typeface="Times New Roman"/>
                <a:sym typeface="Times New Roman"/>
              </a:rPr>
              <a:t>Thường xuyên theo dõi dự báo thời tiết trên ti vi hoặc đài (Radio) để biết được thời gian xảy ra bão và cấp độ của bão. </a:t>
            </a:r>
            <a:endParaRPr/>
          </a:p>
          <a:p>
            <a:pPr indent="-285750" lvl="0" marL="285750" marR="0" rtl="0" algn="just">
              <a:lnSpc>
                <a:spcPct val="100000"/>
              </a:lnSpc>
              <a:spcBef>
                <a:spcPts val="0"/>
              </a:spcBef>
              <a:spcAft>
                <a:spcPts val="0"/>
              </a:spcAft>
              <a:buClr>
                <a:srgbClr val="000000"/>
              </a:buClr>
              <a:buSzPts val="2100"/>
              <a:buFont typeface="Noto Sans Symbols"/>
              <a:buChar char="▪"/>
            </a:pPr>
            <a:r>
              <a:rPr b="0" i="0" lang="en-US" sz="2100" u="none" cap="none" strike="noStrike">
                <a:solidFill>
                  <a:srgbClr val="000000"/>
                </a:solidFill>
                <a:latin typeface="Times New Roman"/>
                <a:ea typeface="Times New Roman"/>
                <a:cs typeface="Times New Roman"/>
                <a:sym typeface="Times New Roman"/>
              </a:rPr>
              <a:t>Trước khi có bão, nhất là bão có cấp độ nguy hiểm tràn vào (cấp 11 - 12 và trên cấp 12), trời thường tối sầm lại, gió thổi rất mạnh, thổi tung từng lớp bụi, cuộn tròn trong không khí. </a:t>
            </a:r>
            <a:endParaRPr/>
          </a:p>
          <a:p>
            <a:pPr indent="-285750" lvl="0" marL="285750" marR="0" rtl="0" algn="just">
              <a:lnSpc>
                <a:spcPct val="100000"/>
              </a:lnSpc>
              <a:spcBef>
                <a:spcPts val="0"/>
              </a:spcBef>
              <a:spcAft>
                <a:spcPts val="0"/>
              </a:spcAft>
              <a:buClr>
                <a:srgbClr val="000000"/>
              </a:buClr>
              <a:buSzPts val="2100"/>
              <a:buFont typeface="Noto Sans Symbols"/>
              <a:buChar char="▪"/>
            </a:pPr>
            <a:r>
              <a:rPr b="0" i="0" lang="en-US" sz="2100" u="none" cap="none" strike="noStrike">
                <a:solidFill>
                  <a:srgbClr val="000000"/>
                </a:solidFill>
                <a:latin typeface="Times New Roman"/>
                <a:ea typeface="Times New Roman"/>
                <a:cs typeface="Times New Roman"/>
                <a:sym typeface="Times New Roman"/>
              </a:rPr>
              <a:t>Nếu ở nơi trũng hoặc vùng xả lũ của nhà máy thuỷ điện, khi có thông báo của chính quyền địa phương, cần nhanh chóng di chuyển người và tài sản cần thiết lên những nơi cao, an toàn.</a:t>
            </a:r>
            <a:r>
              <a:rPr b="0" i="0" lang="en-US" sz="2100" u="none" cap="none" strike="noStrike">
                <a:solidFill>
                  <a:srgbClr val="000000"/>
                </a:solidFill>
                <a:latin typeface="Arial"/>
                <a:ea typeface="Arial"/>
                <a:cs typeface="Arial"/>
                <a:sym typeface="Arial"/>
              </a:rPr>
              <a:t> </a:t>
            </a:r>
            <a:endParaRPr/>
          </a:p>
        </p:txBody>
      </p:sp>
    </p:spTree>
  </p:cSld>
  <p:clrMapOvr>
    <a:masterClrMapping/>
  </p:clrMapOvr>
  <mc:AlternateContent>
    <mc:Choice Requires="p14">
      <p:transition spd="slow" p14:dur="34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64"/>
                                        </p:tgtEl>
                                        <p:attrNameLst>
                                          <p:attrName>style.visibility</p:attrName>
                                        </p:attrNameLst>
                                      </p:cBhvr>
                                      <p:to>
                                        <p:strVal val="visible"/>
                                      </p:to>
                                    </p:set>
                                    <p:animEffect filter="fade" transition="in">
                                      <p:cBhvr>
                                        <p:cTn dur="250"/>
                                        <p:tgtEl>
                                          <p:spTgt spid="4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0">
                                            <p:txEl>
                                              <p:pRg end="0" st="0"/>
                                            </p:txEl>
                                          </p:spTgt>
                                        </p:tgtEl>
                                        <p:attrNameLst>
                                          <p:attrName>style.visibility</p:attrName>
                                        </p:attrNameLst>
                                      </p:cBhvr>
                                      <p:to>
                                        <p:strVal val="visible"/>
                                      </p:to>
                                    </p:set>
                                    <p:animEffect filter="fade" transition="in">
                                      <p:cBhvr>
                                        <p:cTn dur="500"/>
                                        <p:tgtEl>
                                          <p:spTgt spid="47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0">
                                            <p:txEl>
                                              <p:pRg end="1" st="1"/>
                                            </p:txEl>
                                          </p:spTgt>
                                        </p:tgtEl>
                                        <p:attrNameLst>
                                          <p:attrName>style.visibility</p:attrName>
                                        </p:attrNameLst>
                                      </p:cBhvr>
                                      <p:to>
                                        <p:strVal val="visible"/>
                                      </p:to>
                                    </p:set>
                                    <p:animEffect filter="fade" transition="in">
                                      <p:cBhvr>
                                        <p:cTn dur="500"/>
                                        <p:tgtEl>
                                          <p:spTgt spid="47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0">
                                            <p:txEl>
                                              <p:pRg end="2" st="2"/>
                                            </p:txEl>
                                          </p:spTgt>
                                        </p:tgtEl>
                                        <p:attrNameLst>
                                          <p:attrName>style.visibility</p:attrName>
                                        </p:attrNameLst>
                                      </p:cBhvr>
                                      <p:to>
                                        <p:strVal val="visible"/>
                                      </p:to>
                                    </p:set>
                                    <p:animEffect filter="fade" transition="in">
                                      <p:cBhvr>
                                        <p:cTn dur="500"/>
                                        <p:tgtEl>
                                          <p:spTgt spid="470">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17"/>
          <p:cNvSpPr txBox="1"/>
          <p:nvPr>
            <p:ph type="title"/>
          </p:nvPr>
        </p:nvSpPr>
        <p:spPr>
          <a:xfrm>
            <a:off x="713225" y="1510425"/>
            <a:ext cx="7717500" cy="57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6000"/>
              <a:buNone/>
            </a:pPr>
            <a:r>
              <a:rPr lang="en-US" sz="5000">
                <a:solidFill>
                  <a:schemeClr val="accent6"/>
                </a:solidFill>
                <a:latin typeface="Times New Roman"/>
                <a:ea typeface="Times New Roman"/>
                <a:cs typeface="Times New Roman"/>
                <a:sym typeface="Times New Roman"/>
              </a:rPr>
              <a:t>Khởi động</a:t>
            </a:r>
            <a:endParaRPr sz="5000">
              <a:solidFill>
                <a:schemeClr val="accent6"/>
              </a:solidFill>
              <a:latin typeface="Times New Roman"/>
              <a:ea typeface="Times New Roman"/>
              <a:cs typeface="Times New Roman"/>
              <a:sym typeface="Times New Roman"/>
            </a:endParaRPr>
          </a:p>
        </p:txBody>
      </p:sp>
      <p:sp>
        <p:nvSpPr>
          <p:cNvPr id="189" name="Google Shape;189;p17"/>
          <p:cNvSpPr txBox="1"/>
          <p:nvPr>
            <p:ph idx="1" type="subTitle"/>
          </p:nvPr>
        </p:nvSpPr>
        <p:spPr>
          <a:xfrm flipH="1">
            <a:off x="1690112" y="2324100"/>
            <a:ext cx="5763725" cy="2010975"/>
          </a:xfrm>
          <a:prstGeom prst="rect">
            <a:avLst/>
          </a:prstGeom>
          <a:noFill/>
          <a:ln>
            <a:noFill/>
          </a:ln>
        </p:spPr>
        <p:txBody>
          <a:bodyPr anchorCtr="0" anchor="t" bIns="91425" lIns="91425" spcFirstLastPara="1" rIns="91425" wrap="square" tIns="91425">
            <a:noAutofit/>
          </a:bodyPr>
          <a:lstStyle/>
          <a:p>
            <a:pPr indent="-171450" lvl="0" marL="171450" rtl="0" algn="l">
              <a:lnSpc>
                <a:spcPct val="100000"/>
              </a:lnSpc>
              <a:spcBef>
                <a:spcPts val="0"/>
              </a:spcBef>
              <a:spcAft>
                <a:spcPts val="0"/>
              </a:spcAft>
              <a:buSzPts val="1800"/>
              <a:buFont typeface="Noto Sans Symbols"/>
              <a:buChar char="▪"/>
            </a:pPr>
            <a:r>
              <a:rPr lang="en-US" sz="4000">
                <a:solidFill>
                  <a:schemeClr val="accent6"/>
                </a:solidFill>
                <a:latin typeface="Times New Roman"/>
                <a:ea typeface="Times New Roman"/>
                <a:cs typeface="Times New Roman"/>
                <a:sym typeface="Times New Roman"/>
              </a:rPr>
              <a:t>Bài hát nói về điều gì?</a:t>
            </a:r>
            <a:endParaRPr/>
          </a:p>
          <a:p>
            <a:pPr indent="-171450" lvl="0" marL="171450" rtl="0" algn="l">
              <a:lnSpc>
                <a:spcPct val="100000"/>
              </a:lnSpc>
              <a:spcBef>
                <a:spcPts val="0"/>
              </a:spcBef>
              <a:spcAft>
                <a:spcPts val="0"/>
              </a:spcAft>
              <a:buSzPts val="1800"/>
              <a:buFont typeface="Noto Sans Symbols"/>
              <a:buChar char="▪"/>
            </a:pPr>
            <a:r>
              <a:rPr lang="en-US" sz="4000">
                <a:latin typeface="Times New Roman"/>
                <a:ea typeface="Times New Roman"/>
                <a:cs typeface="Times New Roman"/>
                <a:sym typeface="Times New Roman"/>
              </a:rPr>
              <a:t>Nêu cảm nhận của em sau khi xem video</a:t>
            </a:r>
            <a:endParaRPr sz="4000">
              <a:solidFill>
                <a:schemeClr val="accent6"/>
              </a:solidFill>
              <a:latin typeface="Times New Roman"/>
              <a:ea typeface="Times New Roman"/>
              <a:cs typeface="Times New Roman"/>
              <a:sym typeface="Times New Roman"/>
            </a:endParaRPr>
          </a:p>
        </p:txBody>
      </p:sp>
      <p:sp>
        <p:nvSpPr>
          <p:cNvPr id="190" name="Google Shape;190;p17"/>
          <p:cNvSpPr/>
          <p:nvPr/>
        </p:nvSpPr>
        <p:spPr>
          <a:xfrm>
            <a:off x="2286000" y="-941958"/>
            <a:ext cx="4572000" cy="71558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350" u="none" cap="none" strike="noStrike">
                <a:solidFill>
                  <a:srgbClr val="000000"/>
                </a:solidFill>
                <a:latin typeface="Times New Roman"/>
                <a:ea typeface="Times New Roman"/>
                <a:cs typeface="Times New Roman"/>
                <a:sym typeface="Times New Roman"/>
              </a:rPr>
              <a:t>Giáo án biên soạn bởi </a:t>
            </a:r>
            <a:r>
              <a:rPr b="1" i="0" lang="en-US" sz="1350" u="none" cap="none" strike="noStrike">
                <a:solidFill>
                  <a:srgbClr val="000000"/>
                </a:solidFill>
                <a:latin typeface="Times New Roman"/>
                <a:ea typeface="Times New Roman"/>
                <a:cs typeface="Times New Roman"/>
                <a:sym typeface="Times New Roman"/>
              </a:rPr>
              <a:t>Kim Dung </a:t>
            </a:r>
            <a:r>
              <a:rPr b="1" i="0" lang="en-US" sz="1350" u="none" cap="none" strike="noStrike">
                <a:solidFill>
                  <a:srgbClr val="E76784"/>
                </a:solidFill>
                <a:latin typeface="Times New Roman"/>
                <a:ea typeface="Times New Roman"/>
                <a:cs typeface="Times New Roman"/>
                <a:sym typeface="Times New Roman"/>
              </a:rPr>
              <a:t>0336032445</a:t>
            </a:r>
            <a:r>
              <a:rPr b="0" i="0" lang="en-US" sz="1350" u="none" cap="none" strike="noStrike">
                <a:solidFill>
                  <a:srgbClr val="000000"/>
                </a:solidFill>
                <a:latin typeface="Times New Roman"/>
                <a:ea typeface="Times New Roman"/>
                <a:cs typeface="Times New Roman"/>
                <a:sym typeface="Times New Roman"/>
              </a:rPr>
              <a:t> https://www.facebook.com/phamkimdung25/ . </a:t>
            </a:r>
            <a:endParaRPr/>
          </a:p>
          <a:p>
            <a:pPr indent="0" lvl="0" marL="0" marR="0" rtl="0" algn="ctr">
              <a:lnSpc>
                <a:spcPct val="100000"/>
              </a:lnSpc>
              <a:spcBef>
                <a:spcPts val="0"/>
              </a:spcBef>
              <a:spcAft>
                <a:spcPts val="0"/>
              </a:spcAft>
              <a:buNone/>
            </a:pPr>
            <a:r>
              <a:rPr b="0" i="0" lang="en-US" sz="1350" u="none" cap="none" strike="noStrike">
                <a:solidFill>
                  <a:srgbClr val="000000"/>
                </a:solidFill>
                <a:latin typeface="Times New Roman"/>
                <a:ea typeface="Times New Roman"/>
                <a:cs typeface="Times New Roman"/>
                <a:sym typeface="Times New Roman"/>
              </a:rPr>
              <a:t>Chỉ được phép chia sẻ bởi chủ sở hữu. </a:t>
            </a:r>
            <a:endParaRPr/>
          </a:p>
        </p:txBody>
      </p:sp>
    </p:spTree>
  </p:cSld>
  <p:clrMapOvr>
    <a:masterClrMapping/>
  </p:clrMapOvr>
  <mc:AlternateContent>
    <mc:Choice Requires="p14">
      <p:transition spd="slow" p14:dur="3400">
        <p:fade thruBlk="1"/>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grpSp>
        <p:nvGrpSpPr>
          <p:cNvPr id="475" name="Google Shape;475;p44"/>
          <p:cNvGrpSpPr/>
          <p:nvPr/>
        </p:nvGrpSpPr>
        <p:grpSpPr>
          <a:xfrm>
            <a:off x="1568846" y="245859"/>
            <a:ext cx="6006307" cy="787418"/>
            <a:chOff x="3017" y="1445"/>
            <a:chExt cx="2311" cy="335"/>
          </a:xfrm>
        </p:grpSpPr>
        <p:sp>
          <p:nvSpPr>
            <p:cNvPr id="476" name="Google Shape;476;p44"/>
            <p:cNvSpPr/>
            <p:nvPr/>
          </p:nvSpPr>
          <p:spPr>
            <a:xfrm>
              <a:off x="3041" y="1445"/>
              <a:ext cx="2287" cy="335"/>
            </a:xfrm>
            <a:prstGeom prst="roundRect">
              <a:avLst>
                <a:gd fmla="val 50000" name="adj"/>
              </a:avLst>
            </a:prstGeom>
            <a:solidFill>
              <a:srgbClr val="E1EFE0"/>
            </a:solidFill>
            <a:ln cap="flat" cmpd="sng" w="28575">
              <a:solidFill>
                <a:srgbClr val="EAEAE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77" name="Google Shape;477;p44"/>
            <p:cNvSpPr/>
            <p:nvPr/>
          </p:nvSpPr>
          <p:spPr>
            <a:xfrm>
              <a:off x="3017" y="1456"/>
              <a:ext cx="311" cy="306"/>
            </a:xfrm>
            <a:prstGeom prst="ellipse">
              <a:avLst/>
            </a:prstGeom>
            <a:solidFill>
              <a:srgbClr val="A8D02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478" name="Google Shape;478;p44"/>
          <p:cNvSpPr txBox="1"/>
          <p:nvPr/>
        </p:nvSpPr>
        <p:spPr>
          <a:xfrm>
            <a:off x="2377137" y="165795"/>
            <a:ext cx="4959321" cy="742511"/>
          </a:xfrm>
          <a:prstGeom prst="rect">
            <a:avLst/>
          </a:prstGeom>
          <a:noFill/>
          <a:ln>
            <a:noFill/>
          </a:ln>
        </p:spPr>
        <p:txBody>
          <a:bodyPr anchorCtr="0" anchor="ctr" bIns="45700" lIns="91425" spcFirstLastPara="1" rIns="91425" wrap="square" tIns="45700">
            <a:spAutoFit/>
          </a:bodyPr>
          <a:lstStyle/>
          <a:p>
            <a:pPr indent="0" lvl="0" marL="0" marR="0" rtl="0" algn="ctr">
              <a:lnSpc>
                <a:spcPct val="150000"/>
              </a:lnSpc>
              <a:spcBef>
                <a:spcPts val="0"/>
              </a:spcBef>
              <a:spcAft>
                <a:spcPts val="0"/>
              </a:spcAft>
              <a:buNone/>
            </a:pPr>
            <a:r>
              <a:rPr b="1" i="0" lang="en-US" sz="3200" u="none" cap="none" strike="noStrike">
                <a:solidFill>
                  <a:srgbClr val="212121"/>
                </a:solidFill>
                <a:latin typeface="Times New Roman"/>
                <a:ea typeface="Times New Roman"/>
                <a:cs typeface="Times New Roman"/>
                <a:sym typeface="Times New Roman"/>
              </a:rPr>
              <a:t>a. Trong tình huống có bão</a:t>
            </a:r>
            <a:endParaRPr/>
          </a:p>
        </p:txBody>
      </p:sp>
      <p:sp>
        <p:nvSpPr>
          <p:cNvPr id="479" name="Google Shape;479;p44"/>
          <p:cNvSpPr/>
          <p:nvPr/>
        </p:nvSpPr>
        <p:spPr>
          <a:xfrm>
            <a:off x="2286000" y="-1842462"/>
            <a:ext cx="4572000" cy="71558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350" u="none" cap="none" strike="noStrike">
                <a:solidFill>
                  <a:srgbClr val="000000"/>
                </a:solidFill>
                <a:latin typeface="Times New Roman"/>
                <a:ea typeface="Times New Roman"/>
                <a:cs typeface="Times New Roman"/>
                <a:sym typeface="Times New Roman"/>
              </a:rPr>
              <a:t>Giáo án biên soạn bởi </a:t>
            </a:r>
            <a:r>
              <a:rPr b="1" i="0" lang="en-US" sz="1350" u="none" cap="none" strike="noStrike">
                <a:solidFill>
                  <a:srgbClr val="000000"/>
                </a:solidFill>
                <a:latin typeface="Times New Roman"/>
                <a:ea typeface="Times New Roman"/>
                <a:cs typeface="Times New Roman"/>
                <a:sym typeface="Times New Roman"/>
              </a:rPr>
              <a:t>Kim Dung </a:t>
            </a:r>
            <a:r>
              <a:rPr b="1" i="0" lang="en-US" sz="1350" u="none" cap="none" strike="noStrike">
                <a:solidFill>
                  <a:srgbClr val="E76784"/>
                </a:solidFill>
                <a:latin typeface="Times New Roman"/>
                <a:ea typeface="Times New Roman"/>
                <a:cs typeface="Times New Roman"/>
                <a:sym typeface="Times New Roman"/>
              </a:rPr>
              <a:t>0336032445</a:t>
            </a:r>
            <a:r>
              <a:rPr b="0" i="0" lang="en-US" sz="1350" u="none" cap="none" strike="noStrike">
                <a:solidFill>
                  <a:srgbClr val="000000"/>
                </a:solidFill>
                <a:latin typeface="Times New Roman"/>
                <a:ea typeface="Times New Roman"/>
                <a:cs typeface="Times New Roman"/>
                <a:sym typeface="Times New Roman"/>
              </a:rPr>
              <a:t> https://www.facebook.com/phamkimdung25/ . </a:t>
            </a:r>
            <a:endParaRPr/>
          </a:p>
          <a:p>
            <a:pPr indent="0" lvl="0" marL="0" marR="0" rtl="0" algn="ctr">
              <a:lnSpc>
                <a:spcPct val="100000"/>
              </a:lnSpc>
              <a:spcBef>
                <a:spcPts val="0"/>
              </a:spcBef>
              <a:spcAft>
                <a:spcPts val="0"/>
              </a:spcAft>
              <a:buNone/>
            </a:pPr>
            <a:r>
              <a:rPr b="0" i="0" lang="en-US" sz="1350" u="none" cap="none" strike="noStrike">
                <a:solidFill>
                  <a:srgbClr val="000000"/>
                </a:solidFill>
                <a:latin typeface="Times New Roman"/>
                <a:ea typeface="Times New Roman"/>
                <a:cs typeface="Times New Roman"/>
                <a:sym typeface="Times New Roman"/>
              </a:rPr>
              <a:t>Chỉ được phép chia sẻ bởi chủ sở hữu. </a:t>
            </a:r>
            <a:endParaRPr/>
          </a:p>
        </p:txBody>
      </p:sp>
      <p:sp>
        <p:nvSpPr>
          <p:cNvPr id="480" name="Google Shape;480;p44"/>
          <p:cNvSpPr/>
          <p:nvPr/>
        </p:nvSpPr>
        <p:spPr>
          <a:xfrm>
            <a:off x="3619500" y="1173363"/>
            <a:ext cx="5334000" cy="3939540"/>
          </a:xfrm>
          <a:prstGeom prst="rect">
            <a:avLst/>
          </a:prstGeom>
          <a:noFill/>
          <a:ln>
            <a:noFill/>
          </a:ln>
        </p:spPr>
        <p:txBody>
          <a:bodyPr anchorCtr="0" anchor="t" bIns="45700" lIns="91425" spcFirstLastPara="1" rIns="91425" wrap="square" tIns="45700">
            <a:noAutofit/>
          </a:bodyPr>
          <a:lstStyle/>
          <a:p>
            <a:pPr indent="-342900" lvl="0" marL="342900" marR="0" rtl="0" algn="just">
              <a:lnSpc>
                <a:spcPct val="100000"/>
              </a:lnSpc>
              <a:spcBef>
                <a:spcPts val="0"/>
              </a:spcBef>
              <a:spcAft>
                <a:spcPts val="0"/>
              </a:spcAft>
              <a:buClr>
                <a:srgbClr val="000000"/>
              </a:buClr>
              <a:buSzPts val="2500"/>
              <a:buFont typeface="Noto Sans Symbols"/>
              <a:buChar char="▪"/>
            </a:pPr>
            <a:r>
              <a:rPr b="0" i="0" lang="en-US" sz="2500" u="none" cap="none" strike="noStrike">
                <a:solidFill>
                  <a:srgbClr val="000000"/>
                </a:solidFill>
                <a:latin typeface="Times New Roman"/>
                <a:ea typeface="Times New Roman"/>
                <a:cs typeface="Times New Roman"/>
                <a:sym typeface="Times New Roman"/>
              </a:rPr>
              <a:t>Dự trữ lương thực, thực phẩm, nước sạch, thuốc chữa bệnh (như: thuốc cảm sốt, thuốc tiêu chảy) vì mưa bão có thể gây ngập lụt, cô lập nơi mình ở và làm nguồn nước bị ô nhiễm gây dịch bệnh. </a:t>
            </a:r>
            <a:endParaRPr/>
          </a:p>
          <a:p>
            <a:pPr indent="-342900" lvl="0" marL="342900" marR="0" rtl="0" algn="just">
              <a:lnSpc>
                <a:spcPct val="100000"/>
              </a:lnSpc>
              <a:spcBef>
                <a:spcPts val="0"/>
              </a:spcBef>
              <a:spcAft>
                <a:spcPts val="0"/>
              </a:spcAft>
              <a:buClr>
                <a:srgbClr val="000000"/>
              </a:buClr>
              <a:buSzPts val="2500"/>
              <a:buFont typeface="Noto Sans Symbols"/>
              <a:buChar char="▪"/>
            </a:pPr>
            <a:r>
              <a:rPr b="0" i="0" lang="en-US" sz="2500" u="none" cap="none" strike="noStrike">
                <a:solidFill>
                  <a:srgbClr val="000000"/>
                </a:solidFill>
                <a:latin typeface="Times New Roman"/>
                <a:ea typeface="Times New Roman"/>
                <a:cs typeface="Times New Roman"/>
                <a:sym typeface="Times New Roman"/>
              </a:rPr>
              <a:t>Khi bão xảy ra, nếu đang ở nhà cần đóng chặt cửa sổ, cửa ra vào và ở yên trong nhà. Kiểm tra và ngắt các thiết bị điện.</a:t>
            </a:r>
            <a:r>
              <a:rPr b="0" i="0" lang="en-US" sz="2500" u="none" cap="none" strike="noStrike">
                <a:solidFill>
                  <a:srgbClr val="000000"/>
                </a:solidFill>
                <a:latin typeface="Arial"/>
                <a:ea typeface="Arial"/>
                <a:cs typeface="Arial"/>
                <a:sym typeface="Arial"/>
              </a:rPr>
              <a:t> </a:t>
            </a:r>
            <a:endParaRPr/>
          </a:p>
        </p:txBody>
      </p:sp>
      <p:pic>
        <p:nvPicPr>
          <p:cNvPr descr="Bão chồng bão, hơn 110 người chết - Binh Phuoc, Tin tuc Binh Phuoc, Tin mới  tỉnh Bình Phước" id="481" name="Google Shape;481;p44"/>
          <p:cNvPicPr preferRelativeResize="0"/>
          <p:nvPr/>
        </p:nvPicPr>
        <p:blipFill rotWithShape="1">
          <a:blip r:embed="rId3">
            <a:alphaModFix/>
          </a:blip>
          <a:srcRect b="0" l="0" r="35284" t="0"/>
          <a:stretch/>
        </p:blipFill>
        <p:spPr>
          <a:xfrm>
            <a:off x="190500" y="1173363"/>
            <a:ext cx="3429000" cy="3804342"/>
          </a:xfrm>
          <a:prstGeom prst="rect">
            <a:avLst/>
          </a:prstGeom>
          <a:noFill/>
          <a:ln>
            <a:noFill/>
          </a:ln>
        </p:spPr>
      </p:pic>
    </p:spTree>
  </p:cSld>
  <p:clrMapOvr>
    <a:masterClrMapping/>
  </p:clrMapOvr>
  <mc:AlternateContent>
    <mc:Choice Requires="p14">
      <p:transition spd="slow" p14:dur="34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75"/>
                                        </p:tgtEl>
                                        <p:attrNameLst>
                                          <p:attrName>style.visibility</p:attrName>
                                        </p:attrNameLst>
                                      </p:cBhvr>
                                      <p:to>
                                        <p:strVal val="visible"/>
                                      </p:to>
                                    </p:set>
                                    <p:animEffect filter="fade" transition="in">
                                      <p:cBhvr>
                                        <p:cTn dur="250"/>
                                        <p:tgtEl>
                                          <p:spTgt spid="4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0">
                                            <p:txEl>
                                              <p:pRg end="0" st="0"/>
                                            </p:txEl>
                                          </p:spTgt>
                                        </p:tgtEl>
                                        <p:attrNameLst>
                                          <p:attrName>style.visibility</p:attrName>
                                        </p:attrNameLst>
                                      </p:cBhvr>
                                      <p:to>
                                        <p:strVal val="visible"/>
                                      </p:to>
                                    </p:set>
                                    <p:animEffect filter="fade" transition="in">
                                      <p:cBhvr>
                                        <p:cTn dur="500"/>
                                        <p:tgtEl>
                                          <p:spTgt spid="48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0">
                                            <p:txEl>
                                              <p:pRg end="1" st="1"/>
                                            </p:txEl>
                                          </p:spTgt>
                                        </p:tgtEl>
                                        <p:attrNameLst>
                                          <p:attrName>style.visibility</p:attrName>
                                        </p:attrNameLst>
                                      </p:cBhvr>
                                      <p:to>
                                        <p:strVal val="visible"/>
                                      </p:to>
                                    </p:set>
                                    <p:animEffect filter="fade" transition="in">
                                      <p:cBhvr>
                                        <p:cTn dur="500"/>
                                        <p:tgtEl>
                                          <p:spTgt spid="480">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grpSp>
        <p:nvGrpSpPr>
          <p:cNvPr id="486" name="Google Shape;486;p45"/>
          <p:cNvGrpSpPr/>
          <p:nvPr/>
        </p:nvGrpSpPr>
        <p:grpSpPr>
          <a:xfrm>
            <a:off x="1568846" y="245859"/>
            <a:ext cx="6006307" cy="787418"/>
            <a:chOff x="3017" y="1445"/>
            <a:chExt cx="2311" cy="335"/>
          </a:xfrm>
        </p:grpSpPr>
        <p:sp>
          <p:nvSpPr>
            <p:cNvPr id="487" name="Google Shape;487;p45"/>
            <p:cNvSpPr/>
            <p:nvPr/>
          </p:nvSpPr>
          <p:spPr>
            <a:xfrm>
              <a:off x="3041" y="1445"/>
              <a:ext cx="2287" cy="335"/>
            </a:xfrm>
            <a:prstGeom prst="roundRect">
              <a:avLst>
                <a:gd fmla="val 50000" name="adj"/>
              </a:avLst>
            </a:prstGeom>
            <a:solidFill>
              <a:srgbClr val="E1EFE0"/>
            </a:solidFill>
            <a:ln cap="flat" cmpd="sng" w="28575">
              <a:solidFill>
                <a:srgbClr val="EAEAE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88" name="Google Shape;488;p45"/>
            <p:cNvSpPr/>
            <p:nvPr/>
          </p:nvSpPr>
          <p:spPr>
            <a:xfrm>
              <a:off x="3017" y="1456"/>
              <a:ext cx="311" cy="306"/>
            </a:xfrm>
            <a:prstGeom prst="ellipse">
              <a:avLst/>
            </a:prstGeom>
            <a:solidFill>
              <a:srgbClr val="A8D02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489" name="Google Shape;489;p45"/>
          <p:cNvSpPr txBox="1"/>
          <p:nvPr/>
        </p:nvSpPr>
        <p:spPr>
          <a:xfrm>
            <a:off x="2377137" y="165795"/>
            <a:ext cx="4959321" cy="742511"/>
          </a:xfrm>
          <a:prstGeom prst="rect">
            <a:avLst/>
          </a:prstGeom>
          <a:noFill/>
          <a:ln>
            <a:noFill/>
          </a:ln>
        </p:spPr>
        <p:txBody>
          <a:bodyPr anchorCtr="0" anchor="ctr" bIns="45700" lIns="91425" spcFirstLastPara="1" rIns="91425" wrap="square" tIns="45700">
            <a:spAutoFit/>
          </a:bodyPr>
          <a:lstStyle/>
          <a:p>
            <a:pPr indent="0" lvl="0" marL="0" marR="0" rtl="0" algn="ctr">
              <a:lnSpc>
                <a:spcPct val="150000"/>
              </a:lnSpc>
              <a:spcBef>
                <a:spcPts val="0"/>
              </a:spcBef>
              <a:spcAft>
                <a:spcPts val="0"/>
              </a:spcAft>
              <a:buNone/>
            </a:pPr>
            <a:r>
              <a:rPr b="1" i="0" lang="en-US" sz="3200" u="none" cap="none" strike="noStrike">
                <a:solidFill>
                  <a:srgbClr val="212121"/>
                </a:solidFill>
                <a:latin typeface="Times New Roman"/>
                <a:ea typeface="Times New Roman"/>
                <a:cs typeface="Times New Roman"/>
                <a:sym typeface="Times New Roman"/>
              </a:rPr>
              <a:t>a. Trong tình huống có bão</a:t>
            </a:r>
            <a:endParaRPr/>
          </a:p>
        </p:txBody>
      </p:sp>
      <p:sp>
        <p:nvSpPr>
          <p:cNvPr id="490" name="Google Shape;490;p45"/>
          <p:cNvSpPr/>
          <p:nvPr/>
        </p:nvSpPr>
        <p:spPr>
          <a:xfrm>
            <a:off x="2286000" y="-1842462"/>
            <a:ext cx="4572000" cy="71558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350" u="none" cap="none" strike="noStrike">
                <a:solidFill>
                  <a:srgbClr val="000000"/>
                </a:solidFill>
                <a:latin typeface="Times New Roman"/>
                <a:ea typeface="Times New Roman"/>
                <a:cs typeface="Times New Roman"/>
                <a:sym typeface="Times New Roman"/>
              </a:rPr>
              <a:t>Giáo án biên soạn bởi </a:t>
            </a:r>
            <a:r>
              <a:rPr b="1" i="0" lang="en-US" sz="1350" u="none" cap="none" strike="noStrike">
                <a:solidFill>
                  <a:srgbClr val="000000"/>
                </a:solidFill>
                <a:latin typeface="Times New Roman"/>
                <a:ea typeface="Times New Roman"/>
                <a:cs typeface="Times New Roman"/>
                <a:sym typeface="Times New Roman"/>
              </a:rPr>
              <a:t>Kim Dung </a:t>
            </a:r>
            <a:r>
              <a:rPr b="1" i="0" lang="en-US" sz="1350" u="none" cap="none" strike="noStrike">
                <a:solidFill>
                  <a:srgbClr val="E76784"/>
                </a:solidFill>
                <a:latin typeface="Times New Roman"/>
                <a:ea typeface="Times New Roman"/>
                <a:cs typeface="Times New Roman"/>
                <a:sym typeface="Times New Roman"/>
              </a:rPr>
              <a:t>0336032445</a:t>
            </a:r>
            <a:r>
              <a:rPr b="0" i="0" lang="en-US" sz="1350" u="none" cap="none" strike="noStrike">
                <a:solidFill>
                  <a:srgbClr val="000000"/>
                </a:solidFill>
                <a:latin typeface="Times New Roman"/>
                <a:ea typeface="Times New Roman"/>
                <a:cs typeface="Times New Roman"/>
                <a:sym typeface="Times New Roman"/>
              </a:rPr>
              <a:t> https://www.facebook.com/phamkimdung25/ . </a:t>
            </a:r>
            <a:endParaRPr/>
          </a:p>
          <a:p>
            <a:pPr indent="0" lvl="0" marL="0" marR="0" rtl="0" algn="ctr">
              <a:lnSpc>
                <a:spcPct val="100000"/>
              </a:lnSpc>
              <a:spcBef>
                <a:spcPts val="0"/>
              </a:spcBef>
              <a:spcAft>
                <a:spcPts val="0"/>
              </a:spcAft>
              <a:buNone/>
            </a:pPr>
            <a:r>
              <a:rPr b="0" i="0" lang="en-US" sz="1350" u="none" cap="none" strike="noStrike">
                <a:solidFill>
                  <a:srgbClr val="000000"/>
                </a:solidFill>
                <a:latin typeface="Times New Roman"/>
                <a:ea typeface="Times New Roman"/>
                <a:cs typeface="Times New Roman"/>
                <a:sym typeface="Times New Roman"/>
              </a:rPr>
              <a:t>Chỉ được phép chia sẻ bởi chủ sở hữu. </a:t>
            </a:r>
            <a:endParaRPr/>
          </a:p>
        </p:txBody>
      </p:sp>
      <p:sp>
        <p:nvSpPr>
          <p:cNvPr id="491" name="Google Shape;491;p45"/>
          <p:cNvSpPr/>
          <p:nvPr/>
        </p:nvSpPr>
        <p:spPr>
          <a:xfrm>
            <a:off x="3619500" y="1173363"/>
            <a:ext cx="5334000" cy="3693319"/>
          </a:xfrm>
          <a:prstGeom prst="rect">
            <a:avLst/>
          </a:prstGeom>
          <a:noFill/>
          <a:ln>
            <a:noFill/>
          </a:ln>
        </p:spPr>
        <p:txBody>
          <a:bodyPr anchorCtr="0" anchor="t" bIns="45700" lIns="91425" spcFirstLastPara="1" rIns="91425" wrap="square" tIns="45700">
            <a:noAutofit/>
          </a:bodyPr>
          <a:lstStyle/>
          <a:p>
            <a:pPr indent="-457200" lvl="0" marL="457200" marR="0" rtl="0" algn="just">
              <a:lnSpc>
                <a:spcPct val="100000"/>
              </a:lnSpc>
              <a:spcBef>
                <a:spcPts val="0"/>
              </a:spcBef>
              <a:spcAft>
                <a:spcPts val="0"/>
              </a:spcAft>
              <a:buClr>
                <a:srgbClr val="000000"/>
              </a:buClr>
              <a:buSzPts val="2600"/>
              <a:buFont typeface="Noto Sans Symbols"/>
              <a:buChar char="▪"/>
            </a:pPr>
            <a:r>
              <a:rPr b="0" i="0" lang="en-US" sz="2600" u="none" cap="none" strike="noStrike">
                <a:solidFill>
                  <a:srgbClr val="000000"/>
                </a:solidFill>
                <a:latin typeface="Arial"/>
                <a:ea typeface="Arial"/>
                <a:cs typeface="Arial"/>
                <a:sym typeface="Arial"/>
              </a:rPr>
              <a:t>Nếu đang đi ngoài đường, cần nhanh chóng tìm chỗ trú ẩn an toàn, tránh xa các cây to, cột điện, không dùng điện thoại di động. </a:t>
            </a:r>
            <a:endParaRPr/>
          </a:p>
          <a:p>
            <a:pPr indent="-457200" lvl="0" marL="457200" marR="0" rtl="0" algn="just">
              <a:lnSpc>
                <a:spcPct val="100000"/>
              </a:lnSpc>
              <a:spcBef>
                <a:spcPts val="0"/>
              </a:spcBef>
              <a:spcAft>
                <a:spcPts val="0"/>
              </a:spcAft>
              <a:buClr>
                <a:srgbClr val="000000"/>
              </a:buClr>
              <a:buSzPts val="2600"/>
              <a:buFont typeface="Noto Sans Symbols"/>
              <a:buChar char="▪"/>
            </a:pPr>
            <a:r>
              <a:rPr b="0" i="0" lang="en-US" sz="2600" u="none" cap="none" strike="noStrike">
                <a:solidFill>
                  <a:srgbClr val="000000"/>
                </a:solidFill>
                <a:latin typeface="Arial"/>
                <a:ea typeface="Arial"/>
                <a:cs typeface="Arial"/>
                <a:sym typeface="Arial"/>
              </a:rPr>
              <a:t>Sau bão, nếu có hiện tượng cây đổ, đường ngập nước, dây điện đứt thì tuyệt đối không được ra đường lội nước để tránh điện giật và những tai nạn do bão gây ra.</a:t>
            </a:r>
            <a:endParaRPr b="0" i="0" sz="2600" u="none" cap="none" strike="noStrike">
              <a:solidFill>
                <a:srgbClr val="000000"/>
              </a:solidFill>
              <a:latin typeface="Arial"/>
              <a:ea typeface="Arial"/>
              <a:cs typeface="Arial"/>
              <a:sym typeface="Arial"/>
            </a:endParaRPr>
          </a:p>
        </p:txBody>
      </p:sp>
      <p:pic>
        <p:nvPicPr>
          <p:cNvPr descr="Năm 2017, Việt Nam &amp;#39;đón&amp;#39; bao nhiêu cơn bão vào đất liền?" id="492" name="Google Shape;492;p45"/>
          <p:cNvPicPr preferRelativeResize="0"/>
          <p:nvPr/>
        </p:nvPicPr>
        <p:blipFill rotWithShape="1">
          <a:blip r:embed="rId3">
            <a:alphaModFix/>
          </a:blip>
          <a:srcRect b="0" l="0" r="0" t="0"/>
          <a:stretch/>
        </p:blipFill>
        <p:spPr>
          <a:xfrm>
            <a:off x="168213" y="1260796"/>
            <a:ext cx="3451287" cy="3605886"/>
          </a:xfrm>
          <a:prstGeom prst="rect">
            <a:avLst/>
          </a:prstGeom>
          <a:noFill/>
          <a:ln>
            <a:noFill/>
          </a:ln>
        </p:spPr>
      </p:pic>
    </p:spTree>
  </p:cSld>
  <p:clrMapOvr>
    <a:masterClrMapping/>
  </p:clrMapOvr>
  <mc:AlternateContent>
    <mc:Choice Requires="p14">
      <p:transition spd="slow" p14:dur="34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86"/>
                                        </p:tgtEl>
                                        <p:attrNameLst>
                                          <p:attrName>style.visibility</p:attrName>
                                        </p:attrNameLst>
                                      </p:cBhvr>
                                      <p:to>
                                        <p:strVal val="visible"/>
                                      </p:to>
                                    </p:set>
                                    <p:animEffect filter="fade" transition="in">
                                      <p:cBhvr>
                                        <p:cTn dur="250"/>
                                        <p:tgtEl>
                                          <p:spTgt spid="4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1">
                                            <p:txEl>
                                              <p:pRg end="0" st="0"/>
                                            </p:txEl>
                                          </p:spTgt>
                                        </p:tgtEl>
                                        <p:attrNameLst>
                                          <p:attrName>style.visibility</p:attrName>
                                        </p:attrNameLst>
                                      </p:cBhvr>
                                      <p:to>
                                        <p:strVal val="visible"/>
                                      </p:to>
                                    </p:set>
                                    <p:animEffect filter="fade" transition="in">
                                      <p:cBhvr>
                                        <p:cTn dur="500"/>
                                        <p:tgtEl>
                                          <p:spTgt spid="49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1">
                                            <p:txEl>
                                              <p:pRg end="1" st="1"/>
                                            </p:txEl>
                                          </p:spTgt>
                                        </p:tgtEl>
                                        <p:attrNameLst>
                                          <p:attrName>style.visibility</p:attrName>
                                        </p:attrNameLst>
                                      </p:cBhvr>
                                      <p:to>
                                        <p:strVal val="visible"/>
                                      </p:to>
                                    </p:set>
                                    <p:animEffect filter="fade" transition="in">
                                      <p:cBhvr>
                                        <p:cTn dur="500"/>
                                        <p:tgtEl>
                                          <p:spTgt spid="491">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grpSp>
        <p:nvGrpSpPr>
          <p:cNvPr id="497" name="Google Shape;497;p46"/>
          <p:cNvGrpSpPr/>
          <p:nvPr/>
        </p:nvGrpSpPr>
        <p:grpSpPr>
          <a:xfrm>
            <a:off x="1083316" y="179259"/>
            <a:ext cx="6977367" cy="715581"/>
            <a:chOff x="3017" y="1880"/>
            <a:chExt cx="2311" cy="335"/>
          </a:xfrm>
        </p:grpSpPr>
        <p:sp>
          <p:nvSpPr>
            <p:cNvPr id="498" name="Google Shape;498;p46"/>
            <p:cNvSpPr/>
            <p:nvPr/>
          </p:nvSpPr>
          <p:spPr>
            <a:xfrm>
              <a:off x="3041" y="1880"/>
              <a:ext cx="2287" cy="335"/>
            </a:xfrm>
            <a:prstGeom prst="roundRect">
              <a:avLst>
                <a:gd fmla="val 50000" name="adj"/>
              </a:avLst>
            </a:prstGeom>
            <a:solidFill>
              <a:srgbClr val="D5FFF5"/>
            </a:solidFill>
            <a:ln cap="flat" cmpd="sng" w="28575">
              <a:solidFill>
                <a:srgbClr val="EAEAE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99" name="Google Shape;499;p46"/>
            <p:cNvSpPr/>
            <p:nvPr/>
          </p:nvSpPr>
          <p:spPr>
            <a:xfrm>
              <a:off x="3017" y="1891"/>
              <a:ext cx="311" cy="306"/>
            </a:xfrm>
            <a:prstGeom prst="ellipse">
              <a:avLst/>
            </a:prstGeom>
            <a:solidFill>
              <a:srgbClr val="5CB1F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500" name="Google Shape;500;p46"/>
          <p:cNvSpPr/>
          <p:nvPr/>
        </p:nvSpPr>
        <p:spPr>
          <a:xfrm>
            <a:off x="2286000" y="-1842462"/>
            <a:ext cx="4572000" cy="71558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350" u="none" cap="none" strike="noStrike">
                <a:solidFill>
                  <a:srgbClr val="000000"/>
                </a:solidFill>
                <a:latin typeface="Times New Roman"/>
                <a:ea typeface="Times New Roman"/>
                <a:cs typeface="Times New Roman"/>
                <a:sym typeface="Times New Roman"/>
              </a:rPr>
              <a:t>Giáo án biên soạn bởi </a:t>
            </a:r>
            <a:r>
              <a:rPr b="1" i="0" lang="en-US" sz="1350" u="none" cap="none" strike="noStrike">
                <a:solidFill>
                  <a:srgbClr val="000000"/>
                </a:solidFill>
                <a:latin typeface="Times New Roman"/>
                <a:ea typeface="Times New Roman"/>
                <a:cs typeface="Times New Roman"/>
                <a:sym typeface="Times New Roman"/>
              </a:rPr>
              <a:t>Kim Dung </a:t>
            </a:r>
            <a:r>
              <a:rPr b="1" i="0" lang="en-US" sz="1350" u="none" cap="none" strike="noStrike">
                <a:solidFill>
                  <a:srgbClr val="E76784"/>
                </a:solidFill>
                <a:latin typeface="Times New Roman"/>
                <a:ea typeface="Times New Roman"/>
                <a:cs typeface="Times New Roman"/>
                <a:sym typeface="Times New Roman"/>
              </a:rPr>
              <a:t>0336032445</a:t>
            </a:r>
            <a:r>
              <a:rPr b="0" i="0" lang="en-US" sz="1350" u="none" cap="none" strike="noStrike">
                <a:solidFill>
                  <a:srgbClr val="000000"/>
                </a:solidFill>
                <a:latin typeface="Times New Roman"/>
                <a:ea typeface="Times New Roman"/>
                <a:cs typeface="Times New Roman"/>
                <a:sym typeface="Times New Roman"/>
              </a:rPr>
              <a:t> https://www.facebook.com/phamkimdung25/ . </a:t>
            </a:r>
            <a:endParaRPr/>
          </a:p>
          <a:p>
            <a:pPr indent="0" lvl="0" marL="0" marR="0" rtl="0" algn="ctr">
              <a:lnSpc>
                <a:spcPct val="100000"/>
              </a:lnSpc>
              <a:spcBef>
                <a:spcPts val="0"/>
              </a:spcBef>
              <a:spcAft>
                <a:spcPts val="0"/>
              </a:spcAft>
              <a:buNone/>
            </a:pPr>
            <a:r>
              <a:rPr b="0" i="0" lang="en-US" sz="1350" u="none" cap="none" strike="noStrike">
                <a:solidFill>
                  <a:srgbClr val="000000"/>
                </a:solidFill>
                <a:latin typeface="Times New Roman"/>
                <a:ea typeface="Times New Roman"/>
                <a:cs typeface="Times New Roman"/>
                <a:sym typeface="Times New Roman"/>
              </a:rPr>
              <a:t>Chỉ được phép chia sẻ bởi chủ sở hữu. </a:t>
            </a:r>
            <a:endParaRPr/>
          </a:p>
        </p:txBody>
      </p:sp>
      <p:sp>
        <p:nvSpPr>
          <p:cNvPr id="501" name="Google Shape;501;p46"/>
          <p:cNvSpPr txBox="1"/>
          <p:nvPr/>
        </p:nvSpPr>
        <p:spPr>
          <a:xfrm>
            <a:off x="1941974" y="64959"/>
            <a:ext cx="5928663" cy="742511"/>
          </a:xfrm>
          <a:prstGeom prst="rect">
            <a:avLst/>
          </a:prstGeom>
          <a:noFill/>
          <a:ln>
            <a:noFill/>
          </a:ln>
        </p:spPr>
        <p:txBody>
          <a:bodyPr anchorCtr="0" anchor="ctr" bIns="45700" lIns="91425" spcFirstLastPara="1" rIns="91425" wrap="square" tIns="45700">
            <a:spAutoFit/>
          </a:bodyPr>
          <a:lstStyle/>
          <a:p>
            <a:pPr indent="0" lvl="0" marL="0" marR="0" rtl="0" algn="ctr">
              <a:lnSpc>
                <a:spcPct val="150000"/>
              </a:lnSpc>
              <a:spcBef>
                <a:spcPts val="0"/>
              </a:spcBef>
              <a:spcAft>
                <a:spcPts val="0"/>
              </a:spcAft>
              <a:buNone/>
            </a:pPr>
            <a:r>
              <a:rPr b="1" i="0" lang="en-US" sz="3200" u="none" cap="none" strike="noStrike">
                <a:solidFill>
                  <a:srgbClr val="212121"/>
                </a:solidFill>
                <a:latin typeface="Times New Roman"/>
                <a:ea typeface="Times New Roman"/>
                <a:cs typeface="Times New Roman"/>
                <a:sym typeface="Times New Roman"/>
              </a:rPr>
              <a:t>b. Trong tình huống có dông, sét</a:t>
            </a:r>
            <a:endParaRPr/>
          </a:p>
        </p:txBody>
      </p:sp>
      <p:pic>
        <p:nvPicPr>
          <p:cNvPr descr="Dông sét là gì?Nguyên nhân hình thành sấm sét - An Toàn Là Trên Hết: Hãy  giữ cho mình được an toàn" id="502" name="Google Shape;502;p46"/>
          <p:cNvPicPr preferRelativeResize="0"/>
          <p:nvPr/>
        </p:nvPicPr>
        <p:blipFill rotWithShape="1">
          <a:blip r:embed="rId3">
            <a:alphaModFix/>
          </a:blip>
          <a:srcRect b="0" l="25248" r="0" t="0"/>
          <a:stretch/>
        </p:blipFill>
        <p:spPr>
          <a:xfrm>
            <a:off x="195842" y="1032637"/>
            <a:ext cx="3377964" cy="3931604"/>
          </a:xfrm>
          <a:prstGeom prst="rect">
            <a:avLst/>
          </a:prstGeom>
          <a:noFill/>
          <a:ln>
            <a:noFill/>
          </a:ln>
        </p:spPr>
      </p:pic>
      <p:sp>
        <p:nvSpPr>
          <p:cNvPr id="503" name="Google Shape;503;p46"/>
          <p:cNvSpPr/>
          <p:nvPr/>
        </p:nvSpPr>
        <p:spPr>
          <a:xfrm>
            <a:off x="3573806" y="975487"/>
            <a:ext cx="5374352" cy="4154984"/>
          </a:xfrm>
          <a:prstGeom prst="rect">
            <a:avLst/>
          </a:prstGeom>
          <a:noFill/>
          <a:ln>
            <a:noFill/>
          </a:ln>
        </p:spPr>
        <p:txBody>
          <a:bodyPr anchorCtr="0" anchor="t" bIns="45700" lIns="91425" spcFirstLastPara="1" rIns="91425" wrap="square" tIns="45700">
            <a:noAutofit/>
          </a:bodyPr>
          <a:lstStyle/>
          <a:p>
            <a:pPr indent="-342900" lvl="0" marL="342900" marR="0" rtl="0" algn="just">
              <a:lnSpc>
                <a:spcPct val="100000"/>
              </a:lnSpc>
              <a:spcBef>
                <a:spcPts val="0"/>
              </a:spcBef>
              <a:spcAft>
                <a:spcPts val="0"/>
              </a:spcAft>
              <a:buClr>
                <a:srgbClr val="000000"/>
              </a:buClr>
              <a:buSzPts val="2400"/>
              <a:buFont typeface="Noto Sans Symbols"/>
              <a:buChar char="▪"/>
            </a:pPr>
            <a:r>
              <a:rPr b="0" i="0" lang="en-US" sz="2400" u="none" cap="none" strike="noStrike">
                <a:solidFill>
                  <a:srgbClr val="000000"/>
                </a:solidFill>
                <a:latin typeface="Times New Roman"/>
                <a:ea typeface="Times New Roman"/>
                <a:cs typeface="Times New Roman"/>
                <a:sym typeface="Times New Roman"/>
              </a:rPr>
              <a:t>Không nên ra đường khi thấy những tia chớp, sét kèm theo tiếng sấm, gió thổi mạnh. </a:t>
            </a:r>
            <a:endParaRPr/>
          </a:p>
          <a:p>
            <a:pPr indent="-342900" lvl="0" marL="342900" marR="0" rtl="0" algn="just">
              <a:lnSpc>
                <a:spcPct val="100000"/>
              </a:lnSpc>
              <a:spcBef>
                <a:spcPts val="0"/>
              </a:spcBef>
              <a:spcAft>
                <a:spcPts val="0"/>
              </a:spcAft>
              <a:buClr>
                <a:srgbClr val="000000"/>
              </a:buClr>
              <a:buSzPts val="2400"/>
              <a:buFont typeface="Noto Sans Symbols"/>
              <a:buChar char="▪"/>
            </a:pPr>
            <a:r>
              <a:rPr b="0" i="0" lang="en-US" sz="2400" u="none" cap="none" strike="noStrike">
                <a:solidFill>
                  <a:srgbClr val="000000"/>
                </a:solidFill>
                <a:latin typeface="Times New Roman"/>
                <a:ea typeface="Times New Roman"/>
                <a:cs typeface="Times New Roman"/>
                <a:sym typeface="Times New Roman"/>
              </a:rPr>
              <a:t>Trong trường hợp đang ở ngoài đường hoặc nơi đất trống, cánh đồng mà xảy ra dông, sét, cần nhanh chóng di chuyển đến nơi có nhà cửa để trú ẩn, tuyệt đối không đứng dưới cột điện, gốc cây to đơn độc, các công trình như tháp cao, đường dây điện hoặc những vật bằng kim loại để tránh bị sét đánh. </a:t>
            </a:r>
            <a:endParaRPr b="0" i="0" sz="2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34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97"/>
                                        </p:tgtEl>
                                        <p:attrNameLst>
                                          <p:attrName>style.visibility</p:attrName>
                                        </p:attrNameLst>
                                      </p:cBhvr>
                                      <p:to>
                                        <p:strVal val="visible"/>
                                      </p:to>
                                    </p:set>
                                    <p:animEffect filter="fade" transition="in">
                                      <p:cBhvr>
                                        <p:cTn dur="250"/>
                                        <p:tgtEl>
                                          <p:spTgt spid="4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3">
                                            <p:txEl>
                                              <p:pRg end="0" st="0"/>
                                            </p:txEl>
                                          </p:spTgt>
                                        </p:tgtEl>
                                        <p:attrNameLst>
                                          <p:attrName>style.visibility</p:attrName>
                                        </p:attrNameLst>
                                      </p:cBhvr>
                                      <p:to>
                                        <p:strVal val="visible"/>
                                      </p:to>
                                    </p:set>
                                    <p:animEffect filter="fade" transition="in">
                                      <p:cBhvr>
                                        <p:cTn dur="500"/>
                                        <p:tgtEl>
                                          <p:spTgt spid="50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3">
                                            <p:txEl>
                                              <p:pRg end="1" st="1"/>
                                            </p:txEl>
                                          </p:spTgt>
                                        </p:tgtEl>
                                        <p:attrNameLst>
                                          <p:attrName>style.visibility</p:attrName>
                                        </p:attrNameLst>
                                      </p:cBhvr>
                                      <p:to>
                                        <p:strVal val="visible"/>
                                      </p:to>
                                    </p:set>
                                    <p:animEffect filter="fade" transition="in">
                                      <p:cBhvr>
                                        <p:cTn dur="500"/>
                                        <p:tgtEl>
                                          <p:spTgt spid="503">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grpSp>
        <p:nvGrpSpPr>
          <p:cNvPr id="508" name="Google Shape;508;p47"/>
          <p:cNvGrpSpPr/>
          <p:nvPr/>
        </p:nvGrpSpPr>
        <p:grpSpPr>
          <a:xfrm>
            <a:off x="1083316" y="179259"/>
            <a:ext cx="6977367" cy="715581"/>
            <a:chOff x="3017" y="1880"/>
            <a:chExt cx="2311" cy="335"/>
          </a:xfrm>
        </p:grpSpPr>
        <p:sp>
          <p:nvSpPr>
            <p:cNvPr id="509" name="Google Shape;509;p47"/>
            <p:cNvSpPr/>
            <p:nvPr/>
          </p:nvSpPr>
          <p:spPr>
            <a:xfrm>
              <a:off x="3041" y="1880"/>
              <a:ext cx="2287" cy="335"/>
            </a:xfrm>
            <a:prstGeom prst="roundRect">
              <a:avLst>
                <a:gd fmla="val 50000" name="adj"/>
              </a:avLst>
            </a:prstGeom>
            <a:solidFill>
              <a:srgbClr val="D5FFF5"/>
            </a:solidFill>
            <a:ln cap="flat" cmpd="sng" w="28575">
              <a:solidFill>
                <a:srgbClr val="EAEAE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10" name="Google Shape;510;p47"/>
            <p:cNvSpPr/>
            <p:nvPr/>
          </p:nvSpPr>
          <p:spPr>
            <a:xfrm>
              <a:off x="3017" y="1891"/>
              <a:ext cx="311" cy="306"/>
            </a:xfrm>
            <a:prstGeom prst="ellipse">
              <a:avLst/>
            </a:prstGeom>
            <a:solidFill>
              <a:srgbClr val="5CB1F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511" name="Google Shape;511;p47"/>
          <p:cNvSpPr/>
          <p:nvPr/>
        </p:nvSpPr>
        <p:spPr>
          <a:xfrm>
            <a:off x="2286000" y="-1842462"/>
            <a:ext cx="4572000" cy="71558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350" u="none" cap="none" strike="noStrike">
                <a:solidFill>
                  <a:srgbClr val="000000"/>
                </a:solidFill>
                <a:latin typeface="Times New Roman"/>
                <a:ea typeface="Times New Roman"/>
                <a:cs typeface="Times New Roman"/>
                <a:sym typeface="Times New Roman"/>
              </a:rPr>
              <a:t>Giáo án biên soạn bởi </a:t>
            </a:r>
            <a:r>
              <a:rPr b="1" i="0" lang="en-US" sz="1350" u="none" cap="none" strike="noStrike">
                <a:solidFill>
                  <a:srgbClr val="000000"/>
                </a:solidFill>
                <a:latin typeface="Times New Roman"/>
                <a:ea typeface="Times New Roman"/>
                <a:cs typeface="Times New Roman"/>
                <a:sym typeface="Times New Roman"/>
              </a:rPr>
              <a:t>Kim Dung </a:t>
            </a:r>
            <a:r>
              <a:rPr b="1" i="0" lang="en-US" sz="1350" u="none" cap="none" strike="noStrike">
                <a:solidFill>
                  <a:srgbClr val="E76784"/>
                </a:solidFill>
                <a:latin typeface="Times New Roman"/>
                <a:ea typeface="Times New Roman"/>
                <a:cs typeface="Times New Roman"/>
                <a:sym typeface="Times New Roman"/>
              </a:rPr>
              <a:t>0336032445</a:t>
            </a:r>
            <a:r>
              <a:rPr b="0" i="0" lang="en-US" sz="1350" u="none" cap="none" strike="noStrike">
                <a:solidFill>
                  <a:srgbClr val="000000"/>
                </a:solidFill>
                <a:latin typeface="Times New Roman"/>
                <a:ea typeface="Times New Roman"/>
                <a:cs typeface="Times New Roman"/>
                <a:sym typeface="Times New Roman"/>
              </a:rPr>
              <a:t> https://www.facebook.com/phamkimdung25/ . </a:t>
            </a:r>
            <a:endParaRPr/>
          </a:p>
          <a:p>
            <a:pPr indent="0" lvl="0" marL="0" marR="0" rtl="0" algn="ctr">
              <a:lnSpc>
                <a:spcPct val="100000"/>
              </a:lnSpc>
              <a:spcBef>
                <a:spcPts val="0"/>
              </a:spcBef>
              <a:spcAft>
                <a:spcPts val="0"/>
              </a:spcAft>
              <a:buNone/>
            </a:pPr>
            <a:r>
              <a:rPr b="0" i="0" lang="en-US" sz="1350" u="none" cap="none" strike="noStrike">
                <a:solidFill>
                  <a:srgbClr val="000000"/>
                </a:solidFill>
                <a:latin typeface="Times New Roman"/>
                <a:ea typeface="Times New Roman"/>
                <a:cs typeface="Times New Roman"/>
                <a:sym typeface="Times New Roman"/>
              </a:rPr>
              <a:t>Chỉ được phép chia sẻ bởi chủ sở hữu. </a:t>
            </a:r>
            <a:endParaRPr/>
          </a:p>
        </p:txBody>
      </p:sp>
      <p:sp>
        <p:nvSpPr>
          <p:cNvPr id="512" name="Google Shape;512;p47"/>
          <p:cNvSpPr txBox="1"/>
          <p:nvPr/>
        </p:nvSpPr>
        <p:spPr>
          <a:xfrm>
            <a:off x="1941974" y="64959"/>
            <a:ext cx="5928663" cy="742511"/>
          </a:xfrm>
          <a:prstGeom prst="rect">
            <a:avLst/>
          </a:prstGeom>
          <a:noFill/>
          <a:ln>
            <a:noFill/>
          </a:ln>
        </p:spPr>
        <p:txBody>
          <a:bodyPr anchorCtr="0" anchor="ctr" bIns="45700" lIns="91425" spcFirstLastPara="1" rIns="91425" wrap="square" tIns="45700">
            <a:spAutoFit/>
          </a:bodyPr>
          <a:lstStyle/>
          <a:p>
            <a:pPr indent="0" lvl="0" marL="0" marR="0" rtl="0" algn="ctr">
              <a:lnSpc>
                <a:spcPct val="150000"/>
              </a:lnSpc>
              <a:spcBef>
                <a:spcPts val="0"/>
              </a:spcBef>
              <a:spcAft>
                <a:spcPts val="0"/>
              </a:spcAft>
              <a:buNone/>
            </a:pPr>
            <a:r>
              <a:rPr b="1" i="0" lang="en-US" sz="3200" u="none" cap="none" strike="noStrike">
                <a:solidFill>
                  <a:srgbClr val="212121"/>
                </a:solidFill>
                <a:latin typeface="Times New Roman"/>
                <a:ea typeface="Times New Roman"/>
                <a:cs typeface="Times New Roman"/>
                <a:sym typeface="Times New Roman"/>
              </a:rPr>
              <a:t>b. Trong tình huống có dông, sét</a:t>
            </a:r>
            <a:endParaRPr/>
          </a:p>
        </p:txBody>
      </p:sp>
      <p:sp>
        <p:nvSpPr>
          <p:cNvPr id="513" name="Google Shape;513;p47"/>
          <p:cNvSpPr/>
          <p:nvPr/>
        </p:nvSpPr>
        <p:spPr>
          <a:xfrm>
            <a:off x="3657600" y="1032637"/>
            <a:ext cx="5410200" cy="4152355"/>
          </a:xfrm>
          <a:prstGeom prst="rect">
            <a:avLst/>
          </a:prstGeom>
          <a:noFill/>
          <a:ln>
            <a:noFill/>
          </a:ln>
        </p:spPr>
        <p:txBody>
          <a:bodyPr anchorCtr="0" anchor="t" bIns="45700" lIns="91425" spcFirstLastPara="1" rIns="91425" wrap="square" tIns="45700">
            <a:noAutofit/>
          </a:bodyPr>
          <a:lstStyle/>
          <a:p>
            <a:pPr indent="-285750" lvl="0" marL="285750" marR="0" rtl="0" algn="just">
              <a:lnSpc>
                <a:spcPct val="115000"/>
              </a:lnSpc>
              <a:spcBef>
                <a:spcPts val="0"/>
              </a:spcBef>
              <a:spcAft>
                <a:spcPts val="0"/>
              </a:spcAft>
              <a:buClr>
                <a:srgbClr val="000000"/>
              </a:buClr>
              <a:buSzPts val="2100"/>
              <a:buFont typeface="Noto Sans Symbols"/>
              <a:buChar char="▪"/>
            </a:pPr>
            <a:r>
              <a:rPr b="0" i="0" lang="en-US" sz="2100" u="none" cap="none" strike="noStrike">
                <a:solidFill>
                  <a:srgbClr val="000000"/>
                </a:solidFill>
                <a:latin typeface="Times New Roman"/>
                <a:ea typeface="Times New Roman"/>
                <a:cs typeface="Times New Roman"/>
                <a:sym typeface="Times New Roman"/>
              </a:rPr>
              <a:t>Nếu không có nơi trú ẩn thì không di chuyển mà ngồi xuống, thu mình lại, hai chân sát vào nhau, hai bàn tay áp vào hai bên tai.</a:t>
            </a:r>
            <a:endParaRPr b="0" i="0" sz="2100" u="none" cap="none" strike="noStrike">
              <a:solidFill>
                <a:srgbClr val="000000"/>
              </a:solidFill>
              <a:latin typeface="Arimo"/>
              <a:ea typeface="Arimo"/>
              <a:cs typeface="Arimo"/>
              <a:sym typeface="Arimo"/>
            </a:endParaRPr>
          </a:p>
          <a:p>
            <a:pPr indent="-285750" lvl="0" marL="285750" marR="0" rtl="0" algn="just">
              <a:lnSpc>
                <a:spcPct val="115000"/>
              </a:lnSpc>
              <a:spcBef>
                <a:spcPts val="0"/>
              </a:spcBef>
              <a:spcAft>
                <a:spcPts val="0"/>
              </a:spcAft>
              <a:buClr>
                <a:srgbClr val="000000"/>
              </a:buClr>
              <a:buSzPts val="2100"/>
              <a:buFont typeface="Noto Sans Symbols"/>
              <a:buChar char="▪"/>
            </a:pPr>
            <a:r>
              <a:rPr b="0" i="0" lang="en-US" sz="2100" u="none" cap="none" strike="noStrike">
                <a:solidFill>
                  <a:srgbClr val="000000"/>
                </a:solidFill>
                <a:latin typeface="Times New Roman"/>
                <a:ea typeface="Times New Roman"/>
                <a:cs typeface="Times New Roman"/>
                <a:sym typeface="Times New Roman"/>
              </a:rPr>
              <a:t>Nếu đang ở trong nhà thì không sử dụng điện thoại và ngắt các thiết bị điện (như: điều hoà, Internet, ti vi, bình nóng lạnh,...) khỏi nguồn điện khởi nguồn điện vì sét có thể đánh vào đường dây điện làm hỏng các thiết bị điện và gây giật. </a:t>
            </a:r>
            <a:endParaRPr/>
          </a:p>
          <a:p>
            <a:pPr indent="-285750" lvl="0" marL="285750" marR="0" rtl="0" algn="just">
              <a:lnSpc>
                <a:spcPct val="115000"/>
              </a:lnSpc>
              <a:spcBef>
                <a:spcPts val="0"/>
              </a:spcBef>
              <a:spcAft>
                <a:spcPts val="0"/>
              </a:spcAft>
              <a:buClr>
                <a:srgbClr val="000000"/>
              </a:buClr>
              <a:buSzPts val="2100"/>
              <a:buFont typeface="Noto Sans Symbols"/>
              <a:buChar char="▪"/>
            </a:pPr>
            <a:r>
              <a:rPr b="0" i="0" lang="en-US" sz="2100" u="none" cap="none" strike="noStrike">
                <a:solidFill>
                  <a:srgbClr val="000000"/>
                </a:solidFill>
                <a:latin typeface="Times New Roman"/>
                <a:ea typeface="Times New Roman"/>
                <a:cs typeface="Times New Roman"/>
                <a:sym typeface="Times New Roman"/>
              </a:rPr>
              <a:t>Đóng chặt các cửa và tránh xa cửa sổ làm bằng kim loại.</a:t>
            </a:r>
            <a:endParaRPr b="0" i="0" sz="2100" u="none" cap="none" strike="noStrike">
              <a:solidFill>
                <a:srgbClr val="000000"/>
              </a:solidFill>
              <a:latin typeface="Arimo"/>
              <a:ea typeface="Arimo"/>
              <a:cs typeface="Arimo"/>
              <a:sym typeface="Arimo"/>
            </a:endParaRPr>
          </a:p>
        </p:txBody>
      </p:sp>
      <p:pic>
        <p:nvPicPr>
          <p:cNvPr descr="Sét lan truyền là gì? Cách chống sét lan truyền – Quang Hưng" id="514" name="Google Shape;514;p47"/>
          <p:cNvPicPr preferRelativeResize="0"/>
          <p:nvPr/>
        </p:nvPicPr>
        <p:blipFill rotWithShape="1">
          <a:blip r:embed="rId3">
            <a:alphaModFix/>
          </a:blip>
          <a:srcRect b="0" l="38377" r="6323" t="0"/>
          <a:stretch/>
        </p:blipFill>
        <p:spPr>
          <a:xfrm>
            <a:off x="171449" y="1076325"/>
            <a:ext cx="3486151" cy="3906966"/>
          </a:xfrm>
          <a:prstGeom prst="rect">
            <a:avLst/>
          </a:prstGeom>
          <a:noFill/>
          <a:ln>
            <a:noFill/>
          </a:ln>
        </p:spPr>
      </p:pic>
    </p:spTree>
  </p:cSld>
  <p:clrMapOvr>
    <a:masterClrMapping/>
  </p:clrMapOvr>
  <mc:AlternateContent>
    <mc:Choice Requires="p14">
      <p:transition spd="slow" p14:dur="34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08"/>
                                        </p:tgtEl>
                                        <p:attrNameLst>
                                          <p:attrName>style.visibility</p:attrName>
                                        </p:attrNameLst>
                                      </p:cBhvr>
                                      <p:to>
                                        <p:strVal val="visible"/>
                                      </p:to>
                                    </p:set>
                                    <p:animEffect filter="fade" transition="in">
                                      <p:cBhvr>
                                        <p:cTn dur="250"/>
                                        <p:tgtEl>
                                          <p:spTgt spid="5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3">
                                            <p:txEl>
                                              <p:pRg end="0" st="0"/>
                                            </p:txEl>
                                          </p:spTgt>
                                        </p:tgtEl>
                                        <p:attrNameLst>
                                          <p:attrName>style.visibility</p:attrName>
                                        </p:attrNameLst>
                                      </p:cBhvr>
                                      <p:to>
                                        <p:strVal val="visible"/>
                                      </p:to>
                                    </p:set>
                                    <p:animEffect filter="fade" transition="in">
                                      <p:cBhvr>
                                        <p:cTn dur="500"/>
                                        <p:tgtEl>
                                          <p:spTgt spid="51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3">
                                            <p:txEl>
                                              <p:pRg end="1" st="1"/>
                                            </p:txEl>
                                          </p:spTgt>
                                        </p:tgtEl>
                                        <p:attrNameLst>
                                          <p:attrName>style.visibility</p:attrName>
                                        </p:attrNameLst>
                                      </p:cBhvr>
                                      <p:to>
                                        <p:strVal val="visible"/>
                                      </p:to>
                                    </p:set>
                                    <p:animEffect filter="fade" transition="in">
                                      <p:cBhvr>
                                        <p:cTn dur="500"/>
                                        <p:tgtEl>
                                          <p:spTgt spid="51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3">
                                            <p:txEl>
                                              <p:pRg end="2" st="2"/>
                                            </p:txEl>
                                          </p:spTgt>
                                        </p:tgtEl>
                                        <p:attrNameLst>
                                          <p:attrName>style.visibility</p:attrName>
                                        </p:attrNameLst>
                                      </p:cBhvr>
                                      <p:to>
                                        <p:strVal val="visible"/>
                                      </p:to>
                                    </p:set>
                                    <p:animEffect filter="fade" transition="in">
                                      <p:cBhvr>
                                        <p:cTn dur="500"/>
                                        <p:tgtEl>
                                          <p:spTgt spid="513">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grpSp>
        <p:nvGrpSpPr>
          <p:cNvPr id="519" name="Google Shape;519;p48"/>
          <p:cNvGrpSpPr/>
          <p:nvPr/>
        </p:nvGrpSpPr>
        <p:grpSpPr>
          <a:xfrm>
            <a:off x="1649757" y="192725"/>
            <a:ext cx="5844486" cy="715581"/>
            <a:chOff x="3019" y="2320"/>
            <a:chExt cx="2309" cy="335"/>
          </a:xfrm>
        </p:grpSpPr>
        <p:sp>
          <p:nvSpPr>
            <p:cNvPr id="520" name="Google Shape;520;p48"/>
            <p:cNvSpPr/>
            <p:nvPr/>
          </p:nvSpPr>
          <p:spPr>
            <a:xfrm>
              <a:off x="3041" y="2320"/>
              <a:ext cx="2287" cy="335"/>
            </a:xfrm>
            <a:prstGeom prst="roundRect">
              <a:avLst>
                <a:gd fmla="val 50000" name="adj"/>
              </a:avLst>
            </a:prstGeom>
            <a:solidFill>
              <a:srgbClr val="FEF7E0"/>
            </a:solidFill>
            <a:ln cap="flat" cmpd="sng" w="28575">
              <a:solidFill>
                <a:srgbClr val="EAEAE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21" name="Google Shape;521;p48"/>
            <p:cNvSpPr/>
            <p:nvPr/>
          </p:nvSpPr>
          <p:spPr>
            <a:xfrm>
              <a:off x="3019" y="2331"/>
              <a:ext cx="311" cy="306"/>
            </a:xfrm>
            <a:prstGeom prst="ellipse">
              <a:avLst/>
            </a:prstGeom>
            <a:solidFill>
              <a:srgbClr val="FFC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522" name="Google Shape;522;p48"/>
          <p:cNvSpPr/>
          <p:nvPr/>
        </p:nvSpPr>
        <p:spPr>
          <a:xfrm>
            <a:off x="2286000" y="-1842462"/>
            <a:ext cx="4572000" cy="71558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350" u="none" cap="none" strike="noStrike">
                <a:solidFill>
                  <a:srgbClr val="000000"/>
                </a:solidFill>
                <a:latin typeface="Times New Roman"/>
                <a:ea typeface="Times New Roman"/>
                <a:cs typeface="Times New Roman"/>
                <a:sym typeface="Times New Roman"/>
              </a:rPr>
              <a:t>Giáo án biên soạn bởi </a:t>
            </a:r>
            <a:r>
              <a:rPr b="1" i="0" lang="en-US" sz="1350" u="none" cap="none" strike="noStrike">
                <a:solidFill>
                  <a:srgbClr val="000000"/>
                </a:solidFill>
                <a:latin typeface="Times New Roman"/>
                <a:ea typeface="Times New Roman"/>
                <a:cs typeface="Times New Roman"/>
                <a:sym typeface="Times New Roman"/>
              </a:rPr>
              <a:t>Kim Dung </a:t>
            </a:r>
            <a:r>
              <a:rPr b="1" i="0" lang="en-US" sz="1350" u="none" cap="none" strike="noStrike">
                <a:solidFill>
                  <a:srgbClr val="E76784"/>
                </a:solidFill>
                <a:latin typeface="Times New Roman"/>
                <a:ea typeface="Times New Roman"/>
                <a:cs typeface="Times New Roman"/>
                <a:sym typeface="Times New Roman"/>
              </a:rPr>
              <a:t>0336032445</a:t>
            </a:r>
            <a:r>
              <a:rPr b="0" i="0" lang="en-US" sz="1350" u="none" cap="none" strike="noStrike">
                <a:solidFill>
                  <a:srgbClr val="000000"/>
                </a:solidFill>
                <a:latin typeface="Times New Roman"/>
                <a:ea typeface="Times New Roman"/>
                <a:cs typeface="Times New Roman"/>
                <a:sym typeface="Times New Roman"/>
              </a:rPr>
              <a:t> https://www.facebook.com/phamkimdung25/ . </a:t>
            </a:r>
            <a:endParaRPr/>
          </a:p>
          <a:p>
            <a:pPr indent="0" lvl="0" marL="0" marR="0" rtl="0" algn="ctr">
              <a:lnSpc>
                <a:spcPct val="100000"/>
              </a:lnSpc>
              <a:spcBef>
                <a:spcPts val="0"/>
              </a:spcBef>
              <a:spcAft>
                <a:spcPts val="0"/>
              </a:spcAft>
              <a:buNone/>
            </a:pPr>
            <a:r>
              <a:rPr b="0" i="0" lang="en-US" sz="1350" u="none" cap="none" strike="noStrike">
                <a:solidFill>
                  <a:srgbClr val="000000"/>
                </a:solidFill>
                <a:latin typeface="Times New Roman"/>
                <a:ea typeface="Times New Roman"/>
                <a:cs typeface="Times New Roman"/>
                <a:sym typeface="Times New Roman"/>
              </a:rPr>
              <a:t>Chỉ được phép chia sẻ bởi chủ sở hữu. </a:t>
            </a:r>
            <a:endParaRPr/>
          </a:p>
        </p:txBody>
      </p:sp>
      <p:sp>
        <p:nvSpPr>
          <p:cNvPr id="523" name="Google Shape;523;p48"/>
          <p:cNvSpPr txBox="1"/>
          <p:nvPr/>
        </p:nvSpPr>
        <p:spPr>
          <a:xfrm>
            <a:off x="2210817" y="40325"/>
            <a:ext cx="5509563" cy="742511"/>
          </a:xfrm>
          <a:prstGeom prst="rect">
            <a:avLst/>
          </a:prstGeom>
          <a:noFill/>
          <a:ln>
            <a:noFill/>
          </a:ln>
        </p:spPr>
        <p:txBody>
          <a:bodyPr anchorCtr="0" anchor="ctr" bIns="45700" lIns="91425" spcFirstLastPara="1" rIns="91425" wrap="square" tIns="45700">
            <a:spAutoFit/>
          </a:bodyPr>
          <a:lstStyle/>
          <a:p>
            <a:pPr indent="0" lvl="0" marL="0" marR="0" rtl="0" algn="ctr">
              <a:lnSpc>
                <a:spcPct val="150000"/>
              </a:lnSpc>
              <a:spcBef>
                <a:spcPts val="0"/>
              </a:spcBef>
              <a:spcAft>
                <a:spcPts val="0"/>
              </a:spcAft>
              <a:buNone/>
            </a:pPr>
            <a:r>
              <a:rPr b="1" i="0" lang="en-US" sz="3200" u="none" cap="none" strike="noStrike">
                <a:solidFill>
                  <a:srgbClr val="212121"/>
                </a:solidFill>
                <a:latin typeface="Times New Roman"/>
                <a:ea typeface="Times New Roman"/>
                <a:cs typeface="Times New Roman"/>
                <a:sym typeface="Times New Roman"/>
              </a:rPr>
              <a:t>c. Trong tình huống mưa lũ</a:t>
            </a:r>
            <a:endParaRPr/>
          </a:p>
        </p:txBody>
      </p:sp>
      <p:pic>
        <p:nvPicPr>
          <p:cNvPr descr="Nhiều thiệt hại nghiêm trọng do bão số 9 và mưa lũ" id="524" name="Google Shape;524;p48"/>
          <p:cNvPicPr preferRelativeResize="0"/>
          <p:nvPr/>
        </p:nvPicPr>
        <p:blipFill rotWithShape="1">
          <a:blip r:embed="rId3">
            <a:alphaModFix/>
          </a:blip>
          <a:srcRect b="0" l="20732" r="15981" t="0"/>
          <a:stretch/>
        </p:blipFill>
        <p:spPr>
          <a:xfrm>
            <a:off x="195505" y="1060706"/>
            <a:ext cx="3314700" cy="3928169"/>
          </a:xfrm>
          <a:prstGeom prst="rect">
            <a:avLst/>
          </a:prstGeom>
          <a:noFill/>
          <a:ln>
            <a:noFill/>
          </a:ln>
        </p:spPr>
      </p:pic>
      <p:sp>
        <p:nvSpPr>
          <p:cNvPr id="525" name="Google Shape;525;p48"/>
          <p:cNvSpPr/>
          <p:nvPr/>
        </p:nvSpPr>
        <p:spPr>
          <a:xfrm>
            <a:off x="3676650" y="1223110"/>
            <a:ext cx="5271845" cy="3603359"/>
          </a:xfrm>
          <a:prstGeom prst="rect">
            <a:avLst/>
          </a:prstGeom>
          <a:noFill/>
          <a:ln>
            <a:noFill/>
          </a:ln>
        </p:spPr>
        <p:txBody>
          <a:bodyPr anchorCtr="0" anchor="t" bIns="45700" lIns="91425" spcFirstLastPara="1" rIns="91425" wrap="square" tIns="45700">
            <a:noAutofit/>
          </a:bodyPr>
          <a:lstStyle/>
          <a:p>
            <a:pPr indent="-342900" lvl="0" marL="342900" marR="0" rtl="0" algn="just">
              <a:lnSpc>
                <a:spcPct val="115000"/>
              </a:lnSpc>
              <a:spcBef>
                <a:spcPts val="0"/>
              </a:spcBef>
              <a:spcAft>
                <a:spcPts val="0"/>
              </a:spcAft>
              <a:buClr>
                <a:srgbClr val="000000"/>
              </a:buClr>
              <a:buSzPts val="2000"/>
              <a:buFont typeface="Noto Sans Symbols"/>
              <a:buChar char="▪"/>
            </a:pPr>
            <a:r>
              <a:rPr b="0" i="0" lang="en-US" sz="2000" u="none" cap="none" strike="noStrike">
                <a:solidFill>
                  <a:srgbClr val="000000"/>
                </a:solidFill>
                <a:latin typeface="Times New Roman"/>
                <a:ea typeface="Times New Roman"/>
                <a:cs typeface="Times New Roman"/>
                <a:sym typeface="Times New Roman"/>
              </a:rPr>
              <a:t>Vào mùa mưa lũ, cần thường xuyên mang theo áo mưa. </a:t>
            </a:r>
            <a:endParaRPr/>
          </a:p>
          <a:p>
            <a:pPr indent="-342900" lvl="0" marL="342900" marR="0" rtl="0" algn="just">
              <a:lnSpc>
                <a:spcPct val="115000"/>
              </a:lnSpc>
              <a:spcBef>
                <a:spcPts val="0"/>
              </a:spcBef>
              <a:spcAft>
                <a:spcPts val="0"/>
              </a:spcAft>
              <a:buClr>
                <a:srgbClr val="000000"/>
              </a:buClr>
              <a:buSzPts val="2000"/>
              <a:buFont typeface="Noto Sans Symbols"/>
              <a:buChar char="▪"/>
            </a:pPr>
            <a:r>
              <a:rPr b="0" i="0" lang="en-US" sz="2000" u="none" cap="none" strike="noStrike">
                <a:solidFill>
                  <a:srgbClr val="000000"/>
                </a:solidFill>
                <a:latin typeface="Times New Roman"/>
                <a:ea typeface="Times New Roman"/>
                <a:cs typeface="Times New Roman"/>
                <a:sym typeface="Times New Roman"/>
              </a:rPr>
              <a:t>Tuyệt đối không được tự ý vượt qua sông, suối, đập tràn khi nước lũ đang dâng cao và chảy xiết. </a:t>
            </a:r>
            <a:endParaRPr/>
          </a:p>
          <a:p>
            <a:pPr indent="-342900" lvl="0" marL="342900" marR="0" rtl="0" algn="just">
              <a:lnSpc>
                <a:spcPct val="115000"/>
              </a:lnSpc>
              <a:spcBef>
                <a:spcPts val="0"/>
              </a:spcBef>
              <a:spcAft>
                <a:spcPts val="0"/>
              </a:spcAft>
              <a:buClr>
                <a:srgbClr val="000000"/>
              </a:buClr>
              <a:buSzPts val="2000"/>
              <a:buFont typeface="Noto Sans Symbols"/>
              <a:buChar char="▪"/>
            </a:pPr>
            <a:r>
              <a:rPr b="0" i="0" lang="en-US" sz="2000" u="none" cap="none" strike="noStrike">
                <a:solidFill>
                  <a:srgbClr val="000000"/>
                </a:solidFill>
                <a:latin typeface="Times New Roman"/>
                <a:ea typeface="Times New Roman"/>
                <a:cs typeface="Times New Roman"/>
                <a:sym typeface="Times New Roman"/>
              </a:rPr>
              <a:t>Nếu chẳng may gặp nước lũ, cần di chuyển nhanh đến nơi cao và vững chắc nhất. </a:t>
            </a:r>
            <a:endParaRPr/>
          </a:p>
          <a:p>
            <a:pPr indent="-342900" lvl="0" marL="342900" marR="0" rtl="0" algn="just">
              <a:lnSpc>
                <a:spcPct val="115000"/>
              </a:lnSpc>
              <a:spcBef>
                <a:spcPts val="0"/>
              </a:spcBef>
              <a:spcAft>
                <a:spcPts val="0"/>
              </a:spcAft>
              <a:buClr>
                <a:srgbClr val="000000"/>
              </a:buClr>
              <a:buSzPts val="2000"/>
              <a:buFont typeface="Noto Sans Symbols"/>
              <a:buChar char="▪"/>
            </a:pPr>
            <a:r>
              <a:rPr b="0" i="0" lang="en-US" sz="2000" u="none" cap="none" strike="noStrike">
                <a:solidFill>
                  <a:srgbClr val="000000"/>
                </a:solidFill>
                <a:latin typeface="Times New Roman"/>
                <a:ea typeface="Times New Roman"/>
                <a:cs typeface="Times New Roman"/>
                <a:sym typeface="Times New Roman"/>
              </a:rPr>
              <a:t>Nếu bị nước cuốn, cần bình tĩnh bám chặt hoặc leo lên vật cố định (như tảng đá, cành cây), hét lớn để tìm kiếm sự trợ giúp.</a:t>
            </a:r>
            <a:endParaRPr b="0" i="0" sz="2000" u="none" cap="none" strike="noStrike">
              <a:solidFill>
                <a:srgbClr val="000000"/>
              </a:solidFill>
              <a:latin typeface="Times New Roman"/>
              <a:ea typeface="Times New Roman"/>
              <a:cs typeface="Times New Roman"/>
              <a:sym typeface="Times New Roman"/>
            </a:endParaRPr>
          </a:p>
        </p:txBody>
      </p:sp>
    </p:spTree>
  </p:cSld>
  <p:clrMapOvr>
    <a:masterClrMapping/>
  </p:clrMapOvr>
  <mc:AlternateContent>
    <mc:Choice Requires="p14">
      <p:transition spd="slow" p14:dur="34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19"/>
                                        </p:tgtEl>
                                        <p:attrNameLst>
                                          <p:attrName>style.visibility</p:attrName>
                                        </p:attrNameLst>
                                      </p:cBhvr>
                                      <p:to>
                                        <p:strVal val="visible"/>
                                      </p:to>
                                    </p:set>
                                    <p:animEffect filter="fade" transition="in">
                                      <p:cBhvr>
                                        <p:cTn dur="250"/>
                                        <p:tgtEl>
                                          <p:spTgt spid="5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5">
                                            <p:txEl>
                                              <p:pRg end="0" st="0"/>
                                            </p:txEl>
                                          </p:spTgt>
                                        </p:tgtEl>
                                        <p:attrNameLst>
                                          <p:attrName>style.visibility</p:attrName>
                                        </p:attrNameLst>
                                      </p:cBhvr>
                                      <p:to>
                                        <p:strVal val="visible"/>
                                      </p:to>
                                    </p:set>
                                    <p:animEffect filter="fade" transition="in">
                                      <p:cBhvr>
                                        <p:cTn dur="500"/>
                                        <p:tgtEl>
                                          <p:spTgt spid="52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5">
                                            <p:txEl>
                                              <p:pRg end="1" st="1"/>
                                            </p:txEl>
                                          </p:spTgt>
                                        </p:tgtEl>
                                        <p:attrNameLst>
                                          <p:attrName>style.visibility</p:attrName>
                                        </p:attrNameLst>
                                      </p:cBhvr>
                                      <p:to>
                                        <p:strVal val="visible"/>
                                      </p:to>
                                    </p:set>
                                    <p:animEffect filter="fade" transition="in">
                                      <p:cBhvr>
                                        <p:cTn dur="500"/>
                                        <p:tgtEl>
                                          <p:spTgt spid="52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5">
                                            <p:txEl>
                                              <p:pRg end="2" st="2"/>
                                            </p:txEl>
                                          </p:spTgt>
                                        </p:tgtEl>
                                        <p:attrNameLst>
                                          <p:attrName>style.visibility</p:attrName>
                                        </p:attrNameLst>
                                      </p:cBhvr>
                                      <p:to>
                                        <p:strVal val="visible"/>
                                      </p:to>
                                    </p:set>
                                    <p:animEffect filter="fade" transition="in">
                                      <p:cBhvr>
                                        <p:cTn dur="500"/>
                                        <p:tgtEl>
                                          <p:spTgt spid="52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5">
                                            <p:txEl>
                                              <p:pRg end="3" st="3"/>
                                            </p:txEl>
                                          </p:spTgt>
                                        </p:tgtEl>
                                        <p:attrNameLst>
                                          <p:attrName>style.visibility</p:attrName>
                                        </p:attrNameLst>
                                      </p:cBhvr>
                                      <p:to>
                                        <p:strVal val="visible"/>
                                      </p:to>
                                    </p:set>
                                    <p:animEffect filter="fade" transition="in">
                                      <p:cBhvr>
                                        <p:cTn dur="500"/>
                                        <p:tgtEl>
                                          <p:spTgt spid="525">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pic>
        <p:nvPicPr>
          <p:cNvPr descr="Bé 5 tuổi học bơi ở đâu tốt nhất?" id="530" name="Google Shape;530;p49"/>
          <p:cNvPicPr preferRelativeResize="0"/>
          <p:nvPr/>
        </p:nvPicPr>
        <p:blipFill rotWithShape="1">
          <a:blip r:embed="rId3">
            <a:alphaModFix/>
          </a:blip>
          <a:srcRect b="0" l="0" r="0" t="0"/>
          <a:stretch/>
        </p:blipFill>
        <p:spPr>
          <a:xfrm>
            <a:off x="0" y="0"/>
            <a:ext cx="9144000" cy="5176418"/>
          </a:xfrm>
          <a:prstGeom prst="rect">
            <a:avLst/>
          </a:prstGeom>
          <a:noFill/>
          <a:ln>
            <a:noFill/>
          </a:ln>
        </p:spPr>
      </p:pic>
      <p:sp>
        <p:nvSpPr>
          <p:cNvPr id="531" name="Google Shape;531;p49"/>
          <p:cNvSpPr/>
          <p:nvPr/>
        </p:nvSpPr>
        <p:spPr>
          <a:xfrm>
            <a:off x="3943350" y="3811762"/>
            <a:ext cx="4572000" cy="1177438"/>
          </a:xfrm>
          <a:prstGeom prst="rect">
            <a:avLst/>
          </a:prstGeom>
          <a:solidFill>
            <a:srgbClr val="B9E9FE"/>
          </a:solidFill>
          <a:ln>
            <a:noFill/>
          </a:ln>
        </p:spPr>
        <p:txBody>
          <a:bodyPr anchorCtr="0" anchor="t" bIns="45700" lIns="91425" spcFirstLastPara="1" rIns="91425" wrap="square" tIns="45700">
            <a:no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Times New Roman"/>
                <a:ea typeface="Times New Roman"/>
                <a:cs typeface="Times New Roman"/>
                <a:sym typeface="Times New Roman"/>
              </a:rPr>
              <a:t>Đề phòng bị đuối nước, cần rèn kĩ năng bơi và không tự ý ra sông, suối bơi lội, nhất là vào mùa mưa lũ.</a:t>
            </a:r>
            <a:endParaRPr b="0" i="0" sz="2100" u="none" cap="none" strike="noStrike">
              <a:solidFill>
                <a:srgbClr val="000000"/>
              </a:solidFill>
              <a:latin typeface="Times New Roman"/>
              <a:ea typeface="Times New Roman"/>
              <a:cs typeface="Times New Roman"/>
              <a:sym typeface="Times New Roman"/>
            </a:endParaRPr>
          </a:p>
        </p:txBody>
      </p:sp>
    </p:spTree>
  </p:cSld>
  <p:clrMapOvr>
    <a:masterClrMapping/>
  </p:clrMapOvr>
  <mc:AlternateContent>
    <mc:Choice Requires="p14">
      <p:transition spd="slow" p14:dur="3400">
        <p:fade thruBlk="1"/>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grpSp>
        <p:nvGrpSpPr>
          <p:cNvPr id="536" name="Google Shape;536;p50"/>
          <p:cNvGrpSpPr/>
          <p:nvPr/>
        </p:nvGrpSpPr>
        <p:grpSpPr>
          <a:xfrm>
            <a:off x="1587896" y="216173"/>
            <a:ext cx="5968207" cy="660127"/>
            <a:chOff x="3017" y="2737"/>
            <a:chExt cx="2311" cy="335"/>
          </a:xfrm>
        </p:grpSpPr>
        <p:sp>
          <p:nvSpPr>
            <p:cNvPr id="537" name="Google Shape;537;p50"/>
            <p:cNvSpPr/>
            <p:nvPr/>
          </p:nvSpPr>
          <p:spPr>
            <a:xfrm>
              <a:off x="3041" y="2737"/>
              <a:ext cx="2287" cy="335"/>
            </a:xfrm>
            <a:prstGeom prst="roundRect">
              <a:avLst>
                <a:gd fmla="val 50000" name="adj"/>
              </a:avLst>
            </a:prstGeom>
            <a:solidFill>
              <a:srgbClr val="FBE6E5"/>
            </a:solidFill>
            <a:ln cap="flat" cmpd="sng" w="28575">
              <a:solidFill>
                <a:srgbClr val="EAEAE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38" name="Google Shape;538;p50"/>
            <p:cNvSpPr/>
            <p:nvPr/>
          </p:nvSpPr>
          <p:spPr>
            <a:xfrm>
              <a:off x="3017" y="2750"/>
              <a:ext cx="311" cy="307"/>
            </a:xfrm>
            <a:prstGeom prst="ellipse">
              <a:avLst/>
            </a:prstGeom>
            <a:solidFill>
              <a:srgbClr val="FF616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539" name="Google Shape;539;p50"/>
          <p:cNvSpPr txBox="1"/>
          <p:nvPr/>
        </p:nvSpPr>
        <p:spPr>
          <a:xfrm>
            <a:off x="2210817" y="40325"/>
            <a:ext cx="5509563" cy="742511"/>
          </a:xfrm>
          <a:prstGeom prst="rect">
            <a:avLst/>
          </a:prstGeom>
          <a:noFill/>
          <a:ln>
            <a:noFill/>
          </a:ln>
        </p:spPr>
        <p:txBody>
          <a:bodyPr anchorCtr="0" anchor="ctr" bIns="45700" lIns="91425" spcFirstLastPara="1" rIns="91425" wrap="square" tIns="45700">
            <a:spAutoFit/>
          </a:bodyPr>
          <a:lstStyle/>
          <a:p>
            <a:pPr indent="0" lvl="0" marL="0" marR="0" rtl="0" algn="ctr">
              <a:lnSpc>
                <a:spcPct val="150000"/>
              </a:lnSpc>
              <a:spcBef>
                <a:spcPts val="0"/>
              </a:spcBef>
              <a:spcAft>
                <a:spcPts val="0"/>
              </a:spcAft>
              <a:buNone/>
            </a:pPr>
            <a:r>
              <a:rPr b="1" i="0" lang="en-US" sz="3200" u="none" cap="none" strike="noStrike">
                <a:solidFill>
                  <a:srgbClr val="212121"/>
                </a:solidFill>
                <a:latin typeface="Times New Roman"/>
                <a:ea typeface="Times New Roman"/>
                <a:cs typeface="Times New Roman"/>
                <a:sym typeface="Times New Roman"/>
              </a:rPr>
              <a:t>d. Trong tình huống sạt lở đất</a:t>
            </a:r>
            <a:endParaRPr/>
          </a:p>
        </p:txBody>
      </p:sp>
      <p:sp>
        <p:nvSpPr>
          <p:cNvPr id="540" name="Google Shape;540;p50"/>
          <p:cNvSpPr/>
          <p:nvPr/>
        </p:nvSpPr>
        <p:spPr>
          <a:xfrm>
            <a:off x="105060" y="1052148"/>
            <a:ext cx="4733640" cy="4093428"/>
          </a:xfrm>
          <a:prstGeom prst="rect">
            <a:avLst/>
          </a:prstGeom>
          <a:noFill/>
          <a:ln>
            <a:noFill/>
          </a:ln>
        </p:spPr>
        <p:txBody>
          <a:bodyPr anchorCtr="0" anchor="t" bIns="45700" lIns="91425" spcFirstLastPara="1" rIns="91425" wrap="square" tIns="45700">
            <a:noAutofit/>
          </a:bodyPr>
          <a:lstStyle/>
          <a:p>
            <a:pPr indent="-457200" lvl="0" marL="457200" marR="0" rtl="0" algn="just">
              <a:lnSpc>
                <a:spcPct val="100000"/>
              </a:lnSpc>
              <a:spcBef>
                <a:spcPts val="0"/>
              </a:spcBef>
              <a:spcAft>
                <a:spcPts val="0"/>
              </a:spcAft>
              <a:buClr>
                <a:srgbClr val="000000"/>
              </a:buClr>
              <a:buSzPts val="2600"/>
              <a:buFont typeface="Noto Sans Symbols"/>
              <a:buChar char="▪"/>
            </a:pPr>
            <a:r>
              <a:rPr b="0" i="0" lang="en-US" sz="2600" u="none" cap="none" strike="noStrike">
                <a:solidFill>
                  <a:srgbClr val="000000"/>
                </a:solidFill>
                <a:latin typeface="Times New Roman"/>
                <a:ea typeface="Times New Roman"/>
                <a:cs typeface="Times New Roman"/>
                <a:sym typeface="Times New Roman"/>
              </a:rPr>
              <a:t>Hiện tượng sạt lở đất thường xảy ra ở ven sông, núi đất, đồi sau những đợt mưa to kéo đài</a:t>
            </a:r>
            <a:endParaRPr/>
          </a:p>
          <a:p>
            <a:pPr indent="-457200" lvl="0" marL="457200" marR="0" rtl="0" algn="just">
              <a:lnSpc>
                <a:spcPct val="100000"/>
              </a:lnSpc>
              <a:spcBef>
                <a:spcPts val="0"/>
              </a:spcBef>
              <a:spcAft>
                <a:spcPts val="0"/>
              </a:spcAft>
              <a:buClr>
                <a:srgbClr val="000000"/>
              </a:buClr>
              <a:buSzPts val="2600"/>
              <a:buFont typeface="Noto Sans Symbols"/>
              <a:buChar char="▪"/>
            </a:pPr>
            <a:r>
              <a:rPr b="0" i="0" lang="en-US" sz="2600" u="none" cap="none" strike="noStrike">
                <a:solidFill>
                  <a:srgbClr val="000000"/>
                </a:solidFill>
                <a:latin typeface="Times New Roman"/>
                <a:ea typeface="Times New Roman"/>
                <a:cs typeface="Times New Roman"/>
                <a:sym typeface="Times New Roman"/>
              </a:rPr>
              <a:t>Khi được cảnh báo về hiện tượng sạt lở đất có thể xảy ra ở khu vực gia đình đang sinh sống, cần nhanh chóng sơ tán ra khỏi vùng đó theo sự hướng dẫn của chính quyền địa phương. </a:t>
            </a:r>
            <a:endParaRPr/>
          </a:p>
        </p:txBody>
      </p:sp>
      <p:pic>
        <p:nvPicPr>
          <p:cNvPr descr="NetPlus Corporation - Hệ thống cảnh báo sạt lở đất" id="541" name="Google Shape;541;p50"/>
          <p:cNvPicPr preferRelativeResize="0"/>
          <p:nvPr/>
        </p:nvPicPr>
        <p:blipFill rotWithShape="1">
          <a:blip r:embed="rId3">
            <a:alphaModFix/>
          </a:blip>
          <a:srcRect b="0" l="0" r="31100" t="0"/>
          <a:stretch/>
        </p:blipFill>
        <p:spPr>
          <a:xfrm>
            <a:off x="4984111" y="1052147"/>
            <a:ext cx="4008902" cy="3875179"/>
          </a:xfrm>
          <a:prstGeom prst="rect">
            <a:avLst/>
          </a:prstGeom>
          <a:noFill/>
          <a:ln>
            <a:noFill/>
          </a:ln>
        </p:spPr>
      </p:pic>
    </p:spTree>
  </p:cSld>
  <p:clrMapOvr>
    <a:masterClrMapping/>
  </p:clrMapOvr>
  <mc:AlternateContent>
    <mc:Choice Requires="p14">
      <p:transition spd="slow" p14:dur="34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36"/>
                                        </p:tgtEl>
                                        <p:attrNameLst>
                                          <p:attrName>style.visibility</p:attrName>
                                        </p:attrNameLst>
                                      </p:cBhvr>
                                      <p:to>
                                        <p:strVal val="visible"/>
                                      </p:to>
                                    </p:set>
                                    <p:animEffect filter="fade" transition="in">
                                      <p:cBhvr>
                                        <p:cTn dur="250"/>
                                        <p:tgtEl>
                                          <p:spTgt spid="5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0">
                                            <p:txEl>
                                              <p:pRg end="0" st="0"/>
                                            </p:txEl>
                                          </p:spTgt>
                                        </p:tgtEl>
                                        <p:attrNameLst>
                                          <p:attrName>style.visibility</p:attrName>
                                        </p:attrNameLst>
                                      </p:cBhvr>
                                      <p:to>
                                        <p:strVal val="visible"/>
                                      </p:to>
                                    </p:set>
                                    <p:animEffect filter="fade" transition="in">
                                      <p:cBhvr>
                                        <p:cTn dur="500"/>
                                        <p:tgtEl>
                                          <p:spTgt spid="54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0">
                                            <p:txEl>
                                              <p:pRg end="1" st="1"/>
                                            </p:txEl>
                                          </p:spTgt>
                                        </p:tgtEl>
                                        <p:attrNameLst>
                                          <p:attrName>style.visibility</p:attrName>
                                        </p:attrNameLst>
                                      </p:cBhvr>
                                      <p:to>
                                        <p:strVal val="visible"/>
                                      </p:to>
                                    </p:set>
                                    <p:animEffect filter="fade" transition="in">
                                      <p:cBhvr>
                                        <p:cTn dur="500"/>
                                        <p:tgtEl>
                                          <p:spTgt spid="540">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51"/>
          <p:cNvSpPr/>
          <p:nvPr/>
        </p:nvSpPr>
        <p:spPr>
          <a:xfrm>
            <a:off x="857250" y="3923497"/>
            <a:ext cx="7429500" cy="106182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2100" u="none" cap="none" strike="noStrike">
                <a:solidFill>
                  <a:srgbClr val="000000"/>
                </a:solidFill>
                <a:latin typeface="Times New Roman"/>
                <a:ea typeface="Times New Roman"/>
                <a:cs typeface="Times New Roman"/>
                <a:sym typeface="Times New Roman"/>
              </a:rPr>
              <a:t>Đợt mưa to kéo dài gần nửa tháng ở khu vực miền Trung do tác động của cơn bão số 6 Linfa xảy ra hồi tháng 10 năm 2020 gây sạt lở núi ở khu vực thuỷ điện Rào Trăng 3 và Lệ Thuỷ - Quảng Bình </a:t>
            </a:r>
            <a:endParaRPr/>
          </a:p>
        </p:txBody>
      </p:sp>
      <p:pic>
        <p:nvPicPr>
          <p:cNvPr descr="Mưa lớn do ảnh hưởng bão số 6 LINFA: Trên 109 nghìn hộ chìm trong lũ | Tin  tức mới nhất 24h - Đọc Báo Lao Động online - Laodong.vn" id="547" name="Google Shape;547;p51"/>
          <p:cNvPicPr preferRelativeResize="0"/>
          <p:nvPr/>
        </p:nvPicPr>
        <p:blipFill rotWithShape="1">
          <a:blip r:embed="rId3">
            <a:alphaModFix/>
          </a:blip>
          <a:srcRect b="12122" l="-1" r="39130" t="0"/>
          <a:stretch/>
        </p:blipFill>
        <p:spPr>
          <a:xfrm>
            <a:off x="0" y="0"/>
            <a:ext cx="3974338" cy="3825227"/>
          </a:xfrm>
          <a:prstGeom prst="rect">
            <a:avLst/>
          </a:prstGeom>
          <a:noFill/>
          <a:ln>
            <a:noFill/>
          </a:ln>
        </p:spPr>
      </p:pic>
      <p:pic>
        <p:nvPicPr>
          <p:cNvPr descr="Thủy điện Rào Trăng 3 tan hoang trong đống đổ nát | Thời sự | PLO" id="548" name="Google Shape;548;p51"/>
          <p:cNvPicPr preferRelativeResize="0"/>
          <p:nvPr/>
        </p:nvPicPr>
        <p:blipFill rotWithShape="1">
          <a:blip r:embed="rId4">
            <a:alphaModFix/>
          </a:blip>
          <a:srcRect b="0" l="0" r="10252" t="0"/>
          <a:stretch/>
        </p:blipFill>
        <p:spPr>
          <a:xfrm>
            <a:off x="3974338" y="0"/>
            <a:ext cx="5169662" cy="3837772"/>
          </a:xfrm>
          <a:prstGeom prst="rect">
            <a:avLst/>
          </a:prstGeom>
          <a:noFill/>
          <a:ln>
            <a:noFill/>
          </a:ln>
        </p:spPr>
      </p:pic>
    </p:spTree>
  </p:cSld>
  <p:clrMapOvr>
    <a:masterClrMapping/>
  </p:clrMapOvr>
  <mc:AlternateContent>
    <mc:Choice Requires="p14">
      <p:transition spd="slow" p14:dur="3400">
        <p:fade thruBlk="1"/>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pic>
        <p:nvPicPr>
          <p:cNvPr descr="A picture containing text, outdoor, sky, mountain&#10;&#10;Description automatically generated" id="553" name="Google Shape;553;p52"/>
          <p:cNvPicPr preferRelativeResize="0"/>
          <p:nvPr/>
        </p:nvPicPr>
        <p:blipFill rotWithShape="1">
          <a:blip r:embed="rId3">
            <a:alphaModFix/>
          </a:blip>
          <a:srcRect b="0" l="0" r="0" t="0"/>
          <a:stretch/>
        </p:blipFill>
        <p:spPr>
          <a:xfrm>
            <a:off x="1283332" y="0"/>
            <a:ext cx="6577335" cy="5131254"/>
          </a:xfrm>
          <a:prstGeom prst="rect">
            <a:avLst/>
          </a:prstGeom>
          <a:noFill/>
          <a:ln>
            <a:noFill/>
          </a:ln>
        </p:spPr>
      </p:pic>
      <p:pic>
        <p:nvPicPr>
          <p:cNvPr descr="Graphical user interface, text, application&#10;&#10;Description automatically generated" id="554" name="Google Shape;554;p52"/>
          <p:cNvPicPr preferRelativeResize="0"/>
          <p:nvPr/>
        </p:nvPicPr>
        <p:blipFill rotWithShape="1">
          <a:blip r:embed="rId4">
            <a:alphaModFix/>
          </a:blip>
          <a:srcRect b="0" l="0" r="0" t="0"/>
          <a:stretch/>
        </p:blipFill>
        <p:spPr>
          <a:xfrm>
            <a:off x="0" y="478590"/>
            <a:ext cx="9151195" cy="4322010"/>
          </a:xfrm>
          <a:prstGeom prst="rect">
            <a:avLst/>
          </a:prstGeom>
          <a:noFill/>
          <a:ln>
            <a:noFill/>
          </a:ln>
        </p:spPr>
      </p:pic>
    </p:spTree>
  </p:cSld>
  <p:clrMapOvr>
    <a:masterClrMapping/>
  </p:clrMapOvr>
  <mc:AlternateContent>
    <mc:Choice Requires="p14">
      <p:transition spd="slow" p14:dur="34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3"/>
                                        </p:tgtEl>
                                        <p:attrNameLst>
                                          <p:attrName>style.visibility</p:attrName>
                                        </p:attrNameLst>
                                      </p:cBhvr>
                                      <p:to>
                                        <p:strVal val="visible"/>
                                      </p:to>
                                    </p:set>
                                    <p:animEffect filter="fade" transition="in">
                                      <p:cBhvr>
                                        <p:cTn dur="500"/>
                                        <p:tgtEl>
                                          <p:spTgt spid="5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553"/>
                                        </p:tgtEl>
                                      </p:cBhvr>
                                    </p:animEffect>
                                    <p:set>
                                      <p:cBhvr>
                                        <p:cTn dur="1" fill="hold">
                                          <p:stCondLst>
                                            <p:cond delay="500"/>
                                          </p:stCondLst>
                                        </p:cTn>
                                        <p:tgtEl>
                                          <p:spTgt spid="553"/>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554"/>
                                        </p:tgtEl>
                                        <p:attrNameLst>
                                          <p:attrName>style.visibility</p:attrName>
                                        </p:attrNameLst>
                                      </p:cBhvr>
                                      <p:to>
                                        <p:strVal val="visible"/>
                                      </p:to>
                                    </p:set>
                                    <p:animEffect filter="fade" transition="in">
                                      <p:cBhvr>
                                        <p:cTn dur="500"/>
                                        <p:tgtEl>
                                          <p:spTgt spid="5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grpSp>
        <p:nvGrpSpPr>
          <p:cNvPr id="559" name="Google Shape;559;p53"/>
          <p:cNvGrpSpPr/>
          <p:nvPr/>
        </p:nvGrpSpPr>
        <p:grpSpPr>
          <a:xfrm>
            <a:off x="731520" y="822960"/>
            <a:ext cx="3063294" cy="3461945"/>
            <a:chOff x="807514" y="821316"/>
            <a:chExt cx="3062988" cy="3480391"/>
          </a:xfrm>
        </p:grpSpPr>
        <p:grpSp>
          <p:nvGrpSpPr>
            <p:cNvPr id="560" name="Google Shape;560;p53"/>
            <p:cNvGrpSpPr/>
            <p:nvPr/>
          </p:nvGrpSpPr>
          <p:grpSpPr>
            <a:xfrm>
              <a:off x="807514" y="821316"/>
              <a:ext cx="3062988" cy="1781411"/>
              <a:chOff x="640276" y="674499"/>
              <a:chExt cx="6947126" cy="4058809"/>
            </a:xfrm>
          </p:grpSpPr>
          <p:grpSp>
            <p:nvGrpSpPr>
              <p:cNvPr id="561" name="Google Shape;561;p53"/>
              <p:cNvGrpSpPr/>
              <p:nvPr/>
            </p:nvGrpSpPr>
            <p:grpSpPr>
              <a:xfrm>
                <a:off x="7012119" y="4163474"/>
                <a:ext cx="575002" cy="496567"/>
                <a:chOff x="5218225" y="1474825"/>
                <a:chExt cx="259700" cy="224275"/>
              </a:xfrm>
            </p:grpSpPr>
            <p:sp>
              <p:nvSpPr>
                <p:cNvPr id="562" name="Google Shape;562;p53"/>
                <p:cNvSpPr/>
                <p:nvPr/>
              </p:nvSpPr>
              <p:spPr>
                <a:xfrm>
                  <a:off x="5224300" y="1474825"/>
                  <a:ext cx="253625" cy="224275"/>
                </a:xfrm>
                <a:custGeom>
                  <a:rect b="b" l="l" r="r" t="t"/>
                  <a:pathLst>
                    <a:path extrusionOk="0" h="8971" w="10145">
                      <a:moveTo>
                        <a:pt x="6168" y="0"/>
                      </a:moveTo>
                      <a:cubicBezTo>
                        <a:pt x="4540" y="0"/>
                        <a:pt x="1352" y="995"/>
                        <a:pt x="0" y="1767"/>
                      </a:cubicBezTo>
                      <a:cubicBezTo>
                        <a:pt x="654" y="3729"/>
                        <a:pt x="1046" y="7587"/>
                        <a:pt x="2976" y="8732"/>
                      </a:cubicBezTo>
                      <a:cubicBezTo>
                        <a:pt x="3258" y="8896"/>
                        <a:pt x="3474" y="8971"/>
                        <a:pt x="3638" y="8971"/>
                      </a:cubicBezTo>
                      <a:cubicBezTo>
                        <a:pt x="4159" y="8971"/>
                        <a:pt x="4154" y="8222"/>
                        <a:pt x="4055" y="7228"/>
                      </a:cubicBezTo>
                      <a:cubicBezTo>
                        <a:pt x="3891" y="6181"/>
                        <a:pt x="3499" y="5200"/>
                        <a:pt x="2910" y="4317"/>
                      </a:cubicBezTo>
                      <a:lnTo>
                        <a:pt x="2910" y="4317"/>
                      </a:lnTo>
                      <a:cubicBezTo>
                        <a:pt x="3653" y="4609"/>
                        <a:pt x="5643" y="5977"/>
                        <a:pt x="6892" y="5977"/>
                      </a:cubicBezTo>
                      <a:cubicBezTo>
                        <a:pt x="7183" y="5977"/>
                        <a:pt x="7433" y="5903"/>
                        <a:pt x="7619" y="5723"/>
                      </a:cubicBezTo>
                      <a:cubicBezTo>
                        <a:pt x="8502" y="4644"/>
                        <a:pt x="5232" y="3042"/>
                        <a:pt x="4545" y="2584"/>
                      </a:cubicBezTo>
                      <a:cubicBezTo>
                        <a:pt x="8184" y="2552"/>
                        <a:pt x="10144" y="1"/>
                        <a:pt x="6319" y="1"/>
                      </a:cubicBezTo>
                      <a:cubicBezTo>
                        <a:pt x="6295" y="1"/>
                        <a:pt x="6270" y="1"/>
                        <a:pt x="6245" y="1"/>
                      </a:cubicBezTo>
                      <a:cubicBezTo>
                        <a:pt x="6220" y="1"/>
                        <a:pt x="6194" y="0"/>
                        <a:pt x="616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563" name="Google Shape;563;p53"/>
                <p:cNvSpPr/>
                <p:nvPr/>
              </p:nvSpPr>
              <p:spPr>
                <a:xfrm>
                  <a:off x="5225925" y="1487900"/>
                  <a:ext cx="162075" cy="143150"/>
                </a:xfrm>
                <a:custGeom>
                  <a:rect b="b" l="l" r="r" t="t"/>
                  <a:pathLst>
                    <a:path extrusionOk="0" h="5726" w="6483">
                      <a:moveTo>
                        <a:pt x="3912" y="0"/>
                      </a:moveTo>
                      <a:cubicBezTo>
                        <a:pt x="2846" y="0"/>
                        <a:pt x="844" y="631"/>
                        <a:pt x="9" y="1141"/>
                      </a:cubicBezTo>
                      <a:lnTo>
                        <a:pt x="9" y="1141"/>
                      </a:lnTo>
                      <a:cubicBezTo>
                        <a:pt x="6" y="1131"/>
                        <a:pt x="3" y="1122"/>
                        <a:pt x="0" y="1113"/>
                      </a:cubicBezTo>
                      <a:lnTo>
                        <a:pt x="0" y="1146"/>
                      </a:lnTo>
                      <a:cubicBezTo>
                        <a:pt x="3" y="1144"/>
                        <a:pt x="6" y="1142"/>
                        <a:pt x="9" y="1141"/>
                      </a:cubicBezTo>
                      <a:lnTo>
                        <a:pt x="9" y="1141"/>
                      </a:lnTo>
                      <a:cubicBezTo>
                        <a:pt x="397" y="2423"/>
                        <a:pt x="663" y="4846"/>
                        <a:pt x="1897" y="5593"/>
                      </a:cubicBezTo>
                      <a:cubicBezTo>
                        <a:pt x="2071" y="5684"/>
                        <a:pt x="2207" y="5725"/>
                        <a:pt x="2311" y="5725"/>
                      </a:cubicBezTo>
                      <a:cubicBezTo>
                        <a:pt x="2657" y="5725"/>
                        <a:pt x="2659" y="5265"/>
                        <a:pt x="2584" y="4612"/>
                      </a:cubicBezTo>
                      <a:cubicBezTo>
                        <a:pt x="2486" y="3925"/>
                        <a:pt x="2224" y="3304"/>
                        <a:pt x="1864" y="2748"/>
                      </a:cubicBezTo>
                      <a:lnTo>
                        <a:pt x="1864" y="2748"/>
                      </a:lnTo>
                      <a:cubicBezTo>
                        <a:pt x="2313" y="2933"/>
                        <a:pt x="3593" y="3800"/>
                        <a:pt x="4397" y="3800"/>
                      </a:cubicBezTo>
                      <a:cubicBezTo>
                        <a:pt x="4588" y="3800"/>
                        <a:pt x="4753" y="3751"/>
                        <a:pt x="4872" y="3631"/>
                      </a:cubicBezTo>
                      <a:cubicBezTo>
                        <a:pt x="5461" y="2944"/>
                        <a:pt x="3336" y="1931"/>
                        <a:pt x="2911" y="1636"/>
                      </a:cubicBezTo>
                      <a:cubicBezTo>
                        <a:pt x="5209" y="1604"/>
                        <a:pt x="6482" y="1"/>
                        <a:pt x="4063" y="1"/>
                      </a:cubicBezTo>
                      <a:cubicBezTo>
                        <a:pt x="4039" y="1"/>
                        <a:pt x="4015" y="1"/>
                        <a:pt x="3990" y="1"/>
                      </a:cubicBezTo>
                      <a:cubicBezTo>
                        <a:pt x="3964" y="1"/>
                        <a:pt x="3938" y="0"/>
                        <a:pt x="3912"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564" name="Google Shape;564;p53"/>
                <p:cNvSpPr/>
                <p:nvPr/>
              </p:nvSpPr>
              <p:spPr>
                <a:xfrm>
                  <a:off x="5218225" y="1509800"/>
                  <a:ext cx="68350" cy="102800"/>
                </a:xfrm>
                <a:custGeom>
                  <a:rect b="b" l="l" r="r" t="t"/>
                  <a:pathLst>
                    <a:path extrusionOk="0" h="4112" w="2734">
                      <a:moveTo>
                        <a:pt x="371" y="0"/>
                      </a:moveTo>
                      <a:cubicBezTo>
                        <a:pt x="176" y="0"/>
                        <a:pt x="0" y="256"/>
                        <a:pt x="178" y="433"/>
                      </a:cubicBezTo>
                      <a:cubicBezTo>
                        <a:pt x="668" y="924"/>
                        <a:pt x="1060" y="1480"/>
                        <a:pt x="1322" y="2134"/>
                      </a:cubicBezTo>
                      <a:cubicBezTo>
                        <a:pt x="1551" y="2755"/>
                        <a:pt x="1845" y="3376"/>
                        <a:pt x="2172" y="3997"/>
                      </a:cubicBezTo>
                      <a:cubicBezTo>
                        <a:pt x="2223" y="4078"/>
                        <a:pt x="2301" y="4112"/>
                        <a:pt x="2379" y="4112"/>
                      </a:cubicBezTo>
                      <a:cubicBezTo>
                        <a:pt x="2556" y="4112"/>
                        <a:pt x="2733" y="3940"/>
                        <a:pt x="2597" y="3736"/>
                      </a:cubicBezTo>
                      <a:cubicBezTo>
                        <a:pt x="2270" y="3115"/>
                        <a:pt x="1976" y="2461"/>
                        <a:pt x="1714" y="1807"/>
                      </a:cubicBezTo>
                      <a:cubicBezTo>
                        <a:pt x="1453" y="1153"/>
                        <a:pt x="1060" y="564"/>
                        <a:pt x="537" y="74"/>
                      </a:cubicBezTo>
                      <a:cubicBezTo>
                        <a:pt x="486" y="22"/>
                        <a:pt x="427" y="0"/>
                        <a:pt x="37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565" name="Google Shape;565;p53"/>
                <p:cNvSpPr/>
                <p:nvPr/>
              </p:nvSpPr>
              <p:spPr>
                <a:xfrm>
                  <a:off x="5220200" y="1506725"/>
                  <a:ext cx="113475" cy="65175"/>
                </a:xfrm>
                <a:custGeom>
                  <a:rect b="b" l="l" r="r" t="t"/>
                  <a:pathLst>
                    <a:path extrusionOk="0" h="2607" w="4539">
                      <a:moveTo>
                        <a:pt x="289" y="0"/>
                      </a:moveTo>
                      <a:cubicBezTo>
                        <a:pt x="197" y="0"/>
                        <a:pt x="110" y="44"/>
                        <a:pt x="66" y="131"/>
                      </a:cubicBezTo>
                      <a:cubicBezTo>
                        <a:pt x="1" y="262"/>
                        <a:pt x="33" y="393"/>
                        <a:pt x="164" y="491"/>
                      </a:cubicBezTo>
                      <a:cubicBezTo>
                        <a:pt x="1341" y="1341"/>
                        <a:pt x="2649" y="2028"/>
                        <a:pt x="4022" y="2584"/>
                      </a:cubicBezTo>
                      <a:cubicBezTo>
                        <a:pt x="4059" y="2600"/>
                        <a:pt x="4094" y="2607"/>
                        <a:pt x="4128" y="2607"/>
                      </a:cubicBezTo>
                      <a:cubicBezTo>
                        <a:pt x="4372" y="2607"/>
                        <a:pt x="4538" y="2241"/>
                        <a:pt x="4251" y="2126"/>
                      </a:cubicBezTo>
                      <a:cubicBezTo>
                        <a:pt x="2911" y="1603"/>
                        <a:pt x="1603" y="883"/>
                        <a:pt x="426" y="33"/>
                      </a:cubicBezTo>
                      <a:cubicBezTo>
                        <a:pt x="382" y="11"/>
                        <a:pt x="335" y="0"/>
                        <a:pt x="28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566" name="Google Shape;566;p53"/>
                <p:cNvSpPr/>
                <p:nvPr/>
              </p:nvSpPr>
              <p:spPr>
                <a:xfrm>
                  <a:off x="5221525" y="1493500"/>
                  <a:ext cx="132250" cy="28175"/>
                </a:xfrm>
                <a:custGeom>
                  <a:rect b="b" l="l" r="r" t="t"/>
                  <a:pathLst>
                    <a:path extrusionOk="0" h="1127" w="5290">
                      <a:moveTo>
                        <a:pt x="4911" y="0"/>
                      </a:moveTo>
                      <a:cubicBezTo>
                        <a:pt x="4892" y="0"/>
                        <a:pt x="4873" y="2"/>
                        <a:pt x="4852" y="6"/>
                      </a:cubicBezTo>
                      <a:cubicBezTo>
                        <a:pt x="3713" y="245"/>
                        <a:pt x="2489" y="633"/>
                        <a:pt x="1282" y="633"/>
                      </a:cubicBezTo>
                      <a:cubicBezTo>
                        <a:pt x="999" y="633"/>
                        <a:pt x="718" y="612"/>
                        <a:pt x="438" y="562"/>
                      </a:cubicBezTo>
                      <a:cubicBezTo>
                        <a:pt x="418" y="558"/>
                        <a:pt x="398" y="556"/>
                        <a:pt x="379" y="556"/>
                      </a:cubicBezTo>
                      <a:cubicBezTo>
                        <a:pt x="97" y="556"/>
                        <a:pt x="1" y="991"/>
                        <a:pt x="307" y="1053"/>
                      </a:cubicBezTo>
                      <a:cubicBezTo>
                        <a:pt x="618" y="1104"/>
                        <a:pt x="929" y="1127"/>
                        <a:pt x="1241" y="1127"/>
                      </a:cubicBezTo>
                      <a:cubicBezTo>
                        <a:pt x="2506" y="1127"/>
                        <a:pt x="3776" y="759"/>
                        <a:pt x="4983" y="497"/>
                      </a:cubicBezTo>
                      <a:cubicBezTo>
                        <a:pt x="5290" y="435"/>
                        <a:pt x="5194" y="0"/>
                        <a:pt x="491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grpSp>
          <p:grpSp>
            <p:nvGrpSpPr>
              <p:cNvPr id="567" name="Google Shape;567;p53"/>
              <p:cNvGrpSpPr/>
              <p:nvPr/>
            </p:nvGrpSpPr>
            <p:grpSpPr>
              <a:xfrm>
                <a:off x="6323195" y="1928748"/>
                <a:ext cx="251632" cy="220856"/>
                <a:chOff x="5042000" y="1255775"/>
                <a:chExt cx="113650" cy="99750"/>
              </a:xfrm>
            </p:grpSpPr>
            <p:sp>
              <p:nvSpPr>
                <p:cNvPr id="568" name="Google Shape;568;p53"/>
                <p:cNvSpPr/>
                <p:nvPr/>
              </p:nvSpPr>
              <p:spPr>
                <a:xfrm>
                  <a:off x="5042000" y="1270475"/>
                  <a:ext cx="44975" cy="36825"/>
                </a:xfrm>
                <a:custGeom>
                  <a:rect b="b" l="l" r="r" t="t"/>
                  <a:pathLst>
                    <a:path extrusionOk="0" h="1473" w="1799">
                      <a:moveTo>
                        <a:pt x="916" y="1"/>
                      </a:moveTo>
                      <a:cubicBezTo>
                        <a:pt x="0" y="66"/>
                        <a:pt x="0" y="1407"/>
                        <a:pt x="916" y="1472"/>
                      </a:cubicBezTo>
                      <a:cubicBezTo>
                        <a:pt x="1799" y="1407"/>
                        <a:pt x="1799" y="66"/>
                        <a:pt x="91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569" name="Google Shape;569;p53"/>
                <p:cNvSpPr/>
                <p:nvPr/>
              </p:nvSpPr>
              <p:spPr>
                <a:xfrm>
                  <a:off x="5110650" y="1255775"/>
                  <a:ext cx="45000" cy="36800"/>
                </a:xfrm>
                <a:custGeom>
                  <a:rect b="b" l="l" r="r" t="t"/>
                  <a:pathLst>
                    <a:path extrusionOk="0" h="1472" w="1800">
                      <a:moveTo>
                        <a:pt x="884" y="0"/>
                      </a:moveTo>
                      <a:cubicBezTo>
                        <a:pt x="1" y="66"/>
                        <a:pt x="1" y="1406"/>
                        <a:pt x="884" y="1472"/>
                      </a:cubicBezTo>
                      <a:cubicBezTo>
                        <a:pt x="1799" y="1406"/>
                        <a:pt x="1799" y="66"/>
                        <a:pt x="884"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570" name="Google Shape;570;p53"/>
                <p:cNvSpPr/>
                <p:nvPr/>
              </p:nvSpPr>
              <p:spPr>
                <a:xfrm>
                  <a:off x="5086150" y="1319525"/>
                  <a:ext cx="44975" cy="36000"/>
                </a:xfrm>
                <a:custGeom>
                  <a:rect b="b" l="l" r="r" t="t"/>
                  <a:pathLst>
                    <a:path extrusionOk="0" h="1440" w="1799">
                      <a:moveTo>
                        <a:pt x="883" y="1"/>
                      </a:moveTo>
                      <a:cubicBezTo>
                        <a:pt x="0" y="66"/>
                        <a:pt x="0" y="1374"/>
                        <a:pt x="883" y="1439"/>
                      </a:cubicBezTo>
                      <a:cubicBezTo>
                        <a:pt x="1798" y="1374"/>
                        <a:pt x="1798" y="66"/>
                        <a:pt x="883"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grpSp>
          <p:grpSp>
            <p:nvGrpSpPr>
              <p:cNvPr id="571" name="Google Shape;571;p53"/>
              <p:cNvGrpSpPr/>
              <p:nvPr/>
            </p:nvGrpSpPr>
            <p:grpSpPr>
              <a:xfrm rot="-5400000">
                <a:off x="5180808" y="1061658"/>
                <a:ext cx="575002" cy="496567"/>
                <a:chOff x="5218225" y="1474825"/>
                <a:chExt cx="259700" cy="224275"/>
              </a:xfrm>
            </p:grpSpPr>
            <p:sp>
              <p:nvSpPr>
                <p:cNvPr id="572" name="Google Shape;572;p53"/>
                <p:cNvSpPr/>
                <p:nvPr/>
              </p:nvSpPr>
              <p:spPr>
                <a:xfrm>
                  <a:off x="5224300" y="1474825"/>
                  <a:ext cx="253625" cy="224275"/>
                </a:xfrm>
                <a:custGeom>
                  <a:rect b="b" l="l" r="r" t="t"/>
                  <a:pathLst>
                    <a:path extrusionOk="0" h="8971" w="10145">
                      <a:moveTo>
                        <a:pt x="6168" y="0"/>
                      </a:moveTo>
                      <a:cubicBezTo>
                        <a:pt x="4540" y="0"/>
                        <a:pt x="1352" y="995"/>
                        <a:pt x="0" y="1767"/>
                      </a:cubicBezTo>
                      <a:cubicBezTo>
                        <a:pt x="654" y="3729"/>
                        <a:pt x="1046" y="7587"/>
                        <a:pt x="2976" y="8732"/>
                      </a:cubicBezTo>
                      <a:cubicBezTo>
                        <a:pt x="3258" y="8896"/>
                        <a:pt x="3474" y="8971"/>
                        <a:pt x="3638" y="8971"/>
                      </a:cubicBezTo>
                      <a:cubicBezTo>
                        <a:pt x="4159" y="8971"/>
                        <a:pt x="4154" y="8222"/>
                        <a:pt x="4055" y="7228"/>
                      </a:cubicBezTo>
                      <a:cubicBezTo>
                        <a:pt x="3891" y="6181"/>
                        <a:pt x="3499" y="5200"/>
                        <a:pt x="2910" y="4317"/>
                      </a:cubicBezTo>
                      <a:lnTo>
                        <a:pt x="2910" y="4317"/>
                      </a:lnTo>
                      <a:cubicBezTo>
                        <a:pt x="3653" y="4609"/>
                        <a:pt x="5643" y="5977"/>
                        <a:pt x="6892" y="5977"/>
                      </a:cubicBezTo>
                      <a:cubicBezTo>
                        <a:pt x="7183" y="5977"/>
                        <a:pt x="7433" y="5903"/>
                        <a:pt x="7619" y="5723"/>
                      </a:cubicBezTo>
                      <a:cubicBezTo>
                        <a:pt x="8502" y="4644"/>
                        <a:pt x="5232" y="3042"/>
                        <a:pt x="4545" y="2584"/>
                      </a:cubicBezTo>
                      <a:cubicBezTo>
                        <a:pt x="8184" y="2552"/>
                        <a:pt x="10144" y="1"/>
                        <a:pt x="6319" y="1"/>
                      </a:cubicBezTo>
                      <a:cubicBezTo>
                        <a:pt x="6295" y="1"/>
                        <a:pt x="6270" y="1"/>
                        <a:pt x="6245" y="1"/>
                      </a:cubicBezTo>
                      <a:cubicBezTo>
                        <a:pt x="6220" y="1"/>
                        <a:pt x="6194" y="0"/>
                        <a:pt x="616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573" name="Google Shape;573;p53"/>
                <p:cNvSpPr/>
                <p:nvPr/>
              </p:nvSpPr>
              <p:spPr>
                <a:xfrm>
                  <a:off x="5225925" y="1487900"/>
                  <a:ext cx="162075" cy="143150"/>
                </a:xfrm>
                <a:custGeom>
                  <a:rect b="b" l="l" r="r" t="t"/>
                  <a:pathLst>
                    <a:path extrusionOk="0" h="5726" w="6483">
                      <a:moveTo>
                        <a:pt x="3912" y="0"/>
                      </a:moveTo>
                      <a:cubicBezTo>
                        <a:pt x="2846" y="0"/>
                        <a:pt x="844" y="631"/>
                        <a:pt x="9" y="1141"/>
                      </a:cubicBezTo>
                      <a:lnTo>
                        <a:pt x="9" y="1141"/>
                      </a:lnTo>
                      <a:cubicBezTo>
                        <a:pt x="6" y="1131"/>
                        <a:pt x="3" y="1122"/>
                        <a:pt x="0" y="1113"/>
                      </a:cubicBezTo>
                      <a:lnTo>
                        <a:pt x="0" y="1146"/>
                      </a:lnTo>
                      <a:cubicBezTo>
                        <a:pt x="3" y="1144"/>
                        <a:pt x="6" y="1142"/>
                        <a:pt x="9" y="1141"/>
                      </a:cubicBezTo>
                      <a:lnTo>
                        <a:pt x="9" y="1141"/>
                      </a:lnTo>
                      <a:cubicBezTo>
                        <a:pt x="397" y="2423"/>
                        <a:pt x="663" y="4846"/>
                        <a:pt x="1897" y="5593"/>
                      </a:cubicBezTo>
                      <a:cubicBezTo>
                        <a:pt x="2071" y="5684"/>
                        <a:pt x="2207" y="5725"/>
                        <a:pt x="2311" y="5725"/>
                      </a:cubicBezTo>
                      <a:cubicBezTo>
                        <a:pt x="2657" y="5725"/>
                        <a:pt x="2659" y="5265"/>
                        <a:pt x="2584" y="4612"/>
                      </a:cubicBezTo>
                      <a:cubicBezTo>
                        <a:pt x="2486" y="3925"/>
                        <a:pt x="2224" y="3304"/>
                        <a:pt x="1864" y="2748"/>
                      </a:cubicBezTo>
                      <a:lnTo>
                        <a:pt x="1864" y="2748"/>
                      </a:lnTo>
                      <a:cubicBezTo>
                        <a:pt x="2313" y="2933"/>
                        <a:pt x="3593" y="3800"/>
                        <a:pt x="4397" y="3800"/>
                      </a:cubicBezTo>
                      <a:cubicBezTo>
                        <a:pt x="4588" y="3800"/>
                        <a:pt x="4753" y="3751"/>
                        <a:pt x="4872" y="3631"/>
                      </a:cubicBezTo>
                      <a:cubicBezTo>
                        <a:pt x="5461" y="2944"/>
                        <a:pt x="3336" y="1931"/>
                        <a:pt x="2911" y="1636"/>
                      </a:cubicBezTo>
                      <a:cubicBezTo>
                        <a:pt x="5209" y="1604"/>
                        <a:pt x="6482" y="1"/>
                        <a:pt x="4063" y="1"/>
                      </a:cubicBezTo>
                      <a:cubicBezTo>
                        <a:pt x="4039" y="1"/>
                        <a:pt x="4015" y="1"/>
                        <a:pt x="3990" y="1"/>
                      </a:cubicBezTo>
                      <a:cubicBezTo>
                        <a:pt x="3964" y="1"/>
                        <a:pt x="3938" y="0"/>
                        <a:pt x="3912"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574" name="Google Shape;574;p53"/>
                <p:cNvSpPr/>
                <p:nvPr/>
              </p:nvSpPr>
              <p:spPr>
                <a:xfrm>
                  <a:off x="5218225" y="1509800"/>
                  <a:ext cx="68350" cy="102800"/>
                </a:xfrm>
                <a:custGeom>
                  <a:rect b="b" l="l" r="r" t="t"/>
                  <a:pathLst>
                    <a:path extrusionOk="0" h="4112" w="2734">
                      <a:moveTo>
                        <a:pt x="371" y="0"/>
                      </a:moveTo>
                      <a:cubicBezTo>
                        <a:pt x="176" y="0"/>
                        <a:pt x="0" y="256"/>
                        <a:pt x="178" y="433"/>
                      </a:cubicBezTo>
                      <a:cubicBezTo>
                        <a:pt x="668" y="924"/>
                        <a:pt x="1060" y="1480"/>
                        <a:pt x="1322" y="2134"/>
                      </a:cubicBezTo>
                      <a:cubicBezTo>
                        <a:pt x="1551" y="2755"/>
                        <a:pt x="1845" y="3376"/>
                        <a:pt x="2172" y="3997"/>
                      </a:cubicBezTo>
                      <a:cubicBezTo>
                        <a:pt x="2223" y="4078"/>
                        <a:pt x="2301" y="4112"/>
                        <a:pt x="2379" y="4112"/>
                      </a:cubicBezTo>
                      <a:cubicBezTo>
                        <a:pt x="2556" y="4112"/>
                        <a:pt x="2733" y="3940"/>
                        <a:pt x="2597" y="3736"/>
                      </a:cubicBezTo>
                      <a:cubicBezTo>
                        <a:pt x="2270" y="3115"/>
                        <a:pt x="1976" y="2461"/>
                        <a:pt x="1714" y="1807"/>
                      </a:cubicBezTo>
                      <a:cubicBezTo>
                        <a:pt x="1453" y="1153"/>
                        <a:pt x="1060" y="564"/>
                        <a:pt x="537" y="74"/>
                      </a:cubicBezTo>
                      <a:cubicBezTo>
                        <a:pt x="486" y="22"/>
                        <a:pt x="427" y="0"/>
                        <a:pt x="37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575" name="Google Shape;575;p53"/>
                <p:cNvSpPr/>
                <p:nvPr/>
              </p:nvSpPr>
              <p:spPr>
                <a:xfrm>
                  <a:off x="5220200" y="1506725"/>
                  <a:ext cx="113475" cy="65175"/>
                </a:xfrm>
                <a:custGeom>
                  <a:rect b="b" l="l" r="r" t="t"/>
                  <a:pathLst>
                    <a:path extrusionOk="0" h="2607" w="4539">
                      <a:moveTo>
                        <a:pt x="289" y="0"/>
                      </a:moveTo>
                      <a:cubicBezTo>
                        <a:pt x="197" y="0"/>
                        <a:pt x="110" y="44"/>
                        <a:pt x="66" y="131"/>
                      </a:cubicBezTo>
                      <a:cubicBezTo>
                        <a:pt x="1" y="262"/>
                        <a:pt x="33" y="393"/>
                        <a:pt x="164" y="491"/>
                      </a:cubicBezTo>
                      <a:cubicBezTo>
                        <a:pt x="1341" y="1341"/>
                        <a:pt x="2649" y="2028"/>
                        <a:pt x="4022" y="2584"/>
                      </a:cubicBezTo>
                      <a:cubicBezTo>
                        <a:pt x="4059" y="2600"/>
                        <a:pt x="4094" y="2607"/>
                        <a:pt x="4128" y="2607"/>
                      </a:cubicBezTo>
                      <a:cubicBezTo>
                        <a:pt x="4372" y="2607"/>
                        <a:pt x="4538" y="2241"/>
                        <a:pt x="4251" y="2126"/>
                      </a:cubicBezTo>
                      <a:cubicBezTo>
                        <a:pt x="2911" y="1603"/>
                        <a:pt x="1603" y="883"/>
                        <a:pt x="426" y="33"/>
                      </a:cubicBezTo>
                      <a:cubicBezTo>
                        <a:pt x="382" y="11"/>
                        <a:pt x="335" y="0"/>
                        <a:pt x="28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576" name="Google Shape;576;p53"/>
                <p:cNvSpPr/>
                <p:nvPr/>
              </p:nvSpPr>
              <p:spPr>
                <a:xfrm>
                  <a:off x="5221525" y="1493500"/>
                  <a:ext cx="132250" cy="28175"/>
                </a:xfrm>
                <a:custGeom>
                  <a:rect b="b" l="l" r="r" t="t"/>
                  <a:pathLst>
                    <a:path extrusionOk="0" h="1127" w="5290">
                      <a:moveTo>
                        <a:pt x="4911" y="0"/>
                      </a:moveTo>
                      <a:cubicBezTo>
                        <a:pt x="4892" y="0"/>
                        <a:pt x="4873" y="2"/>
                        <a:pt x="4852" y="6"/>
                      </a:cubicBezTo>
                      <a:cubicBezTo>
                        <a:pt x="3713" y="245"/>
                        <a:pt x="2489" y="633"/>
                        <a:pt x="1282" y="633"/>
                      </a:cubicBezTo>
                      <a:cubicBezTo>
                        <a:pt x="999" y="633"/>
                        <a:pt x="718" y="612"/>
                        <a:pt x="438" y="562"/>
                      </a:cubicBezTo>
                      <a:cubicBezTo>
                        <a:pt x="418" y="558"/>
                        <a:pt x="398" y="556"/>
                        <a:pt x="379" y="556"/>
                      </a:cubicBezTo>
                      <a:cubicBezTo>
                        <a:pt x="97" y="556"/>
                        <a:pt x="1" y="991"/>
                        <a:pt x="307" y="1053"/>
                      </a:cubicBezTo>
                      <a:cubicBezTo>
                        <a:pt x="618" y="1104"/>
                        <a:pt x="929" y="1127"/>
                        <a:pt x="1241" y="1127"/>
                      </a:cubicBezTo>
                      <a:cubicBezTo>
                        <a:pt x="2506" y="1127"/>
                        <a:pt x="3776" y="759"/>
                        <a:pt x="4983" y="497"/>
                      </a:cubicBezTo>
                      <a:cubicBezTo>
                        <a:pt x="5290" y="435"/>
                        <a:pt x="5194" y="0"/>
                        <a:pt x="491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grpSp>
          <p:grpSp>
            <p:nvGrpSpPr>
              <p:cNvPr id="577" name="Google Shape;577;p53"/>
              <p:cNvGrpSpPr/>
              <p:nvPr/>
            </p:nvGrpSpPr>
            <p:grpSpPr>
              <a:xfrm rot="10800000">
                <a:off x="1449245" y="1613944"/>
                <a:ext cx="575002" cy="496567"/>
                <a:chOff x="5218225" y="1474825"/>
                <a:chExt cx="259700" cy="224275"/>
              </a:xfrm>
            </p:grpSpPr>
            <p:sp>
              <p:nvSpPr>
                <p:cNvPr id="578" name="Google Shape;578;p53"/>
                <p:cNvSpPr/>
                <p:nvPr/>
              </p:nvSpPr>
              <p:spPr>
                <a:xfrm>
                  <a:off x="5224300" y="1474825"/>
                  <a:ext cx="253625" cy="224275"/>
                </a:xfrm>
                <a:custGeom>
                  <a:rect b="b" l="l" r="r" t="t"/>
                  <a:pathLst>
                    <a:path extrusionOk="0" h="8971" w="10145">
                      <a:moveTo>
                        <a:pt x="6168" y="0"/>
                      </a:moveTo>
                      <a:cubicBezTo>
                        <a:pt x="4540" y="0"/>
                        <a:pt x="1352" y="995"/>
                        <a:pt x="0" y="1767"/>
                      </a:cubicBezTo>
                      <a:cubicBezTo>
                        <a:pt x="654" y="3729"/>
                        <a:pt x="1046" y="7587"/>
                        <a:pt x="2976" y="8732"/>
                      </a:cubicBezTo>
                      <a:cubicBezTo>
                        <a:pt x="3258" y="8896"/>
                        <a:pt x="3474" y="8971"/>
                        <a:pt x="3638" y="8971"/>
                      </a:cubicBezTo>
                      <a:cubicBezTo>
                        <a:pt x="4159" y="8971"/>
                        <a:pt x="4154" y="8222"/>
                        <a:pt x="4055" y="7228"/>
                      </a:cubicBezTo>
                      <a:cubicBezTo>
                        <a:pt x="3891" y="6181"/>
                        <a:pt x="3499" y="5200"/>
                        <a:pt x="2910" y="4317"/>
                      </a:cubicBezTo>
                      <a:lnTo>
                        <a:pt x="2910" y="4317"/>
                      </a:lnTo>
                      <a:cubicBezTo>
                        <a:pt x="3653" y="4609"/>
                        <a:pt x="5643" y="5977"/>
                        <a:pt x="6892" y="5977"/>
                      </a:cubicBezTo>
                      <a:cubicBezTo>
                        <a:pt x="7183" y="5977"/>
                        <a:pt x="7433" y="5903"/>
                        <a:pt x="7619" y="5723"/>
                      </a:cubicBezTo>
                      <a:cubicBezTo>
                        <a:pt x="8502" y="4644"/>
                        <a:pt x="5232" y="3042"/>
                        <a:pt x="4545" y="2584"/>
                      </a:cubicBezTo>
                      <a:cubicBezTo>
                        <a:pt x="8184" y="2552"/>
                        <a:pt x="10144" y="1"/>
                        <a:pt x="6319" y="1"/>
                      </a:cubicBezTo>
                      <a:cubicBezTo>
                        <a:pt x="6295" y="1"/>
                        <a:pt x="6270" y="1"/>
                        <a:pt x="6245" y="1"/>
                      </a:cubicBezTo>
                      <a:cubicBezTo>
                        <a:pt x="6220" y="1"/>
                        <a:pt x="6194" y="0"/>
                        <a:pt x="616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579" name="Google Shape;579;p53"/>
                <p:cNvSpPr/>
                <p:nvPr/>
              </p:nvSpPr>
              <p:spPr>
                <a:xfrm>
                  <a:off x="5225925" y="1487900"/>
                  <a:ext cx="162075" cy="143150"/>
                </a:xfrm>
                <a:custGeom>
                  <a:rect b="b" l="l" r="r" t="t"/>
                  <a:pathLst>
                    <a:path extrusionOk="0" h="5726" w="6483">
                      <a:moveTo>
                        <a:pt x="3912" y="0"/>
                      </a:moveTo>
                      <a:cubicBezTo>
                        <a:pt x="2846" y="0"/>
                        <a:pt x="844" y="631"/>
                        <a:pt x="9" y="1141"/>
                      </a:cubicBezTo>
                      <a:lnTo>
                        <a:pt x="9" y="1141"/>
                      </a:lnTo>
                      <a:cubicBezTo>
                        <a:pt x="6" y="1131"/>
                        <a:pt x="3" y="1122"/>
                        <a:pt x="0" y="1113"/>
                      </a:cubicBezTo>
                      <a:lnTo>
                        <a:pt x="0" y="1146"/>
                      </a:lnTo>
                      <a:cubicBezTo>
                        <a:pt x="3" y="1144"/>
                        <a:pt x="6" y="1142"/>
                        <a:pt x="9" y="1141"/>
                      </a:cubicBezTo>
                      <a:lnTo>
                        <a:pt x="9" y="1141"/>
                      </a:lnTo>
                      <a:cubicBezTo>
                        <a:pt x="397" y="2423"/>
                        <a:pt x="663" y="4846"/>
                        <a:pt x="1897" y="5593"/>
                      </a:cubicBezTo>
                      <a:cubicBezTo>
                        <a:pt x="2071" y="5684"/>
                        <a:pt x="2207" y="5725"/>
                        <a:pt x="2311" y="5725"/>
                      </a:cubicBezTo>
                      <a:cubicBezTo>
                        <a:pt x="2657" y="5725"/>
                        <a:pt x="2659" y="5265"/>
                        <a:pt x="2584" y="4612"/>
                      </a:cubicBezTo>
                      <a:cubicBezTo>
                        <a:pt x="2486" y="3925"/>
                        <a:pt x="2224" y="3304"/>
                        <a:pt x="1864" y="2748"/>
                      </a:cubicBezTo>
                      <a:lnTo>
                        <a:pt x="1864" y="2748"/>
                      </a:lnTo>
                      <a:cubicBezTo>
                        <a:pt x="2313" y="2933"/>
                        <a:pt x="3593" y="3800"/>
                        <a:pt x="4397" y="3800"/>
                      </a:cubicBezTo>
                      <a:cubicBezTo>
                        <a:pt x="4588" y="3800"/>
                        <a:pt x="4753" y="3751"/>
                        <a:pt x="4872" y="3631"/>
                      </a:cubicBezTo>
                      <a:cubicBezTo>
                        <a:pt x="5461" y="2944"/>
                        <a:pt x="3336" y="1931"/>
                        <a:pt x="2911" y="1636"/>
                      </a:cubicBezTo>
                      <a:cubicBezTo>
                        <a:pt x="5209" y="1604"/>
                        <a:pt x="6482" y="1"/>
                        <a:pt x="4063" y="1"/>
                      </a:cubicBezTo>
                      <a:cubicBezTo>
                        <a:pt x="4039" y="1"/>
                        <a:pt x="4015" y="1"/>
                        <a:pt x="3990" y="1"/>
                      </a:cubicBezTo>
                      <a:cubicBezTo>
                        <a:pt x="3964" y="1"/>
                        <a:pt x="3938" y="0"/>
                        <a:pt x="3912"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580" name="Google Shape;580;p53"/>
                <p:cNvSpPr/>
                <p:nvPr/>
              </p:nvSpPr>
              <p:spPr>
                <a:xfrm>
                  <a:off x="5218225" y="1509800"/>
                  <a:ext cx="68350" cy="102800"/>
                </a:xfrm>
                <a:custGeom>
                  <a:rect b="b" l="l" r="r" t="t"/>
                  <a:pathLst>
                    <a:path extrusionOk="0" h="4112" w="2734">
                      <a:moveTo>
                        <a:pt x="371" y="0"/>
                      </a:moveTo>
                      <a:cubicBezTo>
                        <a:pt x="176" y="0"/>
                        <a:pt x="0" y="256"/>
                        <a:pt x="178" y="433"/>
                      </a:cubicBezTo>
                      <a:cubicBezTo>
                        <a:pt x="668" y="924"/>
                        <a:pt x="1060" y="1480"/>
                        <a:pt x="1322" y="2134"/>
                      </a:cubicBezTo>
                      <a:cubicBezTo>
                        <a:pt x="1551" y="2755"/>
                        <a:pt x="1845" y="3376"/>
                        <a:pt x="2172" y="3997"/>
                      </a:cubicBezTo>
                      <a:cubicBezTo>
                        <a:pt x="2223" y="4078"/>
                        <a:pt x="2301" y="4112"/>
                        <a:pt x="2379" y="4112"/>
                      </a:cubicBezTo>
                      <a:cubicBezTo>
                        <a:pt x="2556" y="4112"/>
                        <a:pt x="2733" y="3940"/>
                        <a:pt x="2597" y="3736"/>
                      </a:cubicBezTo>
                      <a:cubicBezTo>
                        <a:pt x="2270" y="3115"/>
                        <a:pt x="1976" y="2461"/>
                        <a:pt x="1714" y="1807"/>
                      </a:cubicBezTo>
                      <a:cubicBezTo>
                        <a:pt x="1453" y="1153"/>
                        <a:pt x="1060" y="564"/>
                        <a:pt x="537" y="74"/>
                      </a:cubicBezTo>
                      <a:cubicBezTo>
                        <a:pt x="486" y="22"/>
                        <a:pt x="427" y="0"/>
                        <a:pt x="37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581" name="Google Shape;581;p53"/>
                <p:cNvSpPr/>
                <p:nvPr/>
              </p:nvSpPr>
              <p:spPr>
                <a:xfrm>
                  <a:off x="5220200" y="1506725"/>
                  <a:ext cx="113475" cy="65175"/>
                </a:xfrm>
                <a:custGeom>
                  <a:rect b="b" l="l" r="r" t="t"/>
                  <a:pathLst>
                    <a:path extrusionOk="0" h="2607" w="4539">
                      <a:moveTo>
                        <a:pt x="289" y="0"/>
                      </a:moveTo>
                      <a:cubicBezTo>
                        <a:pt x="197" y="0"/>
                        <a:pt x="110" y="44"/>
                        <a:pt x="66" y="131"/>
                      </a:cubicBezTo>
                      <a:cubicBezTo>
                        <a:pt x="1" y="262"/>
                        <a:pt x="33" y="393"/>
                        <a:pt x="164" y="491"/>
                      </a:cubicBezTo>
                      <a:cubicBezTo>
                        <a:pt x="1341" y="1341"/>
                        <a:pt x="2649" y="2028"/>
                        <a:pt x="4022" y="2584"/>
                      </a:cubicBezTo>
                      <a:cubicBezTo>
                        <a:pt x="4059" y="2600"/>
                        <a:pt x="4094" y="2607"/>
                        <a:pt x="4128" y="2607"/>
                      </a:cubicBezTo>
                      <a:cubicBezTo>
                        <a:pt x="4372" y="2607"/>
                        <a:pt x="4538" y="2241"/>
                        <a:pt x="4251" y="2126"/>
                      </a:cubicBezTo>
                      <a:cubicBezTo>
                        <a:pt x="2911" y="1603"/>
                        <a:pt x="1603" y="883"/>
                        <a:pt x="426" y="33"/>
                      </a:cubicBezTo>
                      <a:cubicBezTo>
                        <a:pt x="382" y="11"/>
                        <a:pt x="335" y="0"/>
                        <a:pt x="28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582" name="Google Shape;582;p53"/>
                <p:cNvSpPr/>
                <p:nvPr/>
              </p:nvSpPr>
              <p:spPr>
                <a:xfrm>
                  <a:off x="5221525" y="1493500"/>
                  <a:ext cx="132250" cy="28175"/>
                </a:xfrm>
                <a:custGeom>
                  <a:rect b="b" l="l" r="r" t="t"/>
                  <a:pathLst>
                    <a:path extrusionOk="0" h="1127" w="5290">
                      <a:moveTo>
                        <a:pt x="4911" y="0"/>
                      </a:moveTo>
                      <a:cubicBezTo>
                        <a:pt x="4892" y="0"/>
                        <a:pt x="4873" y="2"/>
                        <a:pt x="4852" y="6"/>
                      </a:cubicBezTo>
                      <a:cubicBezTo>
                        <a:pt x="3713" y="245"/>
                        <a:pt x="2489" y="633"/>
                        <a:pt x="1282" y="633"/>
                      </a:cubicBezTo>
                      <a:cubicBezTo>
                        <a:pt x="999" y="633"/>
                        <a:pt x="718" y="612"/>
                        <a:pt x="438" y="562"/>
                      </a:cubicBezTo>
                      <a:cubicBezTo>
                        <a:pt x="418" y="558"/>
                        <a:pt x="398" y="556"/>
                        <a:pt x="379" y="556"/>
                      </a:cubicBezTo>
                      <a:cubicBezTo>
                        <a:pt x="97" y="556"/>
                        <a:pt x="1" y="991"/>
                        <a:pt x="307" y="1053"/>
                      </a:cubicBezTo>
                      <a:cubicBezTo>
                        <a:pt x="618" y="1104"/>
                        <a:pt x="929" y="1127"/>
                        <a:pt x="1241" y="1127"/>
                      </a:cubicBezTo>
                      <a:cubicBezTo>
                        <a:pt x="2506" y="1127"/>
                        <a:pt x="3776" y="759"/>
                        <a:pt x="4983" y="497"/>
                      </a:cubicBezTo>
                      <a:cubicBezTo>
                        <a:pt x="5290" y="435"/>
                        <a:pt x="5194" y="0"/>
                        <a:pt x="491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grpSp>
          <p:grpSp>
            <p:nvGrpSpPr>
              <p:cNvPr id="583" name="Google Shape;583;p53"/>
              <p:cNvGrpSpPr/>
              <p:nvPr/>
            </p:nvGrpSpPr>
            <p:grpSpPr>
              <a:xfrm>
                <a:off x="3039726" y="1199520"/>
                <a:ext cx="251632" cy="220856"/>
                <a:chOff x="5042000" y="1255775"/>
                <a:chExt cx="113650" cy="99750"/>
              </a:xfrm>
            </p:grpSpPr>
            <p:sp>
              <p:nvSpPr>
                <p:cNvPr id="584" name="Google Shape;584;p53"/>
                <p:cNvSpPr/>
                <p:nvPr/>
              </p:nvSpPr>
              <p:spPr>
                <a:xfrm>
                  <a:off x="5042000" y="1270475"/>
                  <a:ext cx="44975" cy="36825"/>
                </a:xfrm>
                <a:custGeom>
                  <a:rect b="b" l="l" r="r" t="t"/>
                  <a:pathLst>
                    <a:path extrusionOk="0" h="1473" w="1799">
                      <a:moveTo>
                        <a:pt x="916" y="1"/>
                      </a:moveTo>
                      <a:cubicBezTo>
                        <a:pt x="0" y="66"/>
                        <a:pt x="0" y="1407"/>
                        <a:pt x="916" y="1472"/>
                      </a:cubicBezTo>
                      <a:cubicBezTo>
                        <a:pt x="1799" y="1407"/>
                        <a:pt x="1799" y="66"/>
                        <a:pt x="91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585" name="Google Shape;585;p53"/>
                <p:cNvSpPr/>
                <p:nvPr/>
              </p:nvSpPr>
              <p:spPr>
                <a:xfrm>
                  <a:off x="5110650" y="1255775"/>
                  <a:ext cx="45000" cy="36800"/>
                </a:xfrm>
                <a:custGeom>
                  <a:rect b="b" l="l" r="r" t="t"/>
                  <a:pathLst>
                    <a:path extrusionOk="0" h="1472" w="1800">
                      <a:moveTo>
                        <a:pt x="884" y="0"/>
                      </a:moveTo>
                      <a:cubicBezTo>
                        <a:pt x="1" y="66"/>
                        <a:pt x="1" y="1406"/>
                        <a:pt x="884" y="1472"/>
                      </a:cubicBezTo>
                      <a:cubicBezTo>
                        <a:pt x="1799" y="1406"/>
                        <a:pt x="1799" y="66"/>
                        <a:pt x="884"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586" name="Google Shape;586;p53"/>
                <p:cNvSpPr/>
                <p:nvPr/>
              </p:nvSpPr>
              <p:spPr>
                <a:xfrm>
                  <a:off x="5086150" y="1319525"/>
                  <a:ext cx="44975" cy="36000"/>
                </a:xfrm>
                <a:custGeom>
                  <a:rect b="b" l="l" r="r" t="t"/>
                  <a:pathLst>
                    <a:path extrusionOk="0" h="1440" w="1799">
                      <a:moveTo>
                        <a:pt x="883" y="1"/>
                      </a:moveTo>
                      <a:cubicBezTo>
                        <a:pt x="0" y="66"/>
                        <a:pt x="0" y="1374"/>
                        <a:pt x="883" y="1439"/>
                      </a:cubicBezTo>
                      <a:cubicBezTo>
                        <a:pt x="1798" y="1374"/>
                        <a:pt x="1798" y="66"/>
                        <a:pt x="883"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grpSp>
          <p:grpSp>
            <p:nvGrpSpPr>
              <p:cNvPr id="587" name="Google Shape;587;p53"/>
              <p:cNvGrpSpPr/>
              <p:nvPr/>
            </p:nvGrpSpPr>
            <p:grpSpPr>
              <a:xfrm>
                <a:off x="937479" y="2697722"/>
                <a:ext cx="251632" cy="220856"/>
                <a:chOff x="5042000" y="1131200"/>
                <a:chExt cx="113650" cy="99750"/>
              </a:xfrm>
            </p:grpSpPr>
            <p:sp>
              <p:nvSpPr>
                <p:cNvPr id="588" name="Google Shape;588;p53"/>
                <p:cNvSpPr/>
                <p:nvPr/>
              </p:nvSpPr>
              <p:spPr>
                <a:xfrm>
                  <a:off x="5042000" y="1145900"/>
                  <a:ext cx="44975" cy="36825"/>
                </a:xfrm>
                <a:custGeom>
                  <a:rect b="b" l="l" r="r" t="t"/>
                  <a:pathLst>
                    <a:path extrusionOk="0" h="1473" w="1799">
                      <a:moveTo>
                        <a:pt x="916" y="1"/>
                      </a:moveTo>
                      <a:cubicBezTo>
                        <a:pt x="0" y="66"/>
                        <a:pt x="0" y="1407"/>
                        <a:pt x="916" y="1472"/>
                      </a:cubicBezTo>
                      <a:cubicBezTo>
                        <a:pt x="1799" y="1407"/>
                        <a:pt x="1799" y="66"/>
                        <a:pt x="91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589" name="Google Shape;589;p53"/>
                <p:cNvSpPr/>
                <p:nvPr/>
              </p:nvSpPr>
              <p:spPr>
                <a:xfrm>
                  <a:off x="5110650" y="1131200"/>
                  <a:ext cx="45000" cy="36800"/>
                </a:xfrm>
                <a:custGeom>
                  <a:rect b="b" l="l" r="r" t="t"/>
                  <a:pathLst>
                    <a:path extrusionOk="0" h="1472" w="1800">
                      <a:moveTo>
                        <a:pt x="884" y="0"/>
                      </a:moveTo>
                      <a:cubicBezTo>
                        <a:pt x="1" y="66"/>
                        <a:pt x="1" y="1406"/>
                        <a:pt x="884" y="1472"/>
                      </a:cubicBezTo>
                      <a:cubicBezTo>
                        <a:pt x="1799" y="1406"/>
                        <a:pt x="1799" y="66"/>
                        <a:pt x="884"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590" name="Google Shape;590;p53"/>
                <p:cNvSpPr/>
                <p:nvPr/>
              </p:nvSpPr>
              <p:spPr>
                <a:xfrm>
                  <a:off x="5086150" y="1194950"/>
                  <a:ext cx="44975" cy="36000"/>
                </a:xfrm>
                <a:custGeom>
                  <a:rect b="b" l="l" r="r" t="t"/>
                  <a:pathLst>
                    <a:path extrusionOk="0" h="1440" w="1799">
                      <a:moveTo>
                        <a:pt x="883" y="1"/>
                      </a:moveTo>
                      <a:cubicBezTo>
                        <a:pt x="0" y="66"/>
                        <a:pt x="0" y="1374"/>
                        <a:pt x="883" y="1439"/>
                      </a:cubicBezTo>
                      <a:cubicBezTo>
                        <a:pt x="1798" y="1374"/>
                        <a:pt x="1798" y="66"/>
                        <a:pt x="883"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grpSp>
          <p:grpSp>
            <p:nvGrpSpPr>
              <p:cNvPr id="591" name="Google Shape;591;p53"/>
              <p:cNvGrpSpPr/>
              <p:nvPr/>
            </p:nvGrpSpPr>
            <p:grpSpPr>
              <a:xfrm rot="-5400000">
                <a:off x="1157792" y="3785439"/>
                <a:ext cx="568752" cy="707026"/>
                <a:chOff x="6095477" y="2311533"/>
                <a:chExt cx="256878" cy="319329"/>
              </a:xfrm>
            </p:grpSpPr>
            <p:sp>
              <p:nvSpPr>
                <p:cNvPr id="592" name="Google Shape;592;p53"/>
                <p:cNvSpPr/>
                <p:nvPr/>
              </p:nvSpPr>
              <p:spPr>
                <a:xfrm rot="-3010565">
                  <a:off x="6148523" y="2344736"/>
                  <a:ext cx="167487" cy="173060"/>
                </a:xfrm>
                <a:custGeom>
                  <a:rect b="b" l="l" r="r" t="t"/>
                  <a:pathLst>
                    <a:path extrusionOk="0" h="6918" w="6704">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593" name="Google Shape;593;p53"/>
                <p:cNvSpPr/>
                <p:nvPr/>
              </p:nvSpPr>
              <p:spPr>
                <a:xfrm rot="-3010565">
                  <a:off x="6137644" y="2423042"/>
                  <a:ext cx="153322" cy="181590"/>
                </a:xfrm>
                <a:custGeom>
                  <a:rect b="b" l="l" r="r" t="t"/>
                  <a:pathLst>
                    <a:path extrusionOk="0" h="7259" w="6137">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grpSp>
          <p:grpSp>
            <p:nvGrpSpPr>
              <p:cNvPr id="594" name="Google Shape;594;p53"/>
              <p:cNvGrpSpPr/>
              <p:nvPr/>
            </p:nvGrpSpPr>
            <p:grpSpPr>
              <a:xfrm>
                <a:off x="6188241" y="1318245"/>
                <a:ext cx="521476" cy="478854"/>
                <a:chOff x="5874900" y="2285650"/>
                <a:chExt cx="235525" cy="216275"/>
              </a:xfrm>
            </p:grpSpPr>
            <p:sp>
              <p:nvSpPr>
                <p:cNvPr id="595" name="Google Shape;595;p53"/>
                <p:cNvSpPr/>
                <p:nvPr/>
              </p:nvSpPr>
              <p:spPr>
                <a:xfrm>
                  <a:off x="5942825" y="2285650"/>
                  <a:ext cx="167600" cy="172950"/>
                </a:xfrm>
                <a:custGeom>
                  <a:rect b="b" l="l" r="r" t="t"/>
                  <a:pathLst>
                    <a:path extrusionOk="0" h="6918" w="6704">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596" name="Google Shape;596;p53"/>
                <p:cNvSpPr/>
                <p:nvPr/>
              </p:nvSpPr>
              <p:spPr>
                <a:xfrm>
                  <a:off x="5874900" y="2320450"/>
                  <a:ext cx="153425" cy="181475"/>
                </a:xfrm>
                <a:custGeom>
                  <a:rect b="b" l="l" r="r" t="t"/>
                  <a:pathLst>
                    <a:path extrusionOk="0" h="7259" w="6137">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grpSp>
          <p:grpSp>
            <p:nvGrpSpPr>
              <p:cNvPr id="597" name="Google Shape;597;p53"/>
              <p:cNvGrpSpPr/>
              <p:nvPr/>
            </p:nvGrpSpPr>
            <p:grpSpPr>
              <a:xfrm>
                <a:off x="4946919" y="1499571"/>
                <a:ext cx="1083004" cy="2354636"/>
                <a:chOff x="5269250" y="2611925"/>
                <a:chExt cx="520750" cy="1132200"/>
              </a:xfrm>
            </p:grpSpPr>
            <p:sp>
              <p:nvSpPr>
                <p:cNvPr id="598" name="Google Shape;598;p53"/>
                <p:cNvSpPr/>
                <p:nvPr/>
              </p:nvSpPr>
              <p:spPr>
                <a:xfrm>
                  <a:off x="5269250" y="2611925"/>
                  <a:ext cx="520750" cy="1132200"/>
                </a:xfrm>
                <a:custGeom>
                  <a:rect b="b" l="l" r="r" t="t"/>
                  <a:pathLst>
                    <a:path extrusionOk="0" h="45288" w="2083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599" name="Google Shape;599;p53"/>
                <p:cNvSpPr/>
                <p:nvPr/>
              </p:nvSpPr>
              <p:spPr>
                <a:xfrm>
                  <a:off x="5375525" y="2730650"/>
                  <a:ext cx="309825" cy="998550"/>
                </a:xfrm>
                <a:custGeom>
                  <a:rect b="b" l="l" r="r" t="t"/>
                  <a:pathLst>
                    <a:path extrusionOk="0" h="39942" w="12393">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00" name="Google Shape;600;p53"/>
                <p:cNvSpPr/>
                <p:nvPr/>
              </p:nvSpPr>
              <p:spPr>
                <a:xfrm>
                  <a:off x="5600650" y="2767750"/>
                  <a:ext cx="114650" cy="87200"/>
                </a:xfrm>
                <a:custGeom>
                  <a:rect b="b" l="l" r="r" t="t"/>
                  <a:pathLst>
                    <a:path extrusionOk="0" h="3488" w="4586">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01" name="Google Shape;601;p53"/>
                <p:cNvSpPr/>
                <p:nvPr/>
              </p:nvSpPr>
              <p:spPr>
                <a:xfrm>
                  <a:off x="5514125" y="2889900"/>
                  <a:ext cx="183650" cy="111475"/>
                </a:xfrm>
                <a:custGeom>
                  <a:rect b="b" l="l" r="r" t="t"/>
                  <a:pathLst>
                    <a:path extrusionOk="0" h="4459" w="7346">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02" name="Google Shape;602;p53"/>
                <p:cNvSpPr/>
                <p:nvPr/>
              </p:nvSpPr>
              <p:spPr>
                <a:xfrm>
                  <a:off x="5488175" y="3009725"/>
                  <a:ext cx="135550" cy="113975"/>
                </a:xfrm>
                <a:custGeom>
                  <a:rect b="b" l="l" r="r" t="t"/>
                  <a:pathLst>
                    <a:path extrusionOk="0" h="4559" w="5422">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03" name="Google Shape;603;p53"/>
                <p:cNvSpPr/>
                <p:nvPr/>
              </p:nvSpPr>
              <p:spPr>
                <a:xfrm>
                  <a:off x="5411050" y="3114850"/>
                  <a:ext cx="205350" cy="166000"/>
                </a:xfrm>
                <a:custGeom>
                  <a:rect b="b" l="l" r="r" t="t"/>
                  <a:pathLst>
                    <a:path extrusionOk="0" h="6640" w="8214">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04" name="Google Shape;604;p53"/>
                <p:cNvSpPr/>
                <p:nvPr/>
              </p:nvSpPr>
              <p:spPr>
                <a:xfrm>
                  <a:off x="5372575" y="3295825"/>
                  <a:ext cx="183550" cy="154825"/>
                </a:xfrm>
                <a:custGeom>
                  <a:rect b="b" l="l" r="r" t="t"/>
                  <a:pathLst>
                    <a:path extrusionOk="0" h="6193" w="7342">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05" name="Google Shape;605;p53"/>
                <p:cNvSpPr/>
                <p:nvPr/>
              </p:nvSpPr>
              <p:spPr>
                <a:xfrm>
                  <a:off x="5353925" y="3462025"/>
                  <a:ext cx="150050" cy="97700"/>
                </a:xfrm>
                <a:custGeom>
                  <a:rect b="b" l="l" r="r" t="t"/>
                  <a:pathLst>
                    <a:path extrusionOk="0" h="3908" w="6002">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grpSp>
          <p:grpSp>
            <p:nvGrpSpPr>
              <p:cNvPr id="606" name="Google Shape;606;p53"/>
              <p:cNvGrpSpPr/>
              <p:nvPr/>
            </p:nvGrpSpPr>
            <p:grpSpPr>
              <a:xfrm>
                <a:off x="5467143" y="2234512"/>
                <a:ext cx="1989753" cy="1913480"/>
                <a:chOff x="4531600" y="1944475"/>
                <a:chExt cx="956750" cy="920075"/>
              </a:xfrm>
            </p:grpSpPr>
            <p:sp>
              <p:nvSpPr>
                <p:cNvPr id="607" name="Google Shape;607;p53"/>
                <p:cNvSpPr/>
                <p:nvPr/>
              </p:nvSpPr>
              <p:spPr>
                <a:xfrm>
                  <a:off x="4531600" y="1944475"/>
                  <a:ext cx="956750" cy="920075"/>
                </a:xfrm>
                <a:custGeom>
                  <a:rect b="b" l="l" r="r" t="t"/>
                  <a:pathLst>
                    <a:path extrusionOk="0" h="36803" w="3827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08" name="Google Shape;608;p53"/>
                <p:cNvSpPr/>
                <p:nvPr/>
              </p:nvSpPr>
              <p:spPr>
                <a:xfrm>
                  <a:off x="4656300" y="2089375"/>
                  <a:ext cx="594325" cy="749875"/>
                </a:xfrm>
                <a:custGeom>
                  <a:rect b="b" l="l" r="r" t="t"/>
                  <a:pathLst>
                    <a:path extrusionOk="0" h="29995" w="23773">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09" name="Google Shape;609;p53"/>
                <p:cNvSpPr/>
                <p:nvPr/>
              </p:nvSpPr>
              <p:spPr>
                <a:xfrm>
                  <a:off x="4720725" y="2518075"/>
                  <a:ext cx="225650" cy="190325"/>
                </a:xfrm>
                <a:custGeom>
                  <a:rect b="b" l="l" r="r" t="t"/>
                  <a:pathLst>
                    <a:path extrusionOk="0" h="7613" w="9026">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10" name="Google Shape;610;p53"/>
                <p:cNvSpPr/>
                <p:nvPr/>
              </p:nvSpPr>
              <p:spPr>
                <a:xfrm>
                  <a:off x="4845150" y="2336650"/>
                  <a:ext cx="256850" cy="217375"/>
                </a:xfrm>
                <a:custGeom>
                  <a:rect b="b" l="l" r="r" t="t"/>
                  <a:pathLst>
                    <a:path extrusionOk="0" h="8695" w="10274">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11" name="Google Shape;611;p53"/>
                <p:cNvSpPr/>
                <p:nvPr/>
              </p:nvSpPr>
              <p:spPr>
                <a:xfrm>
                  <a:off x="5001125" y="2227300"/>
                  <a:ext cx="151575" cy="149350"/>
                </a:xfrm>
                <a:custGeom>
                  <a:rect b="b" l="l" r="r" t="t"/>
                  <a:pathLst>
                    <a:path extrusionOk="0" h="5974" w="6063">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12" name="Google Shape;612;p53"/>
                <p:cNvSpPr/>
                <p:nvPr/>
              </p:nvSpPr>
              <p:spPr>
                <a:xfrm>
                  <a:off x="5113925" y="2118350"/>
                  <a:ext cx="106300" cy="121350"/>
                </a:xfrm>
                <a:custGeom>
                  <a:rect b="b" l="l" r="r" t="t"/>
                  <a:pathLst>
                    <a:path extrusionOk="0" h="4854" w="4252">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grpSp>
          <p:grpSp>
            <p:nvGrpSpPr>
              <p:cNvPr id="613" name="Google Shape;613;p53"/>
              <p:cNvGrpSpPr/>
              <p:nvPr/>
            </p:nvGrpSpPr>
            <p:grpSpPr>
              <a:xfrm rot="1472793">
                <a:off x="5262958" y="2882778"/>
                <a:ext cx="1286956" cy="993969"/>
                <a:chOff x="5517750" y="1707725"/>
                <a:chExt cx="618800" cy="477925"/>
              </a:xfrm>
            </p:grpSpPr>
            <p:sp>
              <p:nvSpPr>
                <p:cNvPr id="614" name="Google Shape;614;p53"/>
                <p:cNvSpPr/>
                <p:nvPr/>
              </p:nvSpPr>
              <p:spPr>
                <a:xfrm>
                  <a:off x="5517750" y="1707725"/>
                  <a:ext cx="618800" cy="466075"/>
                </a:xfrm>
                <a:custGeom>
                  <a:rect b="b" l="l" r="r" t="t"/>
                  <a:pathLst>
                    <a:path extrusionOk="0" h="18643" w="24752">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15" name="Google Shape;615;p53"/>
                <p:cNvSpPr/>
                <p:nvPr/>
              </p:nvSpPr>
              <p:spPr>
                <a:xfrm>
                  <a:off x="5589700" y="1878600"/>
                  <a:ext cx="396975" cy="298450"/>
                </a:xfrm>
                <a:custGeom>
                  <a:rect b="b" l="l" r="r" t="t"/>
                  <a:pathLst>
                    <a:path extrusionOk="0" h="11938" w="15879">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16" name="Google Shape;616;p53"/>
                <p:cNvSpPr/>
                <p:nvPr/>
              </p:nvSpPr>
              <p:spPr>
                <a:xfrm>
                  <a:off x="5650025" y="1932800"/>
                  <a:ext cx="68025" cy="247125"/>
                </a:xfrm>
                <a:custGeom>
                  <a:rect b="b" l="l" r="r" t="t"/>
                  <a:pathLst>
                    <a:path extrusionOk="0" h="9885" w="2721">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17" name="Google Shape;617;p53"/>
                <p:cNvSpPr/>
                <p:nvPr/>
              </p:nvSpPr>
              <p:spPr>
                <a:xfrm>
                  <a:off x="5706100" y="1932675"/>
                  <a:ext cx="101675" cy="252975"/>
                </a:xfrm>
                <a:custGeom>
                  <a:rect b="b" l="l" r="r" t="t"/>
                  <a:pathLst>
                    <a:path extrusionOk="0" h="10119" w="4067">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18" name="Google Shape;618;p53"/>
                <p:cNvSpPr/>
                <p:nvPr/>
              </p:nvSpPr>
              <p:spPr>
                <a:xfrm>
                  <a:off x="5709625" y="2014525"/>
                  <a:ext cx="237225" cy="166450"/>
                </a:xfrm>
                <a:custGeom>
                  <a:rect b="b" l="l" r="r" t="t"/>
                  <a:pathLst>
                    <a:path extrusionOk="0" h="6658" w="9489">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grpSp>
          <p:sp>
            <p:nvSpPr>
              <p:cNvPr id="619" name="Google Shape;619;p53"/>
              <p:cNvSpPr/>
              <p:nvPr/>
            </p:nvSpPr>
            <p:spPr>
              <a:xfrm>
                <a:off x="2435877" y="2215175"/>
                <a:ext cx="2225435" cy="1232586"/>
              </a:xfrm>
              <a:custGeom>
                <a:rect b="b" l="l" r="r" t="t"/>
                <a:pathLst>
                  <a:path extrusionOk="0" h="23707" w="42803">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20" name="Google Shape;620;p53"/>
              <p:cNvSpPr/>
              <p:nvPr/>
            </p:nvSpPr>
            <p:spPr>
              <a:xfrm flipH="1">
                <a:off x="3310301" y="1107342"/>
                <a:ext cx="953709" cy="2354671"/>
              </a:xfrm>
              <a:custGeom>
                <a:rect b="b" l="l" r="r" t="t"/>
                <a:pathLst>
                  <a:path extrusionOk="0" h="26966" w="10922">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grpSp>
            <p:nvGrpSpPr>
              <p:cNvPr id="621" name="Google Shape;621;p53"/>
              <p:cNvGrpSpPr/>
              <p:nvPr/>
            </p:nvGrpSpPr>
            <p:grpSpPr>
              <a:xfrm>
                <a:off x="1271029" y="2416472"/>
                <a:ext cx="1742633" cy="1934121"/>
                <a:chOff x="6073625" y="2772425"/>
                <a:chExt cx="837925" cy="930000"/>
              </a:xfrm>
            </p:grpSpPr>
            <p:sp>
              <p:nvSpPr>
                <p:cNvPr id="622" name="Google Shape;622;p53"/>
                <p:cNvSpPr/>
                <p:nvPr/>
              </p:nvSpPr>
              <p:spPr>
                <a:xfrm>
                  <a:off x="6073625" y="2772425"/>
                  <a:ext cx="837925" cy="930000"/>
                </a:xfrm>
                <a:custGeom>
                  <a:rect b="b" l="l" r="r" t="t"/>
                  <a:pathLst>
                    <a:path extrusionOk="0" h="37200" w="33517">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23" name="Google Shape;623;p53"/>
                <p:cNvSpPr/>
                <p:nvPr/>
              </p:nvSpPr>
              <p:spPr>
                <a:xfrm>
                  <a:off x="6202150" y="2858025"/>
                  <a:ext cx="677700" cy="830775"/>
                </a:xfrm>
                <a:custGeom>
                  <a:rect b="b" l="l" r="r" t="t"/>
                  <a:pathLst>
                    <a:path extrusionOk="0" h="33231" w="27108">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24" name="Google Shape;624;p53"/>
                <p:cNvSpPr/>
                <p:nvPr/>
              </p:nvSpPr>
              <p:spPr>
                <a:xfrm>
                  <a:off x="6166500" y="2859000"/>
                  <a:ext cx="206350" cy="188800"/>
                </a:xfrm>
                <a:custGeom>
                  <a:rect b="b" l="l" r="r" t="t"/>
                  <a:pathLst>
                    <a:path extrusionOk="0" h="7552" w="8254">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25" name="Google Shape;625;p53"/>
                <p:cNvSpPr/>
                <p:nvPr/>
              </p:nvSpPr>
              <p:spPr>
                <a:xfrm>
                  <a:off x="6214675" y="2967100"/>
                  <a:ext cx="322075" cy="244250"/>
                </a:xfrm>
                <a:custGeom>
                  <a:rect b="b" l="l" r="r" t="t"/>
                  <a:pathLst>
                    <a:path extrusionOk="0" h="9770" w="12883">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26" name="Google Shape;626;p53"/>
                <p:cNvSpPr/>
                <p:nvPr/>
              </p:nvSpPr>
              <p:spPr>
                <a:xfrm>
                  <a:off x="6311500" y="3103375"/>
                  <a:ext cx="383250" cy="278625"/>
                </a:xfrm>
                <a:custGeom>
                  <a:rect b="b" l="l" r="r" t="t"/>
                  <a:pathLst>
                    <a:path extrusionOk="0" h="11145" w="1533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grpSp>
          <p:grpSp>
            <p:nvGrpSpPr>
              <p:cNvPr id="627" name="Google Shape;627;p53"/>
              <p:cNvGrpSpPr/>
              <p:nvPr/>
            </p:nvGrpSpPr>
            <p:grpSpPr>
              <a:xfrm>
                <a:off x="1991305" y="1624971"/>
                <a:ext cx="1649618" cy="2182749"/>
                <a:chOff x="5908250" y="536500"/>
                <a:chExt cx="793200" cy="1049550"/>
              </a:xfrm>
            </p:grpSpPr>
            <p:sp>
              <p:nvSpPr>
                <p:cNvPr id="628" name="Google Shape;628;p53"/>
                <p:cNvSpPr/>
                <p:nvPr/>
              </p:nvSpPr>
              <p:spPr>
                <a:xfrm>
                  <a:off x="5908250" y="536500"/>
                  <a:ext cx="793200" cy="1049550"/>
                </a:xfrm>
                <a:custGeom>
                  <a:rect b="b" l="l" r="r" t="t"/>
                  <a:pathLst>
                    <a:path extrusionOk="0" h="41982" w="31728">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29" name="Google Shape;629;p53"/>
                <p:cNvSpPr/>
                <p:nvPr/>
              </p:nvSpPr>
              <p:spPr>
                <a:xfrm>
                  <a:off x="6264900" y="578275"/>
                  <a:ext cx="308550" cy="982625"/>
                </a:xfrm>
                <a:custGeom>
                  <a:rect b="b" l="l" r="r" t="t"/>
                  <a:pathLst>
                    <a:path extrusionOk="0" h="39305" w="12342">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30" name="Google Shape;630;p53"/>
                <p:cNvSpPr/>
                <p:nvPr/>
              </p:nvSpPr>
              <p:spPr>
                <a:xfrm>
                  <a:off x="6171500" y="727075"/>
                  <a:ext cx="371850" cy="138800"/>
                </a:xfrm>
                <a:custGeom>
                  <a:rect b="b" l="l" r="r" t="t"/>
                  <a:pathLst>
                    <a:path extrusionOk="0" h="5552" w="14874">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31" name="Google Shape;631;p53"/>
                <p:cNvSpPr/>
                <p:nvPr/>
              </p:nvSpPr>
              <p:spPr>
                <a:xfrm>
                  <a:off x="6061800" y="845825"/>
                  <a:ext cx="505450" cy="114975"/>
                </a:xfrm>
                <a:custGeom>
                  <a:rect b="b" l="l" r="r" t="t"/>
                  <a:pathLst>
                    <a:path extrusionOk="0" h="4599" w="20218">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32" name="Google Shape;632;p53"/>
                <p:cNvSpPr/>
                <p:nvPr/>
              </p:nvSpPr>
              <p:spPr>
                <a:xfrm>
                  <a:off x="5972900" y="995425"/>
                  <a:ext cx="586700" cy="75025"/>
                </a:xfrm>
                <a:custGeom>
                  <a:rect b="b" l="l" r="r" t="t"/>
                  <a:pathLst>
                    <a:path extrusionOk="0" h="3001" w="23468">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33" name="Google Shape;633;p53"/>
                <p:cNvSpPr/>
                <p:nvPr/>
              </p:nvSpPr>
              <p:spPr>
                <a:xfrm>
                  <a:off x="6049100" y="1128500"/>
                  <a:ext cx="520700" cy="69875"/>
                </a:xfrm>
                <a:custGeom>
                  <a:rect b="b" l="l" r="r" t="t"/>
                  <a:pathLst>
                    <a:path extrusionOk="0" h="2795" w="20828">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grpSp>
          <p:grpSp>
            <p:nvGrpSpPr>
              <p:cNvPr id="634" name="Google Shape;634;p53"/>
              <p:cNvGrpSpPr/>
              <p:nvPr/>
            </p:nvGrpSpPr>
            <p:grpSpPr>
              <a:xfrm rot="-2700000">
                <a:off x="2630043" y="2544018"/>
                <a:ext cx="1286945" cy="993961"/>
                <a:chOff x="5517750" y="1707725"/>
                <a:chExt cx="618800" cy="477925"/>
              </a:xfrm>
            </p:grpSpPr>
            <p:sp>
              <p:nvSpPr>
                <p:cNvPr id="635" name="Google Shape;635;p53"/>
                <p:cNvSpPr/>
                <p:nvPr/>
              </p:nvSpPr>
              <p:spPr>
                <a:xfrm>
                  <a:off x="5517750" y="1707725"/>
                  <a:ext cx="618800" cy="466075"/>
                </a:xfrm>
                <a:custGeom>
                  <a:rect b="b" l="l" r="r" t="t"/>
                  <a:pathLst>
                    <a:path extrusionOk="0" h="18643" w="24752">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36" name="Google Shape;636;p53"/>
                <p:cNvSpPr/>
                <p:nvPr/>
              </p:nvSpPr>
              <p:spPr>
                <a:xfrm>
                  <a:off x="5589700" y="1878600"/>
                  <a:ext cx="396975" cy="298450"/>
                </a:xfrm>
                <a:custGeom>
                  <a:rect b="b" l="l" r="r" t="t"/>
                  <a:pathLst>
                    <a:path extrusionOk="0" h="11938" w="15879">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37" name="Google Shape;637;p53"/>
                <p:cNvSpPr/>
                <p:nvPr/>
              </p:nvSpPr>
              <p:spPr>
                <a:xfrm>
                  <a:off x="5650025" y="1932800"/>
                  <a:ext cx="68025" cy="247125"/>
                </a:xfrm>
                <a:custGeom>
                  <a:rect b="b" l="l" r="r" t="t"/>
                  <a:pathLst>
                    <a:path extrusionOk="0" h="9885" w="2721">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38" name="Google Shape;638;p53"/>
                <p:cNvSpPr/>
                <p:nvPr/>
              </p:nvSpPr>
              <p:spPr>
                <a:xfrm>
                  <a:off x="5706100" y="1932675"/>
                  <a:ext cx="101675" cy="252975"/>
                </a:xfrm>
                <a:custGeom>
                  <a:rect b="b" l="l" r="r" t="t"/>
                  <a:pathLst>
                    <a:path extrusionOk="0" h="10119" w="4067">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39" name="Google Shape;639;p53"/>
                <p:cNvSpPr/>
                <p:nvPr/>
              </p:nvSpPr>
              <p:spPr>
                <a:xfrm>
                  <a:off x="5709625" y="2014525"/>
                  <a:ext cx="237225" cy="166450"/>
                </a:xfrm>
                <a:custGeom>
                  <a:rect b="b" l="l" r="r" t="t"/>
                  <a:pathLst>
                    <a:path extrusionOk="0" h="6658" w="9489">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grpSp>
          <p:sp>
            <p:nvSpPr>
              <p:cNvPr id="640" name="Google Shape;640;p53"/>
              <p:cNvSpPr/>
              <p:nvPr/>
            </p:nvSpPr>
            <p:spPr>
              <a:xfrm rot="3599725">
                <a:off x="6554411" y="3205640"/>
                <a:ext cx="567865" cy="1402038"/>
              </a:xfrm>
              <a:custGeom>
                <a:rect b="b" l="l" r="r" t="t"/>
                <a:pathLst>
                  <a:path extrusionOk="0" h="26966" w="10922">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41" name="Google Shape;641;p53"/>
              <p:cNvSpPr/>
              <p:nvPr/>
            </p:nvSpPr>
            <p:spPr>
              <a:xfrm>
                <a:off x="4560340" y="674499"/>
                <a:ext cx="659681" cy="2787422"/>
              </a:xfrm>
              <a:custGeom>
                <a:rect b="b" l="l" r="r" t="t"/>
                <a:pathLst>
                  <a:path extrusionOk="0" h="53612" w="12688">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grpSp>
            <p:nvGrpSpPr>
              <p:cNvPr id="642" name="Google Shape;642;p53"/>
              <p:cNvGrpSpPr/>
              <p:nvPr/>
            </p:nvGrpSpPr>
            <p:grpSpPr>
              <a:xfrm rot="-6383177">
                <a:off x="974472" y="2783656"/>
                <a:ext cx="1566670" cy="1869002"/>
                <a:chOff x="3768000" y="2982868"/>
                <a:chExt cx="753325" cy="898700"/>
              </a:xfrm>
            </p:grpSpPr>
            <p:sp>
              <p:nvSpPr>
                <p:cNvPr id="643" name="Google Shape;643;p53"/>
                <p:cNvSpPr/>
                <p:nvPr/>
              </p:nvSpPr>
              <p:spPr>
                <a:xfrm>
                  <a:off x="3768000" y="3094143"/>
                  <a:ext cx="667200" cy="787425"/>
                </a:xfrm>
                <a:custGeom>
                  <a:rect b="b" l="l" r="r" t="t"/>
                  <a:pathLst>
                    <a:path extrusionOk="0" h="31497" w="26688">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44" name="Google Shape;644;p53"/>
                <p:cNvSpPr/>
                <p:nvPr/>
              </p:nvSpPr>
              <p:spPr>
                <a:xfrm>
                  <a:off x="4016775" y="3034793"/>
                  <a:ext cx="151250" cy="476475"/>
                </a:xfrm>
                <a:custGeom>
                  <a:rect b="b" l="l" r="r" t="t"/>
                  <a:pathLst>
                    <a:path extrusionOk="0" h="19059" w="605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45" name="Google Shape;645;p53"/>
                <p:cNvSpPr/>
                <p:nvPr/>
              </p:nvSpPr>
              <p:spPr>
                <a:xfrm>
                  <a:off x="4021475" y="3243718"/>
                  <a:ext cx="445450" cy="274450"/>
                </a:xfrm>
                <a:custGeom>
                  <a:rect b="b" l="l" r="r" t="t"/>
                  <a:pathLst>
                    <a:path extrusionOk="0" h="10978" w="17818">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46" name="Google Shape;646;p53"/>
                <p:cNvSpPr/>
                <p:nvPr/>
              </p:nvSpPr>
              <p:spPr>
                <a:xfrm>
                  <a:off x="4184675" y="3036468"/>
                  <a:ext cx="111725" cy="258175"/>
                </a:xfrm>
                <a:custGeom>
                  <a:rect b="b" l="l" r="r" t="t"/>
                  <a:pathLst>
                    <a:path extrusionOk="0" h="10327" w="4469">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47" name="Google Shape;647;p53"/>
                <p:cNvSpPr/>
                <p:nvPr/>
              </p:nvSpPr>
              <p:spPr>
                <a:xfrm>
                  <a:off x="4292250" y="3166068"/>
                  <a:ext cx="200150" cy="52475"/>
                </a:xfrm>
                <a:custGeom>
                  <a:rect b="b" l="l" r="r" t="t"/>
                  <a:pathLst>
                    <a:path extrusionOk="0" h="2099" w="8006">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48" name="Google Shape;648;p53"/>
                <p:cNvSpPr/>
                <p:nvPr/>
              </p:nvSpPr>
              <p:spPr>
                <a:xfrm>
                  <a:off x="4342125" y="3005593"/>
                  <a:ext cx="70900" cy="150900"/>
                </a:xfrm>
                <a:custGeom>
                  <a:rect b="b" l="l" r="r" t="t"/>
                  <a:pathLst>
                    <a:path extrusionOk="0" h="6036" w="2836">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49" name="Google Shape;649;p53"/>
                <p:cNvSpPr/>
                <p:nvPr/>
              </p:nvSpPr>
              <p:spPr>
                <a:xfrm>
                  <a:off x="4124825" y="3021743"/>
                  <a:ext cx="58050" cy="45000"/>
                </a:xfrm>
                <a:custGeom>
                  <a:rect b="b" l="l" r="r" t="t"/>
                  <a:pathLst>
                    <a:path extrusionOk="0" h="1800" w="2322">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50" name="Google Shape;650;p53"/>
                <p:cNvSpPr/>
                <p:nvPr/>
              </p:nvSpPr>
              <p:spPr>
                <a:xfrm>
                  <a:off x="4258900" y="3011143"/>
                  <a:ext cx="58050" cy="44975"/>
                </a:xfrm>
                <a:custGeom>
                  <a:rect b="b" l="l" r="r" t="t"/>
                  <a:pathLst>
                    <a:path extrusionOk="0" h="1799" w="2322">
                      <a:moveTo>
                        <a:pt x="1177" y="0"/>
                      </a:moveTo>
                      <a:cubicBezTo>
                        <a:pt x="0" y="0"/>
                        <a:pt x="33" y="1799"/>
                        <a:pt x="1177" y="1799"/>
                      </a:cubicBezTo>
                      <a:cubicBezTo>
                        <a:pt x="2322" y="1799"/>
                        <a:pt x="2322" y="0"/>
                        <a:pt x="1177"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51" name="Google Shape;651;p53"/>
                <p:cNvSpPr/>
                <p:nvPr/>
              </p:nvSpPr>
              <p:spPr>
                <a:xfrm>
                  <a:off x="4369275" y="2982868"/>
                  <a:ext cx="67125" cy="48750"/>
                </a:xfrm>
                <a:custGeom>
                  <a:rect b="b" l="l" r="r" t="t"/>
                  <a:pathLst>
                    <a:path extrusionOk="0" h="1950" w="2685">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52" name="Google Shape;652;p53"/>
                <p:cNvSpPr/>
                <p:nvPr/>
              </p:nvSpPr>
              <p:spPr>
                <a:xfrm>
                  <a:off x="4409300" y="3072443"/>
                  <a:ext cx="58075" cy="44975"/>
                </a:xfrm>
                <a:custGeom>
                  <a:rect b="b" l="l" r="r" t="t"/>
                  <a:pathLst>
                    <a:path extrusionOk="0" h="1799" w="2323">
                      <a:moveTo>
                        <a:pt x="1145" y="1"/>
                      </a:moveTo>
                      <a:cubicBezTo>
                        <a:pt x="1" y="1"/>
                        <a:pt x="1" y="1799"/>
                        <a:pt x="1145" y="1799"/>
                      </a:cubicBezTo>
                      <a:cubicBezTo>
                        <a:pt x="2290" y="1799"/>
                        <a:pt x="2322" y="1"/>
                        <a:pt x="114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53" name="Google Shape;653;p53"/>
                <p:cNvSpPr/>
                <p:nvPr/>
              </p:nvSpPr>
              <p:spPr>
                <a:xfrm>
                  <a:off x="4463525" y="3141093"/>
                  <a:ext cx="57800" cy="44200"/>
                </a:xfrm>
                <a:custGeom>
                  <a:rect b="b" l="l" r="r" t="t"/>
                  <a:pathLst>
                    <a:path extrusionOk="0" h="1768" w="2312">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54" name="Google Shape;654;p53"/>
                <p:cNvSpPr/>
                <p:nvPr/>
              </p:nvSpPr>
              <p:spPr>
                <a:xfrm>
                  <a:off x="4431650" y="3231018"/>
                  <a:ext cx="58350" cy="44200"/>
                </a:xfrm>
                <a:custGeom>
                  <a:rect b="b" l="l" r="r" t="t"/>
                  <a:pathLst>
                    <a:path extrusionOk="0" h="1768" w="2334">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55" name="Google Shape;655;p53"/>
                <p:cNvSpPr/>
                <p:nvPr/>
              </p:nvSpPr>
              <p:spPr>
                <a:xfrm>
                  <a:off x="4323475" y="3130468"/>
                  <a:ext cx="58050" cy="44200"/>
                </a:xfrm>
                <a:custGeom>
                  <a:rect b="b" l="l" r="r" t="t"/>
                  <a:pathLst>
                    <a:path extrusionOk="0" h="1768" w="2322">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grpSp>
          <p:grpSp>
            <p:nvGrpSpPr>
              <p:cNvPr id="656" name="Google Shape;656;p53"/>
              <p:cNvGrpSpPr/>
              <p:nvPr/>
            </p:nvGrpSpPr>
            <p:grpSpPr>
              <a:xfrm>
                <a:off x="3854376" y="1663189"/>
                <a:ext cx="1707538" cy="2027292"/>
                <a:chOff x="5243900" y="3898675"/>
                <a:chExt cx="821050" cy="974800"/>
              </a:xfrm>
            </p:grpSpPr>
            <p:sp>
              <p:nvSpPr>
                <p:cNvPr id="657" name="Google Shape;657;p53"/>
                <p:cNvSpPr/>
                <p:nvPr/>
              </p:nvSpPr>
              <p:spPr>
                <a:xfrm>
                  <a:off x="5243900" y="3898675"/>
                  <a:ext cx="821050" cy="974800"/>
                </a:xfrm>
                <a:custGeom>
                  <a:rect b="b" l="l" r="r" t="t"/>
                  <a:pathLst>
                    <a:path extrusionOk="0" h="38992" w="32842">
                      <a:moveTo>
                        <a:pt x="16148" y="0"/>
                      </a:moveTo>
                      <a:cubicBezTo>
                        <a:pt x="16036" y="0"/>
                        <a:pt x="15918" y="10"/>
                        <a:pt x="15794" y="30"/>
                      </a:cubicBezTo>
                      <a:cubicBezTo>
                        <a:pt x="12034" y="651"/>
                        <a:pt x="10432" y="4968"/>
                        <a:pt x="9614" y="9447"/>
                      </a:cubicBezTo>
                      <a:cubicBezTo>
                        <a:pt x="9409" y="10490"/>
                        <a:pt x="8543" y="11032"/>
                        <a:pt x="7679" y="11032"/>
                      </a:cubicBezTo>
                      <a:cubicBezTo>
                        <a:pt x="6890" y="11032"/>
                        <a:pt x="6102" y="10580"/>
                        <a:pt x="5821" y="9643"/>
                      </a:cubicBezTo>
                      <a:cubicBezTo>
                        <a:pt x="5625" y="8989"/>
                        <a:pt x="5396" y="8335"/>
                        <a:pt x="5167" y="7682"/>
                      </a:cubicBezTo>
                      <a:cubicBezTo>
                        <a:pt x="4142" y="4881"/>
                        <a:pt x="2944" y="3506"/>
                        <a:pt x="1961" y="3506"/>
                      </a:cubicBezTo>
                      <a:cubicBezTo>
                        <a:pt x="843" y="3506"/>
                        <a:pt x="1" y="5282"/>
                        <a:pt x="1" y="8761"/>
                      </a:cubicBezTo>
                      <a:cubicBezTo>
                        <a:pt x="1" y="15856"/>
                        <a:pt x="4709" y="26810"/>
                        <a:pt x="6933" y="33415"/>
                      </a:cubicBezTo>
                      <a:cubicBezTo>
                        <a:pt x="8055" y="36780"/>
                        <a:pt x="8407" y="38991"/>
                        <a:pt x="9447" y="38991"/>
                      </a:cubicBezTo>
                      <a:cubicBezTo>
                        <a:pt x="9922" y="38991"/>
                        <a:pt x="10542" y="38529"/>
                        <a:pt x="11445" y="37502"/>
                      </a:cubicBezTo>
                      <a:lnTo>
                        <a:pt x="14421" y="33546"/>
                      </a:lnTo>
                      <a:cubicBezTo>
                        <a:pt x="17789" y="27497"/>
                        <a:pt x="25931" y="20401"/>
                        <a:pt x="30214" y="14744"/>
                      </a:cubicBezTo>
                      <a:cubicBezTo>
                        <a:pt x="32842" y="11431"/>
                        <a:pt x="32326" y="8293"/>
                        <a:pt x="28710" y="8293"/>
                      </a:cubicBezTo>
                      <a:cubicBezTo>
                        <a:pt x="28186" y="8293"/>
                        <a:pt x="27598" y="8358"/>
                        <a:pt x="26944" y="8499"/>
                      </a:cubicBezTo>
                      <a:cubicBezTo>
                        <a:pt x="24590" y="8891"/>
                        <a:pt x="22366" y="10330"/>
                        <a:pt x="20470" y="12096"/>
                      </a:cubicBezTo>
                      <a:cubicBezTo>
                        <a:pt x="20070" y="12467"/>
                        <a:pt x="19598" y="12630"/>
                        <a:pt x="19139" y="12630"/>
                      </a:cubicBezTo>
                      <a:cubicBezTo>
                        <a:pt x="18018" y="12630"/>
                        <a:pt x="16968" y="11661"/>
                        <a:pt x="17200" y="10363"/>
                      </a:cubicBezTo>
                      <a:cubicBezTo>
                        <a:pt x="18078" y="5407"/>
                        <a:pt x="18776" y="0"/>
                        <a:pt x="16148"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58" name="Google Shape;658;p53"/>
                <p:cNvSpPr/>
                <p:nvPr/>
              </p:nvSpPr>
              <p:spPr>
                <a:xfrm>
                  <a:off x="5293600" y="4088200"/>
                  <a:ext cx="150950" cy="553550"/>
                </a:xfrm>
                <a:custGeom>
                  <a:rect b="b" l="l" r="r" t="t"/>
                  <a:pathLst>
                    <a:path extrusionOk="0" h="22142" w="6038">
                      <a:moveTo>
                        <a:pt x="287" y="0"/>
                      </a:moveTo>
                      <a:cubicBezTo>
                        <a:pt x="141" y="0"/>
                        <a:pt x="0" y="118"/>
                        <a:pt x="40" y="297"/>
                      </a:cubicBezTo>
                      <a:cubicBezTo>
                        <a:pt x="2198" y="7425"/>
                        <a:pt x="2656" y="15011"/>
                        <a:pt x="5468" y="21976"/>
                      </a:cubicBezTo>
                      <a:cubicBezTo>
                        <a:pt x="5520" y="22092"/>
                        <a:pt x="5627" y="22142"/>
                        <a:pt x="5730" y="22142"/>
                      </a:cubicBezTo>
                      <a:cubicBezTo>
                        <a:pt x="5889" y="22142"/>
                        <a:pt x="6038" y="22023"/>
                        <a:pt x="5958" y="21845"/>
                      </a:cubicBezTo>
                      <a:cubicBezTo>
                        <a:pt x="3179" y="14880"/>
                        <a:pt x="2689" y="7294"/>
                        <a:pt x="531" y="166"/>
                      </a:cubicBezTo>
                      <a:cubicBezTo>
                        <a:pt x="479" y="50"/>
                        <a:pt x="382" y="0"/>
                        <a:pt x="28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59" name="Google Shape;659;p53"/>
                <p:cNvSpPr/>
                <p:nvPr/>
              </p:nvSpPr>
              <p:spPr>
                <a:xfrm>
                  <a:off x="5495675" y="3989275"/>
                  <a:ext cx="126275" cy="662875"/>
                </a:xfrm>
                <a:custGeom>
                  <a:rect b="b" l="l" r="r" t="t"/>
                  <a:pathLst>
                    <a:path extrusionOk="0" h="26515" w="5051">
                      <a:moveTo>
                        <a:pt x="4743" y="1"/>
                      </a:moveTo>
                      <a:cubicBezTo>
                        <a:pt x="4639" y="1"/>
                        <a:pt x="4532" y="51"/>
                        <a:pt x="4481" y="166"/>
                      </a:cubicBezTo>
                      <a:cubicBezTo>
                        <a:pt x="3074" y="3502"/>
                        <a:pt x="2355" y="7131"/>
                        <a:pt x="1832" y="10695"/>
                      </a:cubicBezTo>
                      <a:cubicBezTo>
                        <a:pt x="1570" y="12428"/>
                        <a:pt x="1374" y="14161"/>
                        <a:pt x="1211" y="15894"/>
                      </a:cubicBezTo>
                      <a:cubicBezTo>
                        <a:pt x="1080" y="17627"/>
                        <a:pt x="753" y="19393"/>
                        <a:pt x="524" y="21126"/>
                      </a:cubicBezTo>
                      <a:cubicBezTo>
                        <a:pt x="262" y="22859"/>
                        <a:pt x="1" y="24625"/>
                        <a:pt x="262" y="26325"/>
                      </a:cubicBezTo>
                      <a:cubicBezTo>
                        <a:pt x="289" y="26457"/>
                        <a:pt x="385" y="26514"/>
                        <a:pt x="485" y="26514"/>
                      </a:cubicBezTo>
                      <a:cubicBezTo>
                        <a:pt x="633" y="26514"/>
                        <a:pt x="792" y="26389"/>
                        <a:pt x="753" y="26194"/>
                      </a:cubicBezTo>
                      <a:cubicBezTo>
                        <a:pt x="524" y="24625"/>
                        <a:pt x="753" y="22990"/>
                        <a:pt x="982" y="21420"/>
                      </a:cubicBezTo>
                      <a:cubicBezTo>
                        <a:pt x="1211" y="19753"/>
                        <a:pt x="1505" y="18085"/>
                        <a:pt x="1701" y="16385"/>
                      </a:cubicBezTo>
                      <a:cubicBezTo>
                        <a:pt x="1995" y="12853"/>
                        <a:pt x="2486" y="9355"/>
                        <a:pt x="3238" y="5889"/>
                      </a:cubicBezTo>
                      <a:cubicBezTo>
                        <a:pt x="3663" y="3992"/>
                        <a:pt x="4252" y="2128"/>
                        <a:pt x="4971" y="297"/>
                      </a:cubicBezTo>
                      <a:cubicBezTo>
                        <a:pt x="5050" y="119"/>
                        <a:pt x="4901" y="1"/>
                        <a:pt x="4743"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60" name="Google Shape;660;p53"/>
                <p:cNvSpPr/>
                <p:nvPr/>
              </p:nvSpPr>
              <p:spPr>
                <a:xfrm>
                  <a:off x="5543725" y="4172875"/>
                  <a:ext cx="439700" cy="500125"/>
                </a:xfrm>
                <a:custGeom>
                  <a:rect b="b" l="l" r="r" t="t"/>
                  <a:pathLst>
                    <a:path extrusionOk="0" h="20005" w="17588">
                      <a:moveTo>
                        <a:pt x="17240" y="1"/>
                      </a:moveTo>
                      <a:cubicBezTo>
                        <a:pt x="17198" y="1"/>
                        <a:pt x="17154" y="15"/>
                        <a:pt x="17109" y="49"/>
                      </a:cubicBezTo>
                      <a:lnTo>
                        <a:pt x="17142" y="49"/>
                      </a:lnTo>
                      <a:cubicBezTo>
                        <a:pt x="15736" y="1062"/>
                        <a:pt x="14199" y="1782"/>
                        <a:pt x="12760" y="2697"/>
                      </a:cubicBezTo>
                      <a:cubicBezTo>
                        <a:pt x="11322" y="3678"/>
                        <a:pt x="10014" y="4855"/>
                        <a:pt x="8869" y="6163"/>
                      </a:cubicBezTo>
                      <a:cubicBezTo>
                        <a:pt x="7725" y="7439"/>
                        <a:pt x="6613" y="8746"/>
                        <a:pt x="5632" y="10120"/>
                      </a:cubicBezTo>
                      <a:cubicBezTo>
                        <a:pt x="4619" y="11559"/>
                        <a:pt x="3736" y="13063"/>
                        <a:pt x="2918" y="14632"/>
                      </a:cubicBezTo>
                      <a:cubicBezTo>
                        <a:pt x="2035" y="16300"/>
                        <a:pt x="1185" y="18033"/>
                        <a:pt x="139" y="19635"/>
                      </a:cubicBezTo>
                      <a:cubicBezTo>
                        <a:pt x="0" y="19820"/>
                        <a:pt x="188" y="20005"/>
                        <a:pt x="368" y="20005"/>
                      </a:cubicBezTo>
                      <a:cubicBezTo>
                        <a:pt x="443" y="20005"/>
                        <a:pt x="516" y="19973"/>
                        <a:pt x="564" y="19897"/>
                      </a:cubicBezTo>
                      <a:cubicBezTo>
                        <a:pt x="2428" y="17117"/>
                        <a:pt x="3638" y="13978"/>
                        <a:pt x="5469" y="11199"/>
                      </a:cubicBezTo>
                      <a:cubicBezTo>
                        <a:pt x="6450" y="9793"/>
                        <a:pt x="7529" y="8452"/>
                        <a:pt x="8673" y="7144"/>
                      </a:cubicBezTo>
                      <a:cubicBezTo>
                        <a:pt x="9850" y="5836"/>
                        <a:pt x="11060" y="4463"/>
                        <a:pt x="12564" y="3449"/>
                      </a:cubicBezTo>
                      <a:cubicBezTo>
                        <a:pt x="14101" y="2403"/>
                        <a:pt x="15834" y="1618"/>
                        <a:pt x="17371" y="507"/>
                      </a:cubicBezTo>
                      <a:cubicBezTo>
                        <a:pt x="17588" y="344"/>
                        <a:pt x="17445" y="1"/>
                        <a:pt x="17240"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61" name="Google Shape;661;p53"/>
                <p:cNvSpPr/>
                <p:nvPr/>
              </p:nvSpPr>
              <p:spPr>
                <a:xfrm>
                  <a:off x="5579875" y="4533550"/>
                  <a:ext cx="66400" cy="50525"/>
                </a:xfrm>
                <a:custGeom>
                  <a:rect b="b" l="l" r="r" t="t"/>
                  <a:pathLst>
                    <a:path extrusionOk="0" h="2021" w="2656">
                      <a:moveTo>
                        <a:pt x="279" y="1"/>
                      </a:moveTo>
                      <a:cubicBezTo>
                        <a:pt x="213" y="1"/>
                        <a:pt x="148" y="25"/>
                        <a:pt x="99" y="74"/>
                      </a:cubicBezTo>
                      <a:cubicBezTo>
                        <a:pt x="1" y="172"/>
                        <a:pt x="1" y="336"/>
                        <a:pt x="99" y="434"/>
                      </a:cubicBezTo>
                      <a:cubicBezTo>
                        <a:pt x="753" y="990"/>
                        <a:pt x="1472" y="1513"/>
                        <a:pt x="2192" y="2004"/>
                      </a:cubicBezTo>
                      <a:cubicBezTo>
                        <a:pt x="2226" y="2015"/>
                        <a:pt x="2259" y="2020"/>
                        <a:pt x="2290" y="2020"/>
                      </a:cubicBezTo>
                      <a:cubicBezTo>
                        <a:pt x="2526" y="2020"/>
                        <a:pt x="2655" y="1719"/>
                        <a:pt x="2453" y="1546"/>
                      </a:cubicBezTo>
                      <a:cubicBezTo>
                        <a:pt x="1766" y="1121"/>
                        <a:pt x="1080" y="630"/>
                        <a:pt x="459" y="74"/>
                      </a:cubicBezTo>
                      <a:cubicBezTo>
                        <a:pt x="410" y="25"/>
                        <a:pt x="344" y="1"/>
                        <a:pt x="279"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62" name="Google Shape;662;p53"/>
                <p:cNvSpPr/>
                <p:nvPr/>
              </p:nvSpPr>
              <p:spPr>
                <a:xfrm>
                  <a:off x="5615875" y="4421900"/>
                  <a:ext cx="80100" cy="73675"/>
                </a:xfrm>
                <a:custGeom>
                  <a:rect b="b" l="l" r="r" t="t"/>
                  <a:pathLst>
                    <a:path extrusionOk="0" h="2947" w="3204">
                      <a:moveTo>
                        <a:pt x="345" y="0"/>
                      </a:moveTo>
                      <a:cubicBezTo>
                        <a:pt x="138" y="0"/>
                        <a:pt x="1" y="286"/>
                        <a:pt x="196" y="453"/>
                      </a:cubicBezTo>
                      <a:cubicBezTo>
                        <a:pt x="1144" y="1172"/>
                        <a:pt x="1994" y="1957"/>
                        <a:pt x="2746" y="2873"/>
                      </a:cubicBezTo>
                      <a:cubicBezTo>
                        <a:pt x="2795" y="2922"/>
                        <a:pt x="2861" y="2946"/>
                        <a:pt x="2926" y="2946"/>
                      </a:cubicBezTo>
                      <a:cubicBezTo>
                        <a:pt x="2991" y="2946"/>
                        <a:pt x="3057" y="2922"/>
                        <a:pt x="3106" y="2873"/>
                      </a:cubicBezTo>
                      <a:cubicBezTo>
                        <a:pt x="3204" y="2775"/>
                        <a:pt x="3204" y="2611"/>
                        <a:pt x="3106" y="2513"/>
                      </a:cubicBezTo>
                      <a:cubicBezTo>
                        <a:pt x="2321" y="1565"/>
                        <a:pt x="1438" y="747"/>
                        <a:pt x="457" y="28"/>
                      </a:cubicBezTo>
                      <a:cubicBezTo>
                        <a:pt x="419" y="9"/>
                        <a:pt x="381" y="0"/>
                        <a:pt x="345"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63" name="Google Shape;663;p53"/>
                <p:cNvSpPr/>
                <p:nvPr/>
              </p:nvSpPr>
              <p:spPr>
                <a:xfrm>
                  <a:off x="5698125" y="4319425"/>
                  <a:ext cx="70950" cy="87850"/>
                </a:xfrm>
                <a:custGeom>
                  <a:rect b="b" l="l" r="r" t="t"/>
                  <a:pathLst>
                    <a:path extrusionOk="0" h="3514" w="2838">
                      <a:moveTo>
                        <a:pt x="320" y="1"/>
                      </a:moveTo>
                      <a:cubicBezTo>
                        <a:pt x="156" y="1"/>
                        <a:pt x="0" y="169"/>
                        <a:pt x="110" y="367"/>
                      </a:cubicBezTo>
                      <a:cubicBezTo>
                        <a:pt x="699" y="1478"/>
                        <a:pt x="1451" y="2492"/>
                        <a:pt x="2301" y="3440"/>
                      </a:cubicBezTo>
                      <a:cubicBezTo>
                        <a:pt x="2353" y="3492"/>
                        <a:pt x="2411" y="3514"/>
                        <a:pt x="2467" y="3514"/>
                      </a:cubicBezTo>
                      <a:cubicBezTo>
                        <a:pt x="2662" y="3514"/>
                        <a:pt x="2838" y="3258"/>
                        <a:pt x="2661" y="3081"/>
                      </a:cubicBezTo>
                      <a:cubicBezTo>
                        <a:pt x="1843" y="2165"/>
                        <a:pt x="1124" y="1184"/>
                        <a:pt x="535" y="138"/>
                      </a:cubicBezTo>
                      <a:cubicBezTo>
                        <a:pt x="481" y="41"/>
                        <a:pt x="400" y="1"/>
                        <a:pt x="320"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64" name="Google Shape;664;p53"/>
                <p:cNvSpPr/>
                <p:nvPr/>
              </p:nvSpPr>
              <p:spPr>
                <a:xfrm>
                  <a:off x="5788800" y="4237650"/>
                  <a:ext cx="70675" cy="80525"/>
                </a:xfrm>
                <a:custGeom>
                  <a:rect b="b" l="l" r="r" t="t"/>
                  <a:pathLst>
                    <a:path extrusionOk="0" h="3221" w="2827">
                      <a:moveTo>
                        <a:pt x="371" y="0"/>
                      </a:moveTo>
                      <a:cubicBezTo>
                        <a:pt x="177" y="0"/>
                        <a:pt x="1" y="256"/>
                        <a:pt x="178" y="433"/>
                      </a:cubicBezTo>
                      <a:cubicBezTo>
                        <a:pt x="963" y="1218"/>
                        <a:pt x="1878" y="1970"/>
                        <a:pt x="2303" y="3049"/>
                      </a:cubicBezTo>
                      <a:cubicBezTo>
                        <a:pt x="2330" y="3157"/>
                        <a:pt x="2425" y="3221"/>
                        <a:pt x="2531" y="3221"/>
                      </a:cubicBezTo>
                      <a:cubicBezTo>
                        <a:pt x="2553" y="3221"/>
                        <a:pt x="2575" y="3218"/>
                        <a:pt x="2598" y="3213"/>
                      </a:cubicBezTo>
                      <a:cubicBezTo>
                        <a:pt x="2761" y="3180"/>
                        <a:pt x="2827" y="3049"/>
                        <a:pt x="2794" y="2918"/>
                      </a:cubicBezTo>
                      <a:cubicBezTo>
                        <a:pt x="2336" y="1741"/>
                        <a:pt x="1421" y="924"/>
                        <a:pt x="538" y="74"/>
                      </a:cubicBezTo>
                      <a:cubicBezTo>
                        <a:pt x="486" y="22"/>
                        <a:pt x="428" y="0"/>
                        <a:pt x="371"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65" name="Google Shape;665;p53"/>
                <p:cNvSpPr/>
                <p:nvPr/>
              </p:nvSpPr>
              <p:spPr>
                <a:xfrm>
                  <a:off x="5887900" y="4176725"/>
                  <a:ext cx="53950" cy="83275"/>
                </a:xfrm>
                <a:custGeom>
                  <a:rect b="b" l="l" r="r" t="t"/>
                  <a:pathLst>
                    <a:path extrusionOk="0" h="3331" w="2158">
                      <a:moveTo>
                        <a:pt x="391" y="0"/>
                      </a:moveTo>
                      <a:cubicBezTo>
                        <a:pt x="216" y="0"/>
                        <a:pt x="0" y="192"/>
                        <a:pt x="138" y="353"/>
                      </a:cubicBezTo>
                      <a:cubicBezTo>
                        <a:pt x="563" y="1366"/>
                        <a:pt x="1184" y="2249"/>
                        <a:pt x="1642" y="3230"/>
                      </a:cubicBezTo>
                      <a:cubicBezTo>
                        <a:pt x="1692" y="3300"/>
                        <a:pt x="1763" y="3330"/>
                        <a:pt x="1834" y="3330"/>
                      </a:cubicBezTo>
                      <a:cubicBezTo>
                        <a:pt x="1996" y="3330"/>
                        <a:pt x="2158" y="3173"/>
                        <a:pt x="2067" y="2968"/>
                      </a:cubicBezTo>
                      <a:cubicBezTo>
                        <a:pt x="1675" y="1987"/>
                        <a:pt x="988" y="1105"/>
                        <a:pt x="563" y="124"/>
                      </a:cubicBezTo>
                      <a:cubicBezTo>
                        <a:pt x="533" y="35"/>
                        <a:pt x="466" y="0"/>
                        <a:pt x="391"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66" name="Google Shape;666;p53"/>
                <p:cNvSpPr/>
                <p:nvPr/>
              </p:nvSpPr>
              <p:spPr>
                <a:xfrm>
                  <a:off x="5472475" y="4462475"/>
                  <a:ext cx="87825" cy="19975"/>
                </a:xfrm>
                <a:custGeom>
                  <a:rect b="b" l="l" r="r" t="t"/>
                  <a:pathLst>
                    <a:path extrusionOk="0" h="799" w="3513">
                      <a:moveTo>
                        <a:pt x="349" y="1"/>
                      </a:moveTo>
                      <a:cubicBezTo>
                        <a:pt x="96" y="1"/>
                        <a:pt x="0" y="406"/>
                        <a:pt x="275" y="498"/>
                      </a:cubicBezTo>
                      <a:cubicBezTo>
                        <a:pt x="1105" y="698"/>
                        <a:pt x="1984" y="798"/>
                        <a:pt x="2849" y="798"/>
                      </a:cubicBezTo>
                      <a:cubicBezTo>
                        <a:pt x="2972" y="798"/>
                        <a:pt x="3095" y="796"/>
                        <a:pt x="3218" y="792"/>
                      </a:cubicBezTo>
                      <a:cubicBezTo>
                        <a:pt x="3512" y="727"/>
                        <a:pt x="3512" y="302"/>
                        <a:pt x="3218" y="269"/>
                      </a:cubicBezTo>
                      <a:cubicBezTo>
                        <a:pt x="3097" y="273"/>
                        <a:pt x="2977" y="275"/>
                        <a:pt x="2856" y="275"/>
                      </a:cubicBezTo>
                      <a:cubicBezTo>
                        <a:pt x="2029" y="275"/>
                        <a:pt x="1205" y="178"/>
                        <a:pt x="406" y="7"/>
                      </a:cubicBezTo>
                      <a:cubicBezTo>
                        <a:pt x="386" y="3"/>
                        <a:pt x="367" y="1"/>
                        <a:pt x="349"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67" name="Google Shape;667;p53"/>
                <p:cNvSpPr/>
                <p:nvPr/>
              </p:nvSpPr>
              <p:spPr>
                <a:xfrm>
                  <a:off x="5480150" y="4363725"/>
                  <a:ext cx="96475" cy="26400"/>
                </a:xfrm>
                <a:custGeom>
                  <a:rect b="b" l="l" r="r" t="t"/>
                  <a:pathLst>
                    <a:path extrusionOk="0" h="1056" w="3859">
                      <a:moveTo>
                        <a:pt x="295" y="1"/>
                      </a:moveTo>
                      <a:cubicBezTo>
                        <a:pt x="1" y="66"/>
                        <a:pt x="1" y="491"/>
                        <a:pt x="328" y="524"/>
                      </a:cubicBezTo>
                      <a:cubicBezTo>
                        <a:pt x="1374" y="655"/>
                        <a:pt x="2453" y="916"/>
                        <a:pt x="3499" y="1047"/>
                      </a:cubicBezTo>
                      <a:cubicBezTo>
                        <a:pt x="3527" y="1053"/>
                        <a:pt x="3554" y="1055"/>
                        <a:pt x="3580" y="1055"/>
                      </a:cubicBezTo>
                      <a:cubicBezTo>
                        <a:pt x="3705" y="1055"/>
                        <a:pt x="3799" y="992"/>
                        <a:pt x="3826" y="884"/>
                      </a:cubicBezTo>
                      <a:cubicBezTo>
                        <a:pt x="3859" y="753"/>
                        <a:pt x="3794" y="622"/>
                        <a:pt x="3663" y="557"/>
                      </a:cubicBezTo>
                      <a:cubicBezTo>
                        <a:pt x="2518" y="393"/>
                        <a:pt x="1439" y="164"/>
                        <a:pt x="29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68" name="Google Shape;668;p53"/>
                <p:cNvSpPr/>
                <p:nvPr/>
              </p:nvSpPr>
              <p:spPr>
                <a:xfrm>
                  <a:off x="5506225" y="4244050"/>
                  <a:ext cx="81050" cy="20900"/>
                </a:xfrm>
                <a:custGeom>
                  <a:rect b="b" l="l" r="r" t="t"/>
                  <a:pathLst>
                    <a:path extrusionOk="0" h="836" w="3242">
                      <a:moveTo>
                        <a:pt x="346" y="1"/>
                      </a:moveTo>
                      <a:cubicBezTo>
                        <a:pt x="82" y="1"/>
                        <a:pt x="1" y="415"/>
                        <a:pt x="298" y="504"/>
                      </a:cubicBezTo>
                      <a:cubicBezTo>
                        <a:pt x="960" y="725"/>
                        <a:pt x="1641" y="835"/>
                        <a:pt x="2326" y="835"/>
                      </a:cubicBezTo>
                      <a:cubicBezTo>
                        <a:pt x="2554" y="835"/>
                        <a:pt x="2783" y="823"/>
                        <a:pt x="3012" y="799"/>
                      </a:cubicBezTo>
                      <a:cubicBezTo>
                        <a:pt x="3143" y="733"/>
                        <a:pt x="3241" y="602"/>
                        <a:pt x="3208" y="472"/>
                      </a:cubicBezTo>
                      <a:cubicBezTo>
                        <a:pt x="3154" y="363"/>
                        <a:pt x="3055" y="300"/>
                        <a:pt x="2948" y="300"/>
                      </a:cubicBezTo>
                      <a:cubicBezTo>
                        <a:pt x="2926" y="300"/>
                        <a:pt x="2904" y="302"/>
                        <a:pt x="2881" y="308"/>
                      </a:cubicBezTo>
                      <a:cubicBezTo>
                        <a:pt x="2677" y="333"/>
                        <a:pt x="2471" y="345"/>
                        <a:pt x="2264" y="345"/>
                      </a:cubicBezTo>
                      <a:cubicBezTo>
                        <a:pt x="1643" y="345"/>
                        <a:pt x="1018" y="235"/>
                        <a:pt x="429" y="14"/>
                      </a:cubicBezTo>
                      <a:cubicBezTo>
                        <a:pt x="400" y="5"/>
                        <a:pt x="372" y="1"/>
                        <a:pt x="34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69" name="Google Shape;669;p53"/>
                <p:cNvSpPr/>
                <p:nvPr/>
              </p:nvSpPr>
              <p:spPr>
                <a:xfrm>
                  <a:off x="5527225" y="4124875"/>
                  <a:ext cx="80475" cy="19800"/>
                </a:xfrm>
                <a:custGeom>
                  <a:rect b="b" l="l" r="r" t="t"/>
                  <a:pathLst>
                    <a:path extrusionOk="0" h="792" w="3219">
                      <a:moveTo>
                        <a:pt x="345" y="1"/>
                      </a:moveTo>
                      <a:cubicBezTo>
                        <a:pt x="68" y="1"/>
                        <a:pt x="1" y="408"/>
                        <a:pt x="276" y="530"/>
                      </a:cubicBezTo>
                      <a:cubicBezTo>
                        <a:pt x="1159" y="694"/>
                        <a:pt x="2041" y="759"/>
                        <a:pt x="2924" y="792"/>
                      </a:cubicBezTo>
                      <a:cubicBezTo>
                        <a:pt x="3219" y="759"/>
                        <a:pt x="3219" y="334"/>
                        <a:pt x="2924" y="268"/>
                      </a:cubicBezTo>
                      <a:cubicBezTo>
                        <a:pt x="2074" y="268"/>
                        <a:pt x="1224" y="170"/>
                        <a:pt x="406" y="7"/>
                      </a:cubicBezTo>
                      <a:cubicBezTo>
                        <a:pt x="385" y="3"/>
                        <a:pt x="364" y="1"/>
                        <a:pt x="34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70" name="Google Shape;670;p53"/>
                <p:cNvSpPr/>
                <p:nvPr/>
              </p:nvSpPr>
              <p:spPr>
                <a:xfrm>
                  <a:off x="5552100" y="4043300"/>
                  <a:ext cx="76025" cy="13100"/>
                </a:xfrm>
                <a:custGeom>
                  <a:rect b="b" l="l" r="r" t="t"/>
                  <a:pathLst>
                    <a:path extrusionOk="0" h="524" w="3041">
                      <a:moveTo>
                        <a:pt x="294" y="0"/>
                      </a:moveTo>
                      <a:cubicBezTo>
                        <a:pt x="0" y="33"/>
                        <a:pt x="0" y="491"/>
                        <a:pt x="294" y="523"/>
                      </a:cubicBezTo>
                      <a:lnTo>
                        <a:pt x="2747" y="523"/>
                      </a:lnTo>
                      <a:cubicBezTo>
                        <a:pt x="3041" y="491"/>
                        <a:pt x="3041" y="33"/>
                        <a:pt x="274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71" name="Google Shape;671;p53"/>
                <p:cNvSpPr/>
                <p:nvPr/>
              </p:nvSpPr>
              <p:spPr>
                <a:xfrm>
                  <a:off x="5290500" y="4159050"/>
                  <a:ext cx="80225" cy="29975"/>
                </a:xfrm>
                <a:custGeom>
                  <a:rect b="b" l="l" r="r" t="t"/>
                  <a:pathLst>
                    <a:path extrusionOk="0" h="1199" w="3209">
                      <a:moveTo>
                        <a:pt x="2863" y="0"/>
                      </a:moveTo>
                      <a:cubicBezTo>
                        <a:pt x="2837" y="0"/>
                        <a:pt x="2809" y="4"/>
                        <a:pt x="2780" y="13"/>
                      </a:cubicBezTo>
                      <a:cubicBezTo>
                        <a:pt x="1930" y="307"/>
                        <a:pt x="1080" y="536"/>
                        <a:pt x="197" y="700"/>
                      </a:cubicBezTo>
                      <a:cubicBezTo>
                        <a:pt x="66" y="733"/>
                        <a:pt x="1" y="863"/>
                        <a:pt x="33" y="1027"/>
                      </a:cubicBezTo>
                      <a:cubicBezTo>
                        <a:pt x="60" y="1135"/>
                        <a:pt x="155" y="1199"/>
                        <a:pt x="261" y="1199"/>
                      </a:cubicBezTo>
                      <a:cubicBezTo>
                        <a:pt x="283" y="1199"/>
                        <a:pt x="305" y="1196"/>
                        <a:pt x="328" y="1190"/>
                      </a:cubicBezTo>
                      <a:cubicBezTo>
                        <a:pt x="1210" y="1027"/>
                        <a:pt x="2093" y="798"/>
                        <a:pt x="2911" y="504"/>
                      </a:cubicBezTo>
                      <a:cubicBezTo>
                        <a:pt x="3208" y="414"/>
                        <a:pt x="3127" y="0"/>
                        <a:pt x="2863"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72" name="Google Shape;672;p53"/>
                <p:cNvSpPr/>
                <p:nvPr/>
              </p:nvSpPr>
              <p:spPr>
                <a:xfrm>
                  <a:off x="5295075" y="4278550"/>
                  <a:ext cx="82425" cy="26500"/>
                </a:xfrm>
                <a:custGeom>
                  <a:rect b="b" l="l" r="r" t="t"/>
                  <a:pathLst>
                    <a:path extrusionOk="0" h="1060" w="3297">
                      <a:moveTo>
                        <a:pt x="2947" y="1"/>
                      </a:moveTo>
                      <a:cubicBezTo>
                        <a:pt x="2929" y="1"/>
                        <a:pt x="2911" y="3"/>
                        <a:pt x="2891" y="7"/>
                      </a:cubicBezTo>
                      <a:cubicBezTo>
                        <a:pt x="2008" y="138"/>
                        <a:pt x="1158" y="399"/>
                        <a:pt x="275" y="563"/>
                      </a:cubicBezTo>
                      <a:cubicBezTo>
                        <a:pt x="1" y="655"/>
                        <a:pt x="96" y="1060"/>
                        <a:pt x="377" y="1060"/>
                      </a:cubicBezTo>
                      <a:cubicBezTo>
                        <a:pt x="396" y="1060"/>
                        <a:pt x="417" y="1058"/>
                        <a:pt x="439" y="1053"/>
                      </a:cubicBezTo>
                      <a:cubicBezTo>
                        <a:pt x="1289" y="890"/>
                        <a:pt x="2139" y="628"/>
                        <a:pt x="3022" y="498"/>
                      </a:cubicBezTo>
                      <a:cubicBezTo>
                        <a:pt x="3297" y="406"/>
                        <a:pt x="3201" y="1"/>
                        <a:pt x="2947"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73" name="Google Shape;673;p53"/>
                <p:cNvSpPr/>
                <p:nvPr/>
              </p:nvSpPr>
              <p:spPr>
                <a:xfrm>
                  <a:off x="5327300" y="4377425"/>
                  <a:ext cx="76025" cy="23125"/>
                </a:xfrm>
                <a:custGeom>
                  <a:rect b="b" l="l" r="r" t="t"/>
                  <a:pathLst>
                    <a:path extrusionOk="0" h="925" w="3041">
                      <a:moveTo>
                        <a:pt x="2748" y="0"/>
                      </a:moveTo>
                      <a:cubicBezTo>
                        <a:pt x="2726" y="0"/>
                        <a:pt x="2704" y="3"/>
                        <a:pt x="2681" y="9"/>
                      </a:cubicBezTo>
                      <a:cubicBezTo>
                        <a:pt x="1897" y="205"/>
                        <a:pt x="1112" y="336"/>
                        <a:pt x="294" y="434"/>
                      </a:cubicBezTo>
                      <a:cubicBezTo>
                        <a:pt x="0" y="466"/>
                        <a:pt x="0" y="891"/>
                        <a:pt x="294" y="924"/>
                      </a:cubicBezTo>
                      <a:cubicBezTo>
                        <a:pt x="1144" y="826"/>
                        <a:pt x="1995" y="695"/>
                        <a:pt x="2812" y="499"/>
                      </a:cubicBezTo>
                      <a:cubicBezTo>
                        <a:pt x="2943" y="466"/>
                        <a:pt x="3041" y="336"/>
                        <a:pt x="3008" y="172"/>
                      </a:cubicBezTo>
                      <a:cubicBezTo>
                        <a:pt x="2954" y="64"/>
                        <a:pt x="2855" y="0"/>
                        <a:pt x="2748"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74" name="Google Shape;674;p53"/>
                <p:cNvSpPr/>
                <p:nvPr/>
              </p:nvSpPr>
              <p:spPr>
                <a:xfrm>
                  <a:off x="5351000" y="4476025"/>
                  <a:ext cx="72775" cy="16275"/>
                </a:xfrm>
                <a:custGeom>
                  <a:rect b="b" l="l" r="r" t="t"/>
                  <a:pathLst>
                    <a:path extrusionOk="0" h="651" w="2911">
                      <a:moveTo>
                        <a:pt x="2636" y="0"/>
                      </a:moveTo>
                      <a:cubicBezTo>
                        <a:pt x="2608" y="0"/>
                        <a:pt x="2579" y="7"/>
                        <a:pt x="2551" y="21"/>
                      </a:cubicBezTo>
                      <a:cubicBezTo>
                        <a:pt x="1987" y="95"/>
                        <a:pt x="1423" y="131"/>
                        <a:pt x="859" y="131"/>
                      </a:cubicBezTo>
                      <a:cubicBezTo>
                        <a:pt x="671" y="131"/>
                        <a:pt x="483" y="127"/>
                        <a:pt x="295" y="119"/>
                      </a:cubicBezTo>
                      <a:cubicBezTo>
                        <a:pt x="0" y="185"/>
                        <a:pt x="0" y="610"/>
                        <a:pt x="295" y="642"/>
                      </a:cubicBezTo>
                      <a:cubicBezTo>
                        <a:pt x="439" y="648"/>
                        <a:pt x="583" y="651"/>
                        <a:pt x="726" y="651"/>
                      </a:cubicBezTo>
                      <a:cubicBezTo>
                        <a:pt x="1390" y="651"/>
                        <a:pt x="2036" y="592"/>
                        <a:pt x="2682" y="512"/>
                      </a:cubicBezTo>
                      <a:cubicBezTo>
                        <a:pt x="2812" y="446"/>
                        <a:pt x="2910" y="315"/>
                        <a:pt x="2878" y="185"/>
                      </a:cubicBezTo>
                      <a:cubicBezTo>
                        <a:pt x="2827" y="82"/>
                        <a:pt x="2736" y="0"/>
                        <a:pt x="263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grpSp>
        </p:grpSp>
        <p:grpSp>
          <p:nvGrpSpPr>
            <p:cNvPr id="675" name="Google Shape;675;p53"/>
            <p:cNvGrpSpPr/>
            <p:nvPr/>
          </p:nvGrpSpPr>
          <p:grpSpPr>
            <a:xfrm>
              <a:off x="932058" y="1961497"/>
              <a:ext cx="2901262" cy="2340210"/>
              <a:chOff x="582175" y="238125"/>
              <a:chExt cx="6401725" cy="5169450"/>
            </a:xfrm>
          </p:grpSpPr>
          <p:sp>
            <p:nvSpPr>
              <p:cNvPr id="676" name="Google Shape;676;p53"/>
              <p:cNvSpPr/>
              <p:nvPr/>
            </p:nvSpPr>
            <p:spPr>
              <a:xfrm>
                <a:off x="1199875" y="238125"/>
                <a:ext cx="5167900" cy="5169450"/>
              </a:xfrm>
              <a:custGeom>
                <a:rect b="b" l="l" r="r" t="t"/>
                <a:pathLst>
                  <a:path extrusionOk="0" h="206778" w="206716">
                    <a:moveTo>
                      <a:pt x="103327" y="0"/>
                    </a:moveTo>
                    <a:cubicBezTo>
                      <a:pt x="46272" y="0"/>
                      <a:pt x="0" y="46272"/>
                      <a:pt x="0" y="103389"/>
                    </a:cubicBezTo>
                    <a:cubicBezTo>
                      <a:pt x="0" y="160443"/>
                      <a:pt x="46272" y="206777"/>
                      <a:pt x="103327" y="206777"/>
                    </a:cubicBezTo>
                    <a:cubicBezTo>
                      <a:pt x="160443" y="206777"/>
                      <a:pt x="206715" y="160443"/>
                      <a:pt x="206715" y="103389"/>
                    </a:cubicBezTo>
                    <a:cubicBezTo>
                      <a:pt x="206715" y="46272"/>
                      <a:pt x="160443" y="0"/>
                      <a:pt x="103327"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77" name="Google Shape;677;p53"/>
              <p:cNvSpPr/>
              <p:nvPr/>
            </p:nvSpPr>
            <p:spPr>
              <a:xfrm>
                <a:off x="876400" y="790200"/>
                <a:ext cx="2587800" cy="4028950"/>
              </a:xfrm>
              <a:custGeom>
                <a:rect b="b" l="l" r="r" t="t"/>
                <a:pathLst>
                  <a:path extrusionOk="0" h="161158" w="103512">
                    <a:moveTo>
                      <a:pt x="60220" y="0"/>
                    </a:moveTo>
                    <a:cubicBezTo>
                      <a:pt x="57443" y="0"/>
                      <a:pt x="54469" y="270"/>
                      <a:pt x="51509" y="714"/>
                    </a:cubicBezTo>
                    <a:cubicBezTo>
                      <a:pt x="431" y="41811"/>
                      <a:pt x="0" y="119507"/>
                      <a:pt x="50647" y="161158"/>
                    </a:cubicBezTo>
                    <a:lnTo>
                      <a:pt x="50770" y="161096"/>
                    </a:lnTo>
                    <a:cubicBezTo>
                      <a:pt x="56130" y="157954"/>
                      <a:pt x="63709" y="152901"/>
                      <a:pt x="63154" y="145754"/>
                    </a:cubicBezTo>
                    <a:cubicBezTo>
                      <a:pt x="62600" y="137128"/>
                      <a:pt x="53666" y="132569"/>
                      <a:pt x="49106" y="126222"/>
                    </a:cubicBezTo>
                    <a:cubicBezTo>
                      <a:pt x="43253" y="118213"/>
                      <a:pt x="51140" y="109094"/>
                      <a:pt x="58102" y="104904"/>
                    </a:cubicBezTo>
                    <a:cubicBezTo>
                      <a:pt x="64510" y="101022"/>
                      <a:pt x="71965" y="100221"/>
                      <a:pt x="79236" y="98866"/>
                    </a:cubicBezTo>
                    <a:cubicBezTo>
                      <a:pt x="86445" y="97572"/>
                      <a:pt x="94701" y="95539"/>
                      <a:pt x="97966" y="87960"/>
                    </a:cubicBezTo>
                    <a:cubicBezTo>
                      <a:pt x="103512" y="74898"/>
                      <a:pt x="76648" y="74158"/>
                      <a:pt x="69994" y="70215"/>
                    </a:cubicBezTo>
                    <a:cubicBezTo>
                      <a:pt x="66913" y="68367"/>
                      <a:pt x="64941" y="65348"/>
                      <a:pt x="66605" y="61774"/>
                    </a:cubicBezTo>
                    <a:cubicBezTo>
                      <a:pt x="67899" y="59001"/>
                      <a:pt x="71226" y="57091"/>
                      <a:pt x="73752" y="55613"/>
                    </a:cubicBezTo>
                    <a:cubicBezTo>
                      <a:pt x="80776" y="51792"/>
                      <a:pt x="89587" y="49081"/>
                      <a:pt x="95379" y="43413"/>
                    </a:cubicBezTo>
                    <a:cubicBezTo>
                      <a:pt x="96426" y="42365"/>
                      <a:pt x="96981" y="41749"/>
                      <a:pt x="97227" y="40702"/>
                    </a:cubicBezTo>
                    <a:lnTo>
                      <a:pt x="97227" y="40702"/>
                    </a:lnTo>
                    <a:cubicBezTo>
                      <a:pt x="97222" y="40716"/>
                      <a:pt x="97218" y="40723"/>
                      <a:pt x="97214" y="40723"/>
                    </a:cubicBezTo>
                    <a:cubicBezTo>
                      <a:pt x="97165" y="40723"/>
                      <a:pt x="97165" y="39778"/>
                      <a:pt x="97165" y="39778"/>
                    </a:cubicBezTo>
                    <a:cubicBezTo>
                      <a:pt x="97042" y="39100"/>
                      <a:pt x="96857" y="38484"/>
                      <a:pt x="96549" y="37868"/>
                    </a:cubicBezTo>
                    <a:cubicBezTo>
                      <a:pt x="95995" y="36820"/>
                      <a:pt x="95132" y="35958"/>
                      <a:pt x="94085" y="35280"/>
                    </a:cubicBezTo>
                    <a:cubicBezTo>
                      <a:pt x="89094" y="32322"/>
                      <a:pt x="83117" y="32692"/>
                      <a:pt x="77572" y="31213"/>
                    </a:cubicBezTo>
                    <a:cubicBezTo>
                      <a:pt x="74183" y="30289"/>
                      <a:pt x="65681" y="28256"/>
                      <a:pt x="67899" y="22772"/>
                    </a:cubicBezTo>
                    <a:cubicBezTo>
                      <a:pt x="68576" y="20985"/>
                      <a:pt x="69809" y="19630"/>
                      <a:pt x="70918" y="18028"/>
                    </a:cubicBezTo>
                    <a:cubicBezTo>
                      <a:pt x="72335" y="15933"/>
                      <a:pt x="73382" y="13592"/>
                      <a:pt x="73937" y="11127"/>
                    </a:cubicBezTo>
                    <a:cubicBezTo>
                      <a:pt x="75810" y="2700"/>
                      <a:pt x="69003" y="0"/>
                      <a:pt x="60220"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78" name="Google Shape;678;p53"/>
              <p:cNvSpPr/>
              <p:nvPr/>
            </p:nvSpPr>
            <p:spPr>
              <a:xfrm>
                <a:off x="3963250" y="410625"/>
                <a:ext cx="2555475" cy="3173925"/>
              </a:xfrm>
              <a:custGeom>
                <a:rect b="b" l="l" r="r" t="t"/>
                <a:pathLst>
                  <a:path extrusionOk="0" h="126957" w="102219">
                    <a:moveTo>
                      <a:pt x="29945" y="1"/>
                    </a:moveTo>
                    <a:cubicBezTo>
                      <a:pt x="24954" y="679"/>
                      <a:pt x="20087" y="3143"/>
                      <a:pt x="16020" y="5793"/>
                    </a:cubicBezTo>
                    <a:cubicBezTo>
                      <a:pt x="10290" y="9489"/>
                      <a:pt x="3697" y="14911"/>
                      <a:pt x="1541" y="21689"/>
                    </a:cubicBezTo>
                    <a:cubicBezTo>
                      <a:pt x="1" y="26495"/>
                      <a:pt x="1171" y="30130"/>
                      <a:pt x="5546" y="32595"/>
                    </a:cubicBezTo>
                    <a:cubicBezTo>
                      <a:pt x="9920" y="35059"/>
                      <a:pt x="14788" y="36230"/>
                      <a:pt x="19409" y="38078"/>
                    </a:cubicBezTo>
                    <a:cubicBezTo>
                      <a:pt x="23167" y="39496"/>
                      <a:pt x="27357" y="41282"/>
                      <a:pt x="29637" y="44794"/>
                    </a:cubicBezTo>
                    <a:cubicBezTo>
                      <a:pt x="32163" y="48676"/>
                      <a:pt x="31177" y="53359"/>
                      <a:pt x="29021" y="57117"/>
                    </a:cubicBezTo>
                    <a:cubicBezTo>
                      <a:pt x="25817" y="62662"/>
                      <a:pt x="21196" y="66174"/>
                      <a:pt x="16636" y="70487"/>
                    </a:cubicBezTo>
                    <a:cubicBezTo>
                      <a:pt x="14542" y="72521"/>
                      <a:pt x="12015" y="74862"/>
                      <a:pt x="11522" y="77881"/>
                    </a:cubicBezTo>
                    <a:cubicBezTo>
                      <a:pt x="11091" y="80407"/>
                      <a:pt x="12508" y="84166"/>
                      <a:pt x="14850" y="85398"/>
                    </a:cubicBezTo>
                    <a:cubicBezTo>
                      <a:pt x="16112" y="86066"/>
                      <a:pt x="17503" y="86330"/>
                      <a:pt x="18961" y="86330"/>
                    </a:cubicBezTo>
                    <a:cubicBezTo>
                      <a:pt x="23552" y="86330"/>
                      <a:pt x="28804" y="83714"/>
                      <a:pt x="32779" y="82872"/>
                    </a:cubicBezTo>
                    <a:cubicBezTo>
                      <a:pt x="34474" y="82509"/>
                      <a:pt x="36320" y="82269"/>
                      <a:pt x="38174" y="82269"/>
                    </a:cubicBezTo>
                    <a:cubicBezTo>
                      <a:pt x="41037" y="82269"/>
                      <a:pt x="43916" y="82841"/>
                      <a:pt x="46273" y="84412"/>
                    </a:cubicBezTo>
                    <a:cubicBezTo>
                      <a:pt x="52742" y="88664"/>
                      <a:pt x="51202" y="96550"/>
                      <a:pt x="48984" y="102773"/>
                    </a:cubicBezTo>
                    <a:cubicBezTo>
                      <a:pt x="46827" y="109058"/>
                      <a:pt x="42453" y="116452"/>
                      <a:pt x="42699" y="122675"/>
                    </a:cubicBezTo>
                    <a:cubicBezTo>
                      <a:pt x="42699" y="123168"/>
                      <a:pt x="42822" y="123722"/>
                      <a:pt x="43007" y="124215"/>
                    </a:cubicBezTo>
                    <a:cubicBezTo>
                      <a:pt x="43007" y="124207"/>
                      <a:pt x="43009" y="124204"/>
                      <a:pt x="43013" y="124204"/>
                    </a:cubicBezTo>
                    <a:cubicBezTo>
                      <a:pt x="43066" y="124204"/>
                      <a:pt x="43433" y="124812"/>
                      <a:pt x="43371" y="124812"/>
                    </a:cubicBezTo>
                    <a:cubicBezTo>
                      <a:pt x="43362" y="124812"/>
                      <a:pt x="43345" y="124799"/>
                      <a:pt x="43315" y="124770"/>
                    </a:cubicBezTo>
                    <a:lnTo>
                      <a:pt x="43315" y="124770"/>
                    </a:lnTo>
                    <a:cubicBezTo>
                      <a:pt x="44055" y="125571"/>
                      <a:pt x="45102" y="126125"/>
                      <a:pt x="46150" y="126310"/>
                    </a:cubicBezTo>
                    <a:cubicBezTo>
                      <a:pt x="47927" y="126727"/>
                      <a:pt x="50033" y="126956"/>
                      <a:pt x="52203" y="126956"/>
                    </a:cubicBezTo>
                    <a:cubicBezTo>
                      <a:pt x="56125" y="126956"/>
                      <a:pt x="60255" y="126207"/>
                      <a:pt x="63032" y="124462"/>
                    </a:cubicBezTo>
                    <a:cubicBezTo>
                      <a:pt x="68392" y="121011"/>
                      <a:pt x="71781" y="115281"/>
                      <a:pt x="77881" y="112755"/>
                    </a:cubicBezTo>
                    <a:cubicBezTo>
                      <a:pt x="80991" y="111511"/>
                      <a:pt x="84407" y="111020"/>
                      <a:pt x="87793" y="111020"/>
                    </a:cubicBezTo>
                    <a:cubicBezTo>
                      <a:pt x="89438" y="111020"/>
                      <a:pt x="91076" y="111136"/>
                      <a:pt x="92668" y="111338"/>
                    </a:cubicBezTo>
                    <a:cubicBezTo>
                      <a:pt x="93469" y="111461"/>
                      <a:pt x="94270" y="111584"/>
                      <a:pt x="95071" y="111707"/>
                    </a:cubicBezTo>
                    <a:cubicBezTo>
                      <a:pt x="102218" y="63833"/>
                      <a:pt x="75108" y="17376"/>
                      <a:pt x="29945"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79" name="Google Shape;679;p53"/>
              <p:cNvSpPr/>
              <p:nvPr/>
            </p:nvSpPr>
            <p:spPr>
              <a:xfrm>
                <a:off x="3080625" y="3407975"/>
                <a:ext cx="2584750" cy="1998475"/>
              </a:xfrm>
              <a:custGeom>
                <a:rect b="b" l="l" r="r" t="t"/>
                <a:pathLst>
                  <a:path extrusionOk="0" h="79939" w="103390">
                    <a:moveTo>
                      <a:pt x="45221" y="0"/>
                    </a:moveTo>
                    <a:cubicBezTo>
                      <a:pt x="44581" y="0"/>
                      <a:pt x="43937" y="310"/>
                      <a:pt x="43315" y="1056"/>
                    </a:cubicBezTo>
                    <a:cubicBezTo>
                      <a:pt x="38633" y="6662"/>
                      <a:pt x="41405" y="14611"/>
                      <a:pt x="41344" y="21080"/>
                    </a:cubicBezTo>
                    <a:cubicBezTo>
                      <a:pt x="41282" y="27550"/>
                      <a:pt x="38386" y="34389"/>
                      <a:pt x="31177" y="35498"/>
                    </a:cubicBezTo>
                    <a:cubicBezTo>
                      <a:pt x="30608" y="35580"/>
                      <a:pt x="30048" y="35618"/>
                      <a:pt x="29495" y="35618"/>
                    </a:cubicBezTo>
                    <a:cubicBezTo>
                      <a:pt x="23414" y="35618"/>
                      <a:pt x="18321" y="30949"/>
                      <a:pt x="13125" y="28351"/>
                    </a:cubicBezTo>
                    <a:cubicBezTo>
                      <a:pt x="11358" y="27433"/>
                      <a:pt x="9610" y="26928"/>
                      <a:pt x="7839" y="26928"/>
                    </a:cubicBezTo>
                    <a:cubicBezTo>
                      <a:pt x="6399" y="26928"/>
                      <a:pt x="4944" y="27262"/>
                      <a:pt x="3451" y="27981"/>
                    </a:cubicBezTo>
                    <a:cubicBezTo>
                      <a:pt x="1603" y="28844"/>
                      <a:pt x="1" y="29953"/>
                      <a:pt x="124" y="32171"/>
                    </a:cubicBezTo>
                    <a:cubicBezTo>
                      <a:pt x="370" y="37038"/>
                      <a:pt x="4252" y="41659"/>
                      <a:pt x="6717" y="45664"/>
                    </a:cubicBezTo>
                    <a:cubicBezTo>
                      <a:pt x="10290" y="51333"/>
                      <a:pt x="12447" y="57679"/>
                      <a:pt x="11646" y="64395"/>
                    </a:cubicBezTo>
                    <a:cubicBezTo>
                      <a:pt x="11091" y="69139"/>
                      <a:pt x="9613" y="73699"/>
                      <a:pt x="7210" y="77827"/>
                    </a:cubicBezTo>
                    <a:cubicBezTo>
                      <a:pt x="14130" y="79245"/>
                      <a:pt x="21098" y="79938"/>
                      <a:pt x="28014" y="79938"/>
                    </a:cubicBezTo>
                    <a:cubicBezTo>
                      <a:pt x="56259" y="79938"/>
                      <a:pt x="83641" y="68375"/>
                      <a:pt x="103389" y="47389"/>
                    </a:cubicBezTo>
                    <a:cubicBezTo>
                      <a:pt x="103081" y="43754"/>
                      <a:pt x="101541" y="40304"/>
                      <a:pt x="99015" y="37654"/>
                    </a:cubicBezTo>
                    <a:cubicBezTo>
                      <a:pt x="96077" y="34356"/>
                      <a:pt x="92941" y="32913"/>
                      <a:pt x="89217" y="32913"/>
                    </a:cubicBezTo>
                    <a:cubicBezTo>
                      <a:pt x="87863" y="32913"/>
                      <a:pt x="86432" y="33103"/>
                      <a:pt x="84905" y="33465"/>
                    </a:cubicBezTo>
                    <a:cubicBezTo>
                      <a:pt x="79976" y="34635"/>
                      <a:pt x="75108" y="36422"/>
                      <a:pt x="69994" y="36422"/>
                    </a:cubicBezTo>
                    <a:cubicBezTo>
                      <a:pt x="69870" y="36424"/>
                      <a:pt x="69746" y="36425"/>
                      <a:pt x="69621" y="36425"/>
                    </a:cubicBezTo>
                    <a:cubicBezTo>
                      <a:pt x="64944" y="36425"/>
                      <a:pt x="60363" y="35276"/>
                      <a:pt x="57302" y="31555"/>
                    </a:cubicBezTo>
                    <a:cubicBezTo>
                      <a:pt x="54591" y="28289"/>
                      <a:pt x="53728" y="24161"/>
                      <a:pt x="53174" y="20094"/>
                    </a:cubicBezTo>
                    <a:cubicBezTo>
                      <a:pt x="52558" y="15658"/>
                      <a:pt x="52496" y="10914"/>
                      <a:pt x="50894" y="6662"/>
                    </a:cubicBezTo>
                    <a:cubicBezTo>
                      <a:pt x="50205" y="4843"/>
                      <a:pt x="47750" y="0"/>
                      <a:pt x="4522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80" name="Google Shape;680;p53"/>
              <p:cNvSpPr/>
              <p:nvPr/>
            </p:nvSpPr>
            <p:spPr>
              <a:xfrm>
                <a:off x="2093375" y="914000"/>
                <a:ext cx="150925" cy="133375"/>
              </a:xfrm>
              <a:custGeom>
                <a:rect b="b" l="l" r="r" t="t"/>
                <a:pathLst>
                  <a:path extrusionOk="0" h="5335" w="6037">
                    <a:moveTo>
                      <a:pt x="4827" y="0"/>
                    </a:moveTo>
                    <a:cubicBezTo>
                      <a:pt x="4633" y="0"/>
                      <a:pt x="4431" y="77"/>
                      <a:pt x="4248" y="260"/>
                    </a:cubicBezTo>
                    <a:lnTo>
                      <a:pt x="612" y="3895"/>
                    </a:lnTo>
                    <a:cubicBezTo>
                      <a:pt x="1" y="4507"/>
                      <a:pt x="539" y="5334"/>
                      <a:pt x="1184" y="5334"/>
                    </a:cubicBezTo>
                    <a:cubicBezTo>
                      <a:pt x="1384" y="5334"/>
                      <a:pt x="1594" y="5255"/>
                      <a:pt x="1783" y="5066"/>
                    </a:cubicBezTo>
                    <a:lnTo>
                      <a:pt x="5418" y="1492"/>
                    </a:lnTo>
                    <a:cubicBezTo>
                      <a:pt x="6036" y="875"/>
                      <a:pt x="5481" y="0"/>
                      <a:pt x="4827"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81" name="Google Shape;681;p53"/>
              <p:cNvSpPr/>
              <p:nvPr/>
            </p:nvSpPr>
            <p:spPr>
              <a:xfrm>
                <a:off x="2319650" y="992550"/>
                <a:ext cx="127950" cy="111625"/>
              </a:xfrm>
              <a:custGeom>
                <a:rect b="b" l="l" r="r" t="t"/>
                <a:pathLst>
                  <a:path extrusionOk="0" h="4465" w="5118">
                    <a:moveTo>
                      <a:pt x="1210" y="0"/>
                    </a:moveTo>
                    <a:cubicBezTo>
                      <a:pt x="556" y="0"/>
                      <a:pt x="1" y="875"/>
                      <a:pt x="619" y="1493"/>
                    </a:cubicBezTo>
                    <a:lnTo>
                      <a:pt x="3330" y="4204"/>
                    </a:lnTo>
                    <a:cubicBezTo>
                      <a:pt x="3514" y="4388"/>
                      <a:pt x="3717" y="4464"/>
                      <a:pt x="3912" y="4464"/>
                    </a:cubicBezTo>
                    <a:cubicBezTo>
                      <a:pt x="4564" y="4464"/>
                      <a:pt x="5117" y="3603"/>
                      <a:pt x="4500" y="3033"/>
                    </a:cubicBezTo>
                    <a:lnTo>
                      <a:pt x="1789" y="260"/>
                    </a:lnTo>
                    <a:cubicBezTo>
                      <a:pt x="1606" y="77"/>
                      <a:pt x="1404" y="0"/>
                      <a:pt x="1210"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82" name="Google Shape;682;p53"/>
              <p:cNvSpPr/>
              <p:nvPr/>
            </p:nvSpPr>
            <p:spPr>
              <a:xfrm>
                <a:off x="2161150" y="1275975"/>
                <a:ext cx="117025" cy="101025"/>
              </a:xfrm>
              <a:custGeom>
                <a:rect b="b" l="l" r="r" t="t"/>
                <a:pathLst>
                  <a:path extrusionOk="0" h="4041" w="4681">
                    <a:moveTo>
                      <a:pt x="3418" y="0"/>
                    </a:moveTo>
                    <a:cubicBezTo>
                      <a:pt x="3219" y="0"/>
                      <a:pt x="3014" y="77"/>
                      <a:pt x="2830" y="260"/>
                    </a:cubicBezTo>
                    <a:lnTo>
                      <a:pt x="612" y="2602"/>
                    </a:lnTo>
                    <a:cubicBezTo>
                      <a:pt x="1" y="3214"/>
                      <a:pt x="539" y="4041"/>
                      <a:pt x="1184" y="4041"/>
                    </a:cubicBezTo>
                    <a:cubicBezTo>
                      <a:pt x="1384" y="4041"/>
                      <a:pt x="1594" y="3962"/>
                      <a:pt x="1783" y="3772"/>
                    </a:cubicBezTo>
                    <a:lnTo>
                      <a:pt x="4063" y="1493"/>
                    </a:lnTo>
                    <a:cubicBezTo>
                      <a:pt x="4681" y="875"/>
                      <a:pt x="4089" y="0"/>
                      <a:pt x="3418"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83" name="Google Shape;683;p53"/>
              <p:cNvSpPr/>
              <p:nvPr/>
            </p:nvSpPr>
            <p:spPr>
              <a:xfrm>
                <a:off x="1843850" y="1321975"/>
                <a:ext cx="150750" cy="133600"/>
              </a:xfrm>
              <a:custGeom>
                <a:rect b="b" l="l" r="r" t="t"/>
                <a:pathLst>
                  <a:path extrusionOk="0" h="5344" w="6030">
                    <a:moveTo>
                      <a:pt x="1184" y="0"/>
                    </a:moveTo>
                    <a:cubicBezTo>
                      <a:pt x="538" y="0"/>
                      <a:pt x="0" y="828"/>
                      <a:pt x="612" y="1440"/>
                    </a:cubicBezTo>
                    <a:lnTo>
                      <a:pt x="4247" y="5075"/>
                    </a:lnTo>
                    <a:cubicBezTo>
                      <a:pt x="4436" y="5264"/>
                      <a:pt x="4646" y="5343"/>
                      <a:pt x="4846" y="5343"/>
                    </a:cubicBezTo>
                    <a:cubicBezTo>
                      <a:pt x="5491" y="5343"/>
                      <a:pt x="6029" y="4516"/>
                      <a:pt x="5418" y="3904"/>
                    </a:cubicBezTo>
                    <a:lnTo>
                      <a:pt x="1782" y="269"/>
                    </a:lnTo>
                    <a:cubicBezTo>
                      <a:pt x="1593" y="80"/>
                      <a:pt x="1383" y="0"/>
                      <a:pt x="1184"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84" name="Google Shape;684;p53"/>
              <p:cNvSpPr/>
              <p:nvPr/>
            </p:nvSpPr>
            <p:spPr>
              <a:xfrm>
                <a:off x="2160900" y="1537625"/>
                <a:ext cx="140225" cy="121975"/>
              </a:xfrm>
              <a:custGeom>
                <a:rect b="b" l="l" r="r" t="t"/>
                <a:pathLst>
                  <a:path extrusionOk="0" h="4879" w="5609">
                    <a:moveTo>
                      <a:pt x="4372" y="0"/>
                    </a:moveTo>
                    <a:cubicBezTo>
                      <a:pt x="4167" y="0"/>
                      <a:pt x="3954" y="80"/>
                      <a:pt x="3765" y="269"/>
                    </a:cubicBezTo>
                    <a:lnTo>
                      <a:pt x="622" y="3411"/>
                    </a:lnTo>
                    <a:cubicBezTo>
                      <a:pt x="0" y="4033"/>
                      <a:pt x="567" y="4878"/>
                      <a:pt x="1227" y="4878"/>
                    </a:cubicBezTo>
                    <a:cubicBezTo>
                      <a:pt x="1417" y="4878"/>
                      <a:pt x="1614" y="4809"/>
                      <a:pt x="1793" y="4643"/>
                    </a:cubicBezTo>
                    <a:lnTo>
                      <a:pt x="4997" y="1440"/>
                    </a:lnTo>
                    <a:cubicBezTo>
                      <a:pt x="5609" y="828"/>
                      <a:pt x="5034" y="0"/>
                      <a:pt x="4372"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85" name="Google Shape;685;p53"/>
              <p:cNvSpPr/>
              <p:nvPr/>
            </p:nvSpPr>
            <p:spPr>
              <a:xfrm>
                <a:off x="2489250" y="1605400"/>
                <a:ext cx="127025" cy="109225"/>
              </a:xfrm>
              <a:custGeom>
                <a:rect b="b" l="l" r="r" t="t"/>
                <a:pathLst>
                  <a:path extrusionOk="0" h="4369" w="5081">
                    <a:moveTo>
                      <a:pt x="1237" y="0"/>
                    </a:moveTo>
                    <a:cubicBezTo>
                      <a:pt x="575" y="0"/>
                      <a:pt x="0" y="828"/>
                      <a:pt x="612" y="1440"/>
                    </a:cubicBezTo>
                    <a:lnTo>
                      <a:pt x="3385" y="4151"/>
                    </a:lnTo>
                    <a:cubicBezTo>
                      <a:pt x="3551" y="4303"/>
                      <a:pt x="3737" y="4369"/>
                      <a:pt x="3917" y="4369"/>
                    </a:cubicBezTo>
                    <a:cubicBezTo>
                      <a:pt x="4533" y="4369"/>
                      <a:pt x="5080" y="3600"/>
                      <a:pt x="4555" y="2980"/>
                    </a:cubicBezTo>
                    <a:lnTo>
                      <a:pt x="1844" y="269"/>
                    </a:lnTo>
                    <a:cubicBezTo>
                      <a:pt x="1655" y="80"/>
                      <a:pt x="1442" y="0"/>
                      <a:pt x="1237"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86" name="Google Shape;686;p53"/>
              <p:cNvSpPr/>
              <p:nvPr/>
            </p:nvSpPr>
            <p:spPr>
              <a:xfrm>
                <a:off x="1604950" y="1694950"/>
                <a:ext cx="140275" cy="122400"/>
              </a:xfrm>
              <a:custGeom>
                <a:rect b="b" l="l" r="r" t="t"/>
                <a:pathLst>
                  <a:path extrusionOk="0" h="4896" w="5611">
                    <a:moveTo>
                      <a:pt x="4401" y="1"/>
                    </a:moveTo>
                    <a:cubicBezTo>
                      <a:pt x="4207" y="1"/>
                      <a:pt x="4005" y="77"/>
                      <a:pt x="3822" y="261"/>
                    </a:cubicBezTo>
                    <a:lnTo>
                      <a:pt x="618" y="3464"/>
                    </a:lnTo>
                    <a:cubicBezTo>
                      <a:pt x="1" y="4034"/>
                      <a:pt x="590" y="4896"/>
                      <a:pt x="1259" y="4896"/>
                    </a:cubicBezTo>
                    <a:cubicBezTo>
                      <a:pt x="1459" y="4896"/>
                      <a:pt x="1666" y="4819"/>
                      <a:pt x="1850" y="4635"/>
                    </a:cubicBezTo>
                    <a:lnTo>
                      <a:pt x="4992" y="1493"/>
                    </a:lnTo>
                    <a:cubicBezTo>
                      <a:pt x="5610" y="875"/>
                      <a:pt x="5055" y="1"/>
                      <a:pt x="4401"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87" name="Google Shape;687;p53"/>
              <p:cNvSpPr/>
              <p:nvPr/>
            </p:nvSpPr>
            <p:spPr>
              <a:xfrm>
                <a:off x="1900825" y="1831825"/>
                <a:ext cx="150775" cy="133600"/>
              </a:xfrm>
              <a:custGeom>
                <a:rect b="b" l="l" r="r" t="t"/>
                <a:pathLst>
                  <a:path extrusionOk="0" h="5344" w="6031">
                    <a:moveTo>
                      <a:pt x="1184" y="1"/>
                    </a:moveTo>
                    <a:cubicBezTo>
                      <a:pt x="539" y="1"/>
                      <a:pt x="1" y="828"/>
                      <a:pt x="613" y="1440"/>
                    </a:cubicBezTo>
                    <a:lnTo>
                      <a:pt x="4186" y="5075"/>
                    </a:lnTo>
                    <a:cubicBezTo>
                      <a:pt x="4375" y="5264"/>
                      <a:pt x="4589" y="5344"/>
                      <a:pt x="4794" y="5344"/>
                    </a:cubicBezTo>
                    <a:cubicBezTo>
                      <a:pt x="5456" y="5344"/>
                      <a:pt x="6030" y="4516"/>
                      <a:pt x="5418" y="3904"/>
                    </a:cubicBezTo>
                    <a:lnTo>
                      <a:pt x="1783" y="269"/>
                    </a:lnTo>
                    <a:cubicBezTo>
                      <a:pt x="1594" y="80"/>
                      <a:pt x="1384" y="1"/>
                      <a:pt x="1184"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88" name="Google Shape;688;p53"/>
              <p:cNvSpPr/>
              <p:nvPr/>
            </p:nvSpPr>
            <p:spPr>
              <a:xfrm>
                <a:off x="2410700" y="1865725"/>
                <a:ext cx="150650" cy="134225"/>
              </a:xfrm>
              <a:custGeom>
                <a:rect b="b" l="l" r="r" t="t"/>
                <a:pathLst>
                  <a:path extrusionOk="0" h="5369" w="6026">
                    <a:moveTo>
                      <a:pt x="1184" y="0"/>
                    </a:moveTo>
                    <a:cubicBezTo>
                      <a:pt x="538" y="0"/>
                      <a:pt x="0" y="828"/>
                      <a:pt x="612" y="1439"/>
                    </a:cubicBezTo>
                    <a:lnTo>
                      <a:pt x="4185" y="5075"/>
                    </a:lnTo>
                    <a:cubicBezTo>
                      <a:pt x="4378" y="5282"/>
                      <a:pt x="4596" y="5369"/>
                      <a:pt x="4805" y="5369"/>
                    </a:cubicBezTo>
                    <a:cubicBezTo>
                      <a:pt x="5462" y="5369"/>
                      <a:pt x="6026" y="4512"/>
                      <a:pt x="5418" y="3904"/>
                    </a:cubicBezTo>
                    <a:lnTo>
                      <a:pt x="1782" y="269"/>
                    </a:lnTo>
                    <a:cubicBezTo>
                      <a:pt x="1593" y="79"/>
                      <a:pt x="1383" y="0"/>
                      <a:pt x="1184"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89" name="Google Shape;689;p53"/>
              <p:cNvSpPr/>
              <p:nvPr/>
            </p:nvSpPr>
            <p:spPr>
              <a:xfrm>
                <a:off x="2886650" y="1808925"/>
                <a:ext cx="140125" cy="122625"/>
              </a:xfrm>
              <a:custGeom>
                <a:rect b="b" l="l" r="r" t="t"/>
                <a:pathLst>
                  <a:path extrusionOk="0" h="4905" w="5605">
                    <a:moveTo>
                      <a:pt x="4342" y="1"/>
                    </a:moveTo>
                    <a:cubicBezTo>
                      <a:pt x="4144" y="1"/>
                      <a:pt x="3938" y="78"/>
                      <a:pt x="3755" y="261"/>
                    </a:cubicBezTo>
                    <a:lnTo>
                      <a:pt x="613" y="3465"/>
                    </a:lnTo>
                    <a:cubicBezTo>
                      <a:pt x="1" y="4077"/>
                      <a:pt x="539" y="4904"/>
                      <a:pt x="1184" y="4904"/>
                    </a:cubicBezTo>
                    <a:cubicBezTo>
                      <a:pt x="1384" y="4904"/>
                      <a:pt x="1594" y="4825"/>
                      <a:pt x="1783" y="4636"/>
                    </a:cubicBezTo>
                    <a:lnTo>
                      <a:pt x="4987" y="1493"/>
                    </a:lnTo>
                    <a:cubicBezTo>
                      <a:pt x="5605" y="875"/>
                      <a:pt x="5013" y="1"/>
                      <a:pt x="4342"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90" name="Google Shape;690;p53"/>
              <p:cNvSpPr/>
              <p:nvPr/>
            </p:nvSpPr>
            <p:spPr>
              <a:xfrm>
                <a:off x="1492650" y="2115250"/>
                <a:ext cx="150750" cy="133600"/>
              </a:xfrm>
              <a:custGeom>
                <a:rect b="b" l="l" r="r" t="t"/>
                <a:pathLst>
                  <a:path extrusionOk="0" h="5344" w="6030">
                    <a:moveTo>
                      <a:pt x="1184" y="1"/>
                    </a:moveTo>
                    <a:cubicBezTo>
                      <a:pt x="538" y="1"/>
                      <a:pt x="0" y="828"/>
                      <a:pt x="612" y="1440"/>
                    </a:cubicBezTo>
                    <a:lnTo>
                      <a:pt x="4247" y="5075"/>
                    </a:lnTo>
                    <a:cubicBezTo>
                      <a:pt x="4422" y="5264"/>
                      <a:pt x="4624" y="5344"/>
                      <a:pt x="4820" y="5344"/>
                    </a:cubicBezTo>
                    <a:cubicBezTo>
                      <a:pt x="5455" y="5344"/>
                      <a:pt x="6029" y="4516"/>
                      <a:pt x="5418" y="3904"/>
                    </a:cubicBezTo>
                    <a:lnTo>
                      <a:pt x="1782" y="269"/>
                    </a:lnTo>
                    <a:cubicBezTo>
                      <a:pt x="1593" y="80"/>
                      <a:pt x="1383" y="1"/>
                      <a:pt x="1184"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91" name="Google Shape;691;p53"/>
              <p:cNvSpPr/>
              <p:nvPr/>
            </p:nvSpPr>
            <p:spPr>
              <a:xfrm>
                <a:off x="1722325" y="2296375"/>
                <a:ext cx="147425" cy="132350"/>
              </a:xfrm>
              <a:custGeom>
                <a:rect b="b" l="l" r="r" t="t"/>
                <a:pathLst>
                  <a:path extrusionOk="0" h="5294" w="5897">
                    <a:moveTo>
                      <a:pt x="4728" y="1"/>
                    </a:moveTo>
                    <a:cubicBezTo>
                      <a:pt x="4525" y="1"/>
                      <a:pt x="4310" y="87"/>
                      <a:pt x="4117" y="295"/>
                    </a:cubicBezTo>
                    <a:lnTo>
                      <a:pt x="482" y="3930"/>
                    </a:lnTo>
                    <a:cubicBezTo>
                      <a:pt x="1" y="4555"/>
                      <a:pt x="534" y="5294"/>
                      <a:pt x="1173" y="5294"/>
                    </a:cubicBezTo>
                    <a:cubicBezTo>
                      <a:pt x="1352" y="5294"/>
                      <a:pt x="1539" y="5236"/>
                      <a:pt x="1714" y="5101"/>
                    </a:cubicBezTo>
                    <a:lnTo>
                      <a:pt x="5288" y="1465"/>
                    </a:lnTo>
                    <a:cubicBezTo>
                      <a:pt x="5896" y="857"/>
                      <a:pt x="5368" y="1"/>
                      <a:pt x="4728"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92" name="Google Shape;692;p53"/>
              <p:cNvSpPr/>
              <p:nvPr/>
            </p:nvSpPr>
            <p:spPr>
              <a:xfrm>
                <a:off x="2138050" y="2081375"/>
                <a:ext cx="140125" cy="122600"/>
              </a:xfrm>
              <a:custGeom>
                <a:rect b="b" l="l" r="r" t="t"/>
                <a:pathLst>
                  <a:path extrusionOk="0" h="4904" w="5605">
                    <a:moveTo>
                      <a:pt x="1209" y="0"/>
                    </a:moveTo>
                    <a:cubicBezTo>
                      <a:pt x="575" y="0"/>
                      <a:pt x="0" y="828"/>
                      <a:pt x="612" y="1439"/>
                    </a:cubicBezTo>
                    <a:cubicBezTo>
                      <a:pt x="1660" y="2487"/>
                      <a:pt x="2707" y="3596"/>
                      <a:pt x="3754" y="4643"/>
                    </a:cubicBezTo>
                    <a:cubicBezTo>
                      <a:pt x="3938" y="4826"/>
                      <a:pt x="4143" y="4903"/>
                      <a:pt x="4342" y="4903"/>
                    </a:cubicBezTo>
                    <a:cubicBezTo>
                      <a:pt x="5013" y="4903"/>
                      <a:pt x="5605" y="4029"/>
                      <a:pt x="4987" y="3411"/>
                    </a:cubicBezTo>
                    <a:cubicBezTo>
                      <a:pt x="3939" y="2364"/>
                      <a:pt x="2892" y="1316"/>
                      <a:pt x="1783" y="269"/>
                    </a:cubicBezTo>
                    <a:cubicBezTo>
                      <a:pt x="1608" y="79"/>
                      <a:pt x="1406" y="0"/>
                      <a:pt x="1209"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93" name="Google Shape;693;p53"/>
              <p:cNvSpPr/>
              <p:nvPr/>
            </p:nvSpPr>
            <p:spPr>
              <a:xfrm>
                <a:off x="2104025" y="2341900"/>
                <a:ext cx="140275" cy="122400"/>
              </a:xfrm>
              <a:custGeom>
                <a:rect b="b" l="l" r="r" t="t"/>
                <a:pathLst>
                  <a:path extrusionOk="0" h="4896" w="5611">
                    <a:moveTo>
                      <a:pt x="4376" y="1"/>
                    </a:moveTo>
                    <a:cubicBezTo>
                      <a:pt x="4185" y="1"/>
                      <a:pt x="3991" y="77"/>
                      <a:pt x="3822" y="261"/>
                    </a:cubicBezTo>
                    <a:lnTo>
                      <a:pt x="618" y="3464"/>
                    </a:lnTo>
                    <a:cubicBezTo>
                      <a:pt x="1" y="4034"/>
                      <a:pt x="590" y="4896"/>
                      <a:pt x="1259" y="4896"/>
                    </a:cubicBezTo>
                    <a:cubicBezTo>
                      <a:pt x="1459" y="4896"/>
                      <a:pt x="1666" y="4819"/>
                      <a:pt x="1850" y="4635"/>
                    </a:cubicBezTo>
                    <a:cubicBezTo>
                      <a:pt x="2897" y="3588"/>
                      <a:pt x="3945" y="2540"/>
                      <a:pt x="4992" y="1493"/>
                    </a:cubicBezTo>
                    <a:cubicBezTo>
                      <a:pt x="5610" y="875"/>
                      <a:pt x="5018" y="1"/>
                      <a:pt x="4376"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94" name="Google Shape;694;p53"/>
              <p:cNvSpPr/>
              <p:nvPr/>
            </p:nvSpPr>
            <p:spPr>
              <a:xfrm>
                <a:off x="1333825" y="2580650"/>
                <a:ext cx="140275" cy="122400"/>
              </a:xfrm>
              <a:custGeom>
                <a:rect b="b" l="l" r="r" t="t"/>
                <a:pathLst>
                  <a:path extrusionOk="0" h="4896" w="5611">
                    <a:moveTo>
                      <a:pt x="1263" y="1"/>
                    </a:moveTo>
                    <a:cubicBezTo>
                      <a:pt x="593" y="1"/>
                      <a:pt x="1" y="875"/>
                      <a:pt x="619" y="1493"/>
                    </a:cubicBezTo>
                    <a:lnTo>
                      <a:pt x="3822" y="4635"/>
                    </a:lnTo>
                    <a:cubicBezTo>
                      <a:pt x="4006" y="4818"/>
                      <a:pt x="4208" y="4895"/>
                      <a:pt x="4402" y="4895"/>
                    </a:cubicBezTo>
                    <a:cubicBezTo>
                      <a:pt x="5056" y="4895"/>
                      <a:pt x="5611" y="4021"/>
                      <a:pt x="4993" y="3403"/>
                    </a:cubicBezTo>
                    <a:lnTo>
                      <a:pt x="1851" y="261"/>
                    </a:lnTo>
                    <a:cubicBezTo>
                      <a:pt x="1668" y="78"/>
                      <a:pt x="1462" y="1"/>
                      <a:pt x="1263"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95" name="Google Shape;695;p53"/>
              <p:cNvSpPr/>
              <p:nvPr/>
            </p:nvSpPr>
            <p:spPr>
              <a:xfrm>
                <a:off x="1627925" y="2738400"/>
                <a:ext cx="140500" cy="122675"/>
              </a:xfrm>
              <a:custGeom>
                <a:rect b="b" l="l" r="r" t="t"/>
                <a:pathLst>
                  <a:path extrusionOk="0" h="4907" w="5620">
                    <a:moveTo>
                      <a:pt x="4339" y="0"/>
                    </a:moveTo>
                    <a:cubicBezTo>
                      <a:pt x="4144" y="0"/>
                      <a:pt x="3944" y="70"/>
                      <a:pt x="3765" y="235"/>
                    </a:cubicBezTo>
                    <a:lnTo>
                      <a:pt x="623" y="3439"/>
                    </a:lnTo>
                    <a:cubicBezTo>
                      <a:pt x="1" y="4061"/>
                      <a:pt x="568" y="4907"/>
                      <a:pt x="1228" y="4907"/>
                    </a:cubicBezTo>
                    <a:cubicBezTo>
                      <a:pt x="1417" y="4907"/>
                      <a:pt x="1615" y="4837"/>
                      <a:pt x="1794" y="4672"/>
                    </a:cubicBezTo>
                    <a:lnTo>
                      <a:pt x="4997" y="1468"/>
                    </a:lnTo>
                    <a:cubicBezTo>
                      <a:pt x="5620" y="846"/>
                      <a:pt x="5015" y="0"/>
                      <a:pt x="4339"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96" name="Google Shape;696;p53"/>
              <p:cNvSpPr/>
              <p:nvPr/>
            </p:nvSpPr>
            <p:spPr>
              <a:xfrm>
                <a:off x="2104150" y="2682100"/>
                <a:ext cx="125950" cy="108625"/>
              </a:xfrm>
              <a:custGeom>
                <a:rect b="b" l="l" r="r" t="t"/>
                <a:pathLst>
                  <a:path extrusionOk="0" h="4345" w="5038">
                    <a:moveTo>
                      <a:pt x="1237" y="1"/>
                    </a:moveTo>
                    <a:cubicBezTo>
                      <a:pt x="575" y="1"/>
                      <a:pt x="1" y="828"/>
                      <a:pt x="613" y="1440"/>
                    </a:cubicBezTo>
                    <a:lnTo>
                      <a:pt x="3385" y="4151"/>
                    </a:lnTo>
                    <a:cubicBezTo>
                      <a:pt x="3547" y="4286"/>
                      <a:pt x="3724" y="4344"/>
                      <a:pt x="3895" y="4344"/>
                    </a:cubicBezTo>
                    <a:cubicBezTo>
                      <a:pt x="4504" y="4344"/>
                      <a:pt x="5037" y="3606"/>
                      <a:pt x="4556" y="2980"/>
                    </a:cubicBezTo>
                    <a:lnTo>
                      <a:pt x="1845" y="269"/>
                    </a:lnTo>
                    <a:cubicBezTo>
                      <a:pt x="1656" y="80"/>
                      <a:pt x="1442" y="1"/>
                      <a:pt x="1237"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97" name="Google Shape;697;p53"/>
              <p:cNvSpPr/>
              <p:nvPr/>
            </p:nvSpPr>
            <p:spPr>
              <a:xfrm>
                <a:off x="2579875" y="2703875"/>
                <a:ext cx="129600" cy="112525"/>
              </a:xfrm>
              <a:custGeom>
                <a:rect b="b" l="l" r="r" t="t"/>
                <a:pathLst>
                  <a:path extrusionOk="0" h="4501" w="5184">
                    <a:moveTo>
                      <a:pt x="3921" y="1"/>
                    </a:moveTo>
                    <a:cubicBezTo>
                      <a:pt x="3722" y="1"/>
                      <a:pt x="3516" y="78"/>
                      <a:pt x="3333" y="261"/>
                    </a:cubicBezTo>
                    <a:lnTo>
                      <a:pt x="622" y="3033"/>
                    </a:lnTo>
                    <a:cubicBezTo>
                      <a:pt x="0" y="3656"/>
                      <a:pt x="605" y="4501"/>
                      <a:pt x="1281" y="4501"/>
                    </a:cubicBezTo>
                    <a:cubicBezTo>
                      <a:pt x="1475" y="4501"/>
                      <a:pt x="1676" y="4431"/>
                      <a:pt x="1855" y="4266"/>
                    </a:cubicBezTo>
                    <a:lnTo>
                      <a:pt x="4566" y="1493"/>
                    </a:lnTo>
                    <a:cubicBezTo>
                      <a:pt x="5183" y="875"/>
                      <a:pt x="4592" y="1"/>
                      <a:pt x="3921"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98" name="Google Shape;698;p53"/>
              <p:cNvSpPr/>
              <p:nvPr/>
            </p:nvSpPr>
            <p:spPr>
              <a:xfrm>
                <a:off x="1380825" y="3169075"/>
                <a:ext cx="137950" cy="121325"/>
              </a:xfrm>
              <a:custGeom>
                <a:rect b="b" l="l" r="r" t="t"/>
                <a:pathLst>
                  <a:path extrusionOk="0" h="4853" w="5518">
                    <a:moveTo>
                      <a:pt x="4309" y="0"/>
                    </a:moveTo>
                    <a:cubicBezTo>
                      <a:pt x="4115" y="0"/>
                      <a:pt x="3912" y="77"/>
                      <a:pt x="3729" y="260"/>
                    </a:cubicBezTo>
                    <a:lnTo>
                      <a:pt x="525" y="3464"/>
                    </a:lnTo>
                    <a:cubicBezTo>
                      <a:pt x="0" y="4085"/>
                      <a:pt x="547" y="4853"/>
                      <a:pt x="1193" y="4853"/>
                    </a:cubicBezTo>
                    <a:cubicBezTo>
                      <a:pt x="1381" y="4853"/>
                      <a:pt x="1577" y="4788"/>
                      <a:pt x="1758" y="4635"/>
                    </a:cubicBezTo>
                    <a:lnTo>
                      <a:pt x="4900" y="1493"/>
                    </a:lnTo>
                    <a:cubicBezTo>
                      <a:pt x="5518" y="875"/>
                      <a:pt x="4963" y="0"/>
                      <a:pt x="4309"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699" name="Google Shape;699;p53"/>
              <p:cNvSpPr/>
              <p:nvPr/>
            </p:nvSpPr>
            <p:spPr>
              <a:xfrm>
                <a:off x="1852975" y="3092400"/>
                <a:ext cx="41600" cy="186025"/>
              </a:xfrm>
              <a:custGeom>
                <a:rect b="b" l="l" r="r" t="t"/>
                <a:pathLst>
                  <a:path extrusionOk="0" h="7441" w="1664">
                    <a:moveTo>
                      <a:pt x="832" y="0"/>
                    </a:moveTo>
                    <a:cubicBezTo>
                      <a:pt x="432" y="0"/>
                      <a:pt x="31" y="247"/>
                      <a:pt x="0" y="740"/>
                    </a:cubicBezTo>
                    <a:lnTo>
                      <a:pt x="0" y="6655"/>
                    </a:lnTo>
                    <a:cubicBezTo>
                      <a:pt x="31" y="7178"/>
                      <a:pt x="432" y="7440"/>
                      <a:pt x="832" y="7440"/>
                    </a:cubicBezTo>
                    <a:cubicBezTo>
                      <a:pt x="1233" y="7440"/>
                      <a:pt x="1633" y="7178"/>
                      <a:pt x="1664" y="6655"/>
                    </a:cubicBezTo>
                    <a:lnTo>
                      <a:pt x="1664" y="740"/>
                    </a:lnTo>
                    <a:cubicBezTo>
                      <a:pt x="1633" y="247"/>
                      <a:pt x="1233" y="0"/>
                      <a:pt x="832"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00" name="Google Shape;700;p53"/>
              <p:cNvSpPr/>
              <p:nvPr/>
            </p:nvSpPr>
            <p:spPr>
              <a:xfrm>
                <a:off x="2261175" y="3148225"/>
                <a:ext cx="41600" cy="118250"/>
              </a:xfrm>
              <a:custGeom>
                <a:rect b="b" l="l" r="r" t="t"/>
                <a:pathLst>
                  <a:path extrusionOk="0" h="4730" w="1664">
                    <a:moveTo>
                      <a:pt x="832" y="1"/>
                    </a:moveTo>
                    <a:cubicBezTo>
                      <a:pt x="431" y="1"/>
                      <a:pt x="31" y="263"/>
                      <a:pt x="0" y="786"/>
                    </a:cubicBezTo>
                    <a:lnTo>
                      <a:pt x="0" y="3990"/>
                    </a:lnTo>
                    <a:cubicBezTo>
                      <a:pt x="31" y="4483"/>
                      <a:pt x="431" y="4730"/>
                      <a:pt x="832" y="4730"/>
                    </a:cubicBezTo>
                    <a:cubicBezTo>
                      <a:pt x="1232" y="4730"/>
                      <a:pt x="1633" y="4483"/>
                      <a:pt x="1664" y="3990"/>
                    </a:cubicBezTo>
                    <a:lnTo>
                      <a:pt x="1664" y="786"/>
                    </a:lnTo>
                    <a:cubicBezTo>
                      <a:pt x="1633" y="263"/>
                      <a:pt x="1232" y="1"/>
                      <a:pt x="832"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01" name="Google Shape;701;p53"/>
              <p:cNvSpPr/>
              <p:nvPr/>
            </p:nvSpPr>
            <p:spPr>
              <a:xfrm>
                <a:off x="2714025" y="3012675"/>
                <a:ext cx="43150" cy="117875"/>
              </a:xfrm>
              <a:custGeom>
                <a:rect b="b" l="l" r="r" t="t"/>
                <a:pathLst>
                  <a:path extrusionOk="0" h="4715" w="1726">
                    <a:moveTo>
                      <a:pt x="840" y="1"/>
                    </a:moveTo>
                    <a:cubicBezTo>
                      <a:pt x="432" y="1"/>
                      <a:pt x="31" y="262"/>
                      <a:pt x="1" y="786"/>
                    </a:cubicBezTo>
                    <a:lnTo>
                      <a:pt x="1" y="3929"/>
                    </a:lnTo>
                    <a:cubicBezTo>
                      <a:pt x="31" y="4452"/>
                      <a:pt x="432" y="4714"/>
                      <a:pt x="840" y="4714"/>
                    </a:cubicBezTo>
                    <a:cubicBezTo>
                      <a:pt x="1248" y="4714"/>
                      <a:pt x="1664" y="4452"/>
                      <a:pt x="1726" y="3929"/>
                    </a:cubicBezTo>
                    <a:lnTo>
                      <a:pt x="1726" y="786"/>
                    </a:lnTo>
                    <a:cubicBezTo>
                      <a:pt x="1664" y="262"/>
                      <a:pt x="1248" y="1"/>
                      <a:pt x="840"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02" name="Google Shape;702;p53"/>
              <p:cNvSpPr/>
              <p:nvPr/>
            </p:nvSpPr>
            <p:spPr>
              <a:xfrm>
                <a:off x="3001275" y="2919525"/>
                <a:ext cx="137950" cy="121350"/>
              </a:xfrm>
              <a:custGeom>
                <a:rect b="b" l="l" r="r" t="t"/>
                <a:pathLst>
                  <a:path extrusionOk="0" h="4854" w="5518">
                    <a:moveTo>
                      <a:pt x="4309" y="1"/>
                    </a:moveTo>
                    <a:cubicBezTo>
                      <a:pt x="4115" y="1"/>
                      <a:pt x="3912" y="78"/>
                      <a:pt x="3729" y="261"/>
                    </a:cubicBezTo>
                    <a:lnTo>
                      <a:pt x="525" y="3465"/>
                    </a:lnTo>
                    <a:cubicBezTo>
                      <a:pt x="0" y="4085"/>
                      <a:pt x="547" y="4853"/>
                      <a:pt x="1193" y="4853"/>
                    </a:cubicBezTo>
                    <a:cubicBezTo>
                      <a:pt x="1381" y="4853"/>
                      <a:pt x="1577" y="4788"/>
                      <a:pt x="1758" y="4635"/>
                    </a:cubicBezTo>
                    <a:lnTo>
                      <a:pt x="4900" y="1493"/>
                    </a:lnTo>
                    <a:cubicBezTo>
                      <a:pt x="5518" y="875"/>
                      <a:pt x="4963" y="1"/>
                      <a:pt x="4309"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03" name="Google Shape;703;p53"/>
              <p:cNvSpPr/>
              <p:nvPr/>
            </p:nvSpPr>
            <p:spPr>
              <a:xfrm>
                <a:off x="1526600" y="3531775"/>
                <a:ext cx="140050" cy="123200"/>
              </a:xfrm>
              <a:custGeom>
                <a:rect b="b" l="l" r="r" t="t"/>
                <a:pathLst>
                  <a:path extrusionOk="0" h="4928" w="5602">
                    <a:moveTo>
                      <a:pt x="1200" y="0"/>
                    </a:moveTo>
                    <a:cubicBezTo>
                      <a:pt x="531" y="0"/>
                      <a:pt x="0" y="870"/>
                      <a:pt x="609" y="1526"/>
                    </a:cubicBezTo>
                    <a:lnTo>
                      <a:pt x="3752" y="4668"/>
                    </a:lnTo>
                    <a:cubicBezTo>
                      <a:pt x="3935" y="4851"/>
                      <a:pt x="4140" y="4928"/>
                      <a:pt x="4339" y="4928"/>
                    </a:cubicBezTo>
                    <a:cubicBezTo>
                      <a:pt x="5010" y="4928"/>
                      <a:pt x="5602" y="4053"/>
                      <a:pt x="4984" y="3436"/>
                    </a:cubicBezTo>
                    <a:lnTo>
                      <a:pt x="1842" y="293"/>
                    </a:lnTo>
                    <a:cubicBezTo>
                      <a:pt x="1635" y="87"/>
                      <a:pt x="1410" y="0"/>
                      <a:pt x="1200"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04" name="Google Shape;704;p53"/>
              <p:cNvSpPr/>
              <p:nvPr/>
            </p:nvSpPr>
            <p:spPr>
              <a:xfrm>
                <a:off x="1943850" y="3590300"/>
                <a:ext cx="41625" cy="140975"/>
              </a:xfrm>
              <a:custGeom>
                <a:rect b="b" l="l" r="r" t="t"/>
                <a:pathLst>
                  <a:path extrusionOk="0" h="5639" w="1665">
                    <a:moveTo>
                      <a:pt x="832" y="1"/>
                    </a:moveTo>
                    <a:cubicBezTo>
                      <a:pt x="432" y="1"/>
                      <a:pt x="31" y="263"/>
                      <a:pt x="1" y="787"/>
                    </a:cubicBezTo>
                    <a:lnTo>
                      <a:pt x="1" y="4853"/>
                    </a:lnTo>
                    <a:cubicBezTo>
                      <a:pt x="31" y="5377"/>
                      <a:pt x="432" y="5639"/>
                      <a:pt x="832" y="5639"/>
                    </a:cubicBezTo>
                    <a:cubicBezTo>
                      <a:pt x="1233" y="5639"/>
                      <a:pt x="1633" y="5377"/>
                      <a:pt x="1664" y="4853"/>
                    </a:cubicBezTo>
                    <a:lnTo>
                      <a:pt x="1664" y="787"/>
                    </a:lnTo>
                    <a:cubicBezTo>
                      <a:pt x="1633" y="263"/>
                      <a:pt x="1233" y="1"/>
                      <a:pt x="832"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05" name="Google Shape;705;p53"/>
              <p:cNvSpPr/>
              <p:nvPr/>
            </p:nvSpPr>
            <p:spPr>
              <a:xfrm>
                <a:off x="1628200" y="3883575"/>
                <a:ext cx="151125" cy="133600"/>
              </a:xfrm>
              <a:custGeom>
                <a:rect b="b" l="l" r="r" t="t"/>
                <a:pathLst>
                  <a:path extrusionOk="0" h="5344" w="6045">
                    <a:moveTo>
                      <a:pt x="1237" y="1"/>
                    </a:moveTo>
                    <a:cubicBezTo>
                      <a:pt x="574" y="1"/>
                      <a:pt x="0" y="828"/>
                      <a:pt x="612" y="1440"/>
                    </a:cubicBezTo>
                    <a:lnTo>
                      <a:pt x="4247" y="5075"/>
                    </a:lnTo>
                    <a:cubicBezTo>
                      <a:pt x="4436" y="5265"/>
                      <a:pt x="4646" y="5344"/>
                      <a:pt x="4847" y="5344"/>
                    </a:cubicBezTo>
                    <a:cubicBezTo>
                      <a:pt x="5495" y="5344"/>
                      <a:pt x="6044" y="4516"/>
                      <a:pt x="5479" y="3905"/>
                    </a:cubicBezTo>
                    <a:cubicBezTo>
                      <a:pt x="4247" y="2672"/>
                      <a:pt x="3015" y="1440"/>
                      <a:pt x="1844" y="269"/>
                    </a:cubicBezTo>
                    <a:cubicBezTo>
                      <a:pt x="1655" y="80"/>
                      <a:pt x="1442" y="1"/>
                      <a:pt x="1237"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06" name="Google Shape;706;p53"/>
              <p:cNvSpPr/>
              <p:nvPr/>
            </p:nvSpPr>
            <p:spPr>
              <a:xfrm>
                <a:off x="1939225" y="4099775"/>
                <a:ext cx="118650" cy="41625"/>
              </a:xfrm>
              <a:custGeom>
                <a:rect b="b" l="l" r="r" t="t"/>
                <a:pathLst>
                  <a:path extrusionOk="0" h="1665" w="4746">
                    <a:moveTo>
                      <a:pt x="987" y="1"/>
                    </a:moveTo>
                    <a:cubicBezTo>
                      <a:pt x="1" y="62"/>
                      <a:pt x="1" y="1603"/>
                      <a:pt x="987" y="1664"/>
                    </a:cubicBezTo>
                    <a:lnTo>
                      <a:pt x="3759" y="1664"/>
                    </a:lnTo>
                    <a:cubicBezTo>
                      <a:pt x="4745" y="1603"/>
                      <a:pt x="4745" y="62"/>
                      <a:pt x="3759"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07" name="Google Shape;707;p53"/>
              <p:cNvSpPr/>
              <p:nvPr/>
            </p:nvSpPr>
            <p:spPr>
              <a:xfrm>
                <a:off x="1968600" y="4382650"/>
                <a:ext cx="127650" cy="110500"/>
              </a:xfrm>
              <a:custGeom>
                <a:rect b="b" l="l" r="r" t="t"/>
                <a:pathLst>
                  <a:path extrusionOk="0" h="4420" w="5106">
                    <a:moveTo>
                      <a:pt x="1184" y="1"/>
                    </a:moveTo>
                    <a:cubicBezTo>
                      <a:pt x="539" y="1"/>
                      <a:pt x="1" y="828"/>
                      <a:pt x="613" y="1440"/>
                    </a:cubicBezTo>
                    <a:cubicBezTo>
                      <a:pt x="1475" y="2364"/>
                      <a:pt x="2399" y="3227"/>
                      <a:pt x="3324" y="4151"/>
                    </a:cubicBezTo>
                    <a:cubicBezTo>
                      <a:pt x="3513" y="4340"/>
                      <a:pt x="3723" y="4419"/>
                      <a:pt x="3922" y="4419"/>
                    </a:cubicBezTo>
                    <a:cubicBezTo>
                      <a:pt x="4568" y="4419"/>
                      <a:pt x="5106" y="3592"/>
                      <a:pt x="4494" y="2980"/>
                    </a:cubicBezTo>
                    <a:cubicBezTo>
                      <a:pt x="3632" y="2056"/>
                      <a:pt x="2707" y="1132"/>
                      <a:pt x="1783" y="269"/>
                    </a:cubicBezTo>
                    <a:cubicBezTo>
                      <a:pt x="1594" y="80"/>
                      <a:pt x="1384" y="1"/>
                      <a:pt x="1184"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08" name="Google Shape;708;p53"/>
              <p:cNvSpPr/>
              <p:nvPr/>
            </p:nvSpPr>
            <p:spPr>
              <a:xfrm>
                <a:off x="2205825" y="4372500"/>
                <a:ext cx="126925" cy="109875"/>
              </a:xfrm>
              <a:custGeom>
                <a:rect b="b" l="l" r="r" t="t"/>
                <a:pathLst>
                  <a:path extrusionOk="0" h="4395" w="5077">
                    <a:moveTo>
                      <a:pt x="3902" y="1"/>
                    </a:moveTo>
                    <a:cubicBezTo>
                      <a:pt x="3710" y="1"/>
                      <a:pt x="3508" y="73"/>
                      <a:pt x="3323" y="244"/>
                    </a:cubicBezTo>
                    <a:cubicBezTo>
                      <a:pt x="2461" y="1107"/>
                      <a:pt x="1536" y="2031"/>
                      <a:pt x="612" y="2955"/>
                    </a:cubicBezTo>
                    <a:cubicBezTo>
                      <a:pt x="0" y="3567"/>
                      <a:pt x="575" y="4394"/>
                      <a:pt x="1237" y="4394"/>
                    </a:cubicBezTo>
                    <a:cubicBezTo>
                      <a:pt x="1442" y="4394"/>
                      <a:pt x="1655" y="4315"/>
                      <a:pt x="1844" y="4126"/>
                    </a:cubicBezTo>
                    <a:lnTo>
                      <a:pt x="4555" y="1415"/>
                    </a:lnTo>
                    <a:cubicBezTo>
                      <a:pt x="5076" y="799"/>
                      <a:pt x="4541" y="1"/>
                      <a:pt x="3902"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09" name="Google Shape;709;p53"/>
              <p:cNvSpPr/>
              <p:nvPr/>
            </p:nvSpPr>
            <p:spPr>
              <a:xfrm>
                <a:off x="4177475" y="947675"/>
                <a:ext cx="129450" cy="111175"/>
              </a:xfrm>
              <a:custGeom>
                <a:rect b="b" l="l" r="r" t="t"/>
                <a:pathLst>
                  <a:path extrusionOk="0" h="4447" w="5178">
                    <a:moveTo>
                      <a:pt x="1237" y="0"/>
                    </a:moveTo>
                    <a:cubicBezTo>
                      <a:pt x="575" y="0"/>
                      <a:pt x="0" y="828"/>
                      <a:pt x="612" y="1439"/>
                    </a:cubicBezTo>
                    <a:lnTo>
                      <a:pt x="3385" y="4212"/>
                    </a:lnTo>
                    <a:cubicBezTo>
                      <a:pt x="3550" y="4377"/>
                      <a:pt x="3740" y="4447"/>
                      <a:pt x="3926" y="4447"/>
                    </a:cubicBezTo>
                    <a:cubicBezTo>
                      <a:pt x="4573" y="4447"/>
                      <a:pt x="5178" y="3602"/>
                      <a:pt x="4555" y="2980"/>
                    </a:cubicBezTo>
                    <a:lnTo>
                      <a:pt x="1844" y="269"/>
                    </a:lnTo>
                    <a:cubicBezTo>
                      <a:pt x="1655" y="79"/>
                      <a:pt x="1442" y="0"/>
                      <a:pt x="1237"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10" name="Google Shape;710;p53"/>
              <p:cNvSpPr/>
              <p:nvPr/>
            </p:nvSpPr>
            <p:spPr>
              <a:xfrm>
                <a:off x="4607125" y="733325"/>
                <a:ext cx="41600" cy="166400"/>
              </a:xfrm>
              <a:custGeom>
                <a:rect b="b" l="l" r="r" t="t"/>
                <a:pathLst>
                  <a:path extrusionOk="0" h="6656" w="1664">
                    <a:moveTo>
                      <a:pt x="832" y="1"/>
                    </a:moveTo>
                    <a:cubicBezTo>
                      <a:pt x="416" y="1"/>
                      <a:pt x="0" y="278"/>
                      <a:pt x="0" y="833"/>
                    </a:cubicBezTo>
                    <a:lnTo>
                      <a:pt x="0" y="5824"/>
                    </a:lnTo>
                    <a:cubicBezTo>
                      <a:pt x="0" y="6378"/>
                      <a:pt x="416" y="6655"/>
                      <a:pt x="832" y="6655"/>
                    </a:cubicBezTo>
                    <a:cubicBezTo>
                      <a:pt x="1248" y="6655"/>
                      <a:pt x="1664" y="6378"/>
                      <a:pt x="1664" y="5824"/>
                    </a:cubicBezTo>
                    <a:lnTo>
                      <a:pt x="1664" y="833"/>
                    </a:lnTo>
                    <a:cubicBezTo>
                      <a:pt x="1664" y="278"/>
                      <a:pt x="1248" y="1"/>
                      <a:pt x="832"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11" name="Google Shape;711;p53"/>
              <p:cNvSpPr/>
              <p:nvPr/>
            </p:nvSpPr>
            <p:spPr>
              <a:xfrm>
                <a:off x="4530200" y="1095550"/>
                <a:ext cx="147750" cy="130925"/>
              </a:xfrm>
              <a:custGeom>
                <a:rect b="b" l="l" r="r" t="t"/>
                <a:pathLst>
                  <a:path extrusionOk="0" h="5237" w="5910">
                    <a:moveTo>
                      <a:pt x="1238" y="0"/>
                    </a:moveTo>
                    <a:cubicBezTo>
                      <a:pt x="575" y="0"/>
                      <a:pt x="1" y="828"/>
                      <a:pt x="613" y="1439"/>
                    </a:cubicBezTo>
                    <a:lnTo>
                      <a:pt x="4248" y="5074"/>
                    </a:lnTo>
                    <a:cubicBezTo>
                      <a:pt x="4411" y="5187"/>
                      <a:pt x="4581" y="5236"/>
                      <a:pt x="4744" y="5236"/>
                    </a:cubicBezTo>
                    <a:cubicBezTo>
                      <a:pt x="5383" y="5236"/>
                      <a:pt x="5910" y="4481"/>
                      <a:pt x="5419" y="3842"/>
                    </a:cubicBezTo>
                    <a:lnTo>
                      <a:pt x="1845" y="269"/>
                    </a:lnTo>
                    <a:cubicBezTo>
                      <a:pt x="1656" y="79"/>
                      <a:pt x="1442" y="0"/>
                      <a:pt x="1238"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12" name="Google Shape;712;p53"/>
              <p:cNvSpPr/>
              <p:nvPr/>
            </p:nvSpPr>
            <p:spPr>
              <a:xfrm>
                <a:off x="4993850" y="800000"/>
                <a:ext cx="106250" cy="88725"/>
              </a:xfrm>
              <a:custGeom>
                <a:rect b="b" l="l" r="r" t="t"/>
                <a:pathLst>
                  <a:path extrusionOk="0" h="3549" w="4250">
                    <a:moveTo>
                      <a:pt x="3015" y="1"/>
                    </a:moveTo>
                    <a:cubicBezTo>
                      <a:pt x="2825" y="1"/>
                      <a:pt x="2630" y="78"/>
                      <a:pt x="2461" y="261"/>
                    </a:cubicBezTo>
                    <a:lnTo>
                      <a:pt x="613" y="2109"/>
                    </a:lnTo>
                    <a:cubicBezTo>
                      <a:pt x="1" y="2721"/>
                      <a:pt x="575" y="3548"/>
                      <a:pt x="1237" y="3548"/>
                    </a:cubicBezTo>
                    <a:cubicBezTo>
                      <a:pt x="1442" y="3548"/>
                      <a:pt x="1656" y="3469"/>
                      <a:pt x="1845" y="3280"/>
                    </a:cubicBezTo>
                    <a:lnTo>
                      <a:pt x="3632" y="1493"/>
                    </a:lnTo>
                    <a:cubicBezTo>
                      <a:pt x="4249" y="875"/>
                      <a:pt x="3658" y="1"/>
                      <a:pt x="3015"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13" name="Google Shape;713;p53"/>
              <p:cNvSpPr/>
              <p:nvPr/>
            </p:nvSpPr>
            <p:spPr>
              <a:xfrm>
                <a:off x="4926075" y="1038550"/>
                <a:ext cx="162150" cy="145075"/>
              </a:xfrm>
              <a:custGeom>
                <a:rect b="b" l="l" r="r" t="t"/>
                <a:pathLst>
                  <a:path extrusionOk="0" h="5803" w="6486">
                    <a:moveTo>
                      <a:pt x="1237" y="0"/>
                    </a:moveTo>
                    <a:cubicBezTo>
                      <a:pt x="575" y="0"/>
                      <a:pt x="1" y="828"/>
                      <a:pt x="613" y="1440"/>
                    </a:cubicBezTo>
                    <a:lnTo>
                      <a:pt x="4679" y="5568"/>
                    </a:lnTo>
                    <a:cubicBezTo>
                      <a:pt x="4858" y="5733"/>
                      <a:pt x="5055" y="5803"/>
                      <a:pt x="5246" y="5803"/>
                    </a:cubicBezTo>
                    <a:cubicBezTo>
                      <a:pt x="5908" y="5803"/>
                      <a:pt x="6486" y="4958"/>
                      <a:pt x="5911" y="4335"/>
                    </a:cubicBezTo>
                    <a:lnTo>
                      <a:pt x="1845" y="269"/>
                    </a:lnTo>
                    <a:cubicBezTo>
                      <a:pt x="1656" y="80"/>
                      <a:pt x="1442" y="0"/>
                      <a:pt x="1237"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14" name="Google Shape;714;p53"/>
              <p:cNvSpPr/>
              <p:nvPr/>
            </p:nvSpPr>
            <p:spPr>
              <a:xfrm>
                <a:off x="5334125" y="1130075"/>
                <a:ext cx="171750" cy="155850"/>
              </a:xfrm>
              <a:custGeom>
                <a:rect b="b" l="l" r="r" t="t"/>
                <a:pathLst>
                  <a:path extrusionOk="0" h="6234" w="6870">
                    <a:moveTo>
                      <a:pt x="5695" y="0"/>
                    </a:moveTo>
                    <a:cubicBezTo>
                      <a:pt x="5503" y="0"/>
                      <a:pt x="5301" y="72"/>
                      <a:pt x="5116" y="243"/>
                    </a:cubicBezTo>
                    <a:lnTo>
                      <a:pt x="618" y="4741"/>
                    </a:lnTo>
                    <a:cubicBezTo>
                      <a:pt x="0" y="5359"/>
                      <a:pt x="556" y="6233"/>
                      <a:pt x="1209" y="6233"/>
                    </a:cubicBezTo>
                    <a:cubicBezTo>
                      <a:pt x="1403" y="6233"/>
                      <a:pt x="1606" y="6156"/>
                      <a:pt x="1789" y="5973"/>
                    </a:cubicBezTo>
                    <a:cubicBezTo>
                      <a:pt x="3329" y="4433"/>
                      <a:pt x="4808" y="2893"/>
                      <a:pt x="6348" y="1414"/>
                    </a:cubicBezTo>
                    <a:cubicBezTo>
                      <a:pt x="6869" y="798"/>
                      <a:pt x="6334" y="0"/>
                      <a:pt x="5695"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15" name="Google Shape;715;p53"/>
              <p:cNvSpPr/>
              <p:nvPr/>
            </p:nvSpPr>
            <p:spPr>
              <a:xfrm>
                <a:off x="4839700" y="1413400"/>
                <a:ext cx="175625" cy="41625"/>
              </a:xfrm>
              <a:custGeom>
                <a:rect b="b" l="l" r="r" t="t"/>
                <a:pathLst>
                  <a:path extrusionOk="0" h="1665" w="7025">
                    <a:moveTo>
                      <a:pt x="1048" y="1"/>
                    </a:moveTo>
                    <a:cubicBezTo>
                      <a:pt x="1" y="62"/>
                      <a:pt x="1" y="1603"/>
                      <a:pt x="1048" y="1664"/>
                    </a:cubicBezTo>
                    <a:lnTo>
                      <a:pt x="6039" y="1664"/>
                    </a:lnTo>
                    <a:cubicBezTo>
                      <a:pt x="7025" y="1603"/>
                      <a:pt x="7025" y="62"/>
                      <a:pt x="6039"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16" name="Google Shape;716;p53"/>
              <p:cNvSpPr/>
              <p:nvPr/>
            </p:nvSpPr>
            <p:spPr>
              <a:xfrm>
                <a:off x="5232475" y="1457725"/>
                <a:ext cx="139050" cy="122425"/>
              </a:xfrm>
              <a:custGeom>
                <a:rect b="b" l="l" r="r" t="t"/>
                <a:pathLst>
                  <a:path extrusionOk="0" h="4897" w="5562">
                    <a:moveTo>
                      <a:pt x="4343" y="0"/>
                    </a:moveTo>
                    <a:cubicBezTo>
                      <a:pt x="4148" y="0"/>
                      <a:pt x="3944" y="77"/>
                      <a:pt x="3760" y="261"/>
                    </a:cubicBezTo>
                    <a:lnTo>
                      <a:pt x="618" y="3465"/>
                    </a:lnTo>
                    <a:cubicBezTo>
                      <a:pt x="1" y="4034"/>
                      <a:pt x="554" y="4896"/>
                      <a:pt x="1206" y="4896"/>
                    </a:cubicBezTo>
                    <a:cubicBezTo>
                      <a:pt x="1401" y="4896"/>
                      <a:pt x="1604" y="4820"/>
                      <a:pt x="1788" y="4636"/>
                    </a:cubicBezTo>
                    <a:lnTo>
                      <a:pt x="4992" y="1432"/>
                    </a:lnTo>
                    <a:cubicBezTo>
                      <a:pt x="5562" y="862"/>
                      <a:pt x="4998" y="0"/>
                      <a:pt x="4343"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17" name="Google Shape;717;p53"/>
              <p:cNvSpPr/>
              <p:nvPr/>
            </p:nvSpPr>
            <p:spPr>
              <a:xfrm>
                <a:off x="5662375" y="1389750"/>
                <a:ext cx="140125" cy="122600"/>
              </a:xfrm>
              <a:custGeom>
                <a:rect b="b" l="l" r="r" t="t"/>
                <a:pathLst>
                  <a:path extrusionOk="0" h="4904" w="5605">
                    <a:moveTo>
                      <a:pt x="1237" y="0"/>
                    </a:moveTo>
                    <a:cubicBezTo>
                      <a:pt x="575" y="0"/>
                      <a:pt x="0" y="828"/>
                      <a:pt x="612" y="1440"/>
                    </a:cubicBezTo>
                    <a:lnTo>
                      <a:pt x="3816" y="4644"/>
                    </a:lnTo>
                    <a:cubicBezTo>
                      <a:pt x="3999" y="4827"/>
                      <a:pt x="4202" y="4904"/>
                      <a:pt x="4395" y="4904"/>
                    </a:cubicBezTo>
                    <a:cubicBezTo>
                      <a:pt x="5049" y="4904"/>
                      <a:pt x="5604" y="4029"/>
                      <a:pt x="4987" y="3411"/>
                    </a:cubicBezTo>
                    <a:lnTo>
                      <a:pt x="1844" y="269"/>
                    </a:lnTo>
                    <a:cubicBezTo>
                      <a:pt x="1655" y="80"/>
                      <a:pt x="1442" y="0"/>
                      <a:pt x="1237"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18" name="Google Shape;718;p53"/>
              <p:cNvSpPr/>
              <p:nvPr/>
            </p:nvSpPr>
            <p:spPr>
              <a:xfrm>
                <a:off x="4882850" y="1809275"/>
                <a:ext cx="146350" cy="43150"/>
              </a:xfrm>
              <a:custGeom>
                <a:rect b="b" l="l" r="r" t="t"/>
                <a:pathLst>
                  <a:path extrusionOk="0" h="1726" w="5854">
                    <a:moveTo>
                      <a:pt x="1109" y="1"/>
                    </a:moveTo>
                    <a:cubicBezTo>
                      <a:pt x="0" y="1"/>
                      <a:pt x="0" y="1726"/>
                      <a:pt x="1109" y="1726"/>
                    </a:cubicBezTo>
                    <a:lnTo>
                      <a:pt x="4744" y="1726"/>
                    </a:lnTo>
                    <a:cubicBezTo>
                      <a:pt x="5854" y="1726"/>
                      <a:pt x="5854" y="1"/>
                      <a:pt x="4744"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19" name="Google Shape;719;p53"/>
              <p:cNvSpPr/>
              <p:nvPr/>
            </p:nvSpPr>
            <p:spPr>
              <a:xfrm>
                <a:off x="5309525" y="1754200"/>
                <a:ext cx="41600" cy="140975"/>
              </a:xfrm>
              <a:custGeom>
                <a:rect b="b" l="l" r="r" t="t"/>
                <a:pathLst>
                  <a:path extrusionOk="0" h="5639" w="1664">
                    <a:moveTo>
                      <a:pt x="832" y="1"/>
                    </a:moveTo>
                    <a:cubicBezTo>
                      <a:pt x="432" y="1"/>
                      <a:pt x="31" y="263"/>
                      <a:pt x="0" y="786"/>
                    </a:cubicBezTo>
                    <a:lnTo>
                      <a:pt x="0" y="4853"/>
                    </a:lnTo>
                    <a:cubicBezTo>
                      <a:pt x="31" y="5377"/>
                      <a:pt x="432" y="5639"/>
                      <a:pt x="832" y="5639"/>
                    </a:cubicBezTo>
                    <a:cubicBezTo>
                      <a:pt x="1233" y="5639"/>
                      <a:pt x="1633" y="5377"/>
                      <a:pt x="1664" y="4853"/>
                    </a:cubicBezTo>
                    <a:lnTo>
                      <a:pt x="1664" y="786"/>
                    </a:lnTo>
                    <a:cubicBezTo>
                      <a:pt x="1633" y="263"/>
                      <a:pt x="1233" y="1"/>
                      <a:pt x="832"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20" name="Google Shape;720;p53"/>
              <p:cNvSpPr/>
              <p:nvPr/>
            </p:nvSpPr>
            <p:spPr>
              <a:xfrm>
                <a:off x="5633000" y="1832375"/>
                <a:ext cx="130950" cy="41625"/>
              </a:xfrm>
              <a:custGeom>
                <a:rect b="b" l="l" r="r" t="t"/>
                <a:pathLst>
                  <a:path extrusionOk="0" h="1665" w="5238">
                    <a:moveTo>
                      <a:pt x="1048" y="1"/>
                    </a:moveTo>
                    <a:cubicBezTo>
                      <a:pt x="0" y="62"/>
                      <a:pt x="0" y="1603"/>
                      <a:pt x="1048" y="1664"/>
                    </a:cubicBezTo>
                    <a:lnTo>
                      <a:pt x="4190" y="1664"/>
                    </a:lnTo>
                    <a:cubicBezTo>
                      <a:pt x="5237" y="1603"/>
                      <a:pt x="5237" y="62"/>
                      <a:pt x="4190"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21" name="Google Shape;721;p53"/>
              <p:cNvSpPr/>
              <p:nvPr/>
            </p:nvSpPr>
            <p:spPr>
              <a:xfrm>
                <a:off x="4699500" y="528900"/>
                <a:ext cx="150900" cy="133375"/>
              </a:xfrm>
              <a:custGeom>
                <a:rect b="b" l="l" r="r" t="t"/>
                <a:pathLst>
                  <a:path extrusionOk="0" h="5335" w="6036">
                    <a:moveTo>
                      <a:pt x="1209" y="1"/>
                    </a:moveTo>
                    <a:cubicBezTo>
                      <a:pt x="556" y="1"/>
                      <a:pt x="0" y="875"/>
                      <a:pt x="618" y="1493"/>
                    </a:cubicBezTo>
                    <a:lnTo>
                      <a:pt x="4253" y="5066"/>
                    </a:lnTo>
                    <a:cubicBezTo>
                      <a:pt x="4443" y="5256"/>
                      <a:pt x="4653" y="5335"/>
                      <a:pt x="4852" y="5335"/>
                    </a:cubicBezTo>
                    <a:cubicBezTo>
                      <a:pt x="5498" y="5335"/>
                      <a:pt x="6036" y="4508"/>
                      <a:pt x="5424" y="3896"/>
                    </a:cubicBezTo>
                    <a:lnTo>
                      <a:pt x="1789" y="261"/>
                    </a:lnTo>
                    <a:cubicBezTo>
                      <a:pt x="1606" y="77"/>
                      <a:pt x="1403" y="1"/>
                      <a:pt x="1209"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22" name="Google Shape;722;p53"/>
              <p:cNvSpPr/>
              <p:nvPr/>
            </p:nvSpPr>
            <p:spPr>
              <a:xfrm>
                <a:off x="4665775" y="2104400"/>
                <a:ext cx="104050" cy="87450"/>
              </a:xfrm>
              <a:custGeom>
                <a:rect b="b" l="l" r="r" t="t"/>
                <a:pathLst>
                  <a:path extrusionOk="0" h="3498" w="4162">
                    <a:moveTo>
                      <a:pt x="2943" y="0"/>
                    </a:moveTo>
                    <a:cubicBezTo>
                      <a:pt x="2761" y="0"/>
                      <a:pt x="2573" y="63"/>
                      <a:pt x="2399" y="210"/>
                    </a:cubicBezTo>
                    <a:lnTo>
                      <a:pt x="612" y="2059"/>
                    </a:lnTo>
                    <a:cubicBezTo>
                      <a:pt x="0" y="2670"/>
                      <a:pt x="538" y="3498"/>
                      <a:pt x="1184" y="3498"/>
                    </a:cubicBezTo>
                    <a:cubicBezTo>
                      <a:pt x="1383" y="3498"/>
                      <a:pt x="1593" y="3419"/>
                      <a:pt x="1782" y="3229"/>
                    </a:cubicBezTo>
                    <a:lnTo>
                      <a:pt x="3631" y="1443"/>
                    </a:lnTo>
                    <a:cubicBezTo>
                      <a:pt x="4161" y="816"/>
                      <a:pt x="3597" y="0"/>
                      <a:pt x="2943"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23" name="Google Shape;723;p53"/>
              <p:cNvSpPr/>
              <p:nvPr/>
            </p:nvSpPr>
            <p:spPr>
              <a:xfrm>
                <a:off x="5070775" y="2083850"/>
                <a:ext cx="43150" cy="173700"/>
              </a:xfrm>
              <a:custGeom>
                <a:rect b="b" l="l" r="r" t="t"/>
                <a:pathLst>
                  <a:path extrusionOk="0" h="6948" w="1726">
                    <a:moveTo>
                      <a:pt x="863" y="0"/>
                    </a:moveTo>
                    <a:cubicBezTo>
                      <a:pt x="462" y="0"/>
                      <a:pt x="62" y="262"/>
                      <a:pt x="0" y="786"/>
                    </a:cubicBezTo>
                    <a:lnTo>
                      <a:pt x="0" y="6208"/>
                    </a:lnTo>
                    <a:cubicBezTo>
                      <a:pt x="62" y="6701"/>
                      <a:pt x="462" y="6947"/>
                      <a:pt x="863" y="6947"/>
                    </a:cubicBezTo>
                    <a:cubicBezTo>
                      <a:pt x="1263" y="6947"/>
                      <a:pt x="1664" y="6701"/>
                      <a:pt x="1725" y="6208"/>
                    </a:cubicBezTo>
                    <a:lnTo>
                      <a:pt x="1725" y="786"/>
                    </a:lnTo>
                    <a:cubicBezTo>
                      <a:pt x="1664" y="262"/>
                      <a:pt x="1263" y="0"/>
                      <a:pt x="863"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24" name="Google Shape;724;p53"/>
              <p:cNvSpPr/>
              <p:nvPr/>
            </p:nvSpPr>
            <p:spPr>
              <a:xfrm>
                <a:off x="5508225" y="2194375"/>
                <a:ext cx="143275" cy="43150"/>
              </a:xfrm>
              <a:custGeom>
                <a:rect b="b" l="l" r="r" t="t"/>
                <a:pathLst>
                  <a:path extrusionOk="0" h="1726" w="5731">
                    <a:moveTo>
                      <a:pt x="1048" y="0"/>
                    </a:moveTo>
                    <a:cubicBezTo>
                      <a:pt x="0" y="123"/>
                      <a:pt x="0" y="1602"/>
                      <a:pt x="1048" y="1725"/>
                    </a:cubicBezTo>
                    <a:lnTo>
                      <a:pt x="4683" y="1725"/>
                    </a:lnTo>
                    <a:cubicBezTo>
                      <a:pt x="5731" y="1602"/>
                      <a:pt x="5731" y="123"/>
                      <a:pt x="4683"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25" name="Google Shape;725;p53"/>
              <p:cNvSpPr/>
              <p:nvPr/>
            </p:nvSpPr>
            <p:spPr>
              <a:xfrm>
                <a:off x="5924225" y="2024375"/>
                <a:ext cx="150775" cy="133600"/>
              </a:xfrm>
              <a:custGeom>
                <a:rect b="b" l="l" r="r" t="t"/>
                <a:pathLst>
                  <a:path extrusionOk="0" h="5344" w="6031">
                    <a:moveTo>
                      <a:pt x="1184" y="1"/>
                    </a:moveTo>
                    <a:cubicBezTo>
                      <a:pt x="539" y="1"/>
                      <a:pt x="1" y="828"/>
                      <a:pt x="612" y="1440"/>
                    </a:cubicBezTo>
                    <a:lnTo>
                      <a:pt x="4186" y="5075"/>
                    </a:lnTo>
                    <a:cubicBezTo>
                      <a:pt x="4375" y="5264"/>
                      <a:pt x="4589" y="5343"/>
                      <a:pt x="4794" y="5343"/>
                    </a:cubicBezTo>
                    <a:cubicBezTo>
                      <a:pt x="5456" y="5343"/>
                      <a:pt x="6030" y="4516"/>
                      <a:pt x="5418" y="3904"/>
                    </a:cubicBezTo>
                    <a:lnTo>
                      <a:pt x="1783" y="269"/>
                    </a:lnTo>
                    <a:cubicBezTo>
                      <a:pt x="1594" y="80"/>
                      <a:pt x="1384" y="1"/>
                      <a:pt x="1184"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26" name="Google Shape;726;p53"/>
              <p:cNvSpPr/>
              <p:nvPr/>
            </p:nvSpPr>
            <p:spPr>
              <a:xfrm>
                <a:off x="6011925" y="1664475"/>
                <a:ext cx="41600" cy="129025"/>
              </a:xfrm>
              <a:custGeom>
                <a:rect b="b" l="l" r="r" t="t"/>
                <a:pathLst>
                  <a:path extrusionOk="0" h="5161" w="1664">
                    <a:moveTo>
                      <a:pt x="832" y="1"/>
                    </a:moveTo>
                    <a:cubicBezTo>
                      <a:pt x="432" y="1"/>
                      <a:pt x="31" y="247"/>
                      <a:pt x="0" y="740"/>
                    </a:cubicBezTo>
                    <a:lnTo>
                      <a:pt x="0" y="4375"/>
                    </a:lnTo>
                    <a:cubicBezTo>
                      <a:pt x="31" y="4899"/>
                      <a:pt x="432" y="5161"/>
                      <a:pt x="832" y="5161"/>
                    </a:cubicBezTo>
                    <a:cubicBezTo>
                      <a:pt x="1233" y="5161"/>
                      <a:pt x="1633" y="4899"/>
                      <a:pt x="1664" y="4375"/>
                    </a:cubicBezTo>
                    <a:lnTo>
                      <a:pt x="1664" y="740"/>
                    </a:lnTo>
                    <a:cubicBezTo>
                      <a:pt x="1633" y="247"/>
                      <a:pt x="1233" y="1"/>
                      <a:pt x="832"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27" name="Google Shape;727;p53"/>
              <p:cNvSpPr/>
              <p:nvPr/>
            </p:nvSpPr>
            <p:spPr>
              <a:xfrm>
                <a:off x="4484000" y="2320125"/>
                <a:ext cx="127925" cy="111125"/>
              </a:xfrm>
              <a:custGeom>
                <a:rect b="b" l="l" r="r" t="t"/>
                <a:pathLst>
                  <a:path extrusionOk="0" h="4445" w="5117">
                    <a:moveTo>
                      <a:pt x="1237" y="0"/>
                    </a:moveTo>
                    <a:cubicBezTo>
                      <a:pt x="575" y="0"/>
                      <a:pt x="1" y="828"/>
                      <a:pt x="612" y="1440"/>
                    </a:cubicBezTo>
                    <a:cubicBezTo>
                      <a:pt x="1475" y="2364"/>
                      <a:pt x="2399" y="3226"/>
                      <a:pt x="3323" y="4151"/>
                    </a:cubicBezTo>
                    <a:cubicBezTo>
                      <a:pt x="3501" y="4358"/>
                      <a:pt x="3708" y="4445"/>
                      <a:pt x="3909" y="4445"/>
                    </a:cubicBezTo>
                    <a:cubicBezTo>
                      <a:pt x="4542" y="4445"/>
                      <a:pt x="5117" y="3588"/>
                      <a:pt x="4556" y="2980"/>
                    </a:cubicBezTo>
                    <a:lnTo>
                      <a:pt x="1845" y="269"/>
                    </a:lnTo>
                    <a:cubicBezTo>
                      <a:pt x="1655" y="80"/>
                      <a:pt x="1442" y="0"/>
                      <a:pt x="1237"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28" name="Google Shape;728;p53"/>
              <p:cNvSpPr/>
              <p:nvPr/>
            </p:nvSpPr>
            <p:spPr>
              <a:xfrm>
                <a:off x="5369550" y="2500375"/>
                <a:ext cx="127825" cy="111800"/>
              </a:xfrm>
              <a:custGeom>
                <a:rect b="b" l="l" r="r" t="t"/>
                <a:pathLst>
                  <a:path extrusionOk="0" h="4472" w="5113">
                    <a:moveTo>
                      <a:pt x="3872" y="0"/>
                    </a:moveTo>
                    <a:cubicBezTo>
                      <a:pt x="3668" y="0"/>
                      <a:pt x="3456" y="79"/>
                      <a:pt x="3268" y="268"/>
                    </a:cubicBezTo>
                    <a:lnTo>
                      <a:pt x="618" y="2979"/>
                    </a:lnTo>
                    <a:cubicBezTo>
                      <a:pt x="1" y="3597"/>
                      <a:pt x="556" y="4471"/>
                      <a:pt x="1210" y="4471"/>
                    </a:cubicBezTo>
                    <a:cubicBezTo>
                      <a:pt x="1403" y="4471"/>
                      <a:pt x="1606" y="4394"/>
                      <a:pt x="1789" y="4211"/>
                    </a:cubicBezTo>
                    <a:lnTo>
                      <a:pt x="4500" y="1500"/>
                    </a:lnTo>
                    <a:cubicBezTo>
                      <a:pt x="5113" y="840"/>
                      <a:pt x="4536" y="0"/>
                      <a:pt x="3872"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29" name="Google Shape;729;p53"/>
              <p:cNvSpPr/>
              <p:nvPr/>
            </p:nvSpPr>
            <p:spPr>
              <a:xfrm>
                <a:off x="5807825" y="2387675"/>
                <a:ext cx="42375" cy="178700"/>
              </a:xfrm>
              <a:custGeom>
                <a:rect b="b" l="l" r="r" t="t"/>
                <a:pathLst>
                  <a:path extrusionOk="0" h="7148" w="1695">
                    <a:moveTo>
                      <a:pt x="840" y="1"/>
                    </a:moveTo>
                    <a:cubicBezTo>
                      <a:pt x="416" y="1"/>
                      <a:pt x="0" y="278"/>
                      <a:pt x="31" y="832"/>
                    </a:cubicBezTo>
                    <a:lnTo>
                      <a:pt x="31" y="6316"/>
                    </a:lnTo>
                    <a:cubicBezTo>
                      <a:pt x="31" y="6871"/>
                      <a:pt x="447" y="7148"/>
                      <a:pt x="863" y="7148"/>
                    </a:cubicBezTo>
                    <a:cubicBezTo>
                      <a:pt x="1279" y="7148"/>
                      <a:pt x="1695" y="6871"/>
                      <a:pt x="1695" y="6316"/>
                    </a:cubicBezTo>
                    <a:lnTo>
                      <a:pt x="1695" y="832"/>
                    </a:lnTo>
                    <a:cubicBezTo>
                      <a:pt x="1695" y="278"/>
                      <a:pt x="1264" y="1"/>
                      <a:pt x="840"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30" name="Google Shape;730;p53"/>
              <p:cNvSpPr/>
              <p:nvPr/>
            </p:nvSpPr>
            <p:spPr>
              <a:xfrm>
                <a:off x="5554425" y="2875200"/>
                <a:ext cx="152525" cy="41625"/>
              </a:xfrm>
              <a:custGeom>
                <a:rect b="b" l="l" r="r" t="t"/>
                <a:pathLst>
                  <a:path extrusionOk="0" h="1665" w="6101">
                    <a:moveTo>
                      <a:pt x="987" y="1"/>
                    </a:moveTo>
                    <a:cubicBezTo>
                      <a:pt x="1" y="62"/>
                      <a:pt x="1" y="1603"/>
                      <a:pt x="987" y="1664"/>
                    </a:cubicBezTo>
                    <a:lnTo>
                      <a:pt x="5115" y="1664"/>
                    </a:lnTo>
                    <a:cubicBezTo>
                      <a:pt x="6101" y="1603"/>
                      <a:pt x="6101" y="62"/>
                      <a:pt x="5115"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31" name="Google Shape;731;p53"/>
              <p:cNvSpPr/>
              <p:nvPr/>
            </p:nvSpPr>
            <p:spPr>
              <a:xfrm>
                <a:off x="5991850" y="2703875"/>
                <a:ext cx="150950" cy="134900"/>
              </a:xfrm>
              <a:custGeom>
                <a:rect b="b" l="l" r="r" t="t"/>
                <a:pathLst>
                  <a:path extrusionOk="0" h="5396" w="6038">
                    <a:moveTo>
                      <a:pt x="1210" y="1"/>
                    </a:moveTo>
                    <a:cubicBezTo>
                      <a:pt x="556" y="1"/>
                      <a:pt x="1" y="875"/>
                      <a:pt x="618" y="1493"/>
                    </a:cubicBezTo>
                    <a:lnTo>
                      <a:pt x="4192" y="5128"/>
                    </a:lnTo>
                    <a:cubicBezTo>
                      <a:pt x="4380" y="5317"/>
                      <a:pt x="4592" y="5396"/>
                      <a:pt x="4796" y="5396"/>
                    </a:cubicBezTo>
                    <a:cubicBezTo>
                      <a:pt x="5460" y="5396"/>
                      <a:pt x="6037" y="4556"/>
                      <a:pt x="5424" y="3896"/>
                    </a:cubicBezTo>
                    <a:lnTo>
                      <a:pt x="1789" y="261"/>
                    </a:lnTo>
                    <a:cubicBezTo>
                      <a:pt x="1606" y="78"/>
                      <a:pt x="1403" y="1"/>
                      <a:pt x="1210"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32" name="Google Shape;732;p53"/>
              <p:cNvSpPr/>
              <p:nvPr/>
            </p:nvSpPr>
            <p:spPr>
              <a:xfrm>
                <a:off x="6139875" y="2432575"/>
                <a:ext cx="116875" cy="99700"/>
              </a:xfrm>
              <a:custGeom>
                <a:rect b="b" l="l" r="r" t="t"/>
                <a:pathLst>
                  <a:path extrusionOk="0" h="3988" w="4675">
                    <a:moveTo>
                      <a:pt x="3438" y="0"/>
                    </a:moveTo>
                    <a:cubicBezTo>
                      <a:pt x="3233" y="0"/>
                      <a:pt x="3020" y="79"/>
                      <a:pt x="2830" y="269"/>
                    </a:cubicBezTo>
                    <a:lnTo>
                      <a:pt x="612" y="2548"/>
                    </a:lnTo>
                    <a:cubicBezTo>
                      <a:pt x="1" y="3160"/>
                      <a:pt x="539" y="3988"/>
                      <a:pt x="1184" y="3988"/>
                    </a:cubicBezTo>
                    <a:cubicBezTo>
                      <a:pt x="1384" y="3988"/>
                      <a:pt x="1594" y="3908"/>
                      <a:pt x="1783" y="3719"/>
                    </a:cubicBezTo>
                    <a:lnTo>
                      <a:pt x="4063" y="1439"/>
                    </a:lnTo>
                    <a:cubicBezTo>
                      <a:pt x="4675" y="828"/>
                      <a:pt x="4100" y="0"/>
                      <a:pt x="3438"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33" name="Google Shape;733;p53"/>
              <p:cNvSpPr/>
              <p:nvPr/>
            </p:nvSpPr>
            <p:spPr>
              <a:xfrm>
                <a:off x="5300250" y="3056600"/>
                <a:ext cx="162275" cy="144900"/>
              </a:xfrm>
              <a:custGeom>
                <a:rect b="b" l="l" r="r" t="t"/>
                <a:pathLst>
                  <a:path extrusionOk="0" h="5796" w="6491">
                    <a:moveTo>
                      <a:pt x="1231" y="1"/>
                    </a:moveTo>
                    <a:cubicBezTo>
                      <a:pt x="590" y="1"/>
                      <a:pt x="1" y="863"/>
                      <a:pt x="618" y="1432"/>
                    </a:cubicBezTo>
                    <a:lnTo>
                      <a:pt x="4684" y="5560"/>
                    </a:lnTo>
                    <a:cubicBezTo>
                      <a:pt x="4863" y="5725"/>
                      <a:pt x="5060" y="5795"/>
                      <a:pt x="5251" y="5795"/>
                    </a:cubicBezTo>
                    <a:cubicBezTo>
                      <a:pt x="5913" y="5795"/>
                      <a:pt x="6491" y="4950"/>
                      <a:pt x="5917" y="4328"/>
                    </a:cubicBezTo>
                    <a:lnTo>
                      <a:pt x="1788" y="262"/>
                    </a:lnTo>
                    <a:cubicBezTo>
                      <a:pt x="1619" y="77"/>
                      <a:pt x="1423" y="1"/>
                      <a:pt x="1231"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34" name="Google Shape;734;p53"/>
              <p:cNvSpPr/>
              <p:nvPr/>
            </p:nvSpPr>
            <p:spPr>
              <a:xfrm>
                <a:off x="5617550" y="3145975"/>
                <a:ext cx="151050" cy="134700"/>
              </a:xfrm>
              <a:custGeom>
                <a:rect b="b" l="l" r="r" t="t"/>
                <a:pathLst>
                  <a:path extrusionOk="0" h="5388" w="6042">
                    <a:moveTo>
                      <a:pt x="4833" y="0"/>
                    </a:moveTo>
                    <a:cubicBezTo>
                      <a:pt x="4639" y="0"/>
                      <a:pt x="4437" y="77"/>
                      <a:pt x="4253" y="260"/>
                    </a:cubicBezTo>
                    <a:lnTo>
                      <a:pt x="618" y="3895"/>
                    </a:lnTo>
                    <a:cubicBezTo>
                      <a:pt x="0" y="4513"/>
                      <a:pt x="556" y="5388"/>
                      <a:pt x="1209" y="5388"/>
                    </a:cubicBezTo>
                    <a:cubicBezTo>
                      <a:pt x="1403" y="5388"/>
                      <a:pt x="1606" y="5311"/>
                      <a:pt x="1789" y="5128"/>
                    </a:cubicBezTo>
                    <a:lnTo>
                      <a:pt x="5424" y="1492"/>
                    </a:lnTo>
                    <a:cubicBezTo>
                      <a:pt x="6042" y="875"/>
                      <a:pt x="5487" y="0"/>
                      <a:pt x="4833"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35" name="Google Shape;735;p53"/>
              <p:cNvSpPr/>
              <p:nvPr/>
            </p:nvSpPr>
            <p:spPr>
              <a:xfrm>
                <a:off x="6014500" y="2977150"/>
                <a:ext cx="126225" cy="109750"/>
              </a:xfrm>
              <a:custGeom>
                <a:rect b="b" l="l" r="r" t="t"/>
                <a:pathLst>
                  <a:path extrusionOk="0" h="4390" w="5049">
                    <a:moveTo>
                      <a:pt x="1241" y="1"/>
                    </a:moveTo>
                    <a:cubicBezTo>
                      <a:pt x="579" y="1"/>
                      <a:pt x="1" y="846"/>
                      <a:pt x="575" y="1468"/>
                    </a:cubicBezTo>
                    <a:lnTo>
                      <a:pt x="3348" y="4179"/>
                    </a:lnTo>
                    <a:cubicBezTo>
                      <a:pt x="3522" y="4326"/>
                      <a:pt x="3707" y="4389"/>
                      <a:pt x="3885" y="4389"/>
                    </a:cubicBezTo>
                    <a:cubicBezTo>
                      <a:pt x="4522" y="4389"/>
                      <a:pt x="5049" y="3573"/>
                      <a:pt x="4518" y="2947"/>
                    </a:cubicBezTo>
                    <a:lnTo>
                      <a:pt x="1807" y="236"/>
                    </a:lnTo>
                    <a:cubicBezTo>
                      <a:pt x="1628" y="70"/>
                      <a:pt x="1431" y="1"/>
                      <a:pt x="1241"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36" name="Google Shape;736;p53"/>
              <p:cNvSpPr/>
              <p:nvPr/>
            </p:nvSpPr>
            <p:spPr>
              <a:xfrm>
                <a:off x="5198725" y="3339850"/>
                <a:ext cx="127650" cy="110475"/>
              </a:xfrm>
              <a:custGeom>
                <a:rect b="b" l="l" r="r" t="t"/>
                <a:pathLst>
                  <a:path extrusionOk="0" h="4419" w="5106">
                    <a:moveTo>
                      <a:pt x="3922" y="0"/>
                    </a:moveTo>
                    <a:cubicBezTo>
                      <a:pt x="3722" y="0"/>
                      <a:pt x="3512" y="79"/>
                      <a:pt x="3323" y="269"/>
                    </a:cubicBezTo>
                    <a:lnTo>
                      <a:pt x="612" y="2980"/>
                    </a:lnTo>
                    <a:cubicBezTo>
                      <a:pt x="0" y="3591"/>
                      <a:pt x="539" y="4419"/>
                      <a:pt x="1184" y="4419"/>
                    </a:cubicBezTo>
                    <a:cubicBezTo>
                      <a:pt x="1384" y="4419"/>
                      <a:pt x="1594" y="4339"/>
                      <a:pt x="1783" y="4150"/>
                    </a:cubicBezTo>
                    <a:lnTo>
                      <a:pt x="4494" y="1439"/>
                    </a:lnTo>
                    <a:cubicBezTo>
                      <a:pt x="5106" y="827"/>
                      <a:pt x="4567" y="0"/>
                      <a:pt x="3922"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37" name="Google Shape;737;p53"/>
              <p:cNvSpPr/>
              <p:nvPr/>
            </p:nvSpPr>
            <p:spPr>
              <a:xfrm>
                <a:off x="3191650" y="4257900"/>
                <a:ext cx="152450" cy="133375"/>
              </a:xfrm>
              <a:custGeom>
                <a:rect b="b" l="l" r="r" t="t"/>
                <a:pathLst>
                  <a:path extrusionOk="0" h="5335" w="6098">
                    <a:moveTo>
                      <a:pt x="1237" y="0"/>
                    </a:moveTo>
                    <a:cubicBezTo>
                      <a:pt x="575" y="0"/>
                      <a:pt x="0" y="828"/>
                      <a:pt x="612" y="1439"/>
                    </a:cubicBezTo>
                    <a:lnTo>
                      <a:pt x="4247" y="5075"/>
                    </a:lnTo>
                    <a:cubicBezTo>
                      <a:pt x="4430" y="5258"/>
                      <a:pt x="4636" y="5335"/>
                      <a:pt x="4835" y="5335"/>
                    </a:cubicBezTo>
                    <a:cubicBezTo>
                      <a:pt x="5506" y="5335"/>
                      <a:pt x="6097" y="4460"/>
                      <a:pt x="5480" y="3842"/>
                    </a:cubicBezTo>
                    <a:lnTo>
                      <a:pt x="1844" y="269"/>
                    </a:lnTo>
                    <a:cubicBezTo>
                      <a:pt x="1655" y="79"/>
                      <a:pt x="1442" y="0"/>
                      <a:pt x="1237"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38" name="Google Shape;738;p53"/>
              <p:cNvSpPr/>
              <p:nvPr/>
            </p:nvSpPr>
            <p:spPr>
              <a:xfrm>
                <a:off x="3362625" y="4529200"/>
                <a:ext cx="140125" cy="122600"/>
              </a:xfrm>
              <a:custGeom>
                <a:rect b="b" l="l" r="r" t="t"/>
                <a:pathLst>
                  <a:path extrusionOk="0" h="4904" w="5605">
                    <a:moveTo>
                      <a:pt x="4342" y="1"/>
                    </a:moveTo>
                    <a:cubicBezTo>
                      <a:pt x="4143" y="1"/>
                      <a:pt x="3938" y="78"/>
                      <a:pt x="3755" y="261"/>
                    </a:cubicBezTo>
                    <a:lnTo>
                      <a:pt x="612" y="3465"/>
                    </a:lnTo>
                    <a:cubicBezTo>
                      <a:pt x="1" y="4076"/>
                      <a:pt x="539" y="4904"/>
                      <a:pt x="1184" y="4904"/>
                    </a:cubicBezTo>
                    <a:cubicBezTo>
                      <a:pt x="1384" y="4904"/>
                      <a:pt x="1594" y="4825"/>
                      <a:pt x="1783" y="4635"/>
                    </a:cubicBezTo>
                    <a:cubicBezTo>
                      <a:pt x="2830" y="3588"/>
                      <a:pt x="3878" y="2540"/>
                      <a:pt x="4987" y="1493"/>
                    </a:cubicBezTo>
                    <a:cubicBezTo>
                      <a:pt x="5605" y="875"/>
                      <a:pt x="5013" y="1"/>
                      <a:pt x="4342"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39" name="Google Shape;739;p53"/>
              <p:cNvSpPr/>
              <p:nvPr/>
            </p:nvSpPr>
            <p:spPr>
              <a:xfrm>
                <a:off x="3622950" y="4416550"/>
                <a:ext cx="128025" cy="110475"/>
              </a:xfrm>
              <a:custGeom>
                <a:rect b="b" l="l" r="r" t="t"/>
                <a:pathLst>
                  <a:path extrusionOk="0" h="4419" w="5121">
                    <a:moveTo>
                      <a:pt x="1184" y="0"/>
                    </a:moveTo>
                    <a:cubicBezTo>
                      <a:pt x="539" y="0"/>
                      <a:pt x="0" y="828"/>
                      <a:pt x="612" y="1440"/>
                    </a:cubicBezTo>
                    <a:lnTo>
                      <a:pt x="3323" y="4151"/>
                    </a:lnTo>
                    <a:cubicBezTo>
                      <a:pt x="3512" y="4340"/>
                      <a:pt x="3722" y="4419"/>
                      <a:pt x="3923" y="4419"/>
                    </a:cubicBezTo>
                    <a:cubicBezTo>
                      <a:pt x="4571" y="4419"/>
                      <a:pt x="5120" y="3592"/>
                      <a:pt x="4555" y="2980"/>
                    </a:cubicBezTo>
                    <a:lnTo>
                      <a:pt x="1783" y="269"/>
                    </a:lnTo>
                    <a:cubicBezTo>
                      <a:pt x="1593" y="80"/>
                      <a:pt x="1384" y="0"/>
                      <a:pt x="1184"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40" name="Google Shape;740;p53"/>
              <p:cNvSpPr/>
              <p:nvPr/>
            </p:nvSpPr>
            <p:spPr>
              <a:xfrm>
                <a:off x="3847725" y="4645450"/>
                <a:ext cx="41625" cy="105925"/>
              </a:xfrm>
              <a:custGeom>
                <a:rect b="b" l="l" r="r" t="t"/>
                <a:pathLst>
                  <a:path extrusionOk="0" h="4237" w="1665">
                    <a:moveTo>
                      <a:pt x="832" y="1"/>
                    </a:moveTo>
                    <a:cubicBezTo>
                      <a:pt x="432" y="1"/>
                      <a:pt x="31" y="263"/>
                      <a:pt x="1" y="786"/>
                    </a:cubicBezTo>
                    <a:lnTo>
                      <a:pt x="1" y="3497"/>
                    </a:lnTo>
                    <a:cubicBezTo>
                      <a:pt x="31" y="3990"/>
                      <a:pt x="432" y="4237"/>
                      <a:pt x="832" y="4237"/>
                    </a:cubicBezTo>
                    <a:cubicBezTo>
                      <a:pt x="1233" y="4237"/>
                      <a:pt x="1633" y="3990"/>
                      <a:pt x="1664" y="3497"/>
                    </a:cubicBezTo>
                    <a:lnTo>
                      <a:pt x="1664" y="786"/>
                    </a:lnTo>
                    <a:cubicBezTo>
                      <a:pt x="1633" y="263"/>
                      <a:pt x="1233" y="1"/>
                      <a:pt x="832"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41" name="Google Shape;741;p53"/>
              <p:cNvSpPr/>
              <p:nvPr/>
            </p:nvSpPr>
            <p:spPr>
              <a:xfrm>
                <a:off x="4075650" y="4370550"/>
                <a:ext cx="163400" cy="145500"/>
              </a:xfrm>
              <a:custGeom>
                <a:rect b="b" l="l" r="r" t="t"/>
                <a:pathLst>
                  <a:path extrusionOk="0" h="5820" w="6536">
                    <a:moveTo>
                      <a:pt x="1263" y="0"/>
                    </a:moveTo>
                    <a:cubicBezTo>
                      <a:pt x="593" y="0"/>
                      <a:pt x="1" y="875"/>
                      <a:pt x="619" y="1493"/>
                    </a:cubicBezTo>
                    <a:lnTo>
                      <a:pt x="4685" y="5559"/>
                    </a:lnTo>
                    <a:cubicBezTo>
                      <a:pt x="4868" y="5742"/>
                      <a:pt x="5074" y="5819"/>
                      <a:pt x="5273" y="5819"/>
                    </a:cubicBezTo>
                    <a:cubicBezTo>
                      <a:pt x="5943" y="5819"/>
                      <a:pt x="6535" y="4945"/>
                      <a:pt x="5917" y="4327"/>
                    </a:cubicBezTo>
                    <a:lnTo>
                      <a:pt x="1851" y="260"/>
                    </a:lnTo>
                    <a:cubicBezTo>
                      <a:pt x="1668" y="77"/>
                      <a:pt x="1462" y="0"/>
                      <a:pt x="1263"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42" name="Google Shape;742;p53"/>
              <p:cNvSpPr/>
              <p:nvPr/>
            </p:nvSpPr>
            <p:spPr>
              <a:xfrm>
                <a:off x="4314300" y="4247450"/>
                <a:ext cx="124650" cy="109300"/>
              </a:xfrm>
              <a:custGeom>
                <a:rect b="b" l="l" r="r" t="t"/>
                <a:pathLst>
                  <a:path extrusionOk="0" h="4372" w="4986">
                    <a:moveTo>
                      <a:pt x="3868" y="1"/>
                    </a:moveTo>
                    <a:cubicBezTo>
                      <a:pt x="3694" y="1"/>
                      <a:pt x="3509" y="59"/>
                      <a:pt x="3334" y="194"/>
                    </a:cubicBezTo>
                    <a:lnTo>
                      <a:pt x="623" y="2905"/>
                    </a:lnTo>
                    <a:cubicBezTo>
                      <a:pt x="1" y="3527"/>
                      <a:pt x="568" y="4372"/>
                      <a:pt x="1228" y="4372"/>
                    </a:cubicBezTo>
                    <a:cubicBezTo>
                      <a:pt x="1417" y="4372"/>
                      <a:pt x="1615" y="4302"/>
                      <a:pt x="1793" y="4137"/>
                    </a:cubicBezTo>
                    <a:lnTo>
                      <a:pt x="4504" y="1364"/>
                    </a:lnTo>
                    <a:cubicBezTo>
                      <a:pt x="4986" y="739"/>
                      <a:pt x="4490" y="1"/>
                      <a:pt x="3868"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43" name="Google Shape;743;p53"/>
              <p:cNvSpPr/>
              <p:nvPr/>
            </p:nvSpPr>
            <p:spPr>
              <a:xfrm>
                <a:off x="4212750" y="3928475"/>
                <a:ext cx="125875" cy="109750"/>
              </a:xfrm>
              <a:custGeom>
                <a:rect b="b" l="l" r="r" t="t"/>
                <a:pathLst>
                  <a:path extrusionOk="0" h="4390" w="5035">
                    <a:moveTo>
                      <a:pt x="1209" y="0"/>
                    </a:moveTo>
                    <a:cubicBezTo>
                      <a:pt x="556" y="0"/>
                      <a:pt x="0" y="875"/>
                      <a:pt x="618" y="1492"/>
                    </a:cubicBezTo>
                    <a:lnTo>
                      <a:pt x="3329" y="4203"/>
                    </a:lnTo>
                    <a:cubicBezTo>
                      <a:pt x="3485" y="4333"/>
                      <a:pt x="3657" y="4389"/>
                      <a:pt x="3826" y="4389"/>
                    </a:cubicBezTo>
                    <a:cubicBezTo>
                      <a:pt x="4457" y="4389"/>
                      <a:pt x="5035" y="3603"/>
                      <a:pt x="4500" y="2971"/>
                    </a:cubicBezTo>
                    <a:lnTo>
                      <a:pt x="1789" y="260"/>
                    </a:lnTo>
                    <a:cubicBezTo>
                      <a:pt x="1606" y="77"/>
                      <a:pt x="1403" y="0"/>
                      <a:pt x="1209"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44" name="Google Shape;744;p53"/>
              <p:cNvSpPr/>
              <p:nvPr/>
            </p:nvSpPr>
            <p:spPr>
              <a:xfrm>
                <a:off x="4177475" y="3623275"/>
                <a:ext cx="129200" cy="110475"/>
              </a:xfrm>
              <a:custGeom>
                <a:rect b="b" l="l" r="r" t="t"/>
                <a:pathLst>
                  <a:path extrusionOk="0" h="4419" w="5168">
                    <a:moveTo>
                      <a:pt x="3958" y="0"/>
                    </a:moveTo>
                    <a:cubicBezTo>
                      <a:pt x="3762" y="0"/>
                      <a:pt x="3559" y="79"/>
                      <a:pt x="3385" y="269"/>
                    </a:cubicBezTo>
                    <a:lnTo>
                      <a:pt x="612" y="2980"/>
                    </a:lnTo>
                    <a:cubicBezTo>
                      <a:pt x="0" y="3591"/>
                      <a:pt x="575" y="4419"/>
                      <a:pt x="1237" y="4419"/>
                    </a:cubicBezTo>
                    <a:cubicBezTo>
                      <a:pt x="1442" y="4419"/>
                      <a:pt x="1655" y="4339"/>
                      <a:pt x="1844" y="4150"/>
                    </a:cubicBezTo>
                    <a:lnTo>
                      <a:pt x="4555" y="1439"/>
                    </a:lnTo>
                    <a:cubicBezTo>
                      <a:pt x="5167" y="827"/>
                      <a:pt x="4593" y="0"/>
                      <a:pt x="3958"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45" name="Google Shape;745;p53"/>
              <p:cNvSpPr/>
              <p:nvPr/>
            </p:nvSpPr>
            <p:spPr>
              <a:xfrm>
                <a:off x="4382350" y="4484325"/>
                <a:ext cx="161900" cy="144375"/>
              </a:xfrm>
              <a:custGeom>
                <a:rect b="b" l="l" r="r" t="t"/>
                <a:pathLst>
                  <a:path extrusionOk="0" h="5775" w="6476">
                    <a:moveTo>
                      <a:pt x="1184" y="0"/>
                    </a:moveTo>
                    <a:cubicBezTo>
                      <a:pt x="538" y="0"/>
                      <a:pt x="0" y="828"/>
                      <a:pt x="612" y="1440"/>
                    </a:cubicBezTo>
                    <a:lnTo>
                      <a:pt x="4678" y="5506"/>
                    </a:lnTo>
                    <a:cubicBezTo>
                      <a:pt x="4868" y="5695"/>
                      <a:pt x="5077" y="5775"/>
                      <a:pt x="5278" y="5775"/>
                    </a:cubicBezTo>
                    <a:cubicBezTo>
                      <a:pt x="5926" y="5775"/>
                      <a:pt x="6475" y="4947"/>
                      <a:pt x="5911" y="4335"/>
                    </a:cubicBezTo>
                    <a:lnTo>
                      <a:pt x="1782" y="269"/>
                    </a:lnTo>
                    <a:cubicBezTo>
                      <a:pt x="1593" y="80"/>
                      <a:pt x="1383" y="0"/>
                      <a:pt x="1184"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46" name="Google Shape;746;p53"/>
              <p:cNvSpPr/>
              <p:nvPr/>
            </p:nvSpPr>
            <p:spPr>
              <a:xfrm>
                <a:off x="4799675" y="4429800"/>
                <a:ext cx="41600" cy="196800"/>
              </a:xfrm>
              <a:custGeom>
                <a:rect b="b" l="l" r="r" t="t"/>
                <a:pathLst>
                  <a:path extrusionOk="0" h="7872" w="1664">
                    <a:moveTo>
                      <a:pt x="832" y="1"/>
                    </a:moveTo>
                    <a:cubicBezTo>
                      <a:pt x="431" y="1"/>
                      <a:pt x="31" y="263"/>
                      <a:pt x="0" y="786"/>
                    </a:cubicBezTo>
                    <a:lnTo>
                      <a:pt x="0" y="7133"/>
                    </a:lnTo>
                    <a:cubicBezTo>
                      <a:pt x="31" y="7625"/>
                      <a:pt x="431" y="7872"/>
                      <a:pt x="832" y="7872"/>
                    </a:cubicBezTo>
                    <a:cubicBezTo>
                      <a:pt x="1232" y="7872"/>
                      <a:pt x="1633" y="7625"/>
                      <a:pt x="1664" y="7133"/>
                    </a:cubicBezTo>
                    <a:lnTo>
                      <a:pt x="1664" y="786"/>
                    </a:lnTo>
                    <a:cubicBezTo>
                      <a:pt x="1633" y="263"/>
                      <a:pt x="1232" y="1"/>
                      <a:pt x="832"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47" name="Google Shape;747;p53"/>
              <p:cNvSpPr/>
              <p:nvPr/>
            </p:nvSpPr>
            <p:spPr>
              <a:xfrm>
                <a:off x="4827400" y="4789875"/>
                <a:ext cx="180225" cy="43150"/>
              </a:xfrm>
              <a:custGeom>
                <a:rect b="b" l="l" r="r" t="t"/>
                <a:pathLst>
                  <a:path extrusionOk="0" h="1726" w="7209">
                    <a:moveTo>
                      <a:pt x="1109" y="0"/>
                    </a:moveTo>
                    <a:cubicBezTo>
                      <a:pt x="0" y="0"/>
                      <a:pt x="0" y="1725"/>
                      <a:pt x="1109" y="1725"/>
                    </a:cubicBezTo>
                    <a:lnTo>
                      <a:pt x="6100" y="1725"/>
                    </a:lnTo>
                    <a:cubicBezTo>
                      <a:pt x="7209" y="1725"/>
                      <a:pt x="7209" y="0"/>
                      <a:pt x="6100"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48" name="Google Shape;748;p53"/>
              <p:cNvSpPr/>
              <p:nvPr/>
            </p:nvSpPr>
            <p:spPr>
              <a:xfrm>
                <a:off x="5039950" y="4472200"/>
                <a:ext cx="151025" cy="134750"/>
              </a:xfrm>
              <a:custGeom>
                <a:rect b="b" l="l" r="r" t="t"/>
                <a:pathLst>
                  <a:path extrusionOk="0" h="5390" w="6041">
                    <a:moveTo>
                      <a:pt x="4803" y="1"/>
                    </a:moveTo>
                    <a:cubicBezTo>
                      <a:pt x="4601" y="1"/>
                      <a:pt x="4388" y="78"/>
                      <a:pt x="4191" y="261"/>
                    </a:cubicBezTo>
                    <a:lnTo>
                      <a:pt x="617" y="3958"/>
                    </a:lnTo>
                    <a:cubicBezTo>
                      <a:pt x="0" y="4527"/>
                      <a:pt x="553" y="5389"/>
                      <a:pt x="1205" y="5389"/>
                    </a:cubicBezTo>
                    <a:cubicBezTo>
                      <a:pt x="1400" y="5389"/>
                      <a:pt x="1604" y="5313"/>
                      <a:pt x="1788" y="5129"/>
                    </a:cubicBezTo>
                    <a:lnTo>
                      <a:pt x="5423" y="1493"/>
                    </a:lnTo>
                    <a:cubicBezTo>
                      <a:pt x="6041" y="875"/>
                      <a:pt x="5485" y="1"/>
                      <a:pt x="4803"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49" name="Google Shape;749;p53"/>
              <p:cNvSpPr/>
              <p:nvPr/>
            </p:nvSpPr>
            <p:spPr>
              <a:xfrm>
                <a:off x="5232450" y="4620075"/>
                <a:ext cx="128325" cy="111625"/>
              </a:xfrm>
              <a:custGeom>
                <a:rect b="b" l="l" r="r" t="t"/>
                <a:pathLst>
                  <a:path extrusionOk="0" h="4465" w="5133">
                    <a:moveTo>
                      <a:pt x="1210" y="1"/>
                    </a:moveTo>
                    <a:cubicBezTo>
                      <a:pt x="556" y="1"/>
                      <a:pt x="1" y="875"/>
                      <a:pt x="619" y="1493"/>
                    </a:cubicBezTo>
                    <a:lnTo>
                      <a:pt x="3330" y="4204"/>
                    </a:lnTo>
                    <a:cubicBezTo>
                      <a:pt x="3513" y="4387"/>
                      <a:pt x="3715" y="4464"/>
                      <a:pt x="3910" y="4464"/>
                    </a:cubicBezTo>
                    <a:cubicBezTo>
                      <a:pt x="4566" y="4464"/>
                      <a:pt x="5132" y="3590"/>
                      <a:pt x="4562" y="2972"/>
                    </a:cubicBezTo>
                    <a:lnTo>
                      <a:pt x="1789" y="261"/>
                    </a:lnTo>
                    <a:cubicBezTo>
                      <a:pt x="1606" y="78"/>
                      <a:pt x="1404" y="1"/>
                      <a:pt x="1210"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50" name="Google Shape;750;p53"/>
              <p:cNvSpPr/>
              <p:nvPr/>
            </p:nvSpPr>
            <p:spPr>
              <a:xfrm>
                <a:off x="5391000" y="4417175"/>
                <a:ext cx="114875" cy="99775"/>
              </a:xfrm>
              <a:custGeom>
                <a:rect b="b" l="l" r="r" t="t"/>
                <a:pathLst>
                  <a:path extrusionOk="0" h="3991" w="4595">
                    <a:moveTo>
                      <a:pt x="3420" y="1"/>
                    </a:moveTo>
                    <a:cubicBezTo>
                      <a:pt x="3228" y="1"/>
                      <a:pt x="3026" y="73"/>
                      <a:pt x="2841" y="244"/>
                    </a:cubicBezTo>
                    <a:lnTo>
                      <a:pt x="623" y="2524"/>
                    </a:lnTo>
                    <a:cubicBezTo>
                      <a:pt x="1" y="3146"/>
                      <a:pt x="568" y="3991"/>
                      <a:pt x="1228" y="3991"/>
                    </a:cubicBezTo>
                    <a:cubicBezTo>
                      <a:pt x="1417" y="3991"/>
                      <a:pt x="1615" y="3921"/>
                      <a:pt x="1794" y="3756"/>
                    </a:cubicBezTo>
                    <a:lnTo>
                      <a:pt x="4073" y="1415"/>
                    </a:lnTo>
                    <a:cubicBezTo>
                      <a:pt x="4594" y="799"/>
                      <a:pt x="4059" y="1"/>
                      <a:pt x="3420"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51" name="Google Shape;751;p53"/>
              <p:cNvSpPr/>
              <p:nvPr/>
            </p:nvSpPr>
            <p:spPr>
              <a:xfrm>
                <a:off x="3532075" y="4858625"/>
                <a:ext cx="140225" cy="121975"/>
              </a:xfrm>
              <a:custGeom>
                <a:rect b="b" l="l" r="r" t="t"/>
                <a:pathLst>
                  <a:path extrusionOk="0" h="4879" w="5609">
                    <a:moveTo>
                      <a:pt x="1237" y="1"/>
                    </a:moveTo>
                    <a:cubicBezTo>
                      <a:pt x="574" y="1"/>
                      <a:pt x="0" y="828"/>
                      <a:pt x="612" y="1440"/>
                    </a:cubicBezTo>
                    <a:lnTo>
                      <a:pt x="3816" y="4644"/>
                    </a:lnTo>
                    <a:cubicBezTo>
                      <a:pt x="3981" y="4809"/>
                      <a:pt x="4171" y="4879"/>
                      <a:pt x="4357" y="4879"/>
                    </a:cubicBezTo>
                    <a:cubicBezTo>
                      <a:pt x="5004" y="4879"/>
                      <a:pt x="5609" y="4034"/>
                      <a:pt x="4986" y="3411"/>
                    </a:cubicBezTo>
                    <a:lnTo>
                      <a:pt x="1844" y="269"/>
                    </a:lnTo>
                    <a:cubicBezTo>
                      <a:pt x="1655" y="80"/>
                      <a:pt x="1442" y="1"/>
                      <a:pt x="1237"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52" name="Google Shape;752;p53"/>
              <p:cNvSpPr/>
              <p:nvPr/>
            </p:nvSpPr>
            <p:spPr>
              <a:xfrm>
                <a:off x="3817650" y="5028075"/>
                <a:ext cx="148600" cy="132325"/>
              </a:xfrm>
              <a:custGeom>
                <a:rect b="b" l="l" r="r" t="t"/>
                <a:pathLst>
                  <a:path extrusionOk="0" h="5293" w="5944">
                    <a:moveTo>
                      <a:pt x="4734" y="0"/>
                    </a:moveTo>
                    <a:cubicBezTo>
                      <a:pt x="4538" y="0"/>
                      <a:pt x="4336" y="79"/>
                      <a:pt x="4161" y="269"/>
                    </a:cubicBezTo>
                    <a:lnTo>
                      <a:pt x="526" y="3904"/>
                    </a:lnTo>
                    <a:cubicBezTo>
                      <a:pt x="1" y="4524"/>
                      <a:pt x="511" y="5293"/>
                      <a:pt x="1140" y="5293"/>
                    </a:cubicBezTo>
                    <a:cubicBezTo>
                      <a:pt x="1323" y="5293"/>
                      <a:pt x="1516" y="5227"/>
                      <a:pt x="1696" y="5075"/>
                    </a:cubicBezTo>
                    <a:lnTo>
                      <a:pt x="5332" y="1439"/>
                    </a:lnTo>
                    <a:cubicBezTo>
                      <a:pt x="5943" y="828"/>
                      <a:pt x="5369" y="0"/>
                      <a:pt x="4734"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53" name="Google Shape;753;p53"/>
              <p:cNvSpPr/>
              <p:nvPr/>
            </p:nvSpPr>
            <p:spPr>
              <a:xfrm>
                <a:off x="4064875" y="4744850"/>
                <a:ext cx="140250" cy="122425"/>
              </a:xfrm>
              <a:custGeom>
                <a:rect b="b" l="l" r="r" t="t"/>
                <a:pathLst>
                  <a:path extrusionOk="0" h="4897" w="5610">
                    <a:moveTo>
                      <a:pt x="1209" y="1"/>
                    </a:moveTo>
                    <a:cubicBezTo>
                      <a:pt x="556" y="1"/>
                      <a:pt x="0" y="875"/>
                      <a:pt x="618" y="1493"/>
                    </a:cubicBezTo>
                    <a:cubicBezTo>
                      <a:pt x="1666" y="2540"/>
                      <a:pt x="2713" y="3588"/>
                      <a:pt x="3761" y="4635"/>
                    </a:cubicBezTo>
                    <a:cubicBezTo>
                      <a:pt x="3945" y="4819"/>
                      <a:pt x="4151" y="4896"/>
                      <a:pt x="4351" y="4896"/>
                    </a:cubicBezTo>
                    <a:cubicBezTo>
                      <a:pt x="5021" y="4896"/>
                      <a:pt x="5610" y="4034"/>
                      <a:pt x="4993" y="3465"/>
                    </a:cubicBezTo>
                    <a:cubicBezTo>
                      <a:pt x="3945" y="2356"/>
                      <a:pt x="2836" y="1308"/>
                      <a:pt x="1789" y="261"/>
                    </a:cubicBezTo>
                    <a:cubicBezTo>
                      <a:pt x="1606" y="78"/>
                      <a:pt x="1403" y="1"/>
                      <a:pt x="1209"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54" name="Google Shape;754;p53"/>
              <p:cNvSpPr/>
              <p:nvPr/>
            </p:nvSpPr>
            <p:spPr>
              <a:xfrm>
                <a:off x="4189800" y="5028075"/>
                <a:ext cx="150750" cy="133600"/>
              </a:xfrm>
              <a:custGeom>
                <a:rect b="b" l="l" r="r" t="t"/>
                <a:pathLst>
                  <a:path extrusionOk="0" h="5344" w="6030">
                    <a:moveTo>
                      <a:pt x="4846" y="0"/>
                    </a:moveTo>
                    <a:cubicBezTo>
                      <a:pt x="4646" y="0"/>
                      <a:pt x="4436" y="79"/>
                      <a:pt x="4247" y="269"/>
                    </a:cubicBezTo>
                    <a:lnTo>
                      <a:pt x="612" y="3904"/>
                    </a:lnTo>
                    <a:cubicBezTo>
                      <a:pt x="0" y="4516"/>
                      <a:pt x="539" y="5343"/>
                      <a:pt x="1184" y="5343"/>
                    </a:cubicBezTo>
                    <a:cubicBezTo>
                      <a:pt x="1384" y="5343"/>
                      <a:pt x="1593" y="5264"/>
                      <a:pt x="1783" y="5075"/>
                    </a:cubicBezTo>
                    <a:lnTo>
                      <a:pt x="5418" y="1439"/>
                    </a:lnTo>
                    <a:cubicBezTo>
                      <a:pt x="6030" y="828"/>
                      <a:pt x="5491" y="0"/>
                      <a:pt x="4846"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55" name="Google Shape;755;p53"/>
              <p:cNvSpPr/>
              <p:nvPr/>
            </p:nvSpPr>
            <p:spPr>
              <a:xfrm>
                <a:off x="4473075" y="4778750"/>
                <a:ext cx="140125" cy="122600"/>
              </a:xfrm>
              <a:custGeom>
                <a:rect b="b" l="l" r="r" t="t"/>
                <a:pathLst>
                  <a:path extrusionOk="0" h="4904" w="5605">
                    <a:moveTo>
                      <a:pt x="1209" y="0"/>
                    </a:moveTo>
                    <a:cubicBezTo>
                      <a:pt x="555" y="0"/>
                      <a:pt x="0" y="875"/>
                      <a:pt x="618" y="1493"/>
                    </a:cubicBezTo>
                    <a:lnTo>
                      <a:pt x="3760" y="4635"/>
                    </a:lnTo>
                    <a:cubicBezTo>
                      <a:pt x="3950" y="4824"/>
                      <a:pt x="4163" y="4903"/>
                      <a:pt x="4368" y="4903"/>
                    </a:cubicBezTo>
                    <a:cubicBezTo>
                      <a:pt x="5030" y="4903"/>
                      <a:pt x="5604" y="4076"/>
                      <a:pt x="4993" y="3464"/>
                    </a:cubicBezTo>
                    <a:lnTo>
                      <a:pt x="1789" y="260"/>
                    </a:lnTo>
                    <a:cubicBezTo>
                      <a:pt x="1606" y="77"/>
                      <a:pt x="1403" y="0"/>
                      <a:pt x="1209"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56" name="Google Shape;756;p53"/>
              <p:cNvSpPr/>
              <p:nvPr/>
            </p:nvSpPr>
            <p:spPr>
              <a:xfrm>
                <a:off x="4665775" y="5085075"/>
                <a:ext cx="128000" cy="110475"/>
              </a:xfrm>
              <a:custGeom>
                <a:rect b="b" l="l" r="r" t="t"/>
                <a:pathLst>
                  <a:path extrusionOk="0" h="4419" w="5120">
                    <a:moveTo>
                      <a:pt x="3922" y="0"/>
                    </a:moveTo>
                    <a:cubicBezTo>
                      <a:pt x="3722" y="0"/>
                      <a:pt x="3512" y="79"/>
                      <a:pt x="3323" y="268"/>
                    </a:cubicBezTo>
                    <a:cubicBezTo>
                      <a:pt x="2399" y="1131"/>
                      <a:pt x="1536" y="2055"/>
                      <a:pt x="612" y="2979"/>
                    </a:cubicBezTo>
                    <a:cubicBezTo>
                      <a:pt x="0" y="3591"/>
                      <a:pt x="538" y="4419"/>
                      <a:pt x="1184" y="4419"/>
                    </a:cubicBezTo>
                    <a:cubicBezTo>
                      <a:pt x="1383" y="4419"/>
                      <a:pt x="1593" y="4339"/>
                      <a:pt x="1782" y="4150"/>
                    </a:cubicBezTo>
                    <a:lnTo>
                      <a:pt x="4555" y="1439"/>
                    </a:lnTo>
                    <a:cubicBezTo>
                      <a:pt x="5120" y="827"/>
                      <a:pt x="4570" y="0"/>
                      <a:pt x="3922"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57" name="Google Shape;757;p53"/>
              <p:cNvSpPr/>
              <p:nvPr/>
            </p:nvSpPr>
            <p:spPr>
              <a:xfrm>
                <a:off x="3532075" y="5209825"/>
                <a:ext cx="140125" cy="122600"/>
              </a:xfrm>
              <a:custGeom>
                <a:rect b="b" l="l" r="r" t="t"/>
                <a:pathLst>
                  <a:path extrusionOk="0" h="4904" w="5605">
                    <a:moveTo>
                      <a:pt x="1237" y="1"/>
                    </a:moveTo>
                    <a:cubicBezTo>
                      <a:pt x="574" y="1"/>
                      <a:pt x="0" y="828"/>
                      <a:pt x="612" y="1440"/>
                    </a:cubicBezTo>
                    <a:cubicBezTo>
                      <a:pt x="1659" y="2487"/>
                      <a:pt x="2707" y="3535"/>
                      <a:pt x="3816" y="4644"/>
                    </a:cubicBezTo>
                    <a:cubicBezTo>
                      <a:pt x="3985" y="4827"/>
                      <a:pt x="4180" y="4904"/>
                      <a:pt x="4370" y="4904"/>
                    </a:cubicBezTo>
                    <a:cubicBezTo>
                      <a:pt x="5012" y="4904"/>
                      <a:pt x="5604" y="4029"/>
                      <a:pt x="4986" y="3412"/>
                    </a:cubicBezTo>
                    <a:cubicBezTo>
                      <a:pt x="3939" y="2364"/>
                      <a:pt x="2892" y="1317"/>
                      <a:pt x="1844" y="269"/>
                    </a:cubicBezTo>
                    <a:cubicBezTo>
                      <a:pt x="1655" y="80"/>
                      <a:pt x="1442" y="1"/>
                      <a:pt x="1237"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58" name="Google Shape;758;p53"/>
              <p:cNvSpPr/>
              <p:nvPr/>
            </p:nvSpPr>
            <p:spPr>
              <a:xfrm>
                <a:off x="2907300" y="1188425"/>
                <a:ext cx="929175" cy="176725"/>
              </a:xfrm>
              <a:custGeom>
                <a:rect b="b" l="l" r="r" t="t"/>
                <a:pathLst>
                  <a:path extrusionOk="0" h="7069" w="37167">
                    <a:moveTo>
                      <a:pt x="19853" y="1"/>
                    </a:moveTo>
                    <a:cubicBezTo>
                      <a:pt x="19521" y="1"/>
                      <a:pt x="19205" y="151"/>
                      <a:pt x="19072" y="497"/>
                    </a:cubicBezTo>
                    <a:cubicBezTo>
                      <a:pt x="18271" y="2222"/>
                      <a:pt x="17038" y="4563"/>
                      <a:pt x="14882" y="4748"/>
                    </a:cubicBezTo>
                    <a:cubicBezTo>
                      <a:pt x="14781" y="4760"/>
                      <a:pt x="14681" y="4765"/>
                      <a:pt x="14583" y="4765"/>
                    </a:cubicBezTo>
                    <a:cubicBezTo>
                      <a:pt x="12589" y="4765"/>
                      <a:pt x="11212" y="2449"/>
                      <a:pt x="10507" y="805"/>
                    </a:cubicBezTo>
                    <a:cubicBezTo>
                      <a:pt x="10323" y="497"/>
                      <a:pt x="9999" y="343"/>
                      <a:pt x="9676" y="343"/>
                    </a:cubicBezTo>
                    <a:cubicBezTo>
                      <a:pt x="9352" y="343"/>
                      <a:pt x="9029" y="497"/>
                      <a:pt x="8844" y="805"/>
                    </a:cubicBezTo>
                    <a:cubicBezTo>
                      <a:pt x="8166" y="2469"/>
                      <a:pt x="7057" y="3824"/>
                      <a:pt x="5578" y="4810"/>
                    </a:cubicBezTo>
                    <a:cubicBezTo>
                      <a:pt x="5134" y="5057"/>
                      <a:pt x="4729" y="5167"/>
                      <a:pt x="4358" y="5167"/>
                    </a:cubicBezTo>
                    <a:cubicBezTo>
                      <a:pt x="3344" y="5167"/>
                      <a:pt x="2592" y="4337"/>
                      <a:pt x="2005" y="3208"/>
                    </a:cubicBezTo>
                    <a:cubicBezTo>
                      <a:pt x="1852" y="2864"/>
                      <a:pt x="1587" y="2722"/>
                      <a:pt x="1308" y="2722"/>
                    </a:cubicBezTo>
                    <a:cubicBezTo>
                      <a:pt x="688" y="2722"/>
                      <a:pt x="1" y="3428"/>
                      <a:pt x="341" y="4194"/>
                    </a:cubicBezTo>
                    <a:lnTo>
                      <a:pt x="403" y="4132"/>
                    </a:lnTo>
                    <a:cubicBezTo>
                      <a:pt x="1227" y="5830"/>
                      <a:pt x="2586" y="7069"/>
                      <a:pt x="4299" y="7069"/>
                    </a:cubicBezTo>
                    <a:cubicBezTo>
                      <a:pt x="4762" y="7069"/>
                      <a:pt x="5252" y="6978"/>
                      <a:pt x="5763" y="6782"/>
                    </a:cubicBezTo>
                    <a:cubicBezTo>
                      <a:pt x="7417" y="6138"/>
                      <a:pt x="8729" y="4810"/>
                      <a:pt x="9672" y="3307"/>
                    </a:cubicBezTo>
                    <a:lnTo>
                      <a:pt x="9672" y="3307"/>
                    </a:lnTo>
                    <a:cubicBezTo>
                      <a:pt x="10777" y="5111"/>
                      <a:pt x="12382" y="6674"/>
                      <a:pt x="14563" y="6674"/>
                    </a:cubicBezTo>
                    <a:cubicBezTo>
                      <a:pt x="14688" y="6674"/>
                      <a:pt x="14815" y="6669"/>
                      <a:pt x="14944" y="6658"/>
                    </a:cubicBezTo>
                    <a:cubicBezTo>
                      <a:pt x="17038" y="6476"/>
                      <a:pt x="18627" y="5016"/>
                      <a:pt x="19737" y="3296"/>
                    </a:cubicBezTo>
                    <a:lnTo>
                      <a:pt x="19737" y="3296"/>
                    </a:lnTo>
                    <a:cubicBezTo>
                      <a:pt x="20571" y="4973"/>
                      <a:pt x="21902" y="6430"/>
                      <a:pt x="23816" y="6473"/>
                    </a:cubicBezTo>
                    <a:cubicBezTo>
                      <a:pt x="23872" y="6476"/>
                      <a:pt x="23928" y="6477"/>
                      <a:pt x="23983" y="6477"/>
                    </a:cubicBezTo>
                    <a:cubicBezTo>
                      <a:pt x="25894" y="6477"/>
                      <a:pt x="27168" y="5028"/>
                      <a:pt x="27926" y="3351"/>
                    </a:cubicBezTo>
                    <a:lnTo>
                      <a:pt x="27926" y="3351"/>
                    </a:lnTo>
                    <a:cubicBezTo>
                      <a:pt x="28770" y="4610"/>
                      <a:pt x="29877" y="5682"/>
                      <a:pt x="31210" y="6473"/>
                    </a:cubicBezTo>
                    <a:cubicBezTo>
                      <a:pt x="31892" y="6863"/>
                      <a:pt x="32561" y="7043"/>
                      <a:pt x="33199" y="7043"/>
                    </a:cubicBezTo>
                    <a:cubicBezTo>
                      <a:pt x="34578" y="7043"/>
                      <a:pt x="35809" y="6200"/>
                      <a:pt x="36693" y="4810"/>
                    </a:cubicBezTo>
                    <a:cubicBezTo>
                      <a:pt x="37167" y="4078"/>
                      <a:pt x="36498" y="3377"/>
                      <a:pt x="35821" y="3377"/>
                    </a:cubicBezTo>
                    <a:cubicBezTo>
                      <a:pt x="35528" y="3377"/>
                      <a:pt x="35234" y="3508"/>
                      <a:pt x="35030" y="3824"/>
                    </a:cubicBezTo>
                    <a:cubicBezTo>
                      <a:pt x="34485" y="4675"/>
                      <a:pt x="33865" y="5075"/>
                      <a:pt x="33180" y="5075"/>
                    </a:cubicBezTo>
                    <a:cubicBezTo>
                      <a:pt x="32625" y="5075"/>
                      <a:pt x="32028" y="4813"/>
                      <a:pt x="31395" y="4317"/>
                    </a:cubicBezTo>
                    <a:cubicBezTo>
                      <a:pt x="30162" y="3270"/>
                      <a:pt x="29176" y="1976"/>
                      <a:pt x="28560" y="497"/>
                    </a:cubicBezTo>
                    <a:cubicBezTo>
                      <a:pt x="28366" y="164"/>
                      <a:pt x="28034" y="6"/>
                      <a:pt x="27706" y="6"/>
                    </a:cubicBezTo>
                    <a:cubicBezTo>
                      <a:pt x="27305" y="6"/>
                      <a:pt x="26909" y="241"/>
                      <a:pt x="26773" y="682"/>
                    </a:cubicBezTo>
                    <a:cubicBezTo>
                      <a:pt x="26476" y="2052"/>
                      <a:pt x="25775" y="4573"/>
                      <a:pt x="24004" y="4573"/>
                    </a:cubicBezTo>
                    <a:cubicBezTo>
                      <a:pt x="23942" y="4573"/>
                      <a:pt x="23880" y="4570"/>
                      <a:pt x="23816" y="4563"/>
                    </a:cubicBezTo>
                    <a:cubicBezTo>
                      <a:pt x="21906" y="4379"/>
                      <a:pt x="21167" y="2099"/>
                      <a:pt x="20859" y="682"/>
                    </a:cubicBezTo>
                    <a:cubicBezTo>
                      <a:pt x="20753" y="262"/>
                      <a:pt x="20290" y="1"/>
                      <a:pt x="19853" y="1"/>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59" name="Google Shape;759;p53"/>
              <p:cNvSpPr/>
              <p:nvPr/>
            </p:nvSpPr>
            <p:spPr>
              <a:xfrm>
                <a:off x="3808900" y="2830575"/>
                <a:ext cx="930225" cy="178150"/>
              </a:xfrm>
              <a:custGeom>
                <a:rect b="b" l="l" r="r" t="t"/>
                <a:pathLst>
                  <a:path extrusionOk="0" h="7126" w="37209">
                    <a:moveTo>
                      <a:pt x="19844" y="0"/>
                    </a:moveTo>
                    <a:cubicBezTo>
                      <a:pt x="19522" y="0"/>
                      <a:pt x="19209" y="151"/>
                      <a:pt x="19052" y="492"/>
                    </a:cubicBezTo>
                    <a:cubicBezTo>
                      <a:pt x="18313" y="2217"/>
                      <a:pt x="17019" y="4558"/>
                      <a:pt x="14924" y="4805"/>
                    </a:cubicBezTo>
                    <a:cubicBezTo>
                      <a:pt x="14847" y="4811"/>
                      <a:pt x="14771" y="4814"/>
                      <a:pt x="14695" y="4814"/>
                    </a:cubicBezTo>
                    <a:cubicBezTo>
                      <a:pt x="12663" y="4814"/>
                      <a:pt x="11262" y="2463"/>
                      <a:pt x="10549" y="800"/>
                    </a:cubicBezTo>
                    <a:cubicBezTo>
                      <a:pt x="10364" y="492"/>
                      <a:pt x="10041" y="338"/>
                      <a:pt x="9717" y="338"/>
                    </a:cubicBezTo>
                    <a:cubicBezTo>
                      <a:pt x="9394" y="338"/>
                      <a:pt x="9070" y="492"/>
                      <a:pt x="8886" y="800"/>
                    </a:cubicBezTo>
                    <a:cubicBezTo>
                      <a:pt x="8208" y="2463"/>
                      <a:pt x="7037" y="3819"/>
                      <a:pt x="5558" y="4805"/>
                    </a:cubicBezTo>
                    <a:cubicBezTo>
                      <a:pt x="5114" y="5052"/>
                      <a:pt x="4709" y="5162"/>
                      <a:pt x="4340" y="5162"/>
                    </a:cubicBezTo>
                    <a:cubicBezTo>
                      <a:pt x="3328" y="5162"/>
                      <a:pt x="2588" y="4331"/>
                      <a:pt x="2046" y="3203"/>
                    </a:cubicBezTo>
                    <a:cubicBezTo>
                      <a:pt x="1875" y="2859"/>
                      <a:pt x="1596" y="2716"/>
                      <a:pt x="1310" y="2716"/>
                    </a:cubicBezTo>
                    <a:cubicBezTo>
                      <a:pt x="674" y="2716"/>
                      <a:pt x="0" y="3423"/>
                      <a:pt x="383" y="4189"/>
                    </a:cubicBezTo>
                    <a:cubicBezTo>
                      <a:pt x="1207" y="5886"/>
                      <a:pt x="2604" y="7125"/>
                      <a:pt x="4334" y="7125"/>
                    </a:cubicBezTo>
                    <a:cubicBezTo>
                      <a:pt x="4801" y="7125"/>
                      <a:pt x="5293" y="7035"/>
                      <a:pt x="5805" y="6838"/>
                    </a:cubicBezTo>
                    <a:cubicBezTo>
                      <a:pt x="7416" y="6194"/>
                      <a:pt x="8717" y="4861"/>
                      <a:pt x="9684" y="3355"/>
                    </a:cubicBezTo>
                    <a:lnTo>
                      <a:pt x="9684" y="3355"/>
                    </a:lnTo>
                    <a:cubicBezTo>
                      <a:pt x="10774" y="5163"/>
                      <a:pt x="12405" y="6730"/>
                      <a:pt x="14550" y="6730"/>
                    </a:cubicBezTo>
                    <a:cubicBezTo>
                      <a:pt x="14673" y="6730"/>
                      <a:pt x="14798" y="6725"/>
                      <a:pt x="14924" y="6715"/>
                    </a:cubicBezTo>
                    <a:cubicBezTo>
                      <a:pt x="17018" y="6533"/>
                      <a:pt x="18642" y="5072"/>
                      <a:pt x="19744" y="3352"/>
                    </a:cubicBezTo>
                    <a:lnTo>
                      <a:pt x="19744" y="3352"/>
                    </a:lnTo>
                    <a:cubicBezTo>
                      <a:pt x="20557" y="5010"/>
                      <a:pt x="21886" y="6443"/>
                      <a:pt x="23796" y="6530"/>
                    </a:cubicBezTo>
                    <a:cubicBezTo>
                      <a:pt x="23854" y="6532"/>
                      <a:pt x="23911" y="6534"/>
                      <a:pt x="23967" y="6534"/>
                    </a:cubicBezTo>
                    <a:cubicBezTo>
                      <a:pt x="25910" y="6534"/>
                      <a:pt x="27165" y="5095"/>
                      <a:pt x="27931" y="3425"/>
                    </a:cubicBezTo>
                    <a:lnTo>
                      <a:pt x="27931" y="3425"/>
                    </a:lnTo>
                    <a:cubicBezTo>
                      <a:pt x="28787" y="4676"/>
                      <a:pt x="29905" y="5742"/>
                      <a:pt x="31190" y="6530"/>
                    </a:cubicBezTo>
                    <a:cubicBezTo>
                      <a:pt x="31879" y="6912"/>
                      <a:pt x="32550" y="7087"/>
                      <a:pt x="33186" y="7087"/>
                    </a:cubicBezTo>
                    <a:cubicBezTo>
                      <a:pt x="34599" y="7087"/>
                      <a:pt x="35843" y="6226"/>
                      <a:pt x="36735" y="4866"/>
                    </a:cubicBezTo>
                    <a:cubicBezTo>
                      <a:pt x="37208" y="4135"/>
                      <a:pt x="36540" y="3433"/>
                      <a:pt x="35863" y="3433"/>
                    </a:cubicBezTo>
                    <a:cubicBezTo>
                      <a:pt x="35570" y="3433"/>
                      <a:pt x="35276" y="3564"/>
                      <a:pt x="35072" y="3880"/>
                    </a:cubicBezTo>
                    <a:cubicBezTo>
                      <a:pt x="34527" y="4732"/>
                      <a:pt x="33888" y="5131"/>
                      <a:pt x="33196" y="5131"/>
                    </a:cubicBezTo>
                    <a:cubicBezTo>
                      <a:pt x="32637" y="5131"/>
                      <a:pt x="32043" y="4870"/>
                      <a:pt x="31436" y="4373"/>
                    </a:cubicBezTo>
                    <a:cubicBezTo>
                      <a:pt x="30204" y="3326"/>
                      <a:pt x="29218" y="1970"/>
                      <a:pt x="28541" y="492"/>
                    </a:cubicBezTo>
                    <a:cubicBezTo>
                      <a:pt x="28355" y="173"/>
                      <a:pt x="28054" y="26"/>
                      <a:pt x="27753" y="26"/>
                    </a:cubicBezTo>
                    <a:cubicBezTo>
                      <a:pt x="27355" y="26"/>
                      <a:pt x="26956" y="282"/>
                      <a:pt x="26815" y="738"/>
                    </a:cubicBezTo>
                    <a:cubicBezTo>
                      <a:pt x="26518" y="2048"/>
                      <a:pt x="25759" y="4567"/>
                      <a:pt x="23984" y="4567"/>
                    </a:cubicBezTo>
                    <a:cubicBezTo>
                      <a:pt x="23923" y="4567"/>
                      <a:pt x="23860" y="4564"/>
                      <a:pt x="23796" y="4558"/>
                    </a:cubicBezTo>
                    <a:cubicBezTo>
                      <a:pt x="21948" y="4373"/>
                      <a:pt x="21208" y="2094"/>
                      <a:pt x="20839" y="738"/>
                    </a:cubicBezTo>
                    <a:cubicBezTo>
                      <a:pt x="20732" y="277"/>
                      <a:pt x="20280" y="0"/>
                      <a:pt x="19844" y="0"/>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60" name="Google Shape;760;p53"/>
              <p:cNvSpPr/>
              <p:nvPr/>
            </p:nvSpPr>
            <p:spPr>
              <a:xfrm>
                <a:off x="2271625" y="3779425"/>
                <a:ext cx="930225" cy="178150"/>
              </a:xfrm>
              <a:custGeom>
                <a:rect b="b" l="l" r="r" t="t"/>
                <a:pathLst>
                  <a:path extrusionOk="0" h="7126" w="37209">
                    <a:moveTo>
                      <a:pt x="19844" y="1"/>
                    </a:moveTo>
                    <a:cubicBezTo>
                      <a:pt x="19522" y="1"/>
                      <a:pt x="19209" y="152"/>
                      <a:pt x="19052" y="492"/>
                    </a:cubicBezTo>
                    <a:cubicBezTo>
                      <a:pt x="18313" y="2217"/>
                      <a:pt x="17019" y="4559"/>
                      <a:pt x="14862" y="4743"/>
                    </a:cubicBezTo>
                    <a:cubicBezTo>
                      <a:pt x="14764" y="4755"/>
                      <a:pt x="14667" y="4761"/>
                      <a:pt x="14572" y="4761"/>
                    </a:cubicBezTo>
                    <a:cubicBezTo>
                      <a:pt x="12630" y="4761"/>
                      <a:pt x="11254" y="2447"/>
                      <a:pt x="10549" y="862"/>
                    </a:cubicBezTo>
                    <a:cubicBezTo>
                      <a:pt x="10334" y="523"/>
                      <a:pt x="10010" y="353"/>
                      <a:pt x="9694" y="353"/>
                    </a:cubicBezTo>
                    <a:cubicBezTo>
                      <a:pt x="9379" y="353"/>
                      <a:pt x="9071" y="523"/>
                      <a:pt x="8886" y="862"/>
                    </a:cubicBezTo>
                    <a:cubicBezTo>
                      <a:pt x="8208" y="2464"/>
                      <a:pt x="7037" y="3819"/>
                      <a:pt x="5559" y="4805"/>
                    </a:cubicBezTo>
                    <a:cubicBezTo>
                      <a:pt x="5109" y="5071"/>
                      <a:pt x="4701" y="5189"/>
                      <a:pt x="4329" y="5189"/>
                    </a:cubicBezTo>
                    <a:cubicBezTo>
                      <a:pt x="3323" y="5189"/>
                      <a:pt x="2586" y="4327"/>
                      <a:pt x="2047" y="3203"/>
                    </a:cubicBezTo>
                    <a:cubicBezTo>
                      <a:pt x="1875" y="2859"/>
                      <a:pt x="1596" y="2717"/>
                      <a:pt x="1311" y="2717"/>
                    </a:cubicBezTo>
                    <a:cubicBezTo>
                      <a:pt x="674" y="2717"/>
                      <a:pt x="0" y="3424"/>
                      <a:pt x="383" y="4189"/>
                    </a:cubicBezTo>
                    <a:cubicBezTo>
                      <a:pt x="1208" y="5886"/>
                      <a:pt x="2605" y="7126"/>
                      <a:pt x="4304" y="7126"/>
                    </a:cubicBezTo>
                    <a:cubicBezTo>
                      <a:pt x="4763" y="7126"/>
                      <a:pt x="5245" y="7035"/>
                      <a:pt x="5743" y="6838"/>
                    </a:cubicBezTo>
                    <a:cubicBezTo>
                      <a:pt x="7365" y="6190"/>
                      <a:pt x="8707" y="4845"/>
                      <a:pt x="9667" y="3327"/>
                    </a:cubicBezTo>
                    <a:lnTo>
                      <a:pt x="9667" y="3327"/>
                    </a:lnTo>
                    <a:cubicBezTo>
                      <a:pt x="10757" y="5147"/>
                      <a:pt x="12394" y="6731"/>
                      <a:pt x="14551" y="6731"/>
                    </a:cubicBezTo>
                    <a:cubicBezTo>
                      <a:pt x="14673" y="6731"/>
                      <a:pt x="14798" y="6726"/>
                      <a:pt x="14924" y="6715"/>
                    </a:cubicBezTo>
                    <a:cubicBezTo>
                      <a:pt x="17102" y="6534"/>
                      <a:pt x="18679" y="5082"/>
                      <a:pt x="19753" y="3369"/>
                    </a:cubicBezTo>
                    <a:lnTo>
                      <a:pt x="19753" y="3369"/>
                    </a:lnTo>
                    <a:cubicBezTo>
                      <a:pt x="20566" y="5020"/>
                      <a:pt x="21892" y="6444"/>
                      <a:pt x="23796" y="6530"/>
                    </a:cubicBezTo>
                    <a:cubicBezTo>
                      <a:pt x="23853" y="6533"/>
                      <a:pt x="23909" y="6534"/>
                      <a:pt x="23964" y="6534"/>
                    </a:cubicBezTo>
                    <a:cubicBezTo>
                      <a:pt x="25902" y="6534"/>
                      <a:pt x="27157" y="5075"/>
                      <a:pt x="27924" y="3414"/>
                    </a:cubicBezTo>
                    <a:lnTo>
                      <a:pt x="27924" y="3414"/>
                    </a:lnTo>
                    <a:cubicBezTo>
                      <a:pt x="28781" y="4670"/>
                      <a:pt x="29901" y="5740"/>
                      <a:pt x="31190" y="6530"/>
                    </a:cubicBezTo>
                    <a:cubicBezTo>
                      <a:pt x="31879" y="6913"/>
                      <a:pt x="32550" y="7088"/>
                      <a:pt x="33186" y="7088"/>
                    </a:cubicBezTo>
                    <a:cubicBezTo>
                      <a:pt x="34600" y="7088"/>
                      <a:pt x="35843" y="6226"/>
                      <a:pt x="36735" y="4867"/>
                    </a:cubicBezTo>
                    <a:cubicBezTo>
                      <a:pt x="37209" y="4135"/>
                      <a:pt x="36510" y="3434"/>
                      <a:pt x="35836" y="3434"/>
                    </a:cubicBezTo>
                    <a:cubicBezTo>
                      <a:pt x="35545" y="3434"/>
                      <a:pt x="35258" y="3565"/>
                      <a:pt x="35072" y="3881"/>
                    </a:cubicBezTo>
                    <a:cubicBezTo>
                      <a:pt x="34493" y="4732"/>
                      <a:pt x="33858" y="5132"/>
                      <a:pt x="33176" y="5132"/>
                    </a:cubicBezTo>
                    <a:cubicBezTo>
                      <a:pt x="32625" y="5132"/>
                      <a:pt x="32043" y="4870"/>
                      <a:pt x="31437" y="4374"/>
                    </a:cubicBezTo>
                    <a:cubicBezTo>
                      <a:pt x="30143" y="3326"/>
                      <a:pt x="29218" y="1971"/>
                      <a:pt x="28541" y="492"/>
                    </a:cubicBezTo>
                    <a:cubicBezTo>
                      <a:pt x="28355" y="173"/>
                      <a:pt x="28055" y="26"/>
                      <a:pt x="27753" y="26"/>
                    </a:cubicBezTo>
                    <a:cubicBezTo>
                      <a:pt x="27355" y="26"/>
                      <a:pt x="26956" y="283"/>
                      <a:pt x="26815" y="738"/>
                    </a:cubicBezTo>
                    <a:cubicBezTo>
                      <a:pt x="26518" y="2049"/>
                      <a:pt x="25759" y="4568"/>
                      <a:pt x="23984" y="4568"/>
                    </a:cubicBezTo>
                    <a:cubicBezTo>
                      <a:pt x="23923" y="4568"/>
                      <a:pt x="23860" y="4565"/>
                      <a:pt x="23796" y="4559"/>
                    </a:cubicBezTo>
                    <a:cubicBezTo>
                      <a:pt x="22010" y="4435"/>
                      <a:pt x="21209" y="2094"/>
                      <a:pt x="20839" y="738"/>
                    </a:cubicBezTo>
                    <a:cubicBezTo>
                      <a:pt x="20733" y="278"/>
                      <a:pt x="20280" y="1"/>
                      <a:pt x="19844" y="1"/>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61" name="Google Shape;761;p53"/>
              <p:cNvSpPr/>
              <p:nvPr/>
            </p:nvSpPr>
            <p:spPr>
              <a:xfrm>
                <a:off x="4879550" y="3794700"/>
                <a:ext cx="930125" cy="177350"/>
              </a:xfrm>
              <a:custGeom>
                <a:rect b="b" l="l" r="r" t="t"/>
                <a:pathLst>
                  <a:path extrusionOk="0" h="7094" w="37205">
                    <a:moveTo>
                      <a:pt x="19855" y="1"/>
                    </a:moveTo>
                    <a:cubicBezTo>
                      <a:pt x="19528" y="1"/>
                      <a:pt x="19207" y="151"/>
                      <a:pt x="19048" y="497"/>
                    </a:cubicBezTo>
                    <a:cubicBezTo>
                      <a:pt x="18308" y="2222"/>
                      <a:pt x="17014" y="4564"/>
                      <a:pt x="14920" y="4749"/>
                    </a:cubicBezTo>
                    <a:cubicBezTo>
                      <a:pt x="14819" y="4760"/>
                      <a:pt x="14719" y="4766"/>
                      <a:pt x="14621" y="4766"/>
                    </a:cubicBezTo>
                    <a:cubicBezTo>
                      <a:pt x="12626" y="4766"/>
                      <a:pt x="11250" y="2450"/>
                      <a:pt x="10545" y="805"/>
                    </a:cubicBezTo>
                    <a:cubicBezTo>
                      <a:pt x="10360" y="497"/>
                      <a:pt x="10037" y="343"/>
                      <a:pt x="9713" y="343"/>
                    </a:cubicBezTo>
                    <a:cubicBezTo>
                      <a:pt x="9390" y="343"/>
                      <a:pt x="9066" y="497"/>
                      <a:pt x="8881" y="805"/>
                    </a:cubicBezTo>
                    <a:cubicBezTo>
                      <a:pt x="8204" y="2407"/>
                      <a:pt x="7033" y="3824"/>
                      <a:pt x="5616" y="4749"/>
                    </a:cubicBezTo>
                    <a:cubicBezTo>
                      <a:pt x="5137" y="5022"/>
                      <a:pt x="4705" y="5144"/>
                      <a:pt x="4316" y="5144"/>
                    </a:cubicBezTo>
                    <a:cubicBezTo>
                      <a:pt x="3303" y="5144"/>
                      <a:pt x="2576" y="4321"/>
                      <a:pt x="2042" y="3208"/>
                    </a:cubicBezTo>
                    <a:cubicBezTo>
                      <a:pt x="1865" y="2854"/>
                      <a:pt x="1576" y="2708"/>
                      <a:pt x="1281" y="2708"/>
                    </a:cubicBezTo>
                    <a:cubicBezTo>
                      <a:pt x="652" y="2708"/>
                      <a:pt x="1" y="3377"/>
                      <a:pt x="379" y="4132"/>
                    </a:cubicBezTo>
                    <a:cubicBezTo>
                      <a:pt x="1199" y="5821"/>
                      <a:pt x="2585" y="7094"/>
                      <a:pt x="4272" y="7094"/>
                    </a:cubicBezTo>
                    <a:cubicBezTo>
                      <a:pt x="4740" y="7094"/>
                      <a:pt x="5231" y="6996"/>
                      <a:pt x="5739" y="6782"/>
                    </a:cubicBezTo>
                    <a:cubicBezTo>
                      <a:pt x="7397" y="6183"/>
                      <a:pt x="8711" y="4827"/>
                      <a:pt x="9681" y="3331"/>
                    </a:cubicBezTo>
                    <a:lnTo>
                      <a:pt x="9681" y="3331"/>
                    </a:lnTo>
                    <a:cubicBezTo>
                      <a:pt x="10771" y="5109"/>
                      <a:pt x="12401" y="6674"/>
                      <a:pt x="14546" y="6674"/>
                    </a:cubicBezTo>
                    <a:cubicBezTo>
                      <a:pt x="14669" y="6674"/>
                      <a:pt x="14793" y="6669"/>
                      <a:pt x="14920" y="6659"/>
                    </a:cubicBezTo>
                    <a:cubicBezTo>
                      <a:pt x="17056" y="6522"/>
                      <a:pt x="18656" y="5077"/>
                      <a:pt x="19745" y="3339"/>
                    </a:cubicBezTo>
                    <a:lnTo>
                      <a:pt x="19745" y="3339"/>
                    </a:lnTo>
                    <a:cubicBezTo>
                      <a:pt x="20557" y="4990"/>
                      <a:pt x="21885" y="6449"/>
                      <a:pt x="23792" y="6535"/>
                    </a:cubicBezTo>
                    <a:cubicBezTo>
                      <a:pt x="23821" y="6536"/>
                      <a:pt x="23850" y="6536"/>
                      <a:pt x="23879" y="6536"/>
                    </a:cubicBezTo>
                    <a:cubicBezTo>
                      <a:pt x="25875" y="6536"/>
                      <a:pt x="27157" y="5061"/>
                      <a:pt x="27932" y="3379"/>
                    </a:cubicBezTo>
                    <a:lnTo>
                      <a:pt x="27932" y="3379"/>
                    </a:lnTo>
                    <a:cubicBezTo>
                      <a:pt x="28788" y="4631"/>
                      <a:pt x="29904" y="5708"/>
                      <a:pt x="31186" y="6535"/>
                    </a:cubicBezTo>
                    <a:cubicBezTo>
                      <a:pt x="31873" y="6898"/>
                      <a:pt x="32542" y="7065"/>
                      <a:pt x="33177" y="7065"/>
                    </a:cubicBezTo>
                    <a:cubicBezTo>
                      <a:pt x="34592" y="7065"/>
                      <a:pt x="35838" y="6233"/>
                      <a:pt x="36731" y="4872"/>
                    </a:cubicBezTo>
                    <a:cubicBezTo>
                      <a:pt x="37204" y="4140"/>
                      <a:pt x="36536" y="3439"/>
                      <a:pt x="35859" y="3439"/>
                    </a:cubicBezTo>
                    <a:cubicBezTo>
                      <a:pt x="35566" y="3439"/>
                      <a:pt x="35272" y="3570"/>
                      <a:pt x="35067" y="3886"/>
                    </a:cubicBezTo>
                    <a:cubicBezTo>
                      <a:pt x="34523" y="4737"/>
                      <a:pt x="33884" y="5137"/>
                      <a:pt x="33192" y="5137"/>
                    </a:cubicBezTo>
                    <a:cubicBezTo>
                      <a:pt x="32633" y="5137"/>
                      <a:pt x="32039" y="4875"/>
                      <a:pt x="31432" y="4379"/>
                    </a:cubicBezTo>
                    <a:cubicBezTo>
                      <a:pt x="30200" y="3331"/>
                      <a:pt x="29214" y="1976"/>
                      <a:pt x="28536" y="497"/>
                    </a:cubicBezTo>
                    <a:cubicBezTo>
                      <a:pt x="28342" y="164"/>
                      <a:pt x="28023" y="6"/>
                      <a:pt x="27708" y="6"/>
                    </a:cubicBezTo>
                    <a:cubicBezTo>
                      <a:pt x="27324" y="6"/>
                      <a:pt x="26947" y="242"/>
                      <a:pt x="26811" y="682"/>
                    </a:cubicBezTo>
                    <a:cubicBezTo>
                      <a:pt x="26513" y="2052"/>
                      <a:pt x="25755" y="4573"/>
                      <a:pt x="23980" y="4573"/>
                    </a:cubicBezTo>
                    <a:cubicBezTo>
                      <a:pt x="23918" y="4573"/>
                      <a:pt x="23856" y="4570"/>
                      <a:pt x="23792" y="4564"/>
                    </a:cubicBezTo>
                    <a:cubicBezTo>
                      <a:pt x="22067" y="4379"/>
                      <a:pt x="21204" y="2099"/>
                      <a:pt x="20835" y="682"/>
                    </a:cubicBezTo>
                    <a:cubicBezTo>
                      <a:pt x="20729" y="262"/>
                      <a:pt x="20286" y="1"/>
                      <a:pt x="19855" y="1"/>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62" name="Google Shape;762;p53"/>
              <p:cNvSpPr/>
              <p:nvPr/>
            </p:nvSpPr>
            <p:spPr>
              <a:xfrm>
                <a:off x="3134200" y="3459025"/>
                <a:ext cx="720750" cy="146600"/>
              </a:xfrm>
              <a:custGeom>
                <a:rect b="b" l="l" r="r" t="t"/>
                <a:pathLst>
                  <a:path extrusionOk="0" h="5864" w="28830">
                    <a:moveTo>
                      <a:pt x="15347" y="1"/>
                    </a:moveTo>
                    <a:cubicBezTo>
                      <a:pt x="15025" y="1"/>
                      <a:pt x="14712" y="152"/>
                      <a:pt x="14555" y="492"/>
                    </a:cubicBezTo>
                    <a:cubicBezTo>
                      <a:pt x="14062" y="1725"/>
                      <a:pt x="13138" y="3450"/>
                      <a:pt x="11598" y="3635"/>
                    </a:cubicBezTo>
                    <a:cubicBezTo>
                      <a:pt x="11525" y="3643"/>
                      <a:pt x="11454" y="3647"/>
                      <a:pt x="11384" y="3647"/>
                    </a:cubicBezTo>
                    <a:cubicBezTo>
                      <a:pt x="9960" y="3647"/>
                      <a:pt x="8987" y="1913"/>
                      <a:pt x="8517" y="739"/>
                    </a:cubicBezTo>
                    <a:cubicBezTo>
                      <a:pt x="8332" y="431"/>
                      <a:pt x="8009" y="277"/>
                      <a:pt x="7685" y="277"/>
                    </a:cubicBezTo>
                    <a:cubicBezTo>
                      <a:pt x="7362" y="277"/>
                      <a:pt x="7038" y="431"/>
                      <a:pt x="6853" y="739"/>
                    </a:cubicBezTo>
                    <a:cubicBezTo>
                      <a:pt x="6360" y="1909"/>
                      <a:pt x="5560" y="2895"/>
                      <a:pt x="4512" y="3635"/>
                    </a:cubicBezTo>
                    <a:cubicBezTo>
                      <a:pt x="4189" y="3822"/>
                      <a:pt x="3899" y="3905"/>
                      <a:pt x="3636" y="3905"/>
                    </a:cubicBezTo>
                    <a:cubicBezTo>
                      <a:pt x="2947" y="3905"/>
                      <a:pt x="2449" y="3329"/>
                      <a:pt x="2048" y="2526"/>
                    </a:cubicBezTo>
                    <a:cubicBezTo>
                      <a:pt x="1876" y="2202"/>
                      <a:pt x="1599" y="2067"/>
                      <a:pt x="1314" y="2067"/>
                    </a:cubicBezTo>
                    <a:cubicBezTo>
                      <a:pt x="677" y="2067"/>
                      <a:pt x="1" y="2745"/>
                      <a:pt x="384" y="3511"/>
                    </a:cubicBezTo>
                    <a:cubicBezTo>
                      <a:pt x="1027" y="4846"/>
                      <a:pt x="2185" y="5864"/>
                      <a:pt x="3604" y="5864"/>
                    </a:cubicBezTo>
                    <a:cubicBezTo>
                      <a:pt x="3954" y="5864"/>
                      <a:pt x="4319" y="5802"/>
                      <a:pt x="4697" y="5668"/>
                    </a:cubicBezTo>
                    <a:cubicBezTo>
                      <a:pt x="5895" y="5197"/>
                      <a:pt x="6886" y="4251"/>
                      <a:pt x="7626" y="3180"/>
                    </a:cubicBezTo>
                    <a:lnTo>
                      <a:pt x="7626" y="3180"/>
                    </a:lnTo>
                    <a:cubicBezTo>
                      <a:pt x="8489" y="4483"/>
                      <a:pt x="9753" y="5550"/>
                      <a:pt x="11396" y="5550"/>
                    </a:cubicBezTo>
                    <a:cubicBezTo>
                      <a:pt x="11462" y="5550"/>
                      <a:pt x="11530" y="5548"/>
                      <a:pt x="11598" y="5545"/>
                    </a:cubicBezTo>
                    <a:cubicBezTo>
                      <a:pt x="13217" y="5459"/>
                      <a:pt x="14423" y="4461"/>
                      <a:pt x="15278" y="3222"/>
                    </a:cubicBezTo>
                    <a:lnTo>
                      <a:pt x="15278" y="3222"/>
                    </a:lnTo>
                    <a:cubicBezTo>
                      <a:pt x="15937" y="4406"/>
                      <a:pt x="16935" y="5381"/>
                      <a:pt x="18375" y="5421"/>
                    </a:cubicBezTo>
                    <a:cubicBezTo>
                      <a:pt x="18403" y="5422"/>
                      <a:pt x="18431" y="5423"/>
                      <a:pt x="18459" y="5423"/>
                    </a:cubicBezTo>
                    <a:cubicBezTo>
                      <a:pt x="19868" y="5423"/>
                      <a:pt x="20872" y="4420"/>
                      <a:pt x="21518" y="3217"/>
                    </a:cubicBezTo>
                    <a:lnTo>
                      <a:pt x="21518" y="3217"/>
                    </a:lnTo>
                    <a:cubicBezTo>
                      <a:pt x="22158" y="4091"/>
                      <a:pt x="22969" y="4850"/>
                      <a:pt x="23920" y="5421"/>
                    </a:cubicBezTo>
                    <a:cubicBezTo>
                      <a:pt x="24459" y="5700"/>
                      <a:pt x="24981" y="5827"/>
                      <a:pt x="25475" y="5827"/>
                    </a:cubicBezTo>
                    <a:cubicBezTo>
                      <a:pt x="26622" y="5827"/>
                      <a:pt x="27625" y="5142"/>
                      <a:pt x="28357" y="4066"/>
                    </a:cubicBezTo>
                    <a:cubicBezTo>
                      <a:pt x="28830" y="3334"/>
                      <a:pt x="28162" y="2633"/>
                      <a:pt x="27484" y="2633"/>
                    </a:cubicBezTo>
                    <a:cubicBezTo>
                      <a:pt x="27192" y="2633"/>
                      <a:pt x="26898" y="2764"/>
                      <a:pt x="26693" y="3080"/>
                    </a:cubicBezTo>
                    <a:cubicBezTo>
                      <a:pt x="26319" y="3663"/>
                      <a:pt x="25902" y="3898"/>
                      <a:pt x="25474" y="3898"/>
                    </a:cubicBezTo>
                    <a:cubicBezTo>
                      <a:pt x="24141" y="3898"/>
                      <a:pt x="22709" y="1612"/>
                      <a:pt x="22195" y="492"/>
                    </a:cubicBezTo>
                    <a:cubicBezTo>
                      <a:pt x="22009" y="174"/>
                      <a:pt x="21698" y="27"/>
                      <a:pt x="21383" y="27"/>
                    </a:cubicBezTo>
                    <a:cubicBezTo>
                      <a:pt x="20968" y="27"/>
                      <a:pt x="20549" y="283"/>
                      <a:pt x="20408" y="739"/>
                    </a:cubicBezTo>
                    <a:cubicBezTo>
                      <a:pt x="20229" y="1635"/>
                      <a:pt x="19702" y="3517"/>
                      <a:pt x="18490" y="3517"/>
                    </a:cubicBezTo>
                    <a:cubicBezTo>
                      <a:pt x="18452" y="3517"/>
                      <a:pt x="18414" y="3515"/>
                      <a:pt x="18375" y="3511"/>
                    </a:cubicBezTo>
                    <a:cubicBezTo>
                      <a:pt x="17081" y="3388"/>
                      <a:pt x="16588" y="1663"/>
                      <a:pt x="16342" y="739"/>
                    </a:cubicBezTo>
                    <a:cubicBezTo>
                      <a:pt x="16236" y="278"/>
                      <a:pt x="15783" y="1"/>
                      <a:pt x="15347" y="1"/>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63" name="Google Shape;763;p53"/>
              <p:cNvSpPr/>
              <p:nvPr/>
            </p:nvSpPr>
            <p:spPr>
              <a:xfrm>
                <a:off x="3482475" y="1923300"/>
                <a:ext cx="720600" cy="147175"/>
              </a:xfrm>
              <a:custGeom>
                <a:rect b="b" l="l" r="r" t="t"/>
                <a:pathLst>
                  <a:path extrusionOk="0" h="5887" w="28824">
                    <a:moveTo>
                      <a:pt x="15291" y="0"/>
                    </a:moveTo>
                    <a:cubicBezTo>
                      <a:pt x="14977" y="0"/>
                      <a:pt x="14680" y="152"/>
                      <a:pt x="14549" y="492"/>
                    </a:cubicBezTo>
                    <a:cubicBezTo>
                      <a:pt x="13994" y="1724"/>
                      <a:pt x="13070" y="3449"/>
                      <a:pt x="11530" y="3634"/>
                    </a:cubicBezTo>
                    <a:cubicBezTo>
                      <a:pt x="11458" y="3643"/>
                      <a:pt x="11386" y="3647"/>
                      <a:pt x="11316" y="3647"/>
                    </a:cubicBezTo>
                    <a:cubicBezTo>
                      <a:pt x="9892" y="3647"/>
                      <a:pt x="8919" y="1913"/>
                      <a:pt x="8449" y="738"/>
                    </a:cubicBezTo>
                    <a:cubicBezTo>
                      <a:pt x="8264" y="430"/>
                      <a:pt x="7941" y="276"/>
                      <a:pt x="7617" y="276"/>
                    </a:cubicBezTo>
                    <a:cubicBezTo>
                      <a:pt x="7294" y="276"/>
                      <a:pt x="6970" y="430"/>
                      <a:pt x="6786" y="738"/>
                    </a:cubicBezTo>
                    <a:cubicBezTo>
                      <a:pt x="6293" y="1909"/>
                      <a:pt x="5492" y="2895"/>
                      <a:pt x="4506" y="3634"/>
                    </a:cubicBezTo>
                    <a:cubicBezTo>
                      <a:pt x="4148" y="3849"/>
                      <a:pt x="3837" y="3944"/>
                      <a:pt x="3563" y="3944"/>
                    </a:cubicBezTo>
                    <a:cubicBezTo>
                      <a:pt x="2891" y="3944"/>
                      <a:pt x="2435" y="3374"/>
                      <a:pt x="2041" y="2587"/>
                    </a:cubicBezTo>
                    <a:cubicBezTo>
                      <a:pt x="1864" y="2233"/>
                      <a:pt x="1575" y="2086"/>
                      <a:pt x="1280" y="2086"/>
                    </a:cubicBezTo>
                    <a:cubicBezTo>
                      <a:pt x="651" y="2086"/>
                      <a:pt x="0" y="2756"/>
                      <a:pt x="378" y="3511"/>
                    </a:cubicBezTo>
                    <a:lnTo>
                      <a:pt x="316" y="3511"/>
                    </a:lnTo>
                    <a:cubicBezTo>
                      <a:pt x="954" y="4836"/>
                      <a:pt x="2100" y="5887"/>
                      <a:pt x="3504" y="5887"/>
                    </a:cubicBezTo>
                    <a:cubicBezTo>
                      <a:pt x="3864" y="5887"/>
                      <a:pt x="4240" y="5818"/>
                      <a:pt x="4629" y="5667"/>
                    </a:cubicBezTo>
                    <a:cubicBezTo>
                      <a:pt x="5824" y="5113"/>
                      <a:pt x="6842" y="4262"/>
                      <a:pt x="7580" y="3218"/>
                    </a:cubicBezTo>
                    <a:lnTo>
                      <a:pt x="7580" y="3218"/>
                    </a:lnTo>
                    <a:cubicBezTo>
                      <a:pt x="8430" y="4499"/>
                      <a:pt x="9669" y="5556"/>
                      <a:pt x="11297" y="5556"/>
                    </a:cubicBezTo>
                    <a:cubicBezTo>
                      <a:pt x="11394" y="5556"/>
                      <a:pt x="11492" y="5552"/>
                      <a:pt x="11591" y="5544"/>
                    </a:cubicBezTo>
                    <a:cubicBezTo>
                      <a:pt x="13198" y="5460"/>
                      <a:pt x="14370" y="4476"/>
                      <a:pt x="15226" y="3249"/>
                    </a:cubicBezTo>
                    <a:lnTo>
                      <a:pt x="15226" y="3249"/>
                    </a:lnTo>
                    <a:cubicBezTo>
                      <a:pt x="15897" y="4432"/>
                      <a:pt x="16907" y="5381"/>
                      <a:pt x="18307" y="5421"/>
                    </a:cubicBezTo>
                    <a:cubicBezTo>
                      <a:pt x="18336" y="5422"/>
                      <a:pt x="18365" y="5422"/>
                      <a:pt x="18393" y="5422"/>
                    </a:cubicBezTo>
                    <a:cubicBezTo>
                      <a:pt x="19795" y="5422"/>
                      <a:pt x="20819" y="4457"/>
                      <a:pt x="21483" y="3264"/>
                    </a:cubicBezTo>
                    <a:lnTo>
                      <a:pt x="21483" y="3264"/>
                    </a:lnTo>
                    <a:cubicBezTo>
                      <a:pt x="22140" y="4133"/>
                      <a:pt x="22969" y="4878"/>
                      <a:pt x="23914" y="5483"/>
                    </a:cubicBezTo>
                    <a:cubicBezTo>
                      <a:pt x="24431" y="5759"/>
                      <a:pt x="24942" y="5887"/>
                      <a:pt x="25432" y="5887"/>
                    </a:cubicBezTo>
                    <a:cubicBezTo>
                      <a:pt x="26580" y="5887"/>
                      <a:pt x="27617" y="5188"/>
                      <a:pt x="28350" y="4066"/>
                    </a:cubicBezTo>
                    <a:cubicBezTo>
                      <a:pt x="28824" y="3334"/>
                      <a:pt x="28155" y="2633"/>
                      <a:pt x="27478" y="2633"/>
                    </a:cubicBezTo>
                    <a:cubicBezTo>
                      <a:pt x="27186" y="2633"/>
                      <a:pt x="26891" y="2764"/>
                      <a:pt x="26687" y="3080"/>
                    </a:cubicBezTo>
                    <a:cubicBezTo>
                      <a:pt x="26298" y="3663"/>
                      <a:pt x="25869" y="3898"/>
                      <a:pt x="25433" y="3898"/>
                    </a:cubicBezTo>
                    <a:cubicBezTo>
                      <a:pt x="24073" y="3898"/>
                      <a:pt x="22641" y="1612"/>
                      <a:pt x="22127" y="492"/>
                    </a:cubicBezTo>
                    <a:cubicBezTo>
                      <a:pt x="21939" y="195"/>
                      <a:pt x="21620" y="52"/>
                      <a:pt x="21300" y="52"/>
                    </a:cubicBezTo>
                    <a:cubicBezTo>
                      <a:pt x="20890" y="52"/>
                      <a:pt x="20479" y="288"/>
                      <a:pt x="20341" y="738"/>
                    </a:cubicBezTo>
                    <a:cubicBezTo>
                      <a:pt x="20161" y="1635"/>
                      <a:pt x="19692" y="3517"/>
                      <a:pt x="18427" y="3517"/>
                    </a:cubicBezTo>
                    <a:cubicBezTo>
                      <a:pt x="18388" y="3517"/>
                      <a:pt x="18348" y="3515"/>
                      <a:pt x="18307" y="3511"/>
                    </a:cubicBezTo>
                    <a:cubicBezTo>
                      <a:pt x="17013" y="3388"/>
                      <a:pt x="16521" y="1724"/>
                      <a:pt x="16274" y="738"/>
                    </a:cubicBezTo>
                    <a:cubicBezTo>
                      <a:pt x="16168" y="278"/>
                      <a:pt x="15715" y="0"/>
                      <a:pt x="15291" y="0"/>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64" name="Google Shape;764;p53"/>
              <p:cNvSpPr/>
              <p:nvPr/>
            </p:nvSpPr>
            <p:spPr>
              <a:xfrm>
                <a:off x="3108025" y="452250"/>
                <a:ext cx="720750" cy="146600"/>
              </a:xfrm>
              <a:custGeom>
                <a:rect b="b" l="l" r="r" t="t"/>
                <a:pathLst>
                  <a:path extrusionOk="0" h="5864" w="28830">
                    <a:moveTo>
                      <a:pt x="15297" y="1"/>
                    </a:moveTo>
                    <a:cubicBezTo>
                      <a:pt x="14983" y="1"/>
                      <a:pt x="14686" y="152"/>
                      <a:pt x="14555" y="492"/>
                    </a:cubicBezTo>
                    <a:cubicBezTo>
                      <a:pt x="14000" y="1725"/>
                      <a:pt x="13076" y="3450"/>
                      <a:pt x="11536" y="3635"/>
                    </a:cubicBezTo>
                    <a:cubicBezTo>
                      <a:pt x="11466" y="3643"/>
                      <a:pt x="11398" y="3647"/>
                      <a:pt x="11330" y="3647"/>
                    </a:cubicBezTo>
                    <a:cubicBezTo>
                      <a:pt x="9960" y="3647"/>
                      <a:pt x="8983" y="1913"/>
                      <a:pt x="8455" y="739"/>
                    </a:cubicBezTo>
                    <a:cubicBezTo>
                      <a:pt x="8270" y="431"/>
                      <a:pt x="7947" y="277"/>
                      <a:pt x="7623" y="277"/>
                    </a:cubicBezTo>
                    <a:cubicBezTo>
                      <a:pt x="7300" y="277"/>
                      <a:pt x="6976" y="431"/>
                      <a:pt x="6791" y="739"/>
                    </a:cubicBezTo>
                    <a:cubicBezTo>
                      <a:pt x="6298" y="1909"/>
                      <a:pt x="5497" y="2895"/>
                      <a:pt x="4512" y="3635"/>
                    </a:cubicBezTo>
                    <a:cubicBezTo>
                      <a:pt x="4178" y="3828"/>
                      <a:pt x="3879" y="3916"/>
                      <a:pt x="3610" y="3916"/>
                    </a:cubicBezTo>
                    <a:cubicBezTo>
                      <a:pt x="2934" y="3916"/>
                      <a:pt x="2443" y="3362"/>
                      <a:pt x="2047" y="2526"/>
                    </a:cubicBezTo>
                    <a:cubicBezTo>
                      <a:pt x="1875" y="2182"/>
                      <a:pt x="1597" y="2039"/>
                      <a:pt x="1311" y="2039"/>
                    </a:cubicBezTo>
                    <a:cubicBezTo>
                      <a:pt x="674" y="2039"/>
                      <a:pt x="1" y="2746"/>
                      <a:pt x="383" y="3511"/>
                    </a:cubicBezTo>
                    <a:lnTo>
                      <a:pt x="322" y="3511"/>
                    </a:lnTo>
                    <a:cubicBezTo>
                      <a:pt x="1014" y="4846"/>
                      <a:pt x="2142" y="5864"/>
                      <a:pt x="3548" y="5864"/>
                    </a:cubicBezTo>
                    <a:cubicBezTo>
                      <a:pt x="3894" y="5864"/>
                      <a:pt x="4257" y="5802"/>
                      <a:pt x="4635" y="5668"/>
                    </a:cubicBezTo>
                    <a:cubicBezTo>
                      <a:pt x="5835" y="5196"/>
                      <a:pt x="6826" y="4248"/>
                      <a:pt x="7588" y="3175"/>
                    </a:cubicBezTo>
                    <a:lnTo>
                      <a:pt x="7588" y="3175"/>
                    </a:lnTo>
                    <a:cubicBezTo>
                      <a:pt x="8462" y="4480"/>
                      <a:pt x="9707" y="5550"/>
                      <a:pt x="11390" y="5550"/>
                    </a:cubicBezTo>
                    <a:cubicBezTo>
                      <a:pt x="11459" y="5550"/>
                      <a:pt x="11528" y="5548"/>
                      <a:pt x="11597" y="5545"/>
                    </a:cubicBezTo>
                    <a:cubicBezTo>
                      <a:pt x="13209" y="5460"/>
                      <a:pt x="14383" y="4469"/>
                      <a:pt x="15240" y="3237"/>
                    </a:cubicBezTo>
                    <a:lnTo>
                      <a:pt x="15240" y="3237"/>
                    </a:lnTo>
                    <a:cubicBezTo>
                      <a:pt x="15911" y="4415"/>
                      <a:pt x="16919" y="5382"/>
                      <a:pt x="18313" y="5421"/>
                    </a:cubicBezTo>
                    <a:cubicBezTo>
                      <a:pt x="18341" y="5422"/>
                      <a:pt x="18369" y="5423"/>
                      <a:pt x="18397" y="5423"/>
                    </a:cubicBezTo>
                    <a:cubicBezTo>
                      <a:pt x="19794" y="5423"/>
                      <a:pt x="20817" y="4439"/>
                      <a:pt x="21482" y="3251"/>
                    </a:cubicBezTo>
                    <a:lnTo>
                      <a:pt x="21482" y="3251"/>
                    </a:lnTo>
                    <a:cubicBezTo>
                      <a:pt x="22139" y="4119"/>
                      <a:pt x="22971" y="4852"/>
                      <a:pt x="23920" y="5421"/>
                    </a:cubicBezTo>
                    <a:cubicBezTo>
                      <a:pt x="24458" y="5700"/>
                      <a:pt x="24980" y="5827"/>
                      <a:pt x="25475" y="5827"/>
                    </a:cubicBezTo>
                    <a:cubicBezTo>
                      <a:pt x="26622" y="5827"/>
                      <a:pt x="27624" y="5142"/>
                      <a:pt x="28356" y="4066"/>
                    </a:cubicBezTo>
                    <a:cubicBezTo>
                      <a:pt x="28830" y="3335"/>
                      <a:pt x="28161" y="2633"/>
                      <a:pt x="27484" y="2633"/>
                    </a:cubicBezTo>
                    <a:cubicBezTo>
                      <a:pt x="27191" y="2633"/>
                      <a:pt x="26897" y="2764"/>
                      <a:pt x="26693" y="3080"/>
                    </a:cubicBezTo>
                    <a:cubicBezTo>
                      <a:pt x="26304" y="3663"/>
                      <a:pt x="25875" y="3898"/>
                      <a:pt x="25439" y="3898"/>
                    </a:cubicBezTo>
                    <a:cubicBezTo>
                      <a:pt x="24079" y="3898"/>
                      <a:pt x="22647" y="1612"/>
                      <a:pt x="22133" y="492"/>
                    </a:cubicBezTo>
                    <a:cubicBezTo>
                      <a:pt x="21947" y="174"/>
                      <a:pt x="21636" y="27"/>
                      <a:pt x="21326" y="27"/>
                    </a:cubicBezTo>
                    <a:cubicBezTo>
                      <a:pt x="20918" y="27"/>
                      <a:pt x="20513" y="283"/>
                      <a:pt x="20408" y="739"/>
                    </a:cubicBezTo>
                    <a:cubicBezTo>
                      <a:pt x="20169" y="1635"/>
                      <a:pt x="19698" y="3517"/>
                      <a:pt x="18433" y="3517"/>
                    </a:cubicBezTo>
                    <a:cubicBezTo>
                      <a:pt x="18394" y="3517"/>
                      <a:pt x="18354" y="3515"/>
                      <a:pt x="18313" y="3511"/>
                    </a:cubicBezTo>
                    <a:cubicBezTo>
                      <a:pt x="17019" y="3388"/>
                      <a:pt x="16526" y="1663"/>
                      <a:pt x="16280" y="739"/>
                    </a:cubicBezTo>
                    <a:cubicBezTo>
                      <a:pt x="16174" y="278"/>
                      <a:pt x="15721" y="1"/>
                      <a:pt x="15297" y="1"/>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65" name="Google Shape;765;p53"/>
              <p:cNvSpPr/>
              <p:nvPr/>
            </p:nvSpPr>
            <p:spPr>
              <a:xfrm>
                <a:off x="2450325" y="4806725"/>
                <a:ext cx="765425" cy="153450"/>
              </a:xfrm>
              <a:custGeom>
                <a:rect b="b" l="l" r="r" t="t"/>
                <a:pathLst>
                  <a:path extrusionOk="0" h="6138" w="30617">
                    <a:moveTo>
                      <a:pt x="16347" y="0"/>
                    </a:moveTo>
                    <a:cubicBezTo>
                      <a:pt x="16019" y="0"/>
                      <a:pt x="15699" y="151"/>
                      <a:pt x="15539" y="497"/>
                    </a:cubicBezTo>
                    <a:cubicBezTo>
                      <a:pt x="14985" y="1791"/>
                      <a:pt x="13999" y="3639"/>
                      <a:pt x="12335" y="3824"/>
                    </a:cubicBezTo>
                    <a:cubicBezTo>
                      <a:pt x="12239" y="3838"/>
                      <a:pt x="12144" y="3844"/>
                      <a:pt x="12051" y="3844"/>
                    </a:cubicBezTo>
                    <a:cubicBezTo>
                      <a:pt x="10487" y="3844"/>
                      <a:pt x="9470" y="1964"/>
                      <a:pt x="8947" y="743"/>
                    </a:cubicBezTo>
                    <a:cubicBezTo>
                      <a:pt x="8762" y="435"/>
                      <a:pt x="8438" y="281"/>
                      <a:pt x="8115" y="281"/>
                    </a:cubicBezTo>
                    <a:cubicBezTo>
                      <a:pt x="7791" y="281"/>
                      <a:pt x="7468" y="435"/>
                      <a:pt x="7283" y="743"/>
                    </a:cubicBezTo>
                    <a:cubicBezTo>
                      <a:pt x="6729" y="2037"/>
                      <a:pt x="5866" y="3085"/>
                      <a:pt x="4757" y="3824"/>
                    </a:cubicBezTo>
                    <a:cubicBezTo>
                      <a:pt x="4394" y="4048"/>
                      <a:pt x="4071" y="4147"/>
                      <a:pt x="3779" y="4147"/>
                    </a:cubicBezTo>
                    <a:cubicBezTo>
                      <a:pt x="3029" y="4147"/>
                      <a:pt x="2489" y="3496"/>
                      <a:pt x="2046" y="2653"/>
                    </a:cubicBezTo>
                    <a:cubicBezTo>
                      <a:pt x="1873" y="2289"/>
                      <a:pt x="1594" y="2140"/>
                      <a:pt x="1307" y="2140"/>
                    </a:cubicBezTo>
                    <a:cubicBezTo>
                      <a:pt x="671" y="2140"/>
                      <a:pt x="0" y="2875"/>
                      <a:pt x="382" y="3639"/>
                    </a:cubicBezTo>
                    <a:cubicBezTo>
                      <a:pt x="1070" y="5065"/>
                      <a:pt x="2268" y="6137"/>
                      <a:pt x="3757" y="6137"/>
                    </a:cubicBezTo>
                    <a:cubicBezTo>
                      <a:pt x="4135" y="6137"/>
                      <a:pt x="4531" y="6068"/>
                      <a:pt x="4942" y="5919"/>
                    </a:cubicBezTo>
                    <a:cubicBezTo>
                      <a:pt x="6242" y="5399"/>
                      <a:pt x="7298" y="4391"/>
                      <a:pt x="8089" y="3238"/>
                    </a:cubicBezTo>
                    <a:lnTo>
                      <a:pt x="8089" y="3238"/>
                    </a:lnTo>
                    <a:cubicBezTo>
                      <a:pt x="9019" y="4644"/>
                      <a:pt x="10382" y="5801"/>
                      <a:pt x="12134" y="5801"/>
                    </a:cubicBezTo>
                    <a:cubicBezTo>
                      <a:pt x="12201" y="5801"/>
                      <a:pt x="12268" y="5799"/>
                      <a:pt x="12335" y="5796"/>
                    </a:cubicBezTo>
                    <a:cubicBezTo>
                      <a:pt x="14102" y="5666"/>
                      <a:pt x="15356" y="4573"/>
                      <a:pt x="16245" y="3233"/>
                    </a:cubicBezTo>
                    <a:lnTo>
                      <a:pt x="16245" y="3233"/>
                    </a:lnTo>
                    <a:cubicBezTo>
                      <a:pt x="16930" y="4503"/>
                      <a:pt x="17994" y="5570"/>
                      <a:pt x="19544" y="5611"/>
                    </a:cubicBezTo>
                    <a:cubicBezTo>
                      <a:pt x="19599" y="5614"/>
                      <a:pt x="19654" y="5615"/>
                      <a:pt x="19708" y="5615"/>
                    </a:cubicBezTo>
                    <a:cubicBezTo>
                      <a:pt x="21183" y="5615"/>
                      <a:pt x="22227" y="4549"/>
                      <a:pt x="22905" y="3271"/>
                    </a:cubicBezTo>
                    <a:lnTo>
                      <a:pt x="22905" y="3271"/>
                    </a:lnTo>
                    <a:cubicBezTo>
                      <a:pt x="23589" y="4236"/>
                      <a:pt x="24451" y="5052"/>
                      <a:pt x="25459" y="5672"/>
                    </a:cubicBezTo>
                    <a:cubicBezTo>
                      <a:pt x="26030" y="5967"/>
                      <a:pt x="26579" y="6102"/>
                      <a:pt x="27098" y="6102"/>
                    </a:cubicBezTo>
                    <a:cubicBezTo>
                      <a:pt x="28314" y="6102"/>
                      <a:pt x="29364" y="5360"/>
                      <a:pt x="30142" y="4194"/>
                    </a:cubicBezTo>
                    <a:cubicBezTo>
                      <a:pt x="30616" y="3461"/>
                      <a:pt x="29944" y="2788"/>
                      <a:pt x="29265" y="2788"/>
                    </a:cubicBezTo>
                    <a:cubicBezTo>
                      <a:pt x="28974" y="2788"/>
                      <a:pt x="28682" y="2912"/>
                      <a:pt x="28478" y="3208"/>
                    </a:cubicBezTo>
                    <a:cubicBezTo>
                      <a:pt x="28051" y="3864"/>
                      <a:pt x="27578" y="4127"/>
                      <a:pt x="27097" y="4127"/>
                    </a:cubicBezTo>
                    <a:cubicBezTo>
                      <a:pt x="25638" y="4127"/>
                      <a:pt x="24105" y="1702"/>
                      <a:pt x="23549" y="497"/>
                    </a:cubicBezTo>
                    <a:cubicBezTo>
                      <a:pt x="23355" y="164"/>
                      <a:pt x="23023" y="6"/>
                      <a:pt x="22695" y="6"/>
                    </a:cubicBezTo>
                    <a:cubicBezTo>
                      <a:pt x="22294" y="6"/>
                      <a:pt x="21898" y="241"/>
                      <a:pt x="21762" y="682"/>
                    </a:cubicBezTo>
                    <a:cubicBezTo>
                      <a:pt x="21583" y="1699"/>
                      <a:pt x="21054" y="3706"/>
                      <a:pt x="19668" y="3706"/>
                    </a:cubicBezTo>
                    <a:cubicBezTo>
                      <a:pt x="19627" y="3706"/>
                      <a:pt x="19586" y="3704"/>
                      <a:pt x="19544" y="3701"/>
                    </a:cubicBezTo>
                    <a:cubicBezTo>
                      <a:pt x="18066" y="3577"/>
                      <a:pt x="17573" y="1791"/>
                      <a:pt x="17326" y="682"/>
                    </a:cubicBezTo>
                    <a:cubicBezTo>
                      <a:pt x="17221" y="261"/>
                      <a:pt x="16778" y="0"/>
                      <a:pt x="16347" y="0"/>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66" name="Google Shape;766;p53"/>
              <p:cNvSpPr/>
              <p:nvPr/>
            </p:nvSpPr>
            <p:spPr>
              <a:xfrm>
                <a:off x="582175" y="1019075"/>
                <a:ext cx="2518500" cy="3260300"/>
              </a:xfrm>
              <a:custGeom>
                <a:rect b="b" l="l" r="r" t="t"/>
                <a:pathLst>
                  <a:path extrusionOk="0" h="130412" w="100740">
                    <a:moveTo>
                      <a:pt x="53913" y="0"/>
                    </a:moveTo>
                    <a:cubicBezTo>
                      <a:pt x="15404" y="21072"/>
                      <a:pt x="1" y="76032"/>
                      <a:pt x="29822" y="110413"/>
                    </a:cubicBezTo>
                    <a:cubicBezTo>
                      <a:pt x="34587" y="115650"/>
                      <a:pt x="54620" y="130412"/>
                      <a:pt x="63021" y="130412"/>
                    </a:cubicBezTo>
                    <a:cubicBezTo>
                      <a:pt x="64505" y="130412"/>
                      <a:pt x="65626" y="129951"/>
                      <a:pt x="66236" y="128897"/>
                    </a:cubicBezTo>
                    <a:cubicBezTo>
                      <a:pt x="68331" y="125324"/>
                      <a:pt x="49292" y="111461"/>
                      <a:pt x="41097" y="103204"/>
                    </a:cubicBezTo>
                    <a:lnTo>
                      <a:pt x="41097" y="103204"/>
                    </a:lnTo>
                    <a:cubicBezTo>
                      <a:pt x="48782" y="105477"/>
                      <a:pt x="71299" y="117115"/>
                      <a:pt x="82592" y="117115"/>
                    </a:cubicBezTo>
                    <a:cubicBezTo>
                      <a:pt x="84156" y="117115"/>
                      <a:pt x="85504" y="116892"/>
                      <a:pt x="86569" y="116390"/>
                    </a:cubicBezTo>
                    <a:cubicBezTo>
                      <a:pt x="94763" y="112816"/>
                      <a:pt x="71966" y="104252"/>
                      <a:pt x="67345" y="101664"/>
                    </a:cubicBezTo>
                    <a:cubicBezTo>
                      <a:pt x="61184" y="98583"/>
                      <a:pt x="54468" y="95502"/>
                      <a:pt x="48861" y="92422"/>
                    </a:cubicBezTo>
                    <a:cubicBezTo>
                      <a:pt x="49030" y="92411"/>
                      <a:pt x="49216" y="92406"/>
                      <a:pt x="49417" y="92406"/>
                    </a:cubicBezTo>
                    <a:cubicBezTo>
                      <a:pt x="55898" y="92406"/>
                      <a:pt x="78148" y="97898"/>
                      <a:pt x="90582" y="97898"/>
                    </a:cubicBezTo>
                    <a:cubicBezTo>
                      <a:pt x="95238" y="97898"/>
                      <a:pt x="98518" y="97128"/>
                      <a:pt x="99076" y="95010"/>
                    </a:cubicBezTo>
                    <a:cubicBezTo>
                      <a:pt x="100740" y="88787"/>
                      <a:pt x="59643" y="80099"/>
                      <a:pt x="53975" y="77511"/>
                    </a:cubicBezTo>
                    <a:cubicBezTo>
                      <a:pt x="58103" y="75971"/>
                      <a:pt x="95934" y="78620"/>
                      <a:pt x="96673" y="70117"/>
                    </a:cubicBezTo>
                    <a:cubicBezTo>
                      <a:pt x="97043" y="65558"/>
                      <a:pt x="56008" y="65250"/>
                      <a:pt x="47813" y="63155"/>
                    </a:cubicBezTo>
                    <a:cubicBezTo>
                      <a:pt x="58041" y="60629"/>
                      <a:pt x="66852" y="52619"/>
                      <a:pt x="69378" y="45164"/>
                    </a:cubicBezTo>
                    <a:cubicBezTo>
                      <a:pt x="70460" y="41967"/>
                      <a:pt x="69540" y="40674"/>
                      <a:pt x="67468" y="40674"/>
                    </a:cubicBezTo>
                    <a:cubicBezTo>
                      <a:pt x="64348" y="40674"/>
                      <a:pt x="58616" y="43605"/>
                      <a:pt x="53174" y="47382"/>
                    </a:cubicBezTo>
                    <a:cubicBezTo>
                      <a:pt x="49442" y="49954"/>
                      <a:pt x="43771" y="54094"/>
                      <a:pt x="38457" y="54094"/>
                    </a:cubicBezTo>
                    <a:cubicBezTo>
                      <a:pt x="37278" y="54094"/>
                      <a:pt x="36116" y="53890"/>
                      <a:pt x="34998" y="53420"/>
                    </a:cubicBezTo>
                    <a:cubicBezTo>
                      <a:pt x="28282" y="50832"/>
                      <a:pt x="31855" y="29390"/>
                      <a:pt x="53975" y="0"/>
                    </a:cubicBezTo>
                    <a:close/>
                  </a:path>
                </a:pathLst>
              </a:custGeom>
              <a:solidFill>
                <a:srgbClr val="F8D1C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67" name="Google Shape;767;p53"/>
              <p:cNvSpPr/>
              <p:nvPr/>
            </p:nvSpPr>
            <p:spPr>
              <a:xfrm>
                <a:off x="4466950" y="1019075"/>
                <a:ext cx="2516950" cy="3260300"/>
              </a:xfrm>
              <a:custGeom>
                <a:rect b="b" l="l" r="r" t="t"/>
                <a:pathLst>
                  <a:path extrusionOk="0" h="130412" w="100678">
                    <a:moveTo>
                      <a:pt x="46765" y="0"/>
                    </a:moveTo>
                    <a:lnTo>
                      <a:pt x="46765" y="0"/>
                    </a:lnTo>
                    <a:cubicBezTo>
                      <a:pt x="68947" y="29390"/>
                      <a:pt x="72459" y="50832"/>
                      <a:pt x="65804" y="53420"/>
                    </a:cubicBezTo>
                    <a:cubicBezTo>
                      <a:pt x="64685" y="53890"/>
                      <a:pt x="63522" y="54094"/>
                      <a:pt x="62340" y="54094"/>
                    </a:cubicBezTo>
                    <a:cubicBezTo>
                      <a:pt x="57011" y="54094"/>
                      <a:pt x="51298" y="49954"/>
                      <a:pt x="47566" y="47382"/>
                    </a:cubicBezTo>
                    <a:cubicBezTo>
                      <a:pt x="42161" y="43605"/>
                      <a:pt x="36422" y="40674"/>
                      <a:pt x="33290" y="40674"/>
                    </a:cubicBezTo>
                    <a:cubicBezTo>
                      <a:pt x="31210" y="40674"/>
                      <a:pt x="30280" y="41967"/>
                      <a:pt x="31362" y="45164"/>
                    </a:cubicBezTo>
                    <a:cubicBezTo>
                      <a:pt x="33888" y="52619"/>
                      <a:pt x="42761" y="60629"/>
                      <a:pt x="52927" y="63155"/>
                    </a:cubicBezTo>
                    <a:cubicBezTo>
                      <a:pt x="44732" y="65250"/>
                      <a:pt x="3697" y="65558"/>
                      <a:pt x="4067" y="70117"/>
                    </a:cubicBezTo>
                    <a:cubicBezTo>
                      <a:pt x="4806" y="78620"/>
                      <a:pt x="42637" y="75971"/>
                      <a:pt x="46765" y="77511"/>
                    </a:cubicBezTo>
                    <a:cubicBezTo>
                      <a:pt x="41159" y="80099"/>
                      <a:pt x="0" y="88787"/>
                      <a:pt x="1664" y="95010"/>
                    </a:cubicBezTo>
                    <a:cubicBezTo>
                      <a:pt x="2222" y="97128"/>
                      <a:pt x="5506" y="97898"/>
                      <a:pt x="10169" y="97898"/>
                    </a:cubicBezTo>
                    <a:cubicBezTo>
                      <a:pt x="22620" y="97898"/>
                      <a:pt x="44902" y="92406"/>
                      <a:pt x="51385" y="92406"/>
                    </a:cubicBezTo>
                    <a:cubicBezTo>
                      <a:pt x="51586" y="92406"/>
                      <a:pt x="51771" y="92411"/>
                      <a:pt x="51941" y="92422"/>
                    </a:cubicBezTo>
                    <a:cubicBezTo>
                      <a:pt x="46273" y="95502"/>
                      <a:pt x="39618" y="98583"/>
                      <a:pt x="33457" y="101664"/>
                    </a:cubicBezTo>
                    <a:cubicBezTo>
                      <a:pt x="28836" y="104252"/>
                      <a:pt x="5977" y="112816"/>
                      <a:pt x="14172" y="116390"/>
                    </a:cubicBezTo>
                    <a:cubicBezTo>
                      <a:pt x="15236" y="116892"/>
                      <a:pt x="16585" y="117115"/>
                      <a:pt x="18148" y="117115"/>
                    </a:cubicBezTo>
                    <a:cubicBezTo>
                      <a:pt x="29441" y="117115"/>
                      <a:pt x="51958" y="105477"/>
                      <a:pt x="59643" y="103204"/>
                    </a:cubicBezTo>
                    <a:lnTo>
                      <a:pt x="59643" y="103204"/>
                    </a:lnTo>
                    <a:cubicBezTo>
                      <a:pt x="51387" y="111461"/>
                      <a:pt x="32348" y="125324"/>
                      <a:pt x="34443" y="128897"/>
                    </a:cubicBezTo>
                    <a:cubicBezTo>
                      <a:pt x="35062" y="129951"/>
                      <a:pt x="36190" y="130412"/>
                      <a:pt x="37677" y="130412"/>
                    </a:cubicBezTo>
                    <a:cubicBezTo>
                      <a:pt x="46105" y="130412"/>
                      <a:pt x="66100" y="115650"/>
                      <a:pt x="70918" y="110413"/>
                    </a:cubicBezTo>
                    <a:cubicBezTo>
                      <a:pt x="100678" y="76032"/>
                      <a:pt x="85274" y="21072"/>
                      <a:pt x="46765" y="0"/>
                    </a:cubicBezTo>
                    <a:close/>
                  </a:path>
                </a:pathLst>
              </a:custGeom>
              <a:solidFill>
                <a:srgbClr val="F8D1C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grpSp>
      </p:grpSp>
      <p:sp>
        <p:nvSpPr>
          <p:cNvPr id="768" name="Google Shape;768;p53"/>
          <p:cNvSpPr/>
          <p:nvPr/>
        </p:nvSpPr>
        <p:spPr>
          <a:xfrm flipH="1">
            <a:off x="2481000" y="3730800"/>
            <a:ext cx="1138319" cy="518855"/>
          </a:xfrm>
          <a:custGeom>
            <a:rect b="b" l="l" r="r" t="t"/>
            <a:pathLst>
              <a:path extrusionOk="0" h="14084" w="30899">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69" name="Google Shape;769;p53"/>
          <p:cNvSpPr/>
          <p:nvPr/>
        </p:nvSpPr>
        <p:spPr>
          <a:xfrm>
            <a:off x="337900" y="3202075"/>
            <a:ext cx="1138319" cy="518855"/>
          </a:xfrm>
          <a:custGeom>
            <a:rect b="b" l="l" r="r" t="t"/>
            <a:pathLst>
              <a:path extrusionOk="0" h="14084" w="30899">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70" name="Google Shape;770;p53"/>
          <p:cNvSpPr/>
          <p:nvPr/>
        </p:nvSpPr>
        <p:spPr>
          <a:xfrm>
            <a:off x="1607924" y="2275526"/>
            <a:ext cx="803065" cy="366043"/>
          </a:xfrm>
          <a:custGeom>
            <a:rect b="b" l="l" r="r" t="t"/>
            <a:pathLst>
              <a:path extrusionOk="0" h="14084" w="30899">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71" name="Google Shape;771;p53"/>
          <p:cNvSpPr/>
          <p:nvPr/>
        </p:nvSpPr>
        <p:spPr>
          <a:xfrm flipH="1">
            <a:off x="5030800" y="4260017"/>
            <a:ext cx="1509339" cy="687968"/>
          </a:xfrm>
          <a:custGeom>
            <a:rect b="b" l="l" r="r" t="t"/>
            <a:pathLst>
              <a:path extrusionOk="0" h="14084" w="30899">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grpSp>
        <p:nvGrpSpPr>
          <p:cNvPr id="772" name="Google Shape;772;p53"/>
          <p:cNvGrpSpPr/>
          <p:nvPr/>
        </p:nvGrpSpPr>
        <p:grpSpPr>
          <a:xfrm>
            <a:off x="8343804" y="1464863"/>
            <a:ext cx="261975" cy="340700"/>
            <a:chOff x="4716975" y="1463450"/>
            <a:chExt cx="261975" cy="340700"/>
          </a:xfrm>
        </p:grpSpPr>
        <p:sp>
          <p:nvSpPr>
            <p:cNvPr id="773" name="Google Shape;773;p53"/>
            <p:cNvSpPr/>
            <p:nvPr/>
          </p:nvSpPr>
          <p:spPr>
            <a:xfrm>
              <a:off x="4754325" y="1583975"/>
              <a:ext cx="224625" cy="77675"/>
            </a:xfrm>
            <a:custGeom>
              <a:rect b="b" l="l" r="r" t="t"/>
              <a:pathLst>
                <a:path extrusionOk="0" h="3107" w="8985">
                  <a:moveTo>
                    <a:pt x="7492" y="0"/>
                  </a:moveTo>
                  <a:cubicBezTo>
                    <a:pt x="7427" y="0"/>
                    <a:pt x="7360" y="6"/>
                    <a:pt x="7289" y="17"/>
                  </a:cubicBezTo>
                  <a:lnTo>
                    <a:pt x="1338" y="867"/>
                  </a:lnTo>
                  <a:cubicBezTo>
                    <a:pt x="1" y="1085"/>
                    <a:pt x="231" y="3107"/>
                    <a:pt x="1495" y="3107"/>
                  </a:cubicBezTo>
                  <a:cubicBezTo>
                    <a:pt x="1560" y="3107"/>
                    <a:pt x="1628" y="3102"/>
                    <a:pt x="1698" y="3090"/>
                  </a:cubicBezTo>
                  <a:lnTo>
                    <a:pt x="7616" y="2240"/>
                  </a:lnTo>
                  <a:cubicBezTo>
                    <a:pt x="8985" y="2023"/>
                    <a:pt x="8756" y="0"/>
                    <a:pt x="7492"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74" name="Google Shape;774;p53"/>
            <p:cNvSpPr/>
            <p:nvPr/>
          </p:nvSpPr>
          <p:spPr>
            <a:xfrm>
              <a:off x="4716975" y="1463450"/>
              <a:ext cx="130400" cy="128250"/>
            </a:xfrm>
            <a:custGeom>
              <a:rect b="b" l="l" r="r" t="t"/>
              <a:pathLst>
                <a:path extrusionOk="0" h="5130" w="5216">
                  <a:moveTo>
                    <a:pt x="3637" y="1"/>
                  </a:moveTo>
                  <a:cubicBezTo>
                    <a:pt x="3336" y="1"/>
                    <a:pt x="3032" y="134"/>
                    <a:pt x="2799" y="456"/>
                  </a:cubicBezTo>
                  <a:lnTo>
                    <a:pt x="641" y="3334"/>
                  </a:lnTo>
                  <a:cubicBezTo>
                    <a:pt x="0" y="4189"/>
                    <a:pt x="791" y="5130"/>
                    <a:pt x="1597" y="5130"/>
                  </a:cubicBezTo>
                  <a:cubicBezTo>
                    <a:pt x="1901" y="5130"/>
                    <a:pt x="2207" y="4996"/>
                    <a:pt x="2440" y="4674"/>
                  </a:cubicBezTo>
                  <a:lnTo>
                    <a:pt x="4598" y="1797"/>
                  </a:lnTo>
                  <a:cubicBezTo>
                    <a:pt x="5215" y="942"/>
                    <a:pt x="4436" y="1"/>
                    <a:pt x="363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75" name="Google Shape;775;p53"/>
            <p:cNvSpPr/>
            <p:nvPr/>
          </p:nvSpPr>
          <p:spPr>
            <a:xfrm>
              <a:off x="4759650" y="1706775"/>
              <a:ext cx="135700" cy="97375"/>
            </a:xfrm>
            <a:custGeom>
              <a:rect b="b" l="l" r="r" t="t"/>
              <a:pathLst>
                <a:path extrusionOk="0" h="3895" w="5428">
                  <a:moveTo>
                    <a:pt x="1607" y="1"/>
                  </a:moveTo>
                  <a:cubicBezTo>
                    <a:pt x="687" y="1"/>
                    <a:pt x="0" y="1320"/>
                    <a:pt x="929" y="2037"/>
                  </a:cubicBezTo>
                  <a:cubicBezTo>
                    <a:pt x="1648" y="2560"/>
                    <a:pt x="2400" y="3116"/>
                    <a:pt x="3152" y="3672"/>
                  </a:cubicBezTo>
                  <a:cubicBezTo>
                    <a:pt x="3362" y="3828"/>
                    <a:pt x="3579" y="3894"/>
                    <a:pt x="3785" y="3894"/>
                  </a:cubicBezTo>
                  <a:cubicBezTo>
                    <a:pt x="4705" y="3894"/>
                    <a:pt x="5428" y="2568"/>
                    <a:pt x="4493" y="1873"/>
                  </a:cubicBezTo>
                  <a:lnTo>
                    <a:pt x="2270" y="238"/>
                  </a:lnTo>
                  <a:cubicBezTo>
                    <a:pt x="2048" y="72"/>
                    <a:pt x="1821" y="1"/>
                    <a:pt x="160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grpSp>
      <p:grpSp>
        <p:nvGrpSpPr>
          <p:cNvPr id="776" name="Google Shape;776;p53"/>
          <p:cNvGrpSpPr/>
          <p:nvPr/>
        </p:nvGrpSpPr>
        <p:grpSpPr>
          <a:xfrm flipH="1">
            <a:off x="3863801" y="1464863"/>
            <a:ext cx="261975" cy="340700"/>
            <a:chOff x="4716975" y="1463450"/>
            <a:chExt cx="261975" cy="340700"/>
          </a:xfrm>
        </p:grpSpPr>
        <p:sp>
          <p:nvSpPr>
            <p:cNvPr id="777" name="Google Shape;777;p53"/>
            <p:cNvSpPr/>
            <p:nvPr/>
          </p:nvSpPr>
          <p:spPr>
            <a:xfrm>
              <a:off x="4754325" y="1583975"/>
              <a:ext cx="224625" cy="77675"/>
            </a:xfrm>
            <a:custGeom>
              <a:rect b="b" l="l" r="r" t="t"/>
              <a:pathLst>
                <a:path extrusionOk="0" h="3107" w="8985">
                  <a:moveTo>
                    <a:pt x="7492" y="0"/>
                  </a:moveTo>
                  <a:cubicBezTo>
                    <a:pt x="7427" y="0"/>
                    <a:pt x="7360" y="6"/>
                    <a:pt x="7289" y="17"/>
                  </a:cubicBezTo>
                  <a:lnTo>
                    <a:pt x="1338" y="867"/>
                  </a:lnTo>
                  <a:cubicBezTo>
                    <a:pt x="1" y="1085"/>
                    <a:pt x="231" y="3107"/>
                    <a:pt x="1495" y="3107"/>
                  </a:cubicBezTo>
                  <a:cubicBezTo>
                    <a:pt x="1560" y="3107"/>
                    <a:pt x="1628" y="3102"/>
                    <a:pt x="1698" y="3090"/>
                  </a:cubicBezTo>
                  <a:lnTo>
                    <a:pt x="7616" y="2240"/>
                  </a:lnTo>
                  <a:cubicBezTo>
                    <a:pt x="8985" y="2023"/>
                    <a:pt x="8756" y="0"/>
                    <a:pt x="7492"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78" name="Google Shape;778;p53"/>
            <p:cNvSpPr/>
            <p:nvPr/>
          </p:nvSpPr>
          <p:spPr>
            <a:xfrm>
              <a:off x="4716975" y="1463450"/>
              <a:ext cx="130400" cy="128250"/>
            </a:xfrm>
            <a:custGeom>
              <a:rect b="b" l="l" r="r" t="t"/>
              <a:pathLst>
                <a:path extrusionOk="0" h="5130" w="5216">
                  <a:moveTo>
                    <a:pt x="3637" y="1"/>
                  </a:moveTo>
                  <a:cubicBezTo>
                    <a:pt x="3336" y="1"/>
                    <a:pt x="3032" y="134"/>
                    <a:pt x="2799" y="456"/>
                  </a:cubicBezTo>
                  <a:lnTo>
                    <a:pt x="641" y="3334"/>
                  </a:lnTo>
                  <a:cubicBezTo>
                    <a:pt x="0" y="4189"/>
                    <a:pt x="791" y="5130"/>
                    <a:pt x="1597" y="5130"/>
                  </a:cubicBezTo>
                  <a:cubicBezTo>
                    <a:pt x="1901" y="5130"/>
                    <a:pt x="2207" y="4996"/>
                    <a:pt x="2440" y="4674"/>
                  </a:cubicBezTo>
                  <a:lnTo>
                    <a:pt x="4598" y="1797"/>
                  </a:lnTo>
                  <a:cubicBezTo>
                    <a:pt x="5215" y="942"/>
                    <a:pt x="4436" y="1"/>
                    <a:pt x="363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79" name="Google Shape;779;p53"/>
            <p:cNvSpPr/>
            <p:nvPr/>
          </p:nvSpPr>
          <p:spPr>
            <a:xfrm>
              <a:off x="4759650" y="1706775"/>
              <a:ext cx="135700" cy="97375"/>
            </a:xfrm>
            <a:custGeom>
              <a:rect b="b" l="l" r="r" t="t"/>
              <a:pathLst>
                <a:path extrusionOk="0" h="3895" w="5428">
                  <a:moveTo>
                    <a:pt x="1607" y="1"/>
                  </a:moveTo>
                  <a:cubicBezTo>
                    <a:pt x="687" y="1"/>
                    <a:pt x="0" y="1320"/>
                    <a:pt x="929" y="2037"/>
                  </a:cubicBezTo>
                  <a:cubicBezTo>
                    <a:pt x="1648" y="2560"/>
                    <a:pt x="2400" y="3116"/>
                    <a:pt x="3152" y="3672"/>
                  </a:cubicBezTo>
                  <a:cubicBezTo>
                    <a:pt x="3362" y="3828"/>
                    <a:pt x="3579" y="3894"/>
                    <a:pt x="3785" y="3894"/>
                  </a:cubicBezTo>
                  <a:cubicBezTo>
                    <a:pt x="4705" y="3894"/>
                    <a:pt x="5428" y="2568"/>
                    <a:pt x="4493" y="1873"/>
                  </a:cubicBezTo>
                  <a:lnTo>
                    <a:pt x="2270" y="238"/>
                  </a:lnTo>
                  <a:cubicBezTo>
                    <a:pt x="2048" y="72"/>
                    <a:pt x="1821" y="1"/>
                    <a:pt x="160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grpSp>
      <p:sp>
        <p:nvSpPr>
          <p:cNvPr id="780" name="Google Shape;780;p53"/>
          <p:cNvSpPr/>
          <p:nvPr/>
        </p:nvSpPr>
        <p:spPr>
          <a:xfrm flipH="1">
            <a:off x="3948656" y="527563"/>
            <a:ext cx="1055819" cy="481250"/>
          </a:xfrm>
          <a:custGeom>
            <a:rect b="b" l="l" r="r" t="t"/>
            <a:pathLst>
              <a:path extrusionOk="0" h="14084" w="30899">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781" name="Google Shape;781;p53"/>
          <p:cNvSpPr/>
          <p:nvPr/>
        </p:nvSpPr>
        <p:spPr>
          <a:xfrm>
            <a:off x="2286000" y="-941958"/>
            <a:ext cx="4572000" cy="71558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350" u="none" cap="none" strike="noStrike">
                <a:solidFill>
                  <a:srgbClr val="000000"/>
                </a:solidFill>
                <a:latin typeface="Times New Roman"/>
                <a:ea typeface="Times New Roman"/>
                <a:cs typeface="Times New Roman"/>
                <a:sym typeface="Times New Roman"/>
              </a:rPr>
              <a:t>Giáo án biên soạn bởi </a:t>
            </a:r>
            <a:r>
              <a:rPr b="1" i="0" lang="en-US" sz="1350" u="none" cap="none" strike="noStrike">
                <a:solidFill>
                  <a:srgbClr val="000000"/>
                </a:solidFill>
                <a:latin typeface="Times New Roman"/>
                <a:ea typeface="Times New Roman"/>
                <a:cs typeface="Times New Roman"/>
                <a:sym typeface="Times New Roman"/>
              </a:rPr>
              <a:t>Kim Dung </a:t>
            </a:r>
            <a:r>
              <a:rPr b="1" i="0" lang="en-US" sz="1350" u="none" cap="none" strike="noStrike">
                <a:solidFill>
                  <a:srgbClr val="E76784"/>
                </a:solidFill>
                <a:latin typeface="Times New Roman"/>
                <a:ea typeface="Times New Roman"/>
                <a:cs typeface="Times New Roman"/>
                <a:sym typeface="Times New Roman"/>
              </a:rPr>
              <a:t>0336032445</a:t>
            </a:r>
            <a:r>
              <a:rPr b="0" i="0" lang="en-US" sz="1350" u="none" cap="none" strike="noStrike">
                <a:solidFill>
                  <a:srgbClr val="000000"/>
                </a:solidFill>
                <a:latin typeface="Times New Roman"/>
                <a:ea typeface="Times New Roman"/>
                <a:cs typeface="Times New Roman"/>
                <a:sym typeface="Times New Roman"/>
              </a:rPr>
              <a:t> https://www.facebook.com/phamkimdung25/ . </a:t>
            </a:r>
            <a:endParaRPr/>
          </a:p>
          <a:p>
            <a:pPr indent="0" lvl="0" marL="0" marR="0" rtl="0" algn="ctr">
              <a:lnSpc>
                <a:spcPct val="100000"/>
              </a:lnSpc>
              <a:spcBef>
                <a:spcPts val="0"/>
              </a:spcBef>
              <a:spcAft>
                <a:spcPts val="0"/>
              </a:spcAft>
              <a:buNone/>
            </a:pPr>
            <a:r>
              <a:rPr b="0" i="0" lang="en-US" sz="1350" u="none" cap="none" strike="noStrike">
                <a:solidFill>
                  <a:srgbClr val="000000"/>
                </a:solidFill>
                <a:latin typeface="Times New Roman"/>
                <a:ea typeface="Times New Roman"/>
                <a:cs typeface="Times New Roman"/>
                <a:sym typeface="Times New Roman"/>
              </a:rPr>
              <a:t>Chỉ được phép chia sẻ bởi chủ sở hữu. </a:t>
            </a:r>
            <a:endParaRPr/>
          </a:p>
        </p:txBody>
      </p:sp>
      <p:sp>
        <p:nvSpPr>
          <p:cNvPr id="782" name="Google Shape;782;p53"/>
          <p:cNvSpPr txBox="1"/>
          <p:nvPr>
            <p:ph type="ctrTitle"/>
          </p:nvPr>
        </p:nvSpPr>
        <p:spPr>
          <a:xfrm>
            <a:off x="3788601" y="1801500"/>
            <a:ext cx="5193887" cy="1929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US">
                <a:latin typeface="Times New Roman"/>
                <a:ea typeface="Times New Roman"/>
                <a:cs typeface="Times New Roman"/>
                <a:sym typeface="Times New Roman"/>
              </a:rPr>
              <a:t>Chúc các em học tốt!</a:t>
            </a:r>
            <a:endParaRPr/>
          </a:p>
        </p:txBody>
      </p:sp>
    </p:spTree>
  </p:cSld>
  <p:clrMapOvr>
    <a:masterClrMapping/>
  </p:clrMapOvr>
  <mc:AlternateContent>
    <mc:Choice Requires="p14">
      <p:transition spd="slow" p14:dur="3400">
        <p:fade thruBlk="1"/>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pic>
        <p:nvPicPr>
          <p:cNvPr descr="Thiệt hại kinh tế do các cơn bão gần đây ở miền Trung lên tới 1," id="195" name="Google Shape;195;p18"/>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196" name="Google Shape;196;p18"/>
          <p:cNvSpPr txBox="1"/>
          <p:nvPr/>
        </p:nvSpPr>
        <p:spPr>
          <a:xfrm>
            <a:off x="266700" y="228600"/>
            <a:ext cx="5619750"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1" lang="en-US" sz="3200" u="none" cap="none" strike="noStrike">
                <a:solidFill>
                  <a:srgbClr val="000000"/>
                </a:solidFill>
                <a:latin typeface="Times New Roman"/>
                <a:ea typeface="Times New Roman"/>
                <a:cs typeface="Times New Roman"/>
                <a:sym typeface="Times New Roman"/>
              </a:rPr>
              <a:t>Bài hát “Cơn bão miền Trung” </a:t>
            </a:r>
            <a:endParaRPr/>
          </a:p>
        </p:txBody>
      </p:sp>
    </p:spTree>
  </p:cSld>
  <p:clrMapOvr>
    <a:masterClrMapping/>
  </p:clrMapOvr>
  <mc:AlternateContent>
    <mc:Choice Requires="p14">
      <p:transition spd="slow" p14:dur="3400">
        <p:fade thruBlk="1"/>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pic>
        <p:nvPicPr>
          <p:cNvPr id="788" name="Google Shape;788;p54"/>
          <p:cNvPicPr preferRelativeResize="0"/>
          <p:nvPr/>
        </p:nvPicPr>
        <p:blipFill rotWithShape="1">
          <a:blip r:embed="rId3">
            <a:alphaModFix/>
          </a:blip>
          <a:srcRect b="0" l="0" r="0" t="0"/>
          <a:stretch/>
        </p:blipFill>
        <p:spPr>
          <a:xfrm>
            <a:off x="0" y="1896"/>
            <a:ext cx="9144000" cy="5139708"/>
          </a:xfrm>
          <a:prstGeom prst="rect">
            <a:avLst/>
          </a:prstGeom>
          <a:noFill/>
          <a:ln>
            <a:noFill/>
          </a:ln>
        </p:spPr>
      </p:pic>
      <p:sp>
        <p:nvSpPr>
          <p:cNvPr id="789" name="Google Shape;789;p54"/>
          <p:cNvSpPr/>
          <p:nvPr/>
        </p:nvSpPr>
        <p:spPr>
          <a:xfrm>
            <a:off x="2286000" y="-941958"/>
            <a:ext cx="4572000" cy="71558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350" u="none" cap="none" strike="noStrike">
                <a:solidFill>
                  <a:srgbClr val="000000"/>
                </a:solidFill>
                <a:latin typeface="Times New Roman"/>
                <a:ea typeface="Times New Roman"/>
                <a:cs typeface="Times New Roman"/>
                <a:sym typeface="Times New Roman"/>
              </a:rPr>
              <a:t>Giáo án biên soạn bởi </a:t>
            </a:r>
            <a:r>
              <a:rPr b="1" i="0" lang="en-US" sz="1350" u="none" cap="none" strike="noStrike">
                <a:solidFill>
                  <a:srgbClr val="000000"/>
                </a:solidFill>
                <a:latin typeface="Times New Roman"/>
                <a:ea typeface="Times New Roman"/>
                <a:cs typeface="Times New Roman"/>
                <a:sym typeface="Times New Roman"/>
              </a:rPr>
              <a:t>Kim Dung </a:t>
            </a:r>
            <a:r>
              <a:rPr b="1" i="0" lang="en-US" sz="1350" u="none" cap="none" strike="noStrike">
                <a:solidFill>
                  <a:srgbClr val="E76784"/>
                </a:solidFill>
                <a:latin typeface="Times New Roman"/>
                <a:ea typeface="Times New Roman"/>
                <a:cs typeface="Times New Roman"/>
                <a:sym typeface="Times New Roman"/>
              </a:rPr>
              <a:t>0336032445</a:t>
            </a:r>
            <a:r>
              <a:rPr b="0" i="0" lang="en-US" sz="1350" u="none" cap="none" strike="noStrike">
                <a:solidFill>
                  <a:srgbClr val="000000"/>
                </a:solidFill>
                <a:latin typeface="Times New Roman"/>
                <a:ea typeface="Times New Roman"/>
                <a:cs typeface="Times New Roman"/>
                <a:sym typeface="Times New Roman"/>
              </a:rPr>
              <a:t> https://www.facebook.com/phamkimdung25/ . </a:t>
            </a:r>
            <a:endParaRPr/>
          </a:p>
          <a:p>
            <a:pPr indent="0" lvl="0" marL="0" marR="0" rtl="0" algn="ctr">
              <a:lnSpc>
                <a:spcPct val="100000"/>
              </a:lnSpc>
              <a:spcBef>
                <a:spcPts val="0"/>
              </a:spcBef>
              <a:spcAft>
                <a:spcPts val="0"/>
              </a:spcAft>
              <a:buNone/>
            </a:pPr>
            <a:r>
              <a:rPr b="0" i="0" lang="en-US" sz="1350" u="none" cap="none" strike="noStrike">
                <a:solidFill>
                  <a:srgbClr val="000000"/>
                </a:solidFill>
                <a:latin typeface="Times New Roman"/>
                <a:ea typeface="Times New Roman"/>
                <a:cs typeface="Times New Roman"/>
                <a:sym typeface="Times New Roman"/>
              </a:rPr>
              <a:t>Chỉ được phép chia sẻ bởi chủ sở hữu. </a:t>
            </a:r>
            <a:endParaRPr/>
          </a:p>
        </p:txBody>
      </p:sp>
    </p:spTree>
  </p:cSld>
  <p:clrMapOvr>
    <a:masterClrMapping/>
  </p:clrMapOvr>
  <mc:AlternateContent>
    <mc:Choice Requires="p14">
      <p:transition spd="slow" p14:dur="3400">
        <p:fade thruBlk="1"/>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descr="BÁO SÀI GÒN GIẢI PHÓNG" id="201" name="Google Shape;201;p19"/>
          <p:cNvPicPr preferRelativeResize="0"/>
          <p:nvPr/>
        </p:nvPicPr>
        <p:blipFill rotWithShape="1">
          <a:blip r:embed="rId3">
            <a:alphaModFix/>
          </a:blip>
          <a:srcRect b="0" l="0" r="0" t="0"/>
          <a:stretch/>
        </p:blipFill>
        <p:spPr>
          <a:xfrm>
            <a:off x="4161782" y="2457449"/>
            <a:ext cx="4982218" cy="2686051"/>
          </a:xfrm>
          <a:prstGeom prst="rect">
            <a:avLst/>
          </a:prstGeom>
          <a:noFill/>
          <a:ln>
            <a:noFill/>
          </a:ln>
        </p:spPr>
      </p:pic>
      <p:pic>
        <p:nvPicPr>
          <p:cNvPr descr="VGP News :. | Chủ động ứng phó bão, mưa lớn, lũ quét, sạt lở đất | BÁO ĐIỆN  TỬ CHÍNH PHỦ NƯỚC CHXHCN VIỆT NAM" id="202" name="Google Shape;202;p19"/>
          <p:cNvPicPr preferRelativeResize="0"/>
          <p:nvPr/>
        </p:nvPicPr>
        <p:blipFill rotWithShape="1">
          <a:blip r:embed="rId4">
            <a:alphaModFix/>
          </a:blip>
          <a:srcRect b="0" l="0" r="0" t="0"/>
          <a:stretch/>
        </p:blipFill>
        <p:spPr>
          <a:xfrm>
            <a:off x="-1" y="2457450"/>
            <a:ext cx="4297681" cy="2686050"/>
          </a:xfrm>
          <a:prstGeom prst="rect">
            <a:avLst/>
          </a:prstGeom>
          <a:noFill/>
          <a:ln>
            <a:noFill/>
          </a:ln>
        </p:spPr>
      </p:pic>
      <p:pic>
        <p:nvPicPr>
          <p:cNvPr descr="Bão đổ bộ kèm theo mưa gió lớn" id="203" name="Google Shape;203;p19"/>
          <p:cNvPicPr preferRelativeResize="0"/>
          <p:nvPr/>
        </p:nvPicPr>
        <p:blipFill rotWithShape="1">
          <a:blip r:embed="rId5">
            <a:alphaModFix/>
          </a:blip>
          <a:srcRect b="0" l="0" r="0" t="0"/>
          <a:stretch/>
        </p:blipFill>
        <p:spPr>
          <a:xfrm>
            <a:off x="0" y="0"/>
            <a:ext cx="4297680" cy="2621294"/>
          </a:xfrm>
          <a:prstGeom prst="rect">
            <a:avLst/>
          </a:prstGeom>
          <a:noFill/>
          <a:ln>
            <a:noFill/>
          </a:ln>
        </p:spPr>
      </p:pic>
      <p:pic>
        <p:nvPicPr>
          <p:cNvPr descr="VGP News :. | Theo dõi chặt chẽ diễn biến của áp thấp nhiệt đới gần Biển  Đông | BÁO ĐIỆN TỬ CHÍNH PHỦ NƯỚC CHXHCN VIỆT NAM" id="204" name="Google Shape;204;p19"/>
          <p:cNvPicPr preferRelativeResize="0"/>
          <p:nvPr/>
        </p:nvPicPr>
        <p:blipFill rotWithShape="1">
          <a:blip r:embed="rId6">
            <a:alphaModFix/>
          </a:blip>
          <a:srcRect b="0" l="0" r="0" t="0"/>
          <a:stretch/>
        </p:blipFill>
        <p:spPr>
          <a:xfrm>
            <a:off x="4297680" y="0"/>
            <a:ext cx="4882799" cy="2621293"/>
          </a:xfrm>
          <a:prstGeom prst="rect">
            <a:avLst/>
          </a:prstGeom>
          <a:noFill/>
          <a:ln>
            <a:noFill/>
          </a:ln>
        </p:spPr>
      </p:pic>
      <p:sp>
        <p:nvSpPr>
          <p:cNvPr id="205" name="Google Shape;205;p19"/>
          <p:cNvSpPr/>
          <p:nvPr/>
        </p:nvSpPr>
        <p:spPr>
          <a:xfrm>
            <a:off x="2700016" y="1794500"/>
            <a:ext cx="3743968" cy="1325895"/>
          </a:xfrm>
          <a:prstGeom prst="ellipse">
            <a:avLst/>
          </a:prstGeom>
          <a:solidFill>
            <a:schemeClr val="accent6"/>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3200" u="none" cap="none" strike="noStrike">
                <a:solidFill>
                  <a:srgbClr val="212121"/>
                </a:solidFill>
                <a:latin typeface="Arial"/>
                <a:ea typeface="Arial"/>
                <a:cs typeface="Arial"/>
                <a:sym typeface="Arial"/>
              </a:rPr>
              <a:t>TRÒ CHƠI</a:t>
            </a:r>
            <a:endParaRPr/>
          </a:p>
          <a:p>
            <a:pPr indent="0" lvl="0" marL="0" marR="0" rtl="0" algn="ctr">
              <a:lnSpc>
                <a:spcPct val="100000"/>
              </a:lnSpc>
              <a:spcBef>
                <a:spcPts val="0"/>
              </a:spcBef>
              <a:spcAft>
                <a:spcPts val="0"/>
              </a:spcAft>
              <a:buNone/>
            </a:pPr>
            <a:r>
              <a:rPr b="1" i="0" lang="en-US" sz="3200" u="none" cap="none" strike="noStrike">
                <a:solidFill>
                  <a:srgbClr val="212121"/>
                </a:solidFill>
                <a:latin typeface="Arial"/>
                <a:ea typeface="Arial"/>
                <a:cs typeface="Arial"/>
                <a:sym typeface="Arial"/>
              </a:rPr>
              <a:t>“GIÓ THỔI”</a:t>
            </a:r>
            <a:endParaRPr/>
          </a:p>
        </p:txBody>
      </p:sp>
    </p:spTree>
  </p:cSld>
  <p:clrMapOvr>
    <a:masterClrMapping/>
  </p:clrMapOvr>
  <mc:AlternateContent>
    <mc:Choice Requires="p14">
      <p:transition spd="slow" p14:dur="3400">
        <p:fade thruBlk="1"/>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20"/>
          <p:cNvSpPr txBox="1"/>
          <p:nvPr>
            <p:ph idx="1" type="subTitle"/>
          </p:nvPr>
        </p:nvSpPr>
        <p:spPr>
          <a:xfrm>
            <a:off x="2450850" y="1800547"/>
            <a:ext cx="4242300" cy="2283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800"/>
              <a:buNone/>
            </a:pPr>
            <a:r>
              <a:rPr b="1" lang="en-US" sz="4000">
                <a:latin typeface="Times New Roman"/>
                <a:ea typeface="Times New Roman"/>
                <a:cs typeface="Times New Roman"/>
                <a:sym typeface="Times New Roman"/>
              </a:rPr>
              <a:t>1. Tìm hiểu dấu hiệu của một số loại thiên tai</a:t>
            </a:r>
            <a:endParaRPr sz="4000">
              <a:latin typeface="Times New Roman"/>
              <a:ea typeface="Times New Roman"/>
              <a:cs typeface="Times New Roman"/>
              <a:sym typeface="Times New Roman"/>
            </a:endParaRPr>
          </a:p>
        </p:txBody>
      </p:sp>
      <p:sp>
        <p:nvSpPr>
          <p:cNvPr id="211" name="Google Shape;211;p20"/>
          <p:cNvSpPr/>
          <p:nvPr/>
        </p:nvSpPr>
        <p:spPr>
          <a:xfrm rot="10800000">
            <a:off x="3258477" y="4083547"/>
            <a:ext cx="2626942" cy="637997"/>
          </a:xfrm>
          <a:custGeom>
            <a:rect b="b" l="l" r="r" t="t"/>
            <a:pathLst>
              <a:path extrusionOk="0" h="26046" w="107244">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20"/>
          <p:cNvSpPr/>
          <p:nvPr/>
        </p:nvSpPr>
        <p:spPr>
          <a:xfrm>
            <a:off x="-68850" y="-188475"/>
            <a:ext cx="898728" cy="850908"/>
          </a:xfrm>
          <a:custGeom>
            <a:rect b="b" l="l" r="r" t="t"/>
            <a:pathLst>
              <a:path extrusionOk="0" h="46176" w="48771">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13" name="Google Shape;213;p20"/>
          <p:cNvGrpSpPr/>
          <p:nvPr/>
        </p:nvGrpSpPr>
        <p:grpSpPr>
          <a:xfrm>
            <a:off x="153671" y="90047"/>
            <a:ext cx="493797" cy="446228"/>
            <a:chOff x="2679436" y="3270400"/>
            <a:chExt cx="752625" cy="689795"/>
          </a:xfrm>
        </p:grpSpPr>
        <p:sp>
          <p:nvSpPr>
            <p:cNvPr id="214" name="Google Shape;214;p20"/>
            <p:cNvSpPr/>
            <p:nvPr/>
          </p:nvSpPr>
          <p:spPr>
            <a:xfrm>
              <a:off x="2722600" y="3270400"/>
              <a:ext cx="689490" cy="689691"/>
            </a:xfrm>
            <a:custGeom>
              <a:rect b="b" l="l" r="r" t="t"/>
              <a:pathLst>
                <a:path extrusionOk="0" h="109736" w="109704">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20"/>
            <p:cNvSpPr/>
            <p:nvPr/>
          </p:nvSpPr>
          <p:spPr>
            <a:xfrm>
              <a:off x="2679436" y="3344037"/>
              <a:ext cx="345260" cy="537562"/>
            </a:xfrm>
            <a:custGeom>
              <a:rect b="b" l="l" r="r" t="t"/>
              <a:pathLst>
                <a:path extrusionOk="0" h="85531" w="54934">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lnTo>
                    <a:pt x="51599" y="21605"/>
                  </a:ln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20"/>
            <p:cNvSpPr/>
            <p:nvPr/>
          </p:nvSpPr>
          <p:spPr>
            <a:xfrm>
              <a:off x="3091326" y="3293626"/>
              <a:ext cx="340735" cy="423301"/>
            </a:xfrm>
            <a:custGeom>
              <a:rect b="b" l="l" r="r" t="t"/>
              <a:pathLst>
                <a:path extrusionOk="0" h="67351" w="54214">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lnTo>
                    <a:pt x="22987" y="66182"/>
                  </a:ln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20"/>
            <p:cNvSpPr/>
            <p:nvPr/>
          </p:nvSpPr>
          <p:spPr>
            <a:xfrm>
              <a:off x="2973550" y="3693340"/>
              <a:ext cx="344852" cy="266855"/>
            </a:xfrm>
            <a:custGeom>
              <a:rect b="b" l="l" r="r" t="t"/>
              <a:pathLst>
                <a:path extrusionOk="0" h="42459" w="54869">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8" name="Google Shape;218;p20">
            <a:hlinkClick action="ppaction://hlinksldjump" r:id="rId3"/>
          </p:cNvPr>
          <p:cNvSpPr txBox="1"/>
          <p:nvPr/>
        </p:nvSpPr>
        <p:spPr>
          <a:xfrm>
            <a:off x="-8550" y="-32125"/>
            <a:ext cx="721800" cy="572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Nunito"/>
              <a:ea typeface="Nunito"/>
              <a:cs typeface="Nunito"/>
              <a:sym typeface="Nunito"/>
            </a:endParaRPr>
          </a:p>
        </p:txBody>
      </p:sp>
      <p:sp>
        <p:nvSpPr>
          <p:cNvPr id="219" name="Google Shape;219;p20"/>
          <p:cNvSpPr/>
          <p:nvPr/>
        </p:nvSpPr>
        <p:spPr>
          <a:xfrm>
            <a:off x="7332664" y="111702"/>
            <a:ext cx="1659065" cy="402932"/>
          </a:xfrm>
          <a:custGeom>
            <a:rect b="b" l="l" r="r" t="t"/>
            <a:pathLst>
              <a:path extrusionOk="0" h="26046" w="107244">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20"/>
          <p:cNvSpPr/>
          <p:nvPr/>
        </p:nvSpPr>
        <p:spPr>
          <a:xfrm>
            <a:off x="2286000" y="-941958"/>
            <a:ext cx="4572000" cy="71558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350" u="none" cap="none" strike="noStrike">
                <a:solidFill>
                  <a:srgbClr val="000000"/>
                </a:solidFill>
                <a:latin typeface="Times New Roman"/>
                <a:ea typeface="Times New Roman"/>
                <a:cs typeface="Times New Roman"/>
                <a:sym typeface="Times New Roman"/>
              </a:rPr>
              <a:t>Giáo án biên soạn bởi </a:t>
            </a:r>
            <a:r>
              <a:rPr b="1" i="0" lang="en-US" sz="1350" u="none" cap="none" strike="noStrike">
                <a:solidFill>
                  <a:srgbClr val="000000"/>
                </a:solidFill>
                <a:latin typeface="Times New Roman"/>
                <a:ea typeface="Times New Roman"/>
                <a:cs typeface="Times New Roman"/>
                <a:sym typeface="Times New Roman"/>
              </a:rPr>
              <a:t>Kim Dung </a:t>
            </a:r>
            <a:r>
              <a:rPr b="1" i="0" lang="en-US" sz="1350" u="none" cap="none" strike="noStrike">
                <a:solidFill>
                  <a:srgbClr val="E76784"/>
                </a:solidFill>
                <a:latin typeface="Times New Roman"/>
                <a:ea typeface="Times New Roman"/>
                <a:cs typeface="Times New Roman"/>
                <a:sym typeface="Times New Roman"/>
              </a:rPr>
              <a:t>0336032445</a:t>
            </a:r>
            <a:r>
              <a:rPr b="0" i="0" lang="en-US" sz="1350" u="none" cap="none" strike="noStrike">
                <a:solidFill>
                  <a:srgbClr val="000000"/>
                </a:solidFill>
                <a:latin typeface="Times New Roman"/>
                <a:ea typeface="Times New Roman"/>
                <a:cs typeface="Times New Roman"/>
                <a:sym typeface="Times New Roman"/>
              </a:rPr>
              <a:t> https://www.facebook.com/phamkimdung25/ . </a:t>
            </a:r>
            <a:endParaRPr/>
          </a:p>
          <a:p>
            <a:pPr indent="0" lvl="0" marL="0" marR="0" rtl="0" algn="ctr">
              <a:lnSpc>
                <a:spcPct val="100000"/>
              </a:lnSpc>
              <a:spcBef>
                <a:spcPts val="0"/>
              </a:spcBef>
              <a:spcAft>
                <a:spcPts val="0"/>
              </a:spcAft>
              <a:buNone/>
            </a:pPr>
            <a:r>
              <a:rPr b="0" i="0" lang="en-US" sz="1350" u="none" cap="none" strike="noStrike">
                <a:solidFill>
                  <a:srgbClr val="000000"/>
                </a:solidFill>
                <a:latin typeface="Times New Roman"/>
                <a:ea typeface="Times New Roman"/>
                <a:cs typeface="Times New Roman"/>
                <a:sym typeface="Times New Roman"/>
              </a:rPr>
              <a:t>Chỉ được phép chia sẻ bởi chủ sở hữu. </a:t>
            </a:r>
            <a:endParaRPr/>
          </a:p>
        </p:txBody>
      </p:sp>
    </p:spTree>
  </p:cSld>
  <p:clrMapOvr>
    <a:masterClrMapping/>
  </p:clrMapOvr>
  <mc:AlternateContent>
    <mc:Choice Requires="p14">
      <p:transition spd="slow" p14:dur="3400">
        <p:fade thruBlk="1"/>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descr="22858PICdbgea5Gz679dY_PIC2018.png" id="225" name="Google Shape;225;p21"/>
          <p:cNvPicPr preferRelativeResize="0"/>
          <p:nvPr/>
        </p:nvPicPr>
        <p:blipFill rotWithShape="1">
          <a:blip r:embed="rId3">
            <a:alphaModFix/>
          </a:blip>
          <a:srcRect b="0" l="0" r="0" t="0"/>
          <a:stretch/>
        </p:blipFill>
        <p:spPr>
          <a:xfrm flipH="1">
            <a:off x="1166820" y="1420450"/>
            <a:ext cx="3405180" cy="3723050"/>
          </a:xfrm>
          <a:prstGeom prst="rect">
            <a:avLst/>
          </a:prstGeom>
          <a:noFill/>
          <a:ln>
            <a:noFill/>
          </a:ln>
        </p:spPr>
      </p:pic>
      <p:sp>
        <p:nvSpPr>
          <p:cNvPr id="226" name="Google Shape;226;p21"/>
          <p:cNvSpPr/>
          <p:nvPr/>
        </p:nvSpPr>
        <p:spPr>
          <a:xfrm>
            <a:off x="4135381" y="1232452"/>
            <a:ext cx="4312880" cy="3160524"/>
          </a:xfrm>
          <a:prstGeom prst="cloud">
            <a:avLst/>
          </a:prstGeom>
          <a:solidFill>
            <a:schemeClr val="accent6"/>
          </a:solidFill>
          <a:ln cap="flat" cmpd="sng" w="25400">
            <a:solidFill>
              <a:srgbClr val="4C0F1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3200" u="none" cap="none" strike="noStrike">
              <a:solidFill>
                <a:schemeClr val="dk1"/>
              </a:solidFill>
              <a:latin typeface="Times New Roman"/>
              <a:ea typeface="Times New Roman"/>
              <a:cs typeface="Times New Roman"/>
              <a:sym typeface="Times New Roman"/>
            </a:endParaRPr>
          </a:p>
        </p:txBody>
      </p:sp>
      <p:sp>
        <p:nvSpPr>
          <p:cNvPr id="227" name="Google Shape;227;p21"/>
          <p:cNvSpPr/>
          <p:nvPr/>
        </p:nvSpPr>
        <p:spPr>
          <a:xfrm>
            <a:off x="4767821" y="2038976"/>
            <a:ext cx="3048000" cy="1755417"/>
          </a:xfrm>
          <a:prstGeom prst="rect">
            <a:avLst/>
          </a:prstGeom>
          <a:noFill/>
          <a:ln>
            <a:noFill/>
          </a:ln>
        </p:spPr>
        <p:txBody>
          <a:bodyPr anchorCtr="0" anchor="t" bIns="45700" lIns="91425" spcFirstLastPara="1" rIns="91425" wrap="square" tIns="45700">
            <a:noAutofit/>
          </a:bodyPr>
          <a:lstStyle/>
          <a:p>
            <a:pPr indent="0" lvl="0" marL="0" marR="0" rtl="0" algn="ctr">
              <a:lnSpc>
                <a:spcPct val="115000"/>
              </a:lnSpc>
              <a:spcBef>
                <a:spcPts val="0"/>
              </a:spcBef>
              <a:spcAft>
                <a:spcPts val="0"/>
              </a:spcAft>
              <a:buNone/>
            </a:pPr>
            <a:r>
              <a:rPr b="1" i="0" lang="en-US" sz="3200" u="none" cap="none" strike="noStrike">
                <a:solidFill>
                  <a:srgbClr val="4C0F10"/>
                </a:solidFill>
                <a:latin typeface="Times New Roman"/>
                <a:ea typeface="Times New Roman"/>
                <a:cs typeface="Times New Roman"/>
                <a:sym typeface="Times New Roman"/>
              </a:rPr>
              <a:t>Kể tên một số loại thiên tai mà em biết</a:t>
            </a:r>
            <a:endParaRPr b="1" i="1" sz="3200" u="none" cap="none" strike="noStrike">
              <a:solidFill>
                <a:srgbClr val="000000"/>
              </a:solidFill>
              <a:latin typeface="Calibri"/>
              <a:ea typeface="Calibri"/>
              <a:cs typeface="Calibri"/>
              <a:sym typeface="Calibri"/>
            </a:endParaRPr>
          </a:p>
        </p:txBody>
      </p:sp>
    </p:spTree>
  </p:cSld>
  <p:clrMapOvr>
    <a:masterClrMapping/>
  </p:clrMapOvr>
  <mc:AlternateContent>
    <mc:Choice Requires="p14">
      <p:transition spd="slow" p14:dur="34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2000"/>
                                        <p:tgtEl>
                                          <p:spTgt spid="226"/>
                                        </p:tgtEl>
                                      </p:cBhvr>
                                    </p:animEffect>
                                  </p:childTnLst>
                                </p:cTn>
                              </p:par>
                              <p:par>
                                <p:cTn fill="hold" nodeType="with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500"/>
                                        <p:tgtEl>
                                          <p:spTgt spid="2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2"/>
          <p:cNvSpPr/>
          <p:nvPr/>
        </p:nvSpPr>
        <p:spPr>
          <a:xfrm>
            <a:off x="1094949" y="736651"/>
            <a:ext cx="803065" cy="366043"/>
          </a:xfrm>
          <a:custGeom>
            <a:rect b="b" l="l" r="r" t="t"/>
            <a:pathLst>
              <a:path extrusionOk="0" h="14084" w="30899">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p22"/>
          <p:cNvSpPr/>
          <p:nvPr/>
        </p:nvSpPr>
        <p:spPr>
          <a:xfrm rot="10800000">
            <a:off x="4650171" y="3002270"/>
            <a:ext cx="3505179" cy="1859432"/>
          </a:xfrm>
          <a:custGeom>
            <a:rect b="b" l="l" r="r" t="t"/>
            <a:pathLst>
              <a:path extrusionOk="0" h="49263" w="117515">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22"/>
          <p:cNvSpPr/>
          <p:nvPr/>
        </p:nvSpPr>
        <p:spPr>
          <a:xfrm rot="10800000">
            <a:off x="1011396" y="983535"/>
            <a:ext cx="3505179" cy="2727815"/>
          </a:xfrm>
          <a:custGeom>
            <a:rect b="b" l="l" r="r" t="t"/>
            <a:pathLst>
              <a:path extrusionOk="0" h="49263" w="117515">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p22"/>
          <p:cNvSpPr/>
          <p:nvPr/>
        </p:nvSpPr>
        <p:spPr>
          <a:xfrm rot="10800000">
            <a:off x="1450527" y="3521984"/>
            <a:ext cx="2626942" cy="637997"/>
          </a:xfrm>
          <a:custGeom>
            <a:rect b="b" l="l" r="r" t="t"/>
            <a:pathLst>
              <a:path extrusionOk="0" h="26046" w="107244">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p22">
            <a:hlinkClick action="ppaction://hlinksldjump" r:id="rId3"/>
          </p:cNvPr>
          <p:cNvSpPr txBox="1"/>
          <p:nvPr/>
        </p:nvSpPr>
        <p:spPr>
          <a:xfrm>
            <a:off x="2068563" y="3654388"/>
            <a:ext cx="1390800" cy="373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accent6"/>
                </a:solidFill>
                <a:latin typeface="Nunito"/>
                <a:ea typeface="Nunito"/>
                <a:cs typeface="Nunito"/>
                <a:sym typeface="Nunito"/>
              </a:rPr>
              <a:t>Play!</a:t>
            </a:r>
            <a:endParaRPr b="0" i="0" sz="2000" u="none" cap="none" strike="noStrike">
              <a:solidFill>
                <a:schemeClr val="accent6"/>
              </a:solidFill>
              <a:latin typeface="Nunito"/>
              <a:ea typeface="Nunito"/>
              <a:cs typeface="Nunito"/>
              <a:sym typeface="Nunito"/>
            </a:endParaRPr>
          </a:p>
        </p:txBody>
      </p:sp>
      <p:sp>
        <p:nvSpPr>
          <p:cNvPr id="237" name="Google Shape;237;p22"/>
          <p:cNvSpPr/>
          <p:nvPr/>
        </p:nvSpPr>
        <p:spPr>
          <a:xfrm>
            <a:off x="-68850" y="-188475"/>
            <a:ext cx="898728" cy="850908"/>
          </a:xfrm>
          <a:custGeom>
            <a:rect b="b" l="l" r="r" t="t"/>
            <a:pathLst>
              <a:path extrusionOk="0" h="46176" w="48771">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38" name="Google Shape;238;p22"/>
          <p:cNvGrpSpPr/>
          <p:nvPr/>
        </p:nvGrpSpPr>
        <p:grpSpPr>
          <a:xfrm>
            <a:off x="153671" y="90047"/>
            <a:ext cx="493797" cy="446228"/>
            <a:chOff x="2679436" y="3270400"/>
            <a:chExt cx="752625" cy="689795"/>
          </a:xfrm>
        </p:grpSpPr>
        <p:sp>
          <p:nvSpPr>
            <p:cNvPr id="239" name="Google Shape;239;p22"/>
            <p:cNvSpPr/>
            <p:nvPr/>
          </p:nvSpPr>
          <p:spPr>
            <a:xfrm>
              <a:off x="2722600" y="3270400"/>
              <a:ext cx="689490" cy="689691"/>
            </a:xfrm>
            <a:custGeom>
              <a:rect b="b" l="l" r="r" t="t"/>
              <a:pathLst>
                <a:path extrusionOk="0" h="109736" w="109704">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22"/>
            <p:cNvSpPr/>
            <p:nvPr/>
          </p:nvSpPr>
          <p:spPr>
            <a:xfrm>
              <a:off x="2679436" y="3344037"/>
              <a:ext cx="345260" cy="537562"/>
            </a:xfrm>
            <a:custGeom>
              <a:rect b="b" l="l" r="r" t="t"/>
              <a:pathLst>
                <a:path extrusionOk="0" h="85531" w="54934">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lnTo>
                    <a:pt x="51599" y="21605"/>
                  </a:ln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22"/>
            <p:cNvSpPr/>
            <p:nvPr/>
          </p:nvSpPr>
          <p:spPr>
            <a:xfrm>
              <a:off x="3091326" y="3293626"/>
              <a:ext cx="340735" cy="423301"/>
            </a:xfrm>
            <a:custGeom>
              <a:rect b="b" l="l" r="r" t="t"/>
              <a:pathLst>
                <a:path extrusionOk="0" h="67351" w="54214">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lnTo>
                    <a:pt x="22987" y="66182"/>
                  </a:ln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22"/>
            <p:cNvSpPr/>
            <p:nvPr/>
          </p:nvSpPr>
          <p:spPr>
            <a:xfrm>
              <a:off x="2973550" y="3693340"/>
              <a:ext cx="344852" cy="266855"/>
            </a:xfrm>
            <a:custGeom>
              <a:rect b="b" l="l" r="r" t="t"/>
              <a:pathLst>
                <a:path extrusionOk="0" h="42459" w="54869">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43" name="Google Shape;243;p22">
            <a:hlinkClick action="ppaction://hlinksldjump" r:id="rId4"/>
          </p:cNvPr>
          <p:cNvSpPr txBox="1"/>
          <p:nvPr/>
        </p:nvSpPr>
        <p:spPr>
          <a:xfrm>
            <a:off x="-8550" y="-32125"/>
            <a:ext cx="721800" cy="572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Nunito"/>
              <a:ea typeface="Nunito"/>
              <a:cs typeface="Nunito"/>
              <a:sym typeface="Nunito"/>
            </a:endParaRPr>
          </a:p>
        </p:txBody>
      </p:sp>
      <p:sp>
        <p:nvSpPr>
          <p:cNvPr id="244" name="Google Shape;244;p22"/>
          <p:cNvSpPr txBox="1"/>
          <p:nvPr>
            <p:ph idx="1" type="subTitle"/>
          </p:nvPr>
        </p:nvSpPr>
        <p:spPr>
          <a:xfrm>
            <a:off x="1120485" y="1060912"/>
            <a:ext cx="3336765" cy="2511140"/>
          </a:xfrm>
          <a:prstGeom prst="rect">
            <a:avLst/>
          </a:prstGeom>
          <a:noFill/>
          <a:ln>
            <a:noFill/>
          </a:ln>
        </p:spPr>
        <p:txBody>
          <a:bodyPr anchorCtr="0" anchor="ctr" bIns="91425" lIns="91425" spcFirstLastPara="1" rIns="91425" wrap="square" tIns="91425">
            <a:noAutofit/>
          </a:bodyPr>
          <a:lstStyle/>
          <a:p>
            <a:pPr indent="-285750" lvl="0" marL="285750" rtl="0" algn="just">
              <a:lnSpc>
                <a:spcPct val="100000"/>
              </a:lnSpc>
              <a:spcBef>
                <a:spcPts val="0"/>
              </a:spcBef>
              <a:spcAft>
                <a:spcPts val="0"/>
              </a:spcAft>
              <a:buSzPts val="1800"/>
              <a:buFont typeface="Arial"/>
              <a:buChar char="•"/>
            </a:pPr>
            <a:r>
              <a:rPr lang="en-US" sz="1800">
                <a:latin typeface="Times New Roman"/>
                <a:ea typeface="Times New Roman"/>
                <a:cs typeface="Times New Roman"/>
                <a:sym typeface="Times New Roman"/>
              </a:rPr>
              <a:t>Lớp chia thành 4 (hoặc 8 nhóm)</a:t>
            </a:r>
            <a:endParaRPr/>
          </a:p>
          <a:p>
            <a:pPr indent="-285750" lvl="0" marL="285750" rtl="0" algn="just">
              <a:lnSpc>
                <a:spcPct val="100000"/>
              </a:lnSpc>
              <a:spcBef>
                <a:spcPts val="0"/>
              </a:spcBef>
              <a:spcAft>
                <a:spcPts val="0"/>
              </a:spcAft>
              <a:buSzPts val="1800"/>
              <a:buFont typeface="Arial"/>
              <a:buChar char="•"/>
            </a:pPr>
            <a:r>
              <a:rPr lang="en-US" sz="1800">
                <a:latin typeface="Times New Roman"/>
                <a:ea typeface="Times New Roman"/>
                <a:cs typeface="Times New Roman"/>
                <a:sym typeface="Times New Roman"/>
              </a:rPr>
              <a:t>Quan sát hình ảnh, gọi tên và nêu dấu hiệu đặc trưng của loại thiên tai trong bức hình:</a:t>
            </a:r>
            <a:endParaRPr/>
          </a:p>
          <a:p>
            <a:pPr indent="-285750" lvl="0" marL="285750" rtl="0" algn="just">
              <a:lnSpc>
                <a:spcPct val="100000"/>
              </a:lnSpc>
              <a:spcBef>
                <a:spcPts val="0"/>
              </a:spcBef>
              <a:spcAft>
                <a:spcPts val="0"/>
              </a:spcAft>
              <a:buSzPts val="1800"/>
              <a:buFont typeface="Times New Roman"/>
              <a:buChar char="-"/>
            </a:pPr>
            <a:r>
              <a:rPr lang="en-US" sz="1800">
                <a:latin typeface="Times New Roman"/>
                <a:ea typeface="Times New Roman"/>
                <a:cs typeface="Times New Roman"/>
                <a:sym typeface="Times New Roman"/>
              </a:rPr>
              <a:t>Nhóm 1: ảnh 1, 2</a:t>
            </a:r>
            <a:endParaRPr/>
          </a:p>
          <a:p>
            <a:pPr indent="-285750" lvl="0" marL="285750" rtl="0" algn="just">
              <a:lnSpc>
                <a:spcPct val="100000"/>
              </a:lnSpc>
              <a:spcBef>
                <a:spcPts val="0"/>
              </a:spcBef>
              <a:spcAft>
                <a:spcPts val="0"/>
              </a:spcAft>
              <a:buSzPts val="1800"/>
              <a:buFont typeface="Times New Roman"/>
              <a:buChar char="-"/>
            </a:pPr>
            <a:r>
              <a:rPr lang="en-US" sz="1800">
                <a:latin typeface="Times New Roman"/>
                <a:ea typeface="Times New Roman"/>
                <a:cs typeface="Times New Roman"/>
                <a:sym typeface="Times New Roman"/>
              </a:rPr>
              <a:t>Nhóm 2: ảnh 3, 4</a:t>
            </a:r>
            <a:endParaRPr/>
          </a:p>
          <a:p>
            <a:pPr indent="-285750" lvl="0" marL="285750" rtl="0" algn="just">
              <a:lnSpc>
                <a:spcPct val="100000"/>
              </a:lnSpc>
              <a:spcBef>
                <a:spcPts val="0"/>
              </a:spcBef>
              <a:spcAft>
                <a:spcPts val="0"/>
              </a:spcAft>
              <a:buSzPts val="1800"/>
              <a:buFont typeface="Times New Roman"/>
              <a:buChar char="-"/>
            </a:pPr>
            <a:r>
              <a:rPr lang="en-US" sz="1800">
                <a:latin typeface="Times New Roman"/>
                <a:ea typeface="Times New Roman"/>
                <a:cs typeface="Times New Roman"/>
                <a:sym typeface="Times New Roman"/>
              </a:rPr>
              <a:t>Nhóm 3: ảnh 5, 6</a:t>
            </a:r>
            <a:endParaRPr/>
          </a:p>
          <a:p>
            <a:pPr indent="-285750" lvl="0" marL="285750" rtl="0" algn="just">
              <a:lnSpc>
                <a:spcPct val="100000"/>
              </a:lnSpc>
              <a:spcBef>
                <a:spcPts val="0"/>
              </a:spcBef>
              <a:spcAft>
                <a:spcPts val="0"/>
              </a:spcAft>
              <a:buSzPts val="1800"/>
              <a:buFont typeface="Times New Roman"/>
              <a:buChar char="-"/>
            </a:pPr>
            <a:r>
              <a:rPr lang="en-US" sz="1800">
                <a:latin typeface="Times New Roman"/>
                <a:ea typeface="Times New Roman"/>
                <a:cs typeface="Times New Roman"/>
                <a:sym typeface="Times New Roman"/>
              </a:rPr>
              <a:t>Nhóm 4: ảnh 7, 8</a:t>
            </a:r>
            <a:endParaRPr sz="1800">
              <a:latin typeface="Times New Roman"/>
              <a:ea typeface="Times New Roman"/>
              <a:cs typeface="Times New Roman"/>
              <a:sym typeface="Times New Roman"/>
            </a:endParaRPr>
          </a:p>
        </p:txBody>
      </p:sp>
      <p:sp>
        <p:nvSpPr>
          <p:cNvPr id="245" name="Google Shape;245;p22"/>
          <p:cNvSpPr/>
          <p:nvPr/>
        </p:nvSpPr>
        <p:spPr>
          <a:xfrm>
            <a:off x="7332664" y="111702"/>
            <a:ext cx="1659065" cy="402932"/>
          </a:xfrm>
          <a:custGeom>
            <a:rect b="b" l="l" r="r" t="t"/>
            <a:pathLst>
              <a:path extrusionOk="0" h="26046" w="107244">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p22">
            <a:hlinkClick action="ppaction://hlinksldjump" r:id="rId5"/>
          </p:cNvPr>
          <p:cNvSpPr txBox="1"/>
          <p:nvPr/>
        </p:nvSpPr>
        <p:spPr>
          <a:xfrm>
            <a:off x="7466788" y="126575"/>
            <a:ext cx="1390800" cy="373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6"/>
              </a:solidFill>
              <a:latin typeface="Nunito"/>
              <a:ea typeface="Nunito"/>
              <a:cs typeface="Nunito"/>
              <a:sym typeface="Nunito"/>
            </a:endParaRPr>
          </a:p>
        </p:txBody>
      </p:sp>
      <p:sp>
        <p:nvSpPr>
          <p:cNvPr id="247" name="Google Shape;247;p22"/>
          <p:cNvSpPr txBox="1"/>
          <p:nvPr>
            <p:ph type="title"/>
          </p:nvPr>
        </p:nvSpPr>
        <p:spPr>
          <a:xfrm>
            <a:off x="4595650" y="3052624"/>
            <a:ext cx="3698100" cy="1672307"/>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6000"/>
              <a:buNone/>
            </a:pPr>
            <a:r>
              <a:rPr lang="en-US">
                <a:latin typeface="Times New Roman"/>
                <a:ea typeface="Times New Roman"/>
                <a:cs typeface="Times New Roman"/>
                <a:sym typeface="Times New Roman"/>
              </a:rPr>
              <a:t>Hoạt động nhóm</a:t>
            </a:r>
            <a:endParaRPr/>
          </a:p>
        </p:txBody>
      </p:sp>
      <p:sp>
        <p:nvSpPr>
          <p:cNvPr id="248" name="Google Shape;248;p22"/>
          <p:cNvSpPr/>
          <p:nvPr/>
        </p:nvSpPr>
        <p:spPr>
          <a:xfrm>
            <a:off x="2286000" y="-941958"/>
            <a:ext cx="4572000" cy="71558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350" u="none" cap="none" strike="noStrike">
                <a:solidFill>
                  <a:srgbClr val="000000"/>
                </a:solidFill>
                <a:latin typeface="Times New Roman"/>
                <a:ea typeface="Times New Roman"/>
                <a:cs typeface="Times New Roman"/>
                <a:sym typeface="Times New Roman"/>
              </a:rPr>
              <a:t>Giáo án biên soạn bởi </a:t>
            </a:r>
            <a:r>
              <a:rPr b="1" i="0" lang="en-US" sz="1350" u="none" cap="none" strike="noStrike">
                <a:solidFill>
                  <a:srgbClr val="000000"/>
                </a:solidFill>
                <a:latin typeface="Times New Roman"/>
                <a:ea typeface="Times New Roman"/>
                <a:cs typeface="Times New Roman"/>
                <a:sym typeface="Times New Roman"/>
              </a:rPr>
              <a:t>Kim Dung </a:t>
            </a:r>
            <a:r>
              <a:rPr b="1" i="0" lang="en-US" sz="1350" u="none" cap="none" strike="noStrike">
                <a:solidFill>
                  <a:srgbClr val="E76784"/>
                </a:solidFill>
                <a:latin typeface="Times New Roman"/>
                <a:ea typeface="Times New Roman"/>
                <a:cs typeface="Times New Roman"/>
                <a:sym typeface="Times New Roman"/>
              </a:rPr>
              <a:t>0336032445</a:t>
            </a:r>
            <a:r>
              <a:rPr b="0" i="0" lang="en-US" sz="1350" u="none" cap="none" strike="noStrike">
                <a:solidFill>
                  <a:srgbClr val="000000"/>
                </a:solidFill>
                <a:latin typeface="Times New Roman"/>
                <a:ea typeface="Times New Roman"/>
                <a:cs typeface="Times New Roman"/>
                <a:sym typeface="Times New Roman"/>
              </a:rPr>
              <a:t> https://www.facebook.com/phamkimdung25/ . </a:t>
            </a:r>
            <a:endParaRPr/>
          </a:p>
          <a:p>
            <a:pPr indent="0" lvl="0" marL="0" marR="0" rtl="0" algn="ctr">
              <a:lnSpc>
                <a:spcPct val="100000"/>
              </a:lnSpc>
              <a:spcBef>
                <a:spcPts val="0"/>
              </a:spcBef>
              <a:spcAft>
                <a:spcPts val="0"/>
              </a:spcAft>
              <a:buNone/>
            </a:pPr>
            <a:r>
              <a:rPr b="0" i="0" lang="en-US" sz="1350" u="none" cap="none" strike="noStrike">
                <a:solidFill>
                  <a:srgbClr val="000000"/>
                </a:solidFill>
                <a:latin typeface="Times New Roman"/>
                <a:ea typeface="Times New Roman"/>
                <a:cs typeface="Times New Roman"/>
                <a:sym typeface="Times New Roman"/>
              </a:rPr>
              <a:t>Chỉ được phép chia sẻ bởi chủ sở hữu. </a:t>
            </a:r>
            <a:endParaRPr/>
          </a:p>
        </p:txBody>
      </p:sp>
      <p:pic>
        <p:nvPicPr>
          <p:cNvPr descr="A group of dolls&#10;&#10;Description automatically generated with low confidence" id="249" name="Google Shape;249;p22"/>
          <p:cNvPicPr preferRelativeResize="0"/>
          <p:nvPr/>
        </p:nvPicPr>
        <p:blipFill rotWithShape="1">
          <a:blip r:embed="rId6">
            <a:alphaModFix/>
          </a:blip>
          <a:srcRect b="0" l="0" r="0" t="0"/>
          <a:stretch/>
        </p:blipFill>
        <p:spPr>
          <a:xfrm>
            <a:off x="4952450" y="240875"/>
            <a:ext cx="2984500" cy="2717800"/>
          </a:xfrm>
          <a:prstGeom prst="rect">
            <a:avLst/>
          </a:prstGeom>
          <a:noFill/>
          <a:ln>
            <a:noFill/>
          </a:ln>
        </p:spPr>
      </p:pic>
    </p:spTree>
  </p:cSld>
  <p:clrMapOvr>
    <a:masterClrMapping/>
  </p:clrMapOvr>
  <mc:AlternateContent>
    <mc:Choice Requires="p14">
      <p:transition spd="slow" p14:dur="3400">
        <p:fade thruBlk="1"/>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23"/>
          <p:cNvSpPr/>
          <p:nvPr/>
        </p:nvSpPr>
        <p:spPr>
          <a:xfrm>
            <a:off x="-68850" y="-188475"/>
            <a:ext cx="898728" cy="850908"/>
          </a:xfrm>
          <a:custGeom>
            <a:rect b="b" l="l" r="r" t="t"/>
            <a:pathLst>
              <a:path extrusionOk="0" h="46176" w="48771">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55" name="Google Shape;255;p23"/>
          <p:cNvGrpSpPr/>
          <p:nvPr/>
        </p:nvGrpSpPr>
        <p:grpSpPr>
          <a:xfrm>
            <a:off x="153671" y="90047"/>
            <a:ext cx="493797" cy="446228"/>
            <a:chOff x="2679436" y="3270400"/>
            <a:chExt cx="752625" cy="689795"/>
          </a:xfrm>
        </p:grpSpPr>
        <p:sp>
          <p:nvSpPr>
            <p:cNvPr id="256" name="Google Shape;256;p23"/>
            <p:cNvSpPr/>
            <p:nvPr/>
          </p:nvSpPr>
          <p:spPr>
            <a:xfrm>
              <a:off x="2722600" y="3270400"/>
              <a:ext cx="689490" cy="689691"/>
            </a:xfrm>
            <a:custGeom>
              <a:rect b="b" l="l" r="r" t="t"/>
              <a:pathLst>
                <a:path extrusionOk="0" h="109736" w="109704">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23"/>
            <p:cNvSpPr/>
            <p:nvPr/>
          </p:nvSpPr>
          <p:spPr>
            <a:xfrm>
              <a:off x="2679436" y="3344037"/>
              <a:ext cx="345260" cy="537562"/>
            </a:xfrm>
            <a:custGeom>
              <a:rect b="b" l="l" r="r" t="t"/>
              <a:pathLst>
                <a:path extrusionOk="0" h="85531" w="54934">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lnTo>
                    <a:pt x="51599" y="21605"/>
                  </a:ln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23"/>
            <p:cNvSpPr/>
            <p:nvPr/>
          </p:nvSpPr>
          <p:spPr>
            <a:xfrm>
              <a:off x="3091326" y="3293626"/>
              <a:ext cx="340735" cy="423301"/>
            </a:xfrm>
            <a:custGeom>
              <a:rect b="b" l="l" r="r" t="t"/>
              <a:pathLst>
                <a:path extrusionOk="0" h="67351" w="54214">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lnTo>
                    <a:pt x="22987" y="66182"/>
                  </a:ln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23"/>
            <p:cNvSpPr/>
            <p:nvPr/>
          </p:nvSpPr>
          <p:spPr>
            <a:xfrm>
              <a:off x="2973550" y="3693340"/>
              <a:ext cx="344852" cy="266855"/>
            </a:xfrm>
            <a:custGeom>
              <a:rect b="b" l="l" r="r" t="t"/>
              <a:pathLst>
                <a:path extrusionOk="0" h="42459" w="54869">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60" name="Google Shape;260;p23">
            <a:hlinkClick action="ppaction://hlinksldjump" r:id="rId3"/>
          </p:cNvPr>
          <p:cNvSpPr txBox="1"/>
          <p:nvPr/>
        </p:nvSpPr>
        <p:spPr>
          <a:xfrm>
            <a:off x="-8550" y="-32125"/>
            <a:ext cx="721800" cy="572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Nunito"/>
              <a:ea typeface="Nunito"/>
              <a:cs typeface="Nunito"/>
              <a:sym typeface="Nunito"/>
            </a:endParaRPr>
          </a:p>
        </p:txBody>
      </p:sp>
      <p:sp>
        <p:nvSpPr>
          <p:cNvPr id="261" name="Google Shape;261;p23"/>
          <p:cNvSpPr/>
          <p:nvPr/>
        </p:nvSpPr>
        <p:spPr>
          <a:xfrm rot="10800000">
            <a:off x="1916246" y="375658"/>
            <a:ext cx="5256822" cy="1934309"/>
          </a:xfrm>
          <a:custGeom>
            <a:rect b="b" l="l" r="r" t="t"/>
            <a:pathLst>
              <a:path extrusionOk="0" h="54388" w="83994">
                <a:moveTo>
                  <a:pt x="39262" y="1"/>
                </a:moveTo>
                <a:cubicBezTo>
                  <a:pt x="32873" y="1"/>
                  <a:pt x="26778" y="1312"/>
                  <a:pt x="21235" y="4556"/>
                </a:cubicBezTo>
                <a:cubicBezTo>
                  <a:pt x="18337" y="6131"/>
                  <a:pt x="15690" y="8084"/>
                  <a:pt x="13296" y="10353"/>
                </a:cubicBezTo>
                <a:cubicBezTo>
                  <a:pt x="7499" y="15582"/>
                  <a:pt x="3466" y="22450"/>
                  <a:pt x="1702" y="30075"/>
                </a:cubicBezTo>
                <a:cubicBezTo>
                  <a:pt x="1" y="37258"/>
                  <a:pt x="2143" y="42676"/>
                  <a:pt x="8129" y="46961"/>
                </a:cubicBezTo>
                <a:cubicBezTo>
                  <a:pt x="12036" y="49671"/>
                  <a:pt x="16446" y="51498"/>
                  <a:pt x="21109" y="52443"/>
                </a:cubicBezTo>
                <a:cubicBezTo>
                  <a:pt x="27291" y="53817"/>
                  <a:pt x="33499" y="54387"/>
                  <a:pt x="39732" y="54387"/>
                </a:cubicBezTo>
                <a:cubicBezTo>
                  <a:pt x="43220" y="54387"/>
                  <a:pt x="46716" y="54209"/>
                  <a:pt x="50220" y="53892"/>
                </a:cubicBezTo>
                <a:cubicBezTo>
                  <a:pt x="55576" y="53514"/>
                  <a:pt x="60868" y="52506"/>
                  <a:pt x="65972" y="50868"/>
                </a:cubicBezTo>
                <a:cubicBezTo>
                  <a:pt x="71202" y="49040"/>
                  <a:pt x="75928" y="46016"/>
                  <a:pt x="79708" y="42046"/>
                </a:cubicBezTo>
                <a:cubicBezTo>
                  <a:pt x="80275" y="41416"/>
                  <a:pt x="80780" y="40786"/>
                  <a:pt x="81095" y="40030"/>
                </a:cubicBezTo>
                <a:cubicBezTo>
                  <a:pt x="83363" y="35556"/>
                  <a:pt x="83993" y="30894"/>
                  <a:pt x="82355" y="26042"/>
                </a:cubicBezTo>
                <a:cubicBezTo>
                  <a:pt x="81221" y="22513"/>
                  <a:pt x="79519" y="19174"/>
                  <a:pt x="77314" y="16149"/>
                </a:cubicBezTo>
                <a:cubicBezTo>
                  <a:pt x="73155" y="10542"/>
                  <a:pt x="68052" y="6068"/>
                  <a:pt x="61436" y="3674"/>
                </a:cubicBezTo>
                <a:cubicBezTo>
                  <a:pt x="54693" y="1342"/>
                  <a:pt x="47699" y="145"/>
                  <a:pt x="40579" y="19"/>
                </a:cubicBezTo>
                <a:cubicBezTo>
                  <a:pt x="40139" y="7"/>
                  <a:pt x="39699" y="1"/>
                  <a:pt x="39262"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p23"/>
          <p:cNvSpPr txBox="1"/>
          <p:nvPr>
            <p:ph type="title"/>
          </p:nvPr>
        </p:nvSpPr>
        <p:spPr>
          <a:xfrm>
            <a:off x="2712448" y="578382"/>
            <a:ext cx="3858775" cy="1314093"/>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6000"/>
              <a:buNone/>
            </a:pPr>
            <a:r>
              <a:rPr lang="en-US" sz="4000">
                <a:solidFill>
                  <a:schemeClr val="accent6"/>
                </a:solidFill>
                <a:latin typeface="Times New Roman"/>
                <a:ea typeface="Times New Roman"/>
                <a:cs typeface="Times New Roman"/>
                <a:sym typeface="Times New Roman"/>
              </a:rPr>
              <a:t>THUYẾT TRÌNH</a:t>
            </a:r>
            <a:endParaRPr sz="4000">
              <a:solidFill>
                <a:schemeClr val="accent6"/>
              </a:solidFill>
              <a:latin typeface="Times New Roman"/>
              <a:ea typeface="Times New Roman"/>
              <a:cs typeface="Times New Roman"/>
              <a:sym typeface="Times New Roman"/>
            </a:endParaRPr>
          </a:p>
        </p:txBody>
      </p:sp>
      <p:sp>
        <p:nvSpPr>
          <p:cNvPr id="263" name="Google Shape;263;p23"/>
          <p:cNvSpPr/>
          <p:nvPr/>
        </p:nvSpPr>
        <p:spPr>
          <a:xfrm>
            <a:off x="7332664" y="111702"/>
            <a:ext cx="1659065" cy="402932"/>
          </a:xfrm>
          <a:custGeom>
            <a:rect b="b" l="l" r="r" t="t"/>
            <a:pathLst>
              <a:path extrusionOk="0" h="26046" w="107244">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p23">
            <a:hlinkClick action="ppaction://hlinksldjump" r:id="rId4"/>
          </p:cNvPr>
          <p:cNvSpPr txBox="1"/>
          <p:nvPr/>
        </p:nvSpPr>
        <p:spPr>
          <a:xfrm>
            <a:off x="7466788" y="126575"/>
            <a:ext cx="1390800" cy="373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6"/>
              </a:solidFill>
              <a:latin typeface="Nunito"/>
              <a:ea typeface="Nunito"/>
              <a:cs typeface="Nunito"/>
              <a:sym typeface="Nunito"/>
            </a:endParaRPr>
          </a:p>
        </p:txBody>
      </p:sp>
      <p:pic>
        <p:nvPicPr>
          <p:cNvPr descr="A group of dolls&#10;&#10;Description automatically generated with low confidence" id="265" name="Google Shape;265;p23"/>
          <p:cNvPicPr preferRelativeResize="0"/>
          <p:nvPr/>
        </p:nvPicPr>
        <p:blipFill rotWithShape="1">
          <a:blip r:embed="rId5">
            <a:alphaModFix/>
          </a:blip>
          <a:srcRect b="0" l="0" r="0" t="0"/>
          <a:stretch/>
        </p:blipFill>
        <p:spPr>
          <a:xfrm>
            <a:off x="1779232" y="2069807"/>
            <a:ext cx="5530850" cy="3403600"/>
          </a:xfrm>
          <a:prstGeom prst="rect">
            <a:avLst/>
          </a:prstGeom>
          <a:noFill/>
          <a:ln>
            <a:noFill/>
          </a:ln>
        </p:spPr>
      </p:pic>
    </p:spTree>
  </p:cSld>
  <p:clrMapOvr>
    <a:masterClrMapping/>
  </p:clrMapOvr>
  <mc:AlternateContent>
    <mc:Choice Requires="p14">
      <p:transition spd="slow" p14:dur="3400">
        <p:fade thruBlk="1"/>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World Environment Day by Slidesgo">
  <a:themeElements>
    <a:clrScheme name="Simple Light">
      <a:dk1>
        <a:srgbClr val="A4DAA1"/>
      </a:dk1>
      <a:lt1>
        <a:srgbClr val="70B16D"/>
      </a:lt1>
      <a:dk2>
        <a:srgbClr val="005C4F"/>
      </a:dk2>
      <a:lt2>
        <a:srgbClr val="E5FFEB"/>
      </a:lt2>
      <a:accent1>
        <a:srgbClr val="992020"/>
      </a:accent1>
      <a:accent2>
        <a:srgbClr val="ED8B85"/>
      </a:accent2>
      <a:accent3>
        <a:srgbClr val="FFAA20"/>
      </a:accent3>
      <a:accent4>
        <a:srgbClr val="FFD966"/>
      </a:accent4>
      <a:accent5>
        <a:srgbClr val="0070A4"/>
      </a:accent5>
      <a:accent6>
        <a:srgbClr val="FFFFFF"/>
      </a:accent6>
      <a:hlink>
        <a:srgbClr val="005C4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