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Giáo án biên soạn bởi </a:t>
            </a:r>
            <a:r>
              <a:rPr b="1" lang="en-US" sz="1200">
                <a:latin typeface="Times New Roman"/>
                <a:ea typeface="Times New Roman"/>
                <a:cs typeface="Times New Roman"/>
                <a:sym typeface="Times New Roman"/>
              </a:rPr>
              <a:t>Kim Dung </a:t>
            </a:r>
            <a:r>
              <a:rPr b="1" lang="en-US" sz="1200">
                <a:solidFill>
                  <a:srgbClr val="E76784"/>
                </a:solidFill>
                <a:latin typeface="Times New Roman"/>
                <a:ea typeface="Times New Roman"/>
                <a:cs typeface="Times New Roman"/>
                <a:sym typeface="Times New Roman"/>
              </a:rPr>
              <a:t>0336032445</a:t>
            </a:r>
            <a:r>
              <a:rPr lang="en-US" sz="1200">
                <a:latin typeface="Times New Roman"/>
                <a:ea typeface="Times New Roman"/>
                <a:cs typeface="Times New Roman"/>
                <a:sym typeface="Times New Roman"/>
              </a:rPr>
              <a:t> https://www.facebook.com/phamkimdung25/ . </a:t>
            </a:r>
            <a:endParaRPr/>
          </a:p>
          <a:p>
            <a:pPr indent="0" lvl="0" marL="0" rtl="0" algn="ctr">
              <a:spcBef>
                <a:spcPts val="0"/>
              </a:spcBef>
              <a:spcAft>
                <a:spcPts val="0"/>
              </a:spcAft>
              <a:buNone/>
            </a:pPr>
            <a:r>
              <a:rPr lang="en-US" sz="1200">
                <a:latin typeface="Times New Roman"/>
                <a:ea typeface="Times New Roman"/>
                <a:cs typeface="Times New Roman"/>
                <a:sym typeface="Times New Roman"/>
              </a:rPr>
              <a:t>Chỉ được phép chia sẻ bởi chủ sở hữu. </a:t>
            </a:r>
            <a:endParaRPr/>
          </a:p>
          <a:p>
            <a:pPr indent="0" lvl="0" marL="0" rtl="0" algn="l">
              <a:spcBef>
                <a:spcPts val="0"/>
              </a:spcBef>
              <a:spcAft>
                <a:spcPts val="0"/>
              </a:spcAft>
              <a:buNone/>
            </a:pPr>
            <a:r>
              <a:t/>
            </a:r>
            <a:endParaRPr/>
          </a:p>
        </p:txBody>
      </p:sp>
      <p:sp>
        <p:nvSpPr>
          <p:cNvPr id="94" name="Google Shape;9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Giáo án biên soạn bởi </a:t>
            </a:r>
            <a:r>
              <a:rPr b="1" lang="en-US" sz="1200">
                <a:latin typeface="Times New Roman"/>
                <a:ea typeface="Times New Roman"/>
                <a:cs typeface="Times New Roman"/>
                <a:sym typeface="Times New Roman"/>
              </a:rPr>
              <a:t>Kim Dung </a:t>
            </a:r>
            <a:r>
              <a:rPr b="1" lang="en-US" sz="1200">
                <a:solidFill>
                  <a:srgbClr val="E76784"/>
                </a:solidFill>
                <a:latin typeface="Times New Roman"/>
                <a:ea typeface="Times New Roman"/>
                <a:cs typeface="Times New Roman"/>
                <a:sym typeface="Times New Roman"/>
              </a:rPr>
              <a:t>0336032445</a:t>
            </a:r>
            <a:r>
              <a:rPr lang="en-US" sz="1200">
                <a:latin typeface="Times New Roman"/>
                <a:ea typeface="Times New Roman"/>
                <a:cs typeface="Times New Roman"/>
                <a:sym typeface="Times New Roman"/>
              </a:rPr>
              <a:t> https://www.facebook.com/phamkimdung25/ . </a:t>
            </a:r>
            <a:endParaRPr/>
          </a:p>
          <a:p>
            <a:pPr indent="0" lvl="0" marL="0" rtl="0" algn="ctr">
              <a:spcBef>
                <a:spcPts val="0"/>
              </a:spcBef>
              <a:spcAft>
                <a:spcPts val="0"/>
              </a:spcAft>
              <a:buNone/>
            </a:pPr>
            <a:r>
              <a:rPr lang="en-US" sz="1200">
                <a:latin typeface="Times New Roman"/>
                <a:ea typeface="Times New Roman"/>
                <a:cs typeface="Times New Roman"/>
                <a:sym typeface="Times New Roman"/>
              </a:rPr>
              <a:t>Chỉ được phép chia sẻ bởi chủ sở hữu. </a:t>
            </a:r>
            <a:endParaRPr/>
          </a:p>
          <a:p>
            <a:pPr indent="0" lvl="0" marL="0" rtl="0" algn="l">
              <a:spcBef>
                <a:spcPts val="0"/>
              </a:spcBef>
              <a:spcAft>
                <a:spcPts val="0"/>
              </a:spcAft>
              <a:buNone/>
            </a:pPr>
            <a:r>
              <a:t/>
            </a:r>
            <a:endParaRPr/>
          </a:p>
        </p:txBody>
      </p:sp>
      <p:sp>
        <p:nvSpPr>
          <p:cNvPr id="244" name="Google Shape;24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Giáo án biên soạn bởi </a:t>
            </a:r>
            <a:r>
              <a:rPr b="1" lang="en-US" sz="1200">
                <a:latin typeface="Times New Roman"/>
                <a:ea typeface="Times New Roman"/>
                <a:cs typeface="Times New Roman"/>
                <a:sym typeface="Times New Roman"/>
              </a:rPr>
              <a:t>Kim Dung </a:t>
            </a:r>
            <a:r>
              <a:rPr b="1" lang="en-US" sz="1200">
                <a:solidFill>
                  <a:srgbClr val="E76784"/>
                </a:solidFill>
                <a:latin typeface="Times New Roman"/>
                <a:ea typeface="Times New Roman"/>
                <a:cs typeface="Times New Roman"/>
                <a:sym typeface="Times New Roman"/>
              </a:rPr>
              <a:t>0336032445</a:t>
            </a:r>
            <a:r>
              <a:rPr lang="en-US" sz="1200">
                <a:latin typeface="Times New Roman"/>
                <a:ea typeface="Times New Roman"/>
                <a:cs typeface="Times New Roman"/>
                <a:sym typeface="Times New Roman"/>
              </a:rPr>
              <a:t> https://www.facebook.com/phamkimdung25/ . </a:t>
            </a:r>
            <a:endParaRPr/>
          </a:p>
          <a:p>
            <a:pPr indent="0" lvl="0" marL="0" rtl="0" algn="ctr">
              <a:spcBef>
                <a:spcPts val="0"/>
              </a:spcBef>
              <a:spcAft>
                <a:spcPts val="0"/>
              </a:spcAft>
              <a:buNone/>
            </a:pPr>
            <a:r>
              <a:rPr lang="en-US" sz="1200">
                <a:latin typeface="Times New Roman"/>
                <a:ea typeface="Times New Roman"/>
                <a:cs typeface="Times New Roman"/>
                <a:sym typeface="Times New Roman"/>
              </a:rPr>
              <a:t>Chỉ được phép chia sẻ bởi chủ sở hữu. </a:t>
            </a:r>
            <a:endParaRPr/>
          </a:p>
        </p:txBody>
      </p:sp>
      <p:sp>
        <p:nvSpPr>
          <p:cNvPr id="259" name="Google Shape;25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72" name="Google Shape;27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Giáo án biên soạn bởi </a:t>
            </a:r>
            <a:r>
              <a:rPr b="1" lang="en-US" sz="1200">
                <a:latin typeface="Times New Roman"/>
                <a:ea typeface="Times New Roman"/>
                <a:cs typeface="Times New Roman"/>
                <a:sym typeface="Times New Roman"/>
              </a:rPr>
              <a:t>Kim Dung </a:t>
            </a:r>
            <a:r>
              <a:rPr b="1" lang="en-US" sz="1200">
                <a:solidFill>
                  <a:srgbClr val="E76784"/>
                </a:solidFill>
                <a:latin typeface="Times New Roman"/>
                <a:ea typeface="Times New Roman"/>
                <a:cs typeface="Times New Roman"/>
                <a:sym typeface="Times New Roman"/>
              </a:rPr>
              <a:t>0336032445</a:t>
            </a:r>
            <a:r>
              <a:rPr lang="en-US" sz="1200">
                <a:latin typeface="Times New Roman"/>
                <a:ea typeface="Times New Roman"/>
                <a:cs typeface="Times New Roman"/>
                <a:sym typeface="Times New Roman"/>
              </a:rPr>
              <a:t> https://www.facebook.com/phamkimdung25/ . </a:t>
            </a:r>
            <a:endParaRPr/>
          </a:p>
          <a:p>
            <a:pPr indent="0" lvl="0" marL="0" rtl="0" algn="ctr">
              <a:spcBef>
                <a:spcPts val="0"/>
              </a:spcBef>
              <a:spcAft>
                <a:spcPts val="0"/>
              </a:spcAft>
              <a:buNone/>
            </a:pPr>
            <a:r>
              <a:rPr lang="en-US" sz="1200">
                <a:latin typeface="Times New Roman"/>
                <a:ea typeface="Times New Roman"/>
                <a:cs typeface="Times New Roman"/>
                <a:sym typeface="Times New Roman"/>
              </a:rPr>
              <a:t>Chỉ được phép chia sẻ bởi chủ sở hữu. </a:t>
            </a:r>
            <a:endParaRPr/>
          </a:p>
          <a:p>
            <a:pPr indent="0" lvl="0" marL="0" rtl="0" algn="l">
              <a:spcBef>
                <a:spcPts val="0"/>
              </a:spcBef>
              <a:spcAft>
                <a:spcPts val="0"/>
              </a:spcAft>
              <a:buNone/>
            </a:pPr>
            <a:r>
              <a:t/>
            </a:r>
            <a:endParaRPr/>
          </a:p>
        </p:txBody>
      </p:sp>
      <p:sp>
        <p:nvSpPr>
          <p:cNvPr id="107" name="Google Shape;10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Giáo án biên soạn bởi </a:t>
            </a:r>
            <a:r>
              <a:rPr b="1" lang="en-US" sz="1200">
                <a:latin typeface="Times New Roman"/>
                <a:ea typeface="Times New Roman"/>
                <a:cs typeface="Times New Roman"/>
                <a:sym typeface="Times New Roman"/>
              </a:rPr>
              <a:t>Kim Dung </a:t>
            </a:r>
            <a:r>
              <a:rPr b="1" lang="en-US" sz="1200">
                <a:solidFill>
                  <a:srgbClr val="E76784"/>
                </a:solidFill>
                <a:latin typeface="Times New Roman"/>
                <a:ea typeface="Times New Roman"/>
                <a:cs typeface="Times New Roman"/>
                <a:sym typeface="Times New Roman"/>
              </a:rPr>
              <a:t>0336032445</a:t>
            </a:r>
            <a:r>
              <a:rPr lang="en-US" sz="1200">
                <a:latin typeface="Times New Roman"/>
                <a:ea typeface="Times New Roman"/>
                <a:cs typeface="Times New Roman"/>
                <a:sym typeface="Times New Roman"/>
              </a:rPr>
              <a:t> https://www.facebook.com/phamkimdung25/ . </a:t>
            </a:r>
            <a:endParaRPr/>
          </a:p>
          <a:p>
            <a:pPr indent="0" lvl="0" marL="0" rtl="0" algn="ctr">
              <a:spcBef>
                <a:spcPts val="0"/>
              </a:spcBef>
              <a:spcAft>
                <a:spcPts val="0"/>
              </a:spcAft>
              <a:buNone/>
            </a:pPr>
            <a:r>
              <a:rPr lang="en-US" sz="1200">
                <a:latin typeface="Times New Roman"/>
                <a:ea typeface="Times New Roman"/>
                <a:cs typeface="Times New Roman"/>
                <a:sym typeface="Times New Roman"/>
              </a:rPr>
              <a:t>Chỉ được phép chia sẻ bởi chủ sở hữu. </a:t>
            </a:r>
            <a:endParaRPr/>
          </a:p>
          <a:p>
            <a:pPr indent="0" lvl="0" marL="0" rtl="0" algn="l">
              <a:spcBef>
                <a:spcPts val="0"/>
              </a:spcBef>
              <a:spcAft>
                <a:spcPts val="0"/>
              </a:spcAft>
              <a:buNone/>
            </a:pPr>
            <a:r>
              <a:t/>
            </a:r>
            <a:endParaRPr/>
          </a:p>
        </p:txBody>
      </p:sp>
      <p:sp>
        <p:nvSpPr>
          <p:cNvPr id="122" name="Google Shape;12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Giáo án biên soạn bởi </a:t>
            </a:r>
            <a:r>
              <a:rPr b="1" lang="en-US" sz="1200">
                <a:latin typeface="Times New Roman"/>
                <a:ea typeface="Times New Roman"/>
                <a:cs typeface="Times New Roman"/>
                <a:sym typeface="Times New Roman"/>
              </a:rPr>
              <a:t>Kim Dung </a:t>
            </a:r>
            <a:r>
              <a:rPr b="1" lang="en-US" sz="1200">
                <a:solidFill>
                  <a:srgbClr val="E76784"/>
                </a:solidFill>
                <a:latin typeface="Times New Roman"/>
                <a:ea typeface="Times New Roman"/>
                <a:cs typeface="Times New Roman"/>
                <a:sym typeface="Times New Roman"/>
              </a:rPr>
              <a:t>0336032445</a:t>
            </a:r>
            <a:r>
              <a:rPr lang="en-US" sz="1200">
                <a:latin typeface="Times New Roman"/>
                <a:ea typeface="Times New Roman"/>
                <a:cs typeface="Times New Roman"/>
                <a:sym typeface="Times New Roman"/>
              </a:rPr>
              <a:t> https://www.facebook.com/phamkimdung25/ . </a:t>
            </a:r>
            <a:endParaRPr/>
          </a:p>
          <a:p>
            <a:pPr indent="0" lvl="0" marL="0" rtl="0" algn="ctr">
              <a:spcBef>
                <a:spcPts val="0"/>
              </a:spcBef>
              <a:spcAft>
                <a:spcPts val="0"/>
              </a:spcAft>
              <a:buNone/>
            </a:pPr>
            <a:r>
              <a:rPr lang="en-US" sz="1200">
                <a:latin typeface="Times New Roman"/>
                <a:ea typeface="Times New Roman"/>
                <a:cs typeface="Times New Roman"/>
                <a:sym typeface="Times New Roman"/>
              </a:rPr>
              <a:t>Chỉ được phép chia sẻ bởi chủ sở hữu. </a:t>
            </a:r>
            <a:endParaRPr/>
          </a:p>
          <a:p>
            <a:pPr indent="0" lvl="0" marL="0" rtl="0" algn="l">
              <a:spcBef>
                <a:spcPts val="0"/>
              </a:spcBef>
              <a:spcAft>
                <a:spcPts val="0"/>
              </a:spcAft>
              <a:buNone/>
            </a:pPr>
            <a:r>
              <a:t/>
            </a:r>
            <a:endParaRPr/>
          </a:p>
        </p:txBody>
      </p:sp>
      <p:sp>
        <p:nvSpPr>
          <p:cNvPr id="142" name="Google Shape;14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Giáo án biên soạn bởi </a:t>
            </a:r>
            <a:r>
              <a:rPr b="1" lang="en-US" sz="1200">
                <a:latin typeface="Times New Roman"/>
                <a:ea typeface="Times New Roman"/>
                <a:cs typeface="Times New Roman"/>
                <a:sym typeface="Times New Roman"/>
              </a:rPr>
              <a:t>Kim Dung </a:t>
            </a:r>
            <a:r>
              <a:rPr b="1" lang="en-US" sz="1200">
                <a:solidFill>
                  <a:srgbClr val="E76784"/>
                </a:solidFill>
                <a:latin typeface="Times New Roman"/>
                <a:ea typeface="Times New Roman"/>
                <a:cs typeface="Times New Roman"/>
                <a:sym typeface="Times New Roman"/>
              </a:rPr>
              <a:t>0336032445</a:t>
            </a:r>
            <a:r>
              <a:rPr lang="en-US" sz="1200">
                <a:latin typeface="Times New Roman"/>
                <a:ea typeface="Times New Roman"/>
                <a:cs typeface="Times New Roman"/>
                <a:sym typeface="Times New Roman"/>
              </a:rPr>
              <a:t> https://www.facebook.com/phamkimdung25/ . </a:t>
            </a:r>
            <a:endParaRPr/>
          </a:p>
          <a:p>
            <a:pPr indent="0" lvl="0" marL="0" rtl="0" algn="ctr">
              <a:spcBef>
                <a:spcPts val="0"/>
              </a:spcBef>
              <a:spcAft>
                <a:spcPts val="0"/>
              </a:spcAft>
              <a:buNone/>
            </a:pPr>
            <a:r>
              <a:rPr lang="en-US" sz="1200">
                <a:latin typeface="Times New Roman"/>
                <a:ea typeface="Times New Roman"/>
                <a:cs typeface="Times New Roman"/>
                <a:sym typeface="Times New Roman"/>
              </a:rPr>
              <a:t>Chỉ được phép chia sẻ bởi chủ sở hữu. </a:t>
            </a:r>
            <a:endParaRPr/>
          </a:p>
          <a:p>
            <a:pPr indent="0" lvl="0" marL="0" rtl="0" algn="l">
              <a:spcBef>
                <a:spcPts val="0"/>
              </a:spcBef>
              <a:spcAft>
                <a:spcPts val="0"/>
              </a:spcAft>
              <a:buNone/>
            </a:pPr>
            <a:r>
              <a:t/>
            </a:r>
            <a:endParaRPr/>
          </a:p>
        </p:txBody>
      </p:sp>
      <p:sp>
        <p:nvSpPr>
          <p:cNvPr id="162" name="Google Shape;16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Giáo án biên soạn bởi </a:t>
            </a:r>
            <a:r>
              <a:rPr b="1" lang="en-US" sz="1200">
                <a:latin typeface="Times New Roman"/>
                <a:ea typeface="Times New Roman"/>
                <a:cs typeface="Times New Roman"/>
                <a:sym typeface="Times New Roman"/>
              </a:rPr>
              <a:t>Kim Dung </a:t>
            </a:r>
            <a:r>
              <a:rPr b="1" lang="en-US" sz="1200">
                <a:solidFill>
                  <a:srgbClr val="E76784"/>
                </a:solidFill>
                <a:latin typeface="Times New Roman"/>
                <a:ea typeface="Times New Roman"/>
                <a:cs typeface="Times New Roman"/>
                <a:sym typeface="Times New Roman"/>
              </a:rPr>
              <a:t>0336032445</a:t>
            </a:r>
            <a:r>
              <a:rPr lang="en-US" sz="1200">
                <a:latin typeface="Times New Roman"/>
                <a:ea typeface="Times New Roman"/>
                <a:cs typeface="Times New Roman"/>
                <a:sym typeface="Times New Roman"/>
              </a:rPr>
              <a:t> https://www.facebook.com/phamkimdung25/ . </a:t>
            </a:r>
            <a:endParaRPr/>
          </a:p>
          <a:p>
            <a:pPr indent="0" lvl="0" marL="0" rtl="0" algn="ctr">
              <a:spcBef>
                <a:spcPts val="0"/>
              </a:spcBef>
              <a:spcAft>
                <a:spcPts val="0"/>
              </a:spcAft>
              <a:buNone/>
            </a:pPr>
            <a:r>
              <a:rPr lang="en-US" sz="1200">
                <a:latin typeface="Times New Roman"/>
                <a:ea typeface="Times New Roman"/>
                <a:cs typeface="Times New Roman"/>
                <a:sym typeface="Times New Roman"/>
              </a:rPr>
              <a:t>Chỉ được phép chia sẻ bởi chủ sở hữu. </a:t>
            </a:r>
            <a:endParaRPr/>
          </a:p>
          <a:p>
            <a:pPr indent="0" lvl="0" marL="0" rtl="0" algn="l">
              <a:spcBef>
                <a:spcPts val="0"/>
              </a:spcBef>
              <a:spcAft>
                <a:spcPts val="0"/>
              </a:spcAft>
              <a:buNone/>
            </a:pPr>
            <a:r>
              <a:t/>
            </a:r>
            <a:endParaRPr/>
          </a:p>
        </p:txBody>
      </p:sp>
      <p:sp>
        <p:nvSpPr>
          <p:cNvPr id="172" name="Google Shape;17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Giáo án biên soạn bởi </a:t>
            </a:r>
            <a:r>
              <a:rPr b="1" lang="en-US" sz="1200">
                <a:latin typeface="Times New Roman"/>
                <a:ea typeface="Times New Roman"/>
                <a:cs typeface="Times New Roman"/>
                <a:sym typeface="Times New Roman"/>
              </a:rPr>
              <a:t>Kim Dung </a:t>
            </a:r>
            <a:r>
              <a:rPr b="1" lang="en-US" sz="1200">
                <a:solidFill>
                  <a:srgbClr val="E76784"/>
                </a:solidFill>
                <a:latin typeface="Times New Roman"/>
                <a:ea typeface="Times New Roman"/>
                <a:cs typeface="Times New Roman"/>
                <a:sym typeface="Times New Roman"/>
              </a:rPr>
              <a:t>0336032445</a:t>
            </a:r>
            <a:r>
              <a:rPr lang="en-US" sz="1200">
                <a:latin typeface="Times New Roman"/>
                <a:ea typeface="Times New Roman"/>
                <a:cs typeface="Times New Roman"/>
                <a:sym typeface="Times New Roman"/>
              </a:rPr>
              <a:t> https://www.facebook.com/phamkimdung25/ . </a:t>
            </a:r>
            <a:endParaRPr/>
          </a:p>
          <a:p>
            <a:pPr indent="0" lvl="0" marL="0" rtl="0" algn="ctr">
              <a:spcBef>
                <a:spcPts val="0"/>
              </a:spcBef>
              <a:spcAft>
                <a:spcPts val="0"/>
              </a:spcAft>
              <a:buNone/>
            </a:pPr>
            <a:r>
              <a:rPr lang="en-US" sz="1200">
                <a:latin typeface="Times New Roman"/>
                <a:ea typeface="Times New Roman"/>
                <a:cs typeface="Times New Roman"/>
                <a:sym typeface="Times New Roman"/>
              </a:rPr>
              <a:t>Chỉ được phép chia sẻ bởi chủ sở hữu. </a:t>
            </a:r>
            <a:endParaRPr/>
          </a:p>
          <a:p>
            <a:pPr indent="0" lvl="0" marL="0" rtl="0" algn="l">
              <a:spcBef>
                <a:spcPts val="0"/>
              </a:spcBef>
              <a:spcAft>
                <a:spcPts val="0"/>
              </a:spcAft>
              <a:buNone/>
            </a:pPr>
            <a:r>
              <a:t/>
            </a:r>
            <a:endParaRPr/>
          </a:p>
        </p:txBody>
      </p:sp>
      <p:sp>
        <p:nvSpPr>
          <p:cNvPr id="192" name="Google Shape;19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Giáo án biên soạn bởi </a:t>
            </a:r>
            <a:r>
              <a:rPr b="1" lang="en-US" sz="1200">
                <a:latin typeface="Times New Roman"/>
                <a:ea typeface="Times New Roman"/>
                <a:cs typeface="Times New Roman"/>
                <a:sym typeface="Times New Roman"/>
              </a:rPr>
              <a:t>Kim Dung </a:t>
            </a:r>
            <a:r>
              <a:rPr b="1" lang="en-US" sz="1200">
                <a:solidFill>
                  <a:srgbClr val="E76784"/>
                </a:solidFill>
                <a:latin typeface="Times New Roman"/>
                <a:ea typeface="Times New Roman"/>
                <a:cs typeface="Times New Roman"/>
                <a:sym typeface="Times New Roman"/>
              </a:rPr>
              <a:t>0336032445</a:t>
            </a:r>
            <a:r>
              <a:rPr lang="en-US" sz="1200">
                <a:latin typeface="Times New Roman"/>
                <a:ea typeface="Times New Roman"/>
                <a:cs typeface="Times New Roman"/>
                <a:sym typeface="Times New Roman"/>
              </a:rPr>
              <a:t> https://www.facebook.com/phamkimdung25/ . </a:t>
            </a:r>
            <a:endParaRPr/>
          </a:p>
          <a:p>
            <a:pPr indent="0" lvl="0" marL="0" rtl="0" algn="ctr">
              <a:spcBef>
                <a:spcPts val="0"/>
              </a:spcBef>
              <a:spcAft>
                <a:spcPts val="0"/>
              </a:spcAft>
              <a:buNone/>
            </a:pPr>
            <a:r>
              <a:rPr lang="en-US" sz="1200">
                <a:latin typeface="Times New Roman"/>
                <a:ea typeface="Times New Roman"/>
                <a:cs typeface="Times New Roman"/>
                <a:sym typeface="Times New Roman"/>
              </a:rPr>
              <a:t>Chỉ được phép chia sẻ bởi chủ sở hữu. </a:t>
            </a:r>
            <a:endParaRPr/>
          </a:p>
          <a:p>
            <a:pPr indent="0" lvl="0" marL="0" rtl="0" algn="l">
              <a:spcBef>
                <a:spcPts val="0"/>
              </a:spcBef>
              <a:spcAft>
                <a:spcPts val="0"/>
              </a:spcAft>
              <a:buNone/>
            </a:pPr>
            <a:r>
              <a:t/>
            </a:r>
            <a:endParaRPr/>
          </a:p>
        </p:txBody>
      </p:sp>
      <p:sp>
        <p:nvSpPr>
          <p:cNvPr id="216" name="Google Shape;21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Giáo án biên soạn bởi </a:t>
            </a:r>
            <a:r>
              <a:rPr b="1" lang="en-US" sz="1200">
                <a:latin typeface="Times New Roman"/>
                <a:ea typeface="Times New Roman"/>
                <a:cs typeface="Times New Roman"/>
                <a:sym typeface="Times New Roman"/>
              </a:rPr>
              <a:t>Kim Dung </a:t>
            </a:r>
            <a:r>
              <a:rPr b="1" lang="en-US" sz="1200">
                <a:solidFill>
                  <a:srgbClr val="E76784"/>
                </a:solidFill>
                <a:latin typeface="Times New Roman"/>
                <a:ea typeface="Times New Roman"/>
                <a:cs typeface="Times New Roman"/>
                <a:sym typeface="Times New Roman"/>
              </a:rPr>
              <a:t>0336032445</a:t>
            </a:r>
            <a:r>
              <a:rPr lang="en-US" sz="1200">
                <a:latin typeface="Times New Roman"/>
                <a:ea typeface="Times New Roman"/>
                <a:cs typeface="Times New Roman"/>
                <a:sym typeface="Times New Roman"/>
              </a:rPr>
              <a:t> https://www.facebook.com/phamkimdung25/ . </a:t>
            </a:r>
            <a:endParaRPr/>
          </a:p>
          <a:p>
            <a:pPr indent="0" lvl="0" marL="0" rtl="0" algn="ctr">
              <a:spcBef>
                <a:spcPts val="0"/>
              </a:spcBef>
              <a:spcAft>
                <a:spcPts val="0"/>
              </a:spcAft>
              <a:buNone/>
            </a:pPr>
            <a:r>
              <a:rPr lang="en-US" sz="1200">
                <a:latin typeface="Times New Roman"/>
                <a:ea typeface="Times New Roman"/>
                <a:cs typeface="Times New Roman"/>
                <a:sym typeface="Times New Roman"/>
              </a:rPr>
              <a:t>Chỉ được phép chia sẻ bởi chủ sở hữu. </a:t>
            </a:r>
            <a:endParaRPr/>
          </a:p>
          <a:p>
            <a:pPr indent="0" lvl="0" marL="0" rtl="0" algn="l">
              <a:spcBef>
                <a:spcPts val="0"/>
              </a:spcBef>
              <a:spcAft>
                <a:spcPts val="0"/>
              </a:spcAft>
              <a:buNone/>
            </a:pPr>
            <a:r>
              <a:t/>
            </a:r>
            <a:endParaRPr/>
          </a:p>
        </p:txBody>
      </p:sp>
      <p:sp>
        <p:nvSpPr>
          <p:cNvPr id="231" name="Google Shape;23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72" name="Shape 72"/>
        <p:cNvGrpSpPr/>
        <p:nvPr/>
      </p:nvGrpSpPr>
      <p:grpSpPr>
        <a:xfrm>
          <a:off x="0" y="0"/>
          <a:ext cx="0" cy="0"/>
          <a:chOff x="0" y="0"/>
          <a:chExt cx="0" cy="0"/>
        </a:xfrm>
      </p:grpSpPr>
      <p:sp>
        <p:nvSpPr>
          <p:cNvPr id="73" name="Google Shape;73;p11"/>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p:nvPr>
            <p:ph idx="2" type="pic"/>
          </p:nvPr>
        </p:nvSpPr>
        <p:spPr>
          <a:xfrm>
            <a:off x="3887391" y="740569"/>
            <a:ext cx="4629150" cy="3655219"/>
          </a:xfrm>
          <a:prstGeom prst="rect">
            <a:avLst/>
          </a:prstGeom>
          <a:noFill/>
          <a:ln>
            <a:noFill/>
          </a:ln>
        </p:spPr>
      </p:sp>
      <p:sp>
        <p:nvSpPr>
          <p:cNvPr id="75" name="Google Shape;75;p11"/>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6" name="Google Shape;76;p1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79" name="Shape 79"/>
        <p:cNvGrpSpPr/>
        <p:nvPr/>
      </p:nvGrpSpPr>
      <p:grpSpPr>
        <a:xfrm>
          <a:off x="0" y="0"/>
          <a:ext cx="0" cy="0"/>
          <a:chOff x="0" y="0"/>
          <a:chExt cx="0" cy="0"/>
        </a:xfrm>
      </p:grpSpPr>
      <p:sp>
        <p:nvSpPr>
          <p:cNvPr id="80" name="Google Shape;80;p1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2" name="Google Shape;82;p1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竖排标题与文本" type="vertTitleAndTx">
  <p:cSld name="VERTICAL_TITLE_AND_VERTICAL_TEXT">
    <p:spTree>
      <p:nvGrpSpPr>
        <p:cNvPr id="85" name="Shape 85"/>
        <p:cNvGrpSpPr/>
        <p:nvPr/>
      </p:nvGrpSpPr>
      <p:grpSpPr>
        <a:xfrm>
          <a:off x="0" y="0"/>
          <a:ext cx="0" cy="0"/>
          <a:chOff x="0" y="0"/>
          <a:chExt cx="0" cy="0"/>
        </a:xfrm>
      </p:grpSpPr>
      <p:sp>
        <p:nvSpPr>
          <p:cNvPr id="86" name="Google Shape;86;p13"/>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3"/>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8" name="Google Shape;88;p1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和内容">
  <p:cSld name="1_标题和内容">
    <p:spTree>
      <p:nvGrpSpPr>
        <p:cNvPr id="21" name="Shape 21"/>
        <p:cNvGrpSpPr/>
        <p:nvPr/>
      </p:nvGrpSpPr>
      <p:grpSpPr>
        <a:xfrm>
          <a:off x="0" y="0"/>
          <a:ext cx="0" cy="0"/>
          <a:chOff x="0" y="0"/>
          <a:chExt cx="0" cy="0"/>
        </a:xfrm>
      </p:grpSpPr>
      <p:grpSp>
        <p:nvGrpSpPr>
          <p:cNvPr id="22" name="Google Shape;22;p3"/>
          <p:cNvGrpSpPr/>
          <p:nvPr/>
        </p:nvGrpSpPr>
        <p:grpSpPr>
          <a:xfrm>
            <a:off x="-2" y="0"/>
            <a:ext cx="9144002" cy="5177834"/>
            <a:chOff x="-2" y="0"/>
            <a:chExt cx="9144002" cy="5177834"/>
          </a:xfrm>
        </p:grpSpPr>
        <p:pic>
          <p:nvPicPr>
            <p:cNvPr id="23" name="Google Shape;23;p3"/>
            <p:cNvPicPr preferRelativeResize="0"/>
            <p:nvPr/>
          </p:nvPicPr>
          <p:blipFill rotWithShape="1">
            <a:blip r:embed="rId2">
              <a:alphaModFix/>
            </a:blip>
            <a:srcRect b="0" l="0" r="0" t="0"/>
            <a:stretch/>
          </p:blipFill>
          <p:spPr>
            <a:xfrm>
              <a:off x="-1" y="0"/>
              <a:ext cx="9144000" cy="5143500"/>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0" y="3494800"/>
              <a:ext cx="9144000" cy="1683034"/>
            </a:xfrm>
            <a:prstGeom prst="rect">
              <a:avLst/>
            </a:prstGeom>
            <a:noFill/>
            <a:ln>
              <a:noFill/>
            </a:ln>
          </p:spPr>
        </p:pic>
        <p:pic>
          <p:nvPicPr>
            <p:cNvPr id="25" name="Google Shape;25;p3"/>
            <p:cNvPicPr preferRelativeResize="0"/>
            <p:nvPr/>
          </p:nvPicPr>
          <p:blipFill rotWithShape="1">
            <a:blip r:embed="rId4">
              <a:alphaModFix/>
            </a:blip>
            <a:srcRect b="0" l="0" r="0" t="0"/>
            <a:stretch/>
          </p:blipFill>
          <p:spPr>
            <a:xfrm>
              <a:off x="-2" y="3005268"/>
              <a:ext cx="3022602" cy="2172566"/>
            </a:xfrm>
            <a:prstGeom prst="rect">
              <a:avLst/>
            </a:prstGeom>
            <a:noFill/>
            <a:ln>
              <a:noFill/>
            </a:ln>
          </p:spPr>
        </p:pic>
      </p:grpSp>
      <p:sp>
        <p:nvSpPr>
          <p:cNvPr id="26" name="Google Shape;26;p3"/>
          <p:cNvSpPr/>
          <p:nvPr/>
        </p:nvSpPr>
        <p:spPr>
          <a:xfrm>
            <a:off x="0" y="624114"/>
            <a:ext cx="9144000" cy="43542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7" name="Google Shape;27;p3"/>
          <p:cNvSpPr txBox="1"/>
          <p:nvPr/>
        </p:nvSpPr>
        <p:spPr>
          <a:xfrm>
            <a:off x="377371" y="100894"/>
            <a:ext cx="377539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chemeClr val="dk1"/>
                </a:solidFill>
                <a:latin typeface="Microsoft Yahei"/>
                <a:ea typeface="Microsoft Yahei"/>
                <a:cs typeface="Microsoft Yahei"/>
                <a:sym typeface="Microsoft Yahei"/>
              </a:rPr>
              <a:t>单击此处添加文字标题</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
                                        </p:tgtEl>
                                        <p:attrNameLst>
                                          <p:attrName>style.visibility</p:attrName>
                                        </p:attrNameLst>
                                      </p:cBhvr>
                                      <p:to>
                                        <p:strVal val="visible"/>
                                      </p:to>
                                    </p:set>
                                    <p:animEffect filter="fade" transition="in">
                                      <p:cBhvr>
                                        <p:cTn dur="750"/>
                                        <p:tgtEl>
                                          <p:spTgt spid="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28" name="Shape 28"/>
        <p:cNvGrpSpPr/>
        <p:nvPr/>
      </p:nvGrpSpPr>
      <p:grpSpPr>
        <a:xfrm>
          <a:off x="0" y="0"/>
          <a:ext cx="0" cy="0"/>
          <a:chOff x="0" y="0"/>
          <a:chExt cx="0" cy="0"/>
        </a:xfrm>
      </p:grpSpPr>
      <p:sp>
        <p:nvSpPr>
          <p:cNvPr id="29" name="Google Shape;29;p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32" name="Shape 32"/>
        <p:cNvGrpSpPr/>
        <p:nvPr/>
      </p:nvGrpSpPr>
      <p:grpSpPr>
        <a:xfrm>
          <a:off x="0" y="0"/>
          <a:ext cx="0" cy="0"/>
          <a:chOff x="0" y="0"/>
          <a:chExt cx="0" cy="0"/>
        </a:xfrm>
      </p:grpSpPr>
      <p:sp>
        <p:nvSpPr>
          <p:cNvPr id="33" name="Google Shape;33;p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 name="Google Shape;35;p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38" name="Shape 38"/>
        <p:cNvGrpSpPr/>
        <p:nvPr/>
      </p:nvGrpSpPr>
      <p:grpSpPr>
        <a:xfrm>
          <a:off x="0" y="0"/>
          <a:ext cx="0" cy="0"/>
          <a:chOff x="0" y="0"/>
          <a:chExt cx="0" cy="0"/>
        </a:xfrm>
      </p:grpSpPr>
      <p:sp>
        <p:nvSpPr>
          <p:cNvPr id="39" name="Google Shape;39;p6"/>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41" name="Google Shape;41;p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44" name="Shape 44"/>
        <p:cNvGrpSpPr/>
        <p:nvPr/>
      </p:nvGrpSpPr>
      <p:grpSpPr>
        <a:xfrm>
          <a:off x="0" y="0"/>
          <a:ext cx="0" cy="0"/>
          <a:chOff x="0" y="0"/>
          <a:chExt cx="0" cy="0"/>
        </a:xfrm>
      </p:grpSpPr>
      <p:sp>
        <p:nvSpPr>
          <p:cNvPr id="45" name="Google Shape;45;p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 name="Google Shape;47;p7"/>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 name="Google Shape;48;p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51" name="Shape 51"/>
        <p:cNvGrpSpPr/>
        <p:nvPr/>
      </p:nvGrpSpPr>
      <p:grpSpPr>
        <a:xfrm>
          <a:off x="0" y="0"/>
          <a:ext cx="0" cy="0"/>
          <a:chOff x="0" y="0"/>
          <a:chExt cx="0" cy="0"/>
        </a:xfrm>
      </p:grpSpPr>
      <p:sp>
        <p:nvSpPr>
          <p:cNvPr id="52" name="Google Shape;52;p8"/>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8"/>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4" name="Google Shape;54;p8"/>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5" name="Google Shape;55;p8"/>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6" name="Google Shape;56;p8"/>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7" name="Google Shape;57;p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60" name="Shape 60"/>
        <p:cNvGrpSpPr/>
        <p:nvPr/>
      </p:nvGrpSpPr>
      <p:grpSpPr>
        <a:xfrm>
          <a:off x="0" y="0"/>
          <a:ext cx="0" cy="0"/>
          <a:chOff x="0" y="0"/>
          <a:chExt cx="0" cy="0"/>
        </a:xfrm>
      </p:grpSpPr>
      <p:sp>
        <p:nvSpPr>
          <p:cNvPr id="61" name="Google Shape;61;p9"/>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8" name="Google Shape;68;p10"/>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1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Arial"/>
                <a:ea typeface="Arial"/>
                <a:cs typeface="Arial"/>
                <a:sym typeface="Arial"/>
              </a:defRPr>
            </a:lvl1pPr>
            <a:lvl2pPr indent="0" lvl="1" marL="0" marR="0" rtl="0" algn="r">
              <a:spcBef>
                <a:spcPts val="0"/>
              </a:spcBef>
              <a:buNone/>
              <a:defRPr b="0" i="0" sz="900" u="none" cap="none" strike="noStrike">
                <a:solidFill>
                  <a:srgbClr val="888888"/>
                </a:solidFill>
                <a:latin typeface="Arial"/>
                <a:ea typeface="Arial"/>
                <a:cs typeface="Arial"/>
                <a:sym typeface="Arial"/>
              </a:defRPr>
            </a:lvl2pPr>
            <a:lvl3pPr indent="0" lvl="2" marL="0" marR="0" rtl="0" algn="r">
              <a:spcBef>
                <a:spcPts val="0"/>
              </a:spcBef>
              <a:buNone/>
              <a:defRPr b="0" i="0" sz="900" u="none" cap="none" strike="noStrike">
                <a:solidFill>
                  <a:srgbClr val="888888"/>
                </a:solidFill>
                <a:latin typeface="Arial"/>
                <a:ea typeface="Arial"/>
                <a:cs typeface="Arial"/>
                <a:sym typeface="Arial"/>
              </a:defRPr>
            </a:lvl3pPr>
            <a:lvl4pPr indent="0" lvl="3" marL="0" marR="0" rtl="0" algn="r">
              <a:spcBef>
                <a:spcPts val="0"/>
              </a:spcBef>
              <a:buNone/>
              <a:defRPr b="0" i="0" sz="900" u="none" cap="none" strike="noStrike">
                <a:solidFill>
                  <a:srgbClr val="888888"/>
                </a:solidFill>
                <a:latin typeface="Arial"/>
                <a:ea typeface="Arial"/>
                <a:cs typeface="Arial"/>
                <a:sym typeface="Arial"/>
              </a:defRPr>
            </a:lvl4pPr>
            <a:lvl5pPr indent="0" lvl="4" marL="0" marR="0" rtl="0" algn="r">
              <a:spcBef>
                <a:spcPts val="0"/>
              </a:spcBef>
              <a:buNone/>
              <a:defRPr b="0" i="0" sz="900" u="none" cap="none" strike="noStrike">
                <a:solidFill>
                  <a:srgbClr val="888888"/>
                </a:solidFill>
                <a:latin typeface="Arial"/>
                <a:ea typeface="Arial"/>
                <a:cs typeface="Arial"/>
                <a:sym typeface="Arial"/>
              </a:defRPr>
            </a:lvl5pPr>
            <a:lvl6pPr indent="0" lvl="5" marL="0" marR="0" rtl="0" algn="r">
              <a:spcBef>
                <a:spcPts val="0"/>
              </a:spcBef>
              <a:buNone/>
              <a:defRPr b="0" i="0" sz="900" u="none" cap="none" strike="noStrike">
                <a:solidFill>
                  <a:srgbClr val="888888"/>
                </a:solidFill>
                <a:latin typeface="Arial"/>
                <a:ea typeface="Arial"/>
                <a:cs typeface="Arial"/>
                <a:sym typeface="Arial"/>
              </a:defRPr>
            </a:lvl6pPr>
            <a:lvl7pPr indent="0" lvl="6" marL="0" marR="0" rtl="0" algn="r">
              <a:spcBef>
                <a:spcPts val="0"/>
              </a:spcBef>
              <a:buNone/>
              <a:defRPr b="0" i="0" sz="900" u="none" cap="none" strike="noStrike">
                <a:solidFill>
                  <a:srgbClr val="888888"/>
                </a:solidFill>
                <a:latin typeface="Arial"/>
                <a:ea typeface="Arial"/>
                <a:cs typeface="Arial"/>
                <a:sym typeface="Arial"/>
              </a:defRPr>
            </a:lvl7pPr>
            <a:lvl8pPr indent="0" lvl="7" marL="0" marR="0" rtl="0" algn="r">
              <a:spcBef>
                <a:spcPts val="0"/>
              </a:spcBef>
              <a:buNone/>
              <a:defRPr b="0" i="0" sz="900" u="none" cap="none" strike="noStrike">
                <a:solidFill>
                  <a:srgbClr val="888888"/>
                </a:solidFill>
                <a:latin typeface="Arial"/>
                <a:ea typeface="Arial"/>
                <a:cs typeface="Arial"/>
                <a:sym typeface="Arial"/>
              </a:defRPr>
            </a:lvl8pPr>
            <a:lvl9pPr indent="0" lvl="8" marL="0" marR="0" rt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5.png"/><Relationship Id="rId9"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9.pn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15.png"/><Relationship Id="rId9"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4"/>
          <p:cNvPicPr preferRelativeResize="0"/>
          <p:nvPr/>
        </p:nvPicPr>
        <p:blipFill rotWithShape="1">
          <a:blip r:embed="rId3">
            <a:alphaModFix/>
          </a:blip>
          <a:srcRect b="0" l="0" r="0" t="0"/>
          <a:stretch/>
        </p:blipFill>
        <p:spPr>
          <a:xfrm>
            <a:off x="-1" y="0"/>
            <a:ext cx="9144000" cy="5143500"/>
          </a:xfrm>
          <a:prstGeom prst="rect">
            <a:avLst/>
          </a:prstGeom>
          <a:noFill/>
          <a:ln>
            <a:noFill/>
          </a:ln>
        </p:spPr>
      </p:pic>
      <p:pic>
        <p:nvPicPr>
          <p:cNvPr id="97" name="Google Shape;97;p14"/>
          <p:cNvPicPr preferRelativeResize="0"/>
          <p:nvPr/>
        </p:nvPicPr>
        <p:blipFill rotWithShape="1">
          <a:blip r:embed="rId4">
            <a:alphaModFix/>
          </a:blip>
          <a:srcRect b="0" l="0" r="0" t="0"/>
          <a:stretch/>
        </p:blipFill>
        <p:spPr>
          <a:xfrm>
            <a:off x="172723" y="145223"/>
            <a:ext cx="1256730" cy="1518478"/>
          </a:xfrm>
          <a:prstGeom prst="rect">
            <a:avLst/>
          </a:prstGeom>
          <a:noFill/>
          <a:ln>
            <a:noFill/>
          </a:ln>
        </p:spPr>
      </p:pic>
      <p:pic>
        <p:nvPicPr>
          <p:cNvPr id="98" name="Google Shape;98;p14"/>
          <p:cNvPicPr preferRelativeResize="0"/>
          <p:nvPr/>
        </p:nvPicPr>
        <p:blipFill rotWithShape="1">
          <a:blip r:embed="rId5">
            <a:alphaModFix/>
          </a:blip>
          <a:srcRect b="0" l="0" r="0" t="0"/>
          <a:stretch/>
        </p:blipFill>
        <p:spPr>
          <a:xfrm>
            <a:off x="0" y="3494800"/>
            <a:ext cx="9144000" cy="1683034"/>
          </a:xfrm>
          <a:prstGeom prst="rect">
            <a:avLst/>
          </a:prstGeom>
          <a:noFill/>
          <a:ln>
            <a:noFill/>
          </a:ln>
        </p:spPr>
      </p:pic>
      <p:pic>
        <p:nvPicPr>
          <p:cNvPr id="99" name="Google Shape;99;p14"/>
          <p:cNvPicPr preferRelativeResize="0"/>
          <p:nvPr/>
        </p:nvPicPr>
        <p:blipFill rotWithShape="1">
          <a:blip r:embed="rId6">
            <a:alphaModFix/>
          </a:blip>
          <a:srcRect b="0" l="0" r="0" t="0"/>
          <a:stretch/>
        </p:blipFill>
        <p:spPr>
          <a:xfrm>
            <a:off x="-2" y="3005268"/>
            <a:ext cx="3022602" cy="2172566"/>
          </a:xfrm>
          <a:prstGeom prst="rect">
            <a:avLst/>
          </a:prstGeom>
          <a:noFill/>
          <a:ln>
            <a:noFill/>
          </a:ln>
        </p:spPr>
      </p:pic>
      <p:pic>
        <p:nvPicPr>
          <p:cNvPr id="100" name="Google Shape;100;p14"/>
          <p:cNvPicPr preferRelativeResize="0"/>
          <p:nvPr/>
        </p:nvPicPr>
        <p:blipFill rotWithShape="1">
          <a:blip r:embed="rId7">
            <a:alphaModFix/>
          </a:blip>
          <a:srcRect b="0" l="0" r="0" t="0"/>
          <a:stretch/>
        </p:blipFill>
        <p:spPr>
          <a:xfrm>
            <a:off x="6360636" y="2159000"/>
            <a:ext cx="2775741" cy="3034302"/>
          </a:xfrm>
          <a:prstGeom prst="rect">
            <a:avLst/>
          </a:prstGeom>
          <a:noFill/>
          <a:ln>
            <a:noFill/>
          </a:ln>
        </p:spPr>
      </p:pic>
      <p:sp>
        <p:nvSpPr>
          <p:cNvPr id="101" name="Google Shape;101;p14"/>
          <p:cNvSpPr txBox="1"/>
          <p:nvPr/>
        </p:nvSpPr>
        <p:spPr>
          <a:xfrm>
            <a:off x="172723" y="270433"/>
            <a:ext cx="8947449" cy="274690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3600" u="none" cap="none" strike="noStrike">
                <a:solidFill>
                  <a:schemeClr val="dk1"/>
                </a:solidFill>
                <a:latin typeface="Arial"/>
                <a:ea typeface="Arial"/>
                <a:cs typeface="Arial"/>
                <a:sym typeface="Arial"/>
              </a:rPr>
              <a:t>Tuần 12 – Tiết 2:</a:t>
            </a:r>
            <a:endParaRPr/>
          </a:p>
          <a:p>
            <a:pPr indent="0" lvl="0" marL="0" marR="0" rtl="0" algn="ctr">
              <a:lnSpc>
                <a:spcPct val="150000"/>
              </a:lnSpc>
              <a:spcBef>
                <a:spcPts val="0"/>
              </a:spcBef>
              <a:spcAft>
                <a:spcPts val="0"/>
              </a:spcAft>
              <a:buNone/>
            </a:pPr>
            <a:r>
              <a:rPr b="1" i="0" lang="en-US" sz="5500" u="none" cap="none" strike="noStrike">
                <a:solidFill>
                  <a:schemeClr val="dk1"/>
                </a:solidFill>
                <a:latin typeface="Arial"/>
                <a:ea typeface="Arial"/>
                <a:cs typeface="Arial"/>
                <a:sym typeface="Arial"/>
              </a:rPr>
              <a:t>ỨNG PHÓ VỚI THIÊN TAI</a:t>
            </a:r>
            <a:r>
              <a:rPr b="1" i="0" lang="en-US" sz="4500" u="none" cap="none" strike="noStrike">
                <a:solidFill>
                  <a:schemeClr val="dk1"/>
                </a:solidFill>
                <a:latin typeface="Arial"/>
                <a:ea typeface="Arial"/>
                <a:cs typeface="Arial"/>
                <a:sym typeface="Arial"/>
              </a:rPr>
              <a:t> </a:t>
            </a:r>
            <a:endParaRPr/>
          </a:p>
          <a:p>
            <a:pPr indent="0" lvl="0" marL="0" marR="0" rtl="0" algn="ctr">
              <a:spcBef>
                <a:spcPts val="0"/>
              </a:spcBef>
              <a:spcAft>
                <a:spcPts val="0"/>
              </a:spcAft>
              <a:buNone/>
            </a:pPr>
            <a:r>
              <a:rPr b="1" i="0" lang="en-US" sz="3600" u="none" cap="none" strike="noStrike">
                <a:solidFill>
                  <a:schemeClr val="dk1"/>
                </a:solidFill>
                <a:latin typeface="Arial"/>
                <a:ea typeface="Arial"/>
                <a:cs typeface="Arial"/>
                <a:sym typeface="Arial"/>
              </a:rPr>
              <a:t>(tiếp)</a:t>
            </a:r>
            <a:endParaRPr b="1" i="0" sz="3600" u="none" cap="none" strike="noStrike">
              <a:solidFill>
                <a:schemeClr val="dk1"/>
              </a:solidFill>
              <a:latin typeface="Arial"/>
              <a:ea typeface="Arial"/>
              <a:cs typeface="Arial"/>
              <a:sym typeface="Arial"/>
            </a:endParaRPr>
          </a:p>
        </p:txBody>
      </p:sp>
      <p:sp>
        <p:nvSpPr>
          <p:cNvPr id="102" name="Google Shape;102;p14"/>
          <p:cNvSpPr txBox="1"/>
          <p:nvPr/>
        </p:nvSpPr>
        <p:spPr>
          <a:xfrm>
            <a:off x="3645303" y="3005268"/>
            <a:ext cx="185339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GIÁO VIÊN:</a:t>
            </a:r>
            <a:endParaRPr b="0" i="0" sz="2400" u="none" cap="none" strike="noStrike">
              <a:solidFill>
                <a:schemeClr val="dk1"/>
              </a:solidFill>
              <a:latin typeface="Times New Roman"/>
              <a:ea typeface="Times New Roman"/>
              <a:cs typeface="Times New Roman"/>
              <a:sym typeface="Times New Roman"/>
            </a:endParaRPr>
          </a:p>
        </p:txBody>
      </p:sp>
      <p:sp>
        <p:nvSpPr>
          <p:cNvPr id="103" name="Google Shape;103;p14"/>
          <p:cNvSpPr/>
          <p:nvPr/>
        </p:nvSpPr>
        <p:spPr>
          <a:xfrm>
            <a:off x="1990198" y="-2107992"/>
            <a:ext cx="4572000" cy="71558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350" u="none" cap="none" strike="noStrike">
                <a:solidFill>
                  <a:schemeClr val="dk1"/>
                </a:solidFill>
                <a:latin typeface="Times New Roman"/>
                <a:ea typeface="Times New Roman"/>
                <a:cs typeface="Times New Roman"/>
                <a:sym typeface="Times New Roman"/>
              </a:rPr>
              <a:t>Giáo án biên soạn bởi </a:t>
            </a:r>
            <a:r>
              <a:rPr b="1" i="0" lang="en-US" sz="1350" u="none" cap="none" strike="noStrike">
                <a:solidFill>
                  <a:schemeClr val="dk1"/>
                </a:solidFill>
                <a:latin typeface="Times New Roman"/>
                <a:ea typeface="Times New Roman"/>
                <a:cs typeface="Times New Roman"/>
                <a:sym typeface="Times New Roman"/>
              </a:rPr>
              <a:t>Kim Dung </a:t>
            </a:r>
            <a:r>
              <a:rPr b="1" i="0" lang="en-US" sz="1350" u="none" cap="none" strike="noStrike">
                <a:solidFill>
                  <a:srgbClr val="E76784"/>
                </a:solidFill>
                <a:latin typeface="Times New Roman"/>
                <a:ea typeface="Times New Roman"/>
                <a:cs typeface="Times New Roman"/>
                <a:sym typeface="Times New Roman"/>
              </a:rPr>
              <a:t>0336032445</a:t>
            </a:r>
            <a:r>
              <a:rPr b="0" i="0" lang="en-US" sz="1350" u="none" cap="none" strike="noStrike">
                <a:solidFill>
                  <a:schemeClr val="dk1"/>
                </a:solidFill>
                <a:latin typeface="Times New Roman"/>
                <a:ea typeface="Times New Roman"/>
                <a:cs typeface="Times New Roman"/>
                <a:sym typeface="Times New Roman"/>
              </a:rPr>
              <a:t> https://www.facebook.com/phamkimdung25/ . </a:t>
            </a:r>
            <a:endParaRPr/>
          </a:p>
          <a:p>
            <a:pPr indent="0" lvl="0" marL="0" marR="0" rtl="0" algn="ctr">
              <a:spcBef>
                <a:spcPts val="0"/>
              </a:spcBef>
              <a:spcAft>
                <a:spcPts val="0"/>
              </a:spcAft>
              <a:buNone/>
            </a:pPr>
            <a:r>
              <a:rPr b="0" i="0" lang="en-US" sz="1350" u="none" cap="none" strike="noStrike">
                <a:solidFill>
                  <a:schemeClr val="dk1"/>
                </a:solidFill>
                <a:latin typeface="Times New Roman"/>
                <a:ea typeface="Times New Roman"/>
                <a:cs typeface="Times New Roman"/>
                <a:sym typeface="Times New Roman"/>
              </a:rPr>
              <a:t>Chỉ được phép chia sẻ bởi chủ sở hữu.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1000"/>
                                        <p:tgtEl>
                                          <p:spTgt spid="100"/>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500"/>
                                        <p:tgtEl>
                                          <p:spTgt spid="101"/>
                                        </p:tgtEl>
                                        <p:attrNameLst>
                                          <p:attrName>ppt_y</p:attrName>
                                        </p:attrNameLst>
                                      </p:cBhvr>
                                      <p:tavLst>
                                        <p:tav fmla="" tm="0">
                                          <p:val>
                                            <p:strVal val="#ppt_y+1"/>
                                          </p:val>
                                        </p:tav>
                                        <p:tav fmla="" tm="100000">
                                          <p:val>
                                            <p:strVal val="#ppt_y"/>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grpSp>
        <p:nvGrpSpPr>
          <p:cNvPr id="246" name="Google Shape;246;p23"/>
          <p:cNvGrpSpPr/>
          <p:nvPr/>
        </p:nvGrpSpPr>
        <p:grpSpPr>
          <a:xfrm>
            <a:off x="-2" y="0"/>
            <a:ext cx="9144002" cy="5193302"/>
            <a:chOff x="-2" y="0"/>
            <a:chExt cx="9144002" cy="5193302"/>
          </a:xfrm>
        </p:grpSpPr>
        <p:pic>
          <p:nvPicPr>
            <p:cNvPr id="247" name="Google Shape;247;p23"/>
            <p:cNvPicPr preferRelativeResize="0"/>
            <p:nvPr/>
          </p:nvPicPr>
          <p:blipFill rotWithShape="1">
            <a:blip r:embed="rId3">
              <a:alphaModFix/>
            </a:blip>
            <a:srcRect b="0" l="0" r="0" t="0"/>
            <a:stretch/>
          </p:blipFill>
          <p:spPr>
            <a:xfrm>
              <a:off x="-1" y="0"/>
              <a:ext cx="9144000" cy="5143500"/>
            </a:xfrm>
            <a:prstGeom prst="rect">
              <a:avLst/>
            </a:prstGeom>
            <a:noFill/>
            <a:ln>
              <a:noFill/>
            </a:ln>
          </p:spPr>
        </p:pic>
        <p:pic>
          <p:nvPicPr>
            <p:cNvPr id="248" name="Google Shape;248;p23"/>
            <p:cNvPicPr preferRelativeResize="0"/>
            <p:nvPr/>
          </p:nvPicPr>
          <p:blipFill rotWithShape="1">
            <a:blip r:embed="rId4">
              <a:alphaModFix/>
            </a:blip>
            <a:srcRect b="0" l="0" r="0" t="0"/>
            <a:stretch/>
          </p:blipFill>
          <p:spPr>
            <a:xfrm>
              <a:off x="172723" y="145223"/>
              <a:ext cx="1256730" cy="1518478"/>
            </a:xfrm>
            <a:prstGeom prst="rect">
              <a:avLst/>
            </a:prstGeom>
            <a:noFill/>
            <a:ln>
              <a:noFill/>
            </a:ln>
          </p:spPr>
        </p:pic>
        <p:pic>
          <p:nvPicPr>
            <p:cNvPr id="249" name="Google Shape;249;p23"/>
            <p:cNvPicPr preferRelativeResize="0"/>
            <p:nvPr/>
          </p:nvPicPr>
          <p:blipFill rotWithShape="1">
            <a:blip r:embed="rId5">
              <a:alphaModFix/>
            </a:blip>
            <a:srcRect b="0" l="0" r="0" t="0"/>
            <a:stretch/>
          </p:blipFill>
          <p:spPr>
            <a:xfrm>
              <a:off x="0" y="3494800"/>
              <a:ext cx="9144000" cy="1683034"/>
            </a:xfrm>
            <a:prstGeom prst="rect">
              <a:avLst/>
            </a:prstGeom>
            <a:noFill/>
            <a:ln>
              <a:noFill/>
            </a:ln>
          </p:spPr>
        </p:pic>
        <p:pic>
          <p:nvPicPr>
            <p:cNvPr id="250" name="Google Shape;250;p23"/>
            <p:cNvPicPr preferRelativeResize="0"/>
            <p:nvPr/>
          </p:nvPicPr>
          <p:blipFill rotWithShape="1">
            <a:blip r:embed="rId6">
              <a:alphaModFix/>
            </a:blip>
            <a:srcRect b="0" l="0" r="0" t="0"/>
            <a:stretch/>
          </p:blipFill>
          <p:spPr>
            <a:xfrm>
              <a:off x="-2" y="3005268"/>
              <a:ext cx="3022602" cy="2172566"/>
            </a:xfrm>
            <a:prstGeom prst="rect">
              <a:avLst/>
            </a:prstGeom>
            <a:noFill/>
            <a:ln>
              <a:noFill/>
            </a:ln>
          </p:spPr>
        </p:pic>
        <p:pic>
          <p:nvPicPr>
            <p:cNvPr id="251" name="Google Shape;251;p23"/>
            <p:cNvPicPr preferRelativeResize="0"/>
            <p:nvPr/>
          </p:nvPicPr>
          <p:blipFill rotWithShape="1">
            <a:blip r:embed="rId7">
              <a:alphaModFix/>
            </a:blip>
            <a:srcRect b="0" l="0" r="0" t="0"/>
            <a:stretch/>
          </p:blipFill>
          <p:spPr>
            <a:xfrm>
              <a:off x="6360636" y="2159000"/>
              <a:ext cx="2775741" cy="3034302"/>
            </a:xfrm>
            <a:prstGeom prst="rect">
              <a:avLst/>
            </a:prstGeom>
            <a:noFill/>
            <a:ln>
              <a:noFill/>
            </a:ln>
          </p:spPr>
        </p:pic>
      </p:grpSp>
      <p:grpSp>
        <p:nvGrpSpPr>
          <p:cNvPr id="252" name="Google Shape;252;p23"/>
          <p:cNvGrpSpPr/>
          <p:nvPr/>
        </p:nvGrpSpPr>
        <p:grpSpPr>
          <a:xfrm>
            <a:off x="2205214" y="1442292"/>
            <a:ext cx="4147799" cy="2052508"/>
            <a:chOff x="2145444" y="912444"/>
            <a:chExt cx="4147799" cy="1326793"/>
          </a:xfrm>
        </p:grpSpPr>
        <p:pic>
          <p:nvPicPr>
            <p:cNvPr id="253" name="Google Shape;253;p23"/>
            <p:cNvPicPr preferRelativeResize="0"/>
            <p:nvPr/>
          </p:nvPicPr>
          <p:blipFill rotWithShape="1">
            <a:blip r:embed="rId8">
              <a:alphaModFix/>
            </a:blip>
            <a:srcRect b="0" l="0" r="0" t="0"/>
            <a:stretch/>
          </p:blipFill>
          <p:spPr>
            <a:xfrm>
              <a:off x="2145444" y="912444"/>
              <a:ext cx="4147799" cy="1038928"/>
            </a:xfrm>
            <a:prstGeom prst="rect">
              <a:avLst/>
            </a:prstGeom>
            <a:noFill/>
            <a:ln>
              <a:noFill/>
            </a:ln>
          </p:spPr>
        </p:pic>
        <p:sp>
          <p:nvSpPr>
            <p:cNvPr id="254" name="Google Shape;254;p23"/>
            <p:cNvSpPr txBox="1"/>
            <p:nvPr/>
          </p:nvSpPr>
          <p:spPr>
            <a:xfrm>
              <a:off x="2240995" y="1016595"/>
              <a:ext cx="3950867" cy="1222642"/>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lang="en-US" sz="3200">
                  <a:solidFill>
                    <a:schemeClr val="dk1"/>
                  </a:solidFill>
                  <a:latin typeface="Times New Roman"/>
                  <a:ea typeface="Times New Roman"/>
                  <a:cs typeface="Times New Roman"/>
                  <a:sym typeface="Times New Roman"/>
                </a:rPr>
                <a:t>ĐÁNH GIÁ CUỐI</a:t>
              </a:r>
              <a:endParaRPr/>
            </a:p>
            <a:p>
              <a:pPr indent="0" lvl="0" marL="0" marR="0" rtl="0" algn="ctr">
                <a:lnSpc>
                  <a:spcPct val="120000"/>
                </a:lnSpc>
                <a:spcBef>
                  <a:spcPts val="0"/>
                </a:spcBef>
                <a:spcAft>
                  <a:spcPts val="0"/>
                </a:spcAft>
                <a:buNone/>
              </a:pPr>
              <a:r>
                <a:rPr b="1" lang="en-US" sz="3200">
                  <a:solidFill>
                    <a:schemeClr val="dk1"/>
                  </a:solidFill>
                  <a:latin typeface="Times New Roman"/>
                  <a:ea typeface="Times New Roman"/>
                  <a:cs typeface="Times New Roman"/>
                  <a:sym typeface="Times New Roman"/>
                </a:rPr>
                <a:t>CHỦ ĐỀ 3</a:t>
              </a:r>
              <a:endParaRPr b="1" sz="3200">
                <a:solidFill>
                  <a:schemeClr val="dk1"/>
                </a:solidFill>
                <a:latin typeface="Times New Roman"/>
                <a:ea typeface="Times New Roman"/>
                <a:cs typeface="Times New Roman"/>
                <a:sym typeface="Times New Roman"/>
              </a:endParaRPr>
            </a:p>
          </p:txBody>
        </p:sp>
      </p:grpSp>
      <p:sp>
        <p:nvSpPr>
          <p:cNvPr id="255" name="Google Shape;255;p23"/>
          <p:cNvSpPr/>
          <p:nvPr/>
        </p:nvSpPr>
        <p:spPr>
          <a:xfrm>
            <a:off x="1990198" y="-2107992"/>
            <a:ext cx="4572000" cy="71558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Times New Roman"/>
                <a:ea typeface="Times New Roman"/>
                <a:cs typeface="Times New Roman"/>
                <a:sym typeface="Times New Roman"/>
              </a:rPr>
              <a:t>Giáo án biên soạn bởi </a:t>
            </a:r>
            <a:r>
              <a:rPr b="1" lang="en-US" sz="1350">
                <a:solidFill>
                  <a:schemeClr val="dk1"/>
                </a:solidFill>
                <a:latin typeface="Times New Roman"/>
                <a:ea typeface="Times New Roman"/>
                <a:cs typeface="Times New Roman"/>
                <a:sym typeface="Times New Roman"/>
              </a:rPr>
              <a:t>Kim Dung </a:t>
            </a:r>
            <a:r>
              <a:rPr b="1" lang="en-US" sz="1350">
                <a:solidFill>
                  <a:srgbClr val="E76784"/>
                </a:solidFill>
                <a:latin typeface="Times New Roman"/>
                <a:ea typeface="Times New Roman"/>
                <a:cs typeface="Times New Roman"/>
                <a:sym typeface="Times New Roman"/>
              </a:rPr>
              <a:t>0336032445</a:t>
            </a:r>
            <a:r>
              <a:rPr lang="en-US" sz="1350">
                <a:solidFill>
                  <a:schemeClr val="dk1"/>
                </a:solidFill>
                <a:latin typeface="Times New Roman"/>
                <a:ea typeface="Times New Roman"/>
                <a:cs typeface="Times New Roman"/>
                <a:sym typeface="Times New Roman"/>
              </a:rPr>
              <a:t> https://www.facebook.com/phamkimdung25/ . </a:t>
            </a:r>
            <a:endParaRPr/>
          </a:p>
          <a:p>
            <a:pPr indent="0" lvl="0" marL="0" marR="0" rtl="0" algn="ctr">
              <a:spcBef>
                <a:spcPts val="0"/>
              </a:spcBef>
              <a:spcAft>
                <a:spcPts val="0"/>
              </a:spcAft>
              <a:buNone/>
            </a:pPr>
            <a:r>
              <a:rPr lang="en-US" sz="1350">
                <a:solidFill>
                  <a:schemeClr val="dk1"/>
                </a:solidFill>
                <a:latin typeface="Times New Roman"/>
                <a:ea typeface="Times New Roman"/>
                <a:cs typeface="Times New Roman"/>
                <a:sym typeface="Times New Roman"/>
              </a:rPr>
              <a:t>Chỉ được phép chia sẻ bởi chủ sở hữu.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grpSp>
        <p:nvGrpSpPr>
          <p:cNvPr id="261" name="Google Shape;261;p24"/>
          <p:cNvGrpSpPr/>
          <p:nvPr/>
        </p:nvGrpSpPr>
        <p:grpSpPr>
          <a:xfrm>
            <a:off x="-2" y="0"/>
            <a:ext cx="9144002" cy="5193302"/>
            <a:chOff x="-2" y="0"/>
            <a:chExt cx="9144002" cy="5193302"/>
          </a:xfrm>
        </p:grpSpPr>
        <p:pic>
          <p:nvPicPr>
            <p:cNvPr id="262" name="Google Shape;262;p24"/>
            <p:cNvPicPr preferRelativeResize="0"/>
            <p:nvPr/>
          </p:nvPicPr>
          <p:blipFill rotWithShape="1">
            <a:blip r:embed="rId3">
              <a:alphaModFix/>
            </a:blip>
            <a:srcRect b="0" l="0" r="0" t="0"/>
            <a:stretch/>
          </p:blipFill>
          <p:spPr>
            <a:xfrm>
              <a:off x="-1" y="0"/>
              <a:ext cx="9144000" cy="5143500"/>
            </a:xfrm>
            <a:prstGeom prst="rect">
              <a:avLst/>
            </a:prstGeom>
            <a:noFill/>
            <a:ln>
              <a:noFill/>
            </a:ln>
          </p:spPr>
        </p:pic>
        <p:pic>
          <p:nvPicPr>
            <p:cNvPr id="263" name="Google Shape;263;p24"/>
            <p:cNvPicPr preferRelativeResize="0"/>
            <p:nvPr/>
          </p:nvPicPr>
          <p:blipFill rotWithShape="1">
            <a:blip r:embed="rId4">
              <a:alphaModFix/>
            </a:blip>
            <a:srcRect b="0" l="0" r="0" t="0"/>
            <a:stretch/>
          </p:blipFill>
          <p:spPr>
            <a:xfrm>
              <a:off x="172723" y="145223"/>
              <a:ext cx="1256730" cy="1518478"/>
            </a:xfrm>
            <a:prstGeom prst="rect">
              <a:avLst/>
            </a:prstGeom>
            <a:noFill/>
            <a:ln>
              <a:noFill/>
            </a:ln>
          </p:spPr>
        </p:pic>
        <p:pic>
          <p:nvPicPr>
            <p:cNvPr id="264" name="Google Shape;264;p24"/>
            <p:cNvPicPr preferRelativeResize="0"/>
            <p:nvPr/>
          </p:nvPicPr>
          <p:blipFill rotWithShape="1">
            <a:blip r:embed="rId5">
              <a:alphaModFix/>
            </a:blip>
            <a:srcRect b="0" l="0" r="0" t="0"/>
            <a:stretch/>
          </p:blipFill>
          <p:spPr>
            <a:xfrm>
              <a:off x="0" y="3494800"/>
              <a:ext cx="9144000" cy="1683034"/>
            </a:xfrm>
            <a:prstGeom prst="rect">
              <a:avLst/>
            </a:prstGeom>
            <a:noFill/>
            <a:ln>
              <a:noFill/>
            </a:ln>
          </p:spPr>
        </p:pic>
        <p:pic>
          <p:nvPicPr>
            <p:cNvPr id="265" name="Google Shape;265;p24"/>
            <p:cNvPicPr preferRelativeResize="0"/>
            <p:nvPr/>
          </p:nvPicPr>
          <p:blipFill rotWithShape="1">
            <a:blip r:embed="rId6">
              <a:alphaModFix/>
            </a:blip>
            <a:srcRect b="0" l="0" r="0" t="0"/>
            <a:stretch/>
          </p:blipFill>
          <p:spPr>
            <a:xfrm>
              <a:off x="-2" y="3005268"/>
              <a:ext cx="3022602" cy="2172566"/>
            </a:xfrm>
            <a:prstGeom prst="rect">
              <a:avLst/>
            </a:prstGeom>
            <a:noFill/>
            <a:ln>
              <a:noFill/>
            </a:ln>
          </p:spPr>
        </p:pic>
        <p:pic>
          <p:nvPicPr>
            <p:cNvPr id="266" name="Google Shape;266;p24"/>
            <p:cNvPicPr preferRelativeResize="0"/>
            <p:nvPr/>
          </p:nvPicPr>
          <p:blipFill rotWithShape="1">
            <a:blip r:embed="rId7">
              <a:alphaModFix/>
            </a:blip>
            <a:srcRect b="0" l="0" r="0" t="0"/>
            <a:stretch/>
          </p:blipFill>
          <p:spPr>
            <a:xfrm>
              <a:off x="6360636" y="2159000"/>
              <a:ext cx="2775741" cy="3034302"/>
            </a:xfrm>
            <a:prstGeom prst="rect">
              <a:avLst/>
            </a:prstGeom>
            <a:noFill/>
            <a:ln>
              <a:noFill/>
            </a:ln>
          </p:spPr>
        </p:pic>
      </p:grpSp>
      <p:sp>
        <p:nvSpPr>
          <p:cNvPr id="267" name="Google Shape;267;p24"/>
          <p:cNvSpPr txBox="1"/>
          <p:nvPr/>
        </p:nvSpPr>
        <p:spPr>
          <a:xfrm>
            <a:off x="1173494" y="1906894"/>
            <a:ext cx="5187141" cy="10926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500">
                <a:solidFill>
                  <a:srgbClr val="009193"/>
                </a:solidFill>
                <a:latin typeface="Times New Roman"/>
                <a:ea typeface="Times New Roman"/>
                <a:cs typeface="Times New Roman"/>
                <a:sym typeface="Times New Roman"/>
              </a:rPr>
              <a:t>TẠM BIỆT !</a:t>
            </a:r>
            <a:endParaRPr/>
          </a:p>
        </p:txBody>
      </p:sp>
      <p:sp>
        <p:nvSpPr>
          <p:cNvPr id="268" name="Google Shape;268;p24"/>
          <p:cNvSpPr/>
          <p:nvPr/>
        </p:nvSpPr>
        <p:spPr>
          <a:xfrm>
            <a:off x="2285999" y="-2152871"/>
            <a:ext cx="4572000" cy="71558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Times New Roman"/>
                <a:ea typeface="Times New Roman"/>
                <a:cs typeface="Times New Roman"/>
                <a:sym typeface="Times New Roman"/>
              </a:rPr>
              <a:t>Giáo án biên soạn bởi </a:t>
            </a:r>
            <a:r>
              <a:rPr b="1" lang="en-US" sz="1350">
                <a:solidFill>
                  <a:schemeClr val="dk1"/>
                </a:solidFill>
                <a:latin typeface="Times New Roman"/>
                <a:ea typeface="Times New Roman"/>
                <a:cs typeface="Times New Roman"/>
                <a:sym typeface="Times New Roman"/>
              </a:rPr>
              <a:t>Kim Dung </a:t>
            </a:r>
            <a:r>
              <a:rPr b="1" lang="en-US" sz="1350">
                <a:solidFill>
                  <a:srgbClr val="E76784"/>
                </a:solidFill>
                <a:latin typeface="Times New Roman"/>
                <a:ea typeface="Times New Roman"/>
                <a:cs typeface="Times New Roman"/>
                <a:sym typeface="Times New Roman"/>
              </a:rPr>
              <a:t>0336032445</a:t>
            </a:r>
            <a:r>
              <a:rPr lang="en-US" sz="1350">
                <a:solidFill>
                  <a:schemeClr val="dk1"/>
                </a:solidFill>
                <a:latin typeface="Times New Roman"/>
                <a:ea typeface="Times New Roman"/>
                <a:cs typeface="Times New Roman"/>
                <a:sym typeface="Times New Roman"/>
              </a:rPr>
              <a:t> https://www.facebook.com/phamkimdung25/ . </a:t>
            </a:r>
            <a:endParaRPr/>
          </a:p>
          <a:p>
            <a:pPr indent="0" lvl="0" marL="0" marR="0" rtl="0" algn="ctr">
              <a:spcBef>
                <a:spcPts val="0"/>
              </a:spcBef>
              <a:spcAft>
                <a:spcPts val="0"/>
              </a:spcAft>
              <a:buNone/>
            </a:pPr>
            <a:r>
              <a:rPr lang="en-US" sz="1350">
                <a:solidFill>
                  <a:schemeClr val="dk1"/>
                </a:solidFill>
                <a:latin typeface="Times New Roman"/>
                <a:ea typeface="Times New Roman"/>
                <a:cs typeface="Times New Roman"/>
                <a:sym typeface="Times New Roman"/>
              </a:rPr>
              <a:t>Chỉ được phép chia sẻ bởi chủ sở hữu.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25"/>
          <p:cNvPicPr preferRelativeResize="0"/>
          <p:nvPr/>
        </p:nvPicPr>
        <p:blipFill rotWithShape="1">
          <a:blip r:embed="rId3">
            <a:alphaModFix/>
          </a:blip>
          <a:srcRect b="0" l="0" r="0" t="0"/>
          <a:stretch/>
        </p:blipFill>
        <p:spPr>
          <a:xfrm>
            <a:off x="0" y="1896"/>
            <a:ext cx="9144000" cy="5139708"/>
          </a:xfrm>
          <a:prstGeom prst="rect">
            <a:avLst/>
          </a:prstGeom>
          <a:noFill/>
          <a:ln>
            <a:noFill/>
          </a:ln>
        </p:spPr>
      </p:pic>
      <p:sp>
        <p:nvSpPr>
          <p:cNvPr id="275" name="Google Shape;275;p25"/>
          <p:cNvSpPr/>
          <p:nvPr/>
        </p:nvSpPr>
        <p:spPr>
          <a:xfrm>
            <a:off x="2286000" y="-941958"/>
            <a:ext cx="4572000" cy="71558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Times New Roman"/>
                <a:ea typeface="Times New Roman"/>
                <a:cs typeface="Times New Roman"/>
                <a:sym typeface="Times New Roman"/>
              </a:rPr>
              <a:t>Giáo án biên soạn bởi </a:t>
            </a:r>
            <a:r>
              <a:rPr b="1" lang="en-US" sz="1350">
                <a:solidFill>
                  <a:schemeClr val="dk1"/>
                </a:solidFill>
                <a:latin typeface="Times New Roman"/>
                <a:ea typeface="Times New Roman"/>
                <a:cs typeface="Times New Roman"/>
                <a:sym typeface="Times New Roman"/>
              </a:rPr>
              <a:t>Kim Dung </a:t>
            </a:r>
            <a:r>
              <a:rPr b="1" lang="en-US" sz="1350">
                <a:solidFill>
                  <a:srgbClr val="E76784"/>
                </a:solidFill>
                <a:latin typeface="Times New Roman"/>
                <a:ea typeface="Times New Roman"/>
                <a:cs typeface="Times New Roman"/>
                <a:sym typeface="Times New Roman"/>
              </a:rPr>
              <a:t>0336032445</a:t>
            </a:r>
            <a:r>
              <a:rPr lang="en-US" sz="1350">
                <a:solidFill>
                  <a:schemeClr val="dk1"/>
                </a:solidFill>
                <a:latin typeface="Times New Roman"/>
                <a:ea typeface="Times New Roman"/>
                <a:cs typeface="Times New Roman"/>
                <a:sym typeface="Times New Roman"/>
              </a:rPr>
              <a:t> https://www.facebook.com/phamkimdung25/ . </a:t>
            </a:r>
            <a:endParaRPr/>
          </a:p>
          <a:p>
            <a:pPr indent="0" lvl="0" marL="0" marR="0" rtl="0" algn="ctr">
              <a:spcBef>
                <a:spcPts val="0"/>
              </a:spcBef>
              <a:spcAft>
                <a:spcPts val="0"/>
              </a:spcAft>
              <a:buNone/>
            </a:pPr>
            <a:r>
              <a:rPr lang="en-US" sz="1350">
                <a:solidFill>
                  <a:schemeClr val="dk1"/>
                </a:solidFill>
                <a:latin typeface="Times New Roman"/>
                <a:ea typeface="Times New Roman"/>
                <a:cs typeface="Times New Roman"/>
                <a:sym typeface="Times New Roman"/>
              </a:rPr>
              <a:t>Chỉ được phép chia sẻ bởi chủ sở hữu. </a:t>
            </a:r>
            <a:endParaRPr/>
          </a:p>
        </p:txBody>
      </p:sp>
    </p:spTree>
  </p:cSld>
  <p:clrMapOvr>
    <a:masterClrMapping/>
  </p:clrMapOvr>
  <mc:AlternateContent>
    <mc:Choice Requires="p14">
      <p:transition spd="slow" p14:dur="34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grpSp>
        <p:nvGrpSpPr>
          <p:cNvPr id="109" name="Google Shape;109;p15"/>
          <p:cNvGrpSpPr/>
          <p:nvPr/>
        </p:nvGrpSpPr>
        <p:grpSpPr>
          <a:xfrm>
            <a:off x="-2" y="0"/>
            <a:ext cx="9144002" cy="5193302"/>
            <a:chOff x="-2" y="0"/>
            <a:chExt cx="9144002" cy="5193302"/>
          </a:xfrm>
        </p:grpSpPr>
        <p:pic>
          <p:nvPicPr>
            <p:cNvPr id="110" name="Google Shape;110;p15"/>
            <p:cNvPicPr preferRelativeResize="0"/>
            <p:nvPr/>
          </p:nvPicPr>
          <p:blipFill rotWithShape="1">
            <a:blip r:embed="rId3">
              <a:alphaModFix/>
            </a:blip>
            <a:srcRect b="0" l="0" r="0" t="0"/>
            <a:stretch/>
          </p:blipFill>
          <p:spPr>
            <a:xfrm>
              <a:off x="-1" y="0"/>
              <a:ext cx="9144000" cy="5143500"/>
            </a:xfrm>
            <a:prstGeom prst="rect">
              <a:avLst/>
            </a:prstGeom>
            <a:noFill/>
            <a:ln>
              <a:noFill/>
            </a:ln>
          </p:spPr>
        </p:pic>
        <p:pic>
          <p:nvPicPr>
            <p:cNvPr id="111" name="Google Shape;111;p15"/>
            <p:cNvPicPr preferRelativeResize="0"/>
            <p:nvPr/>
          </p:nvPicPr>
          <p:blipFill rotWithShape="1">
            <a:blip r:embed="rId4">
              <a:alphaModFix/>
            </a:blip>
            <a:srcRect b="0" l="0" r="0" t="0"/>
            <a:stretch/>
          </p:blipFill>
          <p:spPr>
            <a:xfrm>
              <a:off x="172723" y="145223"/>
              <a:ext cx="1256730" cy="1518478"/>
            </a:xfrm>
            <a:prstGeom prst="rect">
              <a:avLst/>
            </a:prstGeom>
            <a:noFill/>
            <a:ln>
              <a:noFill/>
            </a:ln>
          </p:spPr>
        </p:pic>
        <p:pic>
          <p:nvPicPr>
            <p:cNvPr id="112" name="Google Shape;112;p15"/>
            <p:cNvPicPr preferRelativeResize="0"/>
            <p:nvPr/>
          </p:nvPicPr>
          <p:blipFill rotWithShape="1">
            <a:blip r:embed="rId5">
              <a:alphaModFix/>
            </a:blip>
            <a:srcRect b="0" l="0" r="0" t="0"/>
            <a:stretch/>
          </p:blipFill>
          <p:spPr>
            <a:xfrm>
              <a:off x="0" y="3494800"/>
              <a:ext cx="9144000" cy="1683034"/>
            </a:xfrm>
            <a:prstGeom prst="rect">
              <a:avLst/>
            </a:prstGeom>
            <a:noFill/>
            <a:ln>
              <a:noFill/>
            </a:ln>
          </p:spPr>
        </p:pic>
        <p:pic>
          <p:nvPicPr>
            <p:cNvPr id="113" name="Google Shape;113;p15"/>
            <p:cNvPicPr preferRelativeResize="0"/>
            <p:nvPr/>
          </p:nvPicPr>
          <p:blipFill rotWithShape="1">
            <a:blip r:embed="rId6">
              <a:alphaModFix/>
            </a:blip>
            <a:srcRect b="0" l="0" r="0" t="0"/>
            <a:stretch/>
          </p:blipFill>
          <p:spPr>
            <a:xfrm>
              <a:off x="-2" y="3005268"/>
              <a:ext cx="3022602" cy="2172566"/>
            </a:xfrm>
            <a:prstGeom prst="rect">
              <a:avLst/>
            </a:prstGeom>
            <a:noFill/>
            <a:ln>
              <a:noFill/>
            </a:ln>
          </p:spPr>
        </p:pic>
        <p:pic>
          <p:nvPicPr>
            <p:cNvPr id="114" name="Google Shape;114;p15"/>
            <p:cNvPicPr preferRelativeResize="0"/>
            <p:nvPr/>
          </p:nvPicPr>
          <p:blipFill rotWithShape="1">
            <a:blip r:embed="rId7">
              <a:alphaModFix/>
            </a:blip>
            <a:srcRect b="0" l="0" r="0" t="0"/>
            <a:stretch/>
          </p:blipFill>
          <p:spPr>
            <a:xfrm>
              <a:off x="6360636" y="2159000"/>
              <a:ext cx="2775741" cy="3034302"/>
            </a:xfrm>
            <a:prstGeom prst="rect">
              <a:avLst/>
            </a:prstGeom>
            <a:noFill/>
            <a:ln>
              <a:noFill/>
            </a:ln>
          </p:spPr>
        </p:pic>
      </p:grpSp>
      <p:grpSp>
        <p:nvGrpSpPr>
          <p:cNvPr id="115" name="Google Shape;115;p15"/>
          <p:cNvGrpSpPr/>
          <p:nvPr/>
        </p:nvGrpSpPr>
        <p:grpSpPr>
          <a:xfrm>
            <a:off x="2498099" y="1787972"/>
            <a:ext cx="4147799" cy="1038928"/>
            <a:chOff x="2145444" y="912444"/>
            <a:chExt cx="4147799" cy="1038928"/>
          </a:xfrm>
        </p:grpSpPr>
        <p:pic>
          <p:nvPicPr>
            <p:cNvPr id="116" name="Google Shape;116;p15"/>
            <p:cNvPicPr preferRelativeResize="0"/>
            <p:nvPr/>
          </p:nvPicPr>
          <p:blipFill rotWithShape="1">
            <a:blip r:embed="rId8">
              <a:alphaModFix/>
            </a:blip>
            <a:srcRect b="0" l="0" r="0" t="0"/>
            <a:stretch/>
          </p:blipFill>
          <p:spPr>
            <a:xfrm>
              <a:off x="2145444" y="912444"/>
              <a:ext cx="4147799" cy="1038928"/>
            </a:xfrm>
            <a:prstGeom prst="rect">
              <a:avLst/>
            </a:prstGeom>
            <a:noFill/>
            <a:ln>
              <a:noFill/>
            </a:ln>
          </p:spPr>
        </p:pic>
        <p:sp>
          <p:nvSpPr>
            <p:cNvPr id="117" name="Google Shape;117;p15"/>
            <p:cNvSpPr txBox="1"/>
            <p:nvPr/>
          </p:nvSpPr>
          <p:spPr>
            <a:xfrm>
              <a:off x="2240995" y="1016595"/>
              <a:ext cx="3950867" cy="850874"/>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i="0" lang="en-US" sz="4500" u="none" cap="none" strike="noStrike">
                  <a:solidFill>
                    <a:schemeClr val="dk1"/>
                  </a:solidFill>
                  <a:latin typeface="Times New Roman"/>
                  <a:ea typeface="Times New Roman"/>
                  <a:cs typeface="Times New Roman"/>
                  <a:sym typeface="Times New Roman"/>
                </a:rPr>
                <a:t>THỰC HÀNH</a:t>
              </a:r>
              <a:endParaRPr b="1" i="0" sz="4500" u="none" cap="none" strike="noStrike">
                <a:solidFill>
                  <a:schemeClr val="dk1"/>
                </a:solidFill>
                <a:latin typeface="Times New Roman"/>
                <a:ea typeface="Times New Roman"/>
                <a:cs typeface="Times New Roman"/>
                <a:sym typeface="Times New Roman"/>
              </a:endParaRPr>
            </a:p>
          </p:txBody>
        </p:sp>
      </p:grpSp>
      <p:sp>
        <p:nvSpPr>
          <p:cNvPr id="118" name="Google Shape;118;p15"/>
          <p:cNvSpPr/>
          <p:nvPr/>
        </p:nvSpPr>
        <p:spPr>
          <a:xfrm>
            <a:off x="1990198" y="-2107992"/>
            <a:ext cx="4572000" cy="71558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350" u="none" cap="none" strike="noStrike">
                <a:solidFill>
                  <a:schemeClr val="dk1"/>
                </a:solidFill>
                <a:latin typeface="Times New Roman"/>
                <a:ea typeface="Times New Roman"/>
                <a:cs typeface="Times New Roman"/>
                <a:sym typeface="Times New Roman"/>
              </a:rPr>
              <a:t>Giáo án biên soạn bởi </a:t>
            </a:r>
            <a:r>
              <a:rPr b="1" i="0" lang="en-US" sz="1350" u="none" cap="none" strike="noStrike">
                <a:solidFill>
                  <a:schemeClr val="dk1"/>
                </a:solidFill>
                <a:latin typeface="Times New Roman"/>
                <a:ea typeface="Times New Roman"/>
                <a:cs typeface="Times New Roman"/>
                <a:sym typeface="Times New Roman"/>
              </a:rPr>
              <a:t>Kim Dung </a:t>
            </a:r>
            <a:r>
              <a:rPr b="1" i="0" lang="en-US" sz="1350" u="none" cap="none" strike="noStrike">
                <a:solidFill>
                  <a:srgbClr val="E76784"/>
                </a:solidFill>
                <a:latin typeface="Times New Roman"/>
                <a:ea typeface="Times New Roman"/>
                <a:cs typeface="Times New Roman"/>
                <a:sym typeface="Times New Roman"/>
              </a:rPr>
              <a:t>0336032445</a:t>
            </a:r>
            <a:r>
              <a:rPr b="0" i="0" lang="en-US" sz="1350" u="none" cap="none" strike="noStrike">
                <a:solidFill>
                  <a:schemeClr val="dk1"/>
                </a:solidFill>
                <a:latin typeface="Times New Roman"/>
                <a:ea typeface="Times New Roman"/>
                <a:cs typeface="Times New Roman"/>
                <a:sym typeface="Times New Roman"/>
              </a:rPr>
              <a:t> https://www.facebook.com/phamkimdung25/ . </a:t>
            </a:r>
            <a:endParaRPr/>
          </a:p>
          <a:p>
            <a:pPr indent="0" lvl="0" marL="0" marR="0" rtl="0" algn="ctr">
              <a:spcBef>
                <a:spcPts val="0"/>
              </a:spcBef>
              <a:spcAft>
                <a:spcPts val="0"/>
              </a:spcAft>
              <a:buNone/>
            </a:pPr>
            <a:r>
              <a:rPr b="0" i="0" lang="en-US" sz="1350" u="none" cap="none" strike="noStrike">
                <a:solidFill>
                  <a:schemeClr val="dk1"/>
                </a:solidFill>
                <a:latin typeface="Times New Roman"/>
                <a:ea typeface="Times New Roman"/>
                <a:cs typeface="Times New Roman"/>
                <a:sym typeface="Times New Roman"/>
              </a:rPr>
              <a:t>Chỉ được phép chia sẻ bởi chủ sở hữu.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grpSp>
        <p:nvGrpSpPr>
          <p:cNvPr id="124" name="Google Shape;124;p16"/>
          <p:cNvGrpSpPr/>
          <p:nvPr/>
        </p:nvGrpSpPr>
        <p:grpSpPr>
          <a:xfrm>
            <a:off x="-2" y="0"/>
            <a:ext cx="9144002" cy="5193302"/>
            <a:chOff x="-2" y="0"/>
            <a:chExt cx="9144002" cy="5193302"/>
          </a:xfrm>
        </p:grpSpPr>
        <p:pic>
          <p:nvPicPr>
            <p:cNvPr id="125" name="Google Shape;125;p16"/>
            <p:cNvPicPr preferRelativeResize="0"/>
            <p:nvPr/>
          </p:nvPicPr>
          <p:blipFill rotWithShape="1">
            <a:blip r:embed="rId3">
              <a:alphaModFix/>
            </a:blip>
            <a:srcRect b="0" l="0" r="0" t="0"/>
            <a:stretch/>
          </p:blipFill>
          <p:spPr>
            <a:xfrm>
              <a:off x="-1" y="0"/>
              <a:ext cx="9144000" cy="5143500"/>
            </a:xfrm>
            <a:prstGeom prst="rect">
              <a:avLst/>
            </a:prstGeom>
            <a:noFill/>
            <a:ln>
              <a:noFill/>
            </a:ln>
          </p:spPr>
        </p:pic>
        <p:pic>
          <p:nvPicPr>
            <p:cNvPr id="126" name="Google Shape;126;p16"/>
            <p:cNvPicPr preferRelativeResize="0"/>
            <p:nvPr/>
          </p:nvPicPr>
          <p:blipFill rotWithShape="1">
            <a:blip r:embed="rId4">
              <a:alphaModFix/>
            </a:blip>
            <a:srcRect b="0" l="0" r="0" t="0"/>
            <a:stretch/>
          </p:blipFill>
          <p:spPr>
            <a:xfrm>
              <a:off x="172723" y="145223"/>
              <a:ext cx="1256730" cy="1518478"/>
            </a:xfrm>
            <a:prstGeom prst="rect">
              <a:avLst/>
            </a:prstGeom>
            <a:noFill/>
            <a:ln>
              <a:noFill/>
            </a:ln>
          </p:spPr>
        </p:pic>
        <p:pic>
          <p:nvPicPr>
            <p:cNvPr id="127" name="Google Shape;127;p16"/>
            <p:cNvPicPr preferRelativeResize="0"/>
            <p:nvPr/>
          </p:nvPicPr>
          <p:blipFill rotWithShape="1">
            <a:blip r:embed="rId5">
              <a:alphaModFix/>
            </a:blip>
            <a:srcRect b="0" l="0" r="0" t="0"/>
            <a:stretch/>
          </p:blipFill>
          <p:spPr>
            <a:xfrm>
              <a:off x="0" y="3494800"/>
              <a:ext cx="9144000" cy="1683034"/>
            </a:xfrm>
            <a:prstGeom prst="rect">
              <a:avLst/>
            </a:prstGeom>
            <a:noFill/>
            <a:ln>
              <a:noFill/>
            </a:ln>
          </p:spPr>
        </p:pic>
        <p:pic>
          <p:nvPicPr>
            <p:cNvPr id="128" name="Google Shape;128;p16"/>
            <p:cNvPicPr preferRelativeResize="0"/>
            <p:nvPr/>
          </p:nvPicPr>
          <p:blipFill rotWithShape="1">
            <a:blip r:embed="rId6">
              <a:alphaModFix/>
            </a:blip>
            <a:srcRect b="0" l="0" r="0" t="0"/>
            <a:stretch/>
          </p:blipFill>
          <p:spPr>
            <a:xfrm>
              <a:off x="-2" y="3005268"/>
              <a:ext cx="3022602" cy="2172566"/>
            </a:xfrm>
            <a:prstGeom prst="rect">
              <a:avLst/>
            </a:prstGeom>
            <a:noFill/>
            <a:ln>
              <a:noFill/>
            </a:ln>
          </p:spPr>
        </p:pic>
        <p:pic>
          <p:nvPicPr>
            <p:cNvPr id="129" name="Google Shape;129;p16"/>
            <p:cNvPicPr preferRelativeResize="0"/>
            <p:nvPr/>
          </p:nvPicPr>
          <p:blipFill rotWithShape="1">
            <a:blip r:embed="rId7">
              <a:alphaModFix/>
            </a:blip>
            <a:srcRect b="0" l="0" r="0" t="0"/>
            <a:stretch/>
          </p:blipFill>
          <p:spPr>
            <a:xfrm>
              <a:off x="6360636" y="2159000"/>
              <a:ext cx="2775741" cy="3034302"/>
            </a:xfrm>
            <a:prstGeom prst="rect">
              <a:avLst/>
            </a:prstGeom>
            <a:noFill/>
            <a:ln>
              <a:noFill/>
            </a:ln>
          </p:spPr>
        </p:pic>
      </p:grpSp>
      <p:grpSp>
        <p:nvGrpSpPr>
          <p:cNvPr id="130" name="Google Shape;130;p16"/>
          <p:cNvGrpSpPr/>
          <p:nvPr/>
        </p:nvGrpSpPr>
        <p:grpSpPr>
          <a:xfrm>
            <a:off x="2243173" y="2478822"/>
            <a:ext cx="4147799" cy="1038928"/>
            <a:chOff x="2145444" y="912444"/>
            <a:chExt cx="4147799" cy="1038928"/>
          </a:xfrm>
        </p:grpSpPr>
        <p:pic>
          <p:nvPicPr>
            <p:cNvPr id="131" name="Google Shape;131;p16"/>
            <p:cNvPicPr preferRelativeResize="0"/>
            <p:nvPr/>
          </p:nvPicPr>
          <p:blipFill rotWithShape="1">
            <a:blip r:embed="rId8">
              <a:alphaModFix/>
            </a:blip>
            <a:srcRect b="0" l="0" r="0" t="0"/>
            <a:stretch/>
          </p:blipFill>
          <p:spPr>
            <a:xfrm>
              <a:off x="2145444" y="912444"/>
              <a:ext cx="4147799" cy="1038928"/>
            </a:xfrm>
            <a:prstGeom prst="rect">
              <a:avLst/>
            </a:prstGeom>
            <a:noFill/>
            <a:ln>
              <a:noFill/>
            </a:ln>
          </p:spPr>
        </p:pic>
        <p:sp>
          <p:nvSpPr>
            <p:cNvPr id="132" name="Google Shape;132;p16"/>
            <p:cNvSpPr txBox="1"/>
            <p:nvPr/>
          </p:nvSpPr>
          <p:spPr>
            <a:xfrm>
              <a:off x="2240995" y="1016595"/>
              <a:ext cx="3950867" cy="797078"/>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i="0" lang="en-US" sz="2000" u="none" cap="none" strike="noStrike">
                  <a:solidFill>
                    <a:schemeClr val="dk1"/>
                  </a:solidFill>
                  <a:latin typeface="Times New Roman"/>
                  <a:ea typeface="Times New Roman"/>
                  <a:cs typeface="Times New Roman"/>
                  <a:sym typeface="Times New Roman"/>
                </a:rPr>
                <a:t>TRÒ CHƠI</a:t>
              </a:r>
              <a:endParaRPr/>
            </a:p>
            <a:p>
              <a:pPr indent="0" lvl="0" marL="0" marR="0" rtl="0" algn="ctr">
                <a:lnSpc>
                  <a:spcPct val="120000"/>
                </a:lnSpc>
                <a:spcBef>
                  <a:spcPts val="0"/>
                </a:spcBef>
                <a:spcAft>
                  <a:spcPts val="0"/>
                </a:spcAft>
                <a:buNone/>
              </a:pPr>
              <a:r>
                <a:rPr b="1" i="0" lang="en-US" sz="2000" u="none" cap="none" strike="noStrike">
                  <a:solidFill>
                    <a:schemeClr val="dk1"/>
                  </a:solidFill>
                  <a:latin typeface="Times New Roman"/>
                  <a:ea typeface="Times New Roman"/>
                  <a:cs typeface="Times New Roman"/>
                  <a:sym typeface="Times New Roman"/>
                </a:rPr>
                <a:t>ỨNG PHÓ VỚI THIÊN TAI</a:t>
              </a:r>
              <a:endParaRPr b="1" i="0" sz="2000" u="none" cap="none" strike="noStrike">
                <a:solidFill>
                  <a:schemeClr val="dk1"/>
                </a:solidFill>
                <a:latin typeface="Times New Roman"/>
                <a:ea typeface="Times New Roman"/>
                <a:cs typeface="Times New Roman"/>
                <a:sym typeface="Times New Roman"/>
              </a:endParaRPr>
            </a:p>
          </p:txBody>
        </p:sp>
      </p:grpSp>
      <p:grpSp>
        <p:nvGrpSpPr>
          <p:cNvPr id="133" name="Google Shape;133;p16"/>
          <p:cNvGrpSpPr/>
          <p:nvPr/>
        </p:nvGrpSpPr>
        <p:grpSpPr>
          <a:xfrm>
            <a:off x="3641403" y="1136167"/>
            <a:ext cx="1345511" cy="1203419"/>
            <a:chOff x="2370146" y="833266"/>
            <a:chExt cx="483806" cy="432714"/>
          </a:xfrm>
        </p:grpSpPr>
        <p:grpSp>
          <p:nvGrpSpPr>
            <p:cNvPr id="134" name="Google Shape;134;p16"/>
            <p:cNvGrpSpPr/>
            <p:nvPr/>
          </p:nvGrpSpPr>
          <p:grpSpPr>
            <a:xfrm>
              <a:off x="2370146" y="833266"/>
              <a:ext cx="483806" cy="432714"/>
              <a:chOff x="0" y="0"/>
              <a:chExt cx="464" cy="415"/>
            </a:xfrm>
          </p:grpSpPr>
          <p:pic>
            <p:nvPicPr>
              <p:cNvPr id="135" name="Google Shape;135;p16"/>
              <p:cNvPicPr preferRelativeResize="0"/>
              <p:nvPr/>
            </p:nvPicPr>
            <p:blipFill rotWithShape="1">
              <a:blip r:embed="rId9">
                <a:alphaModFix/>
              </a:blip>
              <a:srcRect b="0" l="0" r="0" t="0"/>
              <a:stretch/>
            </p:blipFill>
            <p:spPr>
              <a:xfrm>
                <a:off x="0" y="0"/>
                <a:ext cx="464" cy="415"/>
              </a:xfrm>
              <a:prstGeom prst="rect">
                <a:avLst/>
              </a:prstGeom>
              <a:noFill/>
              <a:ln>
                <a:noFill/>
              </a:ln>
            </p:spPr>
          </p:pic>
          <p:sp>
            <p:nvSpPr>
              <p:cNvPr id="136" name="Google Shape;136;p16"/>
              <p:cNvSpPr txBox="1"/>
              <p:nvPr/>
            </p:nvSpPr>
            <p:spPr>
              <a:xfrm>
                <a:off x="38" y="35"/>
                <a:ext cx="391" cy="34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rgbClr val="FFFFFF"/>
                  </a:solidFill>
                  <a:latin typeface="Calibri"/>
                  <a:ea typeface="Calibri"/>
                  <a:cs typeface="Calibri"/>
                  <a:sym typeface="Calibri"/>
                </a:endParaRPr>
              </a:p>
            </p:txBody>
          </p:sp>
        </p:grpSp>
        <p:sp>
          <p:nvSpPr>
            <p:cNvPr id="137" name="Google Shape;137;p16"/>
            <p:cNvSpPr txBox="1"/>
            <p:nvPr/>
          </p:nvSpPr>
          <p:spPr>
            <a:xfrm>
              <a:off x="2482229" y="856855"/>
              <a:ext cx="234604" cy="3984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6600" u="none" cap="none" strike="noStrike">
                  <a:solidFill>
                    <a:schemeClr val="lt1"/>
                  </a:solidFill>
                  <a:latin typeface="Arial"/>
                  <a:ea typeface="Arial"/>
                  <a:cs typeface="Arial"/>
                  <a:sym typeface="Arial"/>
                </a:rPr>
                <a:t>1</a:t>
              </a:r>
              <a:endParaRPr b="1" i="0" sz="6600" u="none" cap="none" strike="noStrike">
                <a:solidFill>
                  <a:schemeClr val="lt1"/>
                </a:solidFill>
                <a:latin typeface="Arial"/>
                <a:ea typeface="Arial"/>
                <a:cs typeface="Arial"/>
                <a:sym typeface="Arial"/>
              </a:endParaRPr>
            </a:p>
          </p:txBody>
        </p:sp>
      </p:grpSp>
      <p:sp>
        <p:nvSpPr>
          <p:cNvPr id="138" name="Google Shape;138;p16"/>
          <p:cNvSpPr/>
          <p:nvPr/>
        </p:nvSpPr>
        <p:spPr>
          <a:xfrm>
            <a:off x="1990198" y="-2107992"/>
            <a:ext cx="4572000" cy="71558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350" u="none" cap="none" strike="noStrike">
                <a:solidFill>
                  <a:schemeClr val="dk1"/>
                </a:solidFill>
                <a:latin typeface="Times New Roman"/>
                <a:ea typeface="Times New Roman"/>
                <a:cs typeface="Times New Roman"/>
                <a:sym typeface="Times New Roman"/>
              </a:rPr>
              <a:t>Giáo án biên soạn bởi </a:t>
            </a:r>
            <a:r>
              <a:rPr b="1" i="0" lang="en-US" sz="1350" u="none" cap="none" strike="noStrike">
                <a:solidFill>
                  <a:schemeClr val="dk1"/>
                </a:solidFill>
                <a:latin typeface="Times New Roman"/>
                <a:ea typeface="Times New Roman"/>
                <a:cs typeface="Times New Roman"/>
                <a:sym typeface="Times New Roman"/>
              </a:rPr>
              <a:t>Kim Dung </a:t>
            </a:r>
            <a:r>
              <a:rPr b="1" i="0" lang="en-US" sz="1350" u="none" cap="none" strike="noStrike">
                <a:solidFill>
                  <a:srgbClr val="E76784"/>
                </a:solidFill>
                <a:latin typeface="Times New Roman"/>
                <a:ea typeface="Times New Roman"/>
                <a:cs typeface="Times New Roman"/>
                <a:sym typeface="Times New Roman"/>
              </a:rPr>
              <a:t>0336032445</a:t>
            </a:r>
            <a:r>
              <a:rPr b="0" i="0" lang="en-US" sz="1350" u="none" cap="none" strike="noStrike">
                <a:solidFill>
                  <a:schemeClr val="dk1"/>
                </a:solidFill>
                <a:latin typeface="Times New Roman"/>
                <a:ea typeface="Times New Roman"/>
                <a:cs typeface="Times New Roman"/>
                <a:sym typeface="Times New Roman"/>
              </a:rPr>
              <a:t> https://www.facebook.com/phamkimdung25/ . </a:t>
            </a:r>
            <a:endParaRPr/>
          </a:p>
          <a:p>
            <a:pPr indent="0" lvl="0" marL="0" marR="0" rtl="0" algn="ctr">
              <a:spcBef>
                <a:spcPts val="0"/>
              </a:spcBef>
              <a:spcAft>
                <a:spcPts val="0"/>
              </a:spcAft>
              <a:buNone/>
            </a:pPr>
            <a:r>
              <a:rPr b="0" i="0" lang="en-US" sz="1350" u="none" cap="none" strike="noStrike">
                <a:solidFill>
                  <a:schemeClr val="dk1"/>
                </a:solidFill>
                <a:latin typeface="Times New Roman"/>
                <a:ea typeface="Times New Roman"/>
                <a:cs typeface="Times New Roman"/>
                <a:sym typeface="Times New Roman"/>
              </a:rPr>
              <a:t>Chỉ được phép chia sẻ bởi chủ sở hữu.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7"/>
          <p:cNvSpPr/>
          <p:nvPr/>
        </p:nvSpPr>
        <p:spPr>
          <a:xfrm>
            <a:off x="0" y="166255"/>
            <a:ext cx="9144000" cy="48380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chemeClr val="lt1"/>
                </a:solidFill>
                <a:latin typeface="Arial"/>
                <a:ea typeface="Arial"/>
                <a:cs typeface="Arial"/>
                <a:sym typeface="Arial"/>
              </a:rPr>
              <a:t>Sau phần giới thiệu của 4 đội, quản trò nêu lần lượt từng câu hỏi về thiên tai và cách tự bảo vệ bản thân trong một số tình huống nguy hiểm do thiên tai. </a:t>
            </a:r>
            <a:endParaRPr sz="1350">
              <a:solidFill>
                <a:schemeClr val="lt1"/>
              </a:solidFill>
              <a:latin typeface="Arial"/>
              <a:ea typeface="Arial"/>
              <a:cs typeface="Arial"/>
              <a:sym typeface="Arial"/>
            </a:endParaRPr>
          </a:p>
        </p:txBody>
      </p:sp>
      <p:grpSp>
        <p:nvGrpSpPr>
          <p:cNvPr id="145" name="Google Shape;145;p17"/>
          <p:cNvGrpSpPr/>
          <p:nvPr/>
        </p:nvGrpSpPr>
        <p:grpSpPr>
          <a:xfrm>
            <a:off x="1150875" y="588619"/>
            <a:ext cx="1193824" cy="1073322"/>
            <a:chOff x="1440" y="1056"/>
            <a:chExt cx="568" cy="522"/>
          </a:xfrm>
        </p:grpSpPr>
        <p:pic>
          <p:nvPicPr>
            <p:cNvPr descr="png-0730" id="146" name="Google Shape;146;p17"/>
            <p:cNvPicPr preferRelativeResize="0"/>
            <p:nvPr/>
          </p:nvPicPr>
          <p:blipFill rotWithShape="1">
            <a:blip r:embed="rId3">
              <a:alphaModFix/>
            </a:blip>
            <a:srcRect b="0" l="0" r="0" t="0"/>
            <a:stretch/>
          </p:blipFill>
          <p:spPr>
            <a:xfrm>
              <a:off x="1440" y="1056"/>
              <a:ext cx="568" cy="522"/>
            </a:xfrm>
            <a:prstGeom prst="rect">
              <a:avLst/>
            </a:prstGeom>
            <a:noFill/>
            <a:ln>
              <a:noFill/>
            </a:ln>
          </p:spPr>
        </p:pic>
        <p:sp>
          <p:nvSpPr>
            <p:cNvPr id="147" name="Google Shape;147;p17"/>
            <p:cNvSpPr/>
            <p:nvPr/>
          </p:nvSpPr>
          <p:spPr>
            <a:xfrm>
              <a:off x="1623" y="1152"/>
              <a:ext cx="241" cy="32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1</a:t>
              </a:r>
              <a:endParaRPr sz="2800">
                <a:solidFill>
                  <a:schemeClr val="dk1"/>
                </a:solidFill>
                <a:latin typeface="Arial"/>
                <a:ea typeface="Arial"/>
                <a:cs typeface="Arial"/>
                <a:sym typeface="Arial"/>
              </a:endParaRPr>
            </a:p>
          </p:txBody>
        </p:sp>
      </p:grpSp>
      <p:grpSp>
        <p:nvGrpSpPr>
          <p:cNvPr id="148" name="Google Shape;148;p17"/>
          <p:cNvGrpSpPr/>
          <p:nvPr/>
        </p:nvGrpSpPr>
        <p:grpSpPr>
          <a:xfrm>
            <a:off x="1099381" y="1983184"/>
            <a:ext cx="1193824" cy="1167906"/>
            <a:chOff x="1430" y="1744"/>
            <a:chExt cx="568" cy="568"/>
          </a:xfrm>
        </p:grpSpPr>
        <p:pic>
          <p:nvPicPr>
            <p:cNvPr descr="png-0731" id="149" name="Google Shape;149;p17"/>
            <p:cNvPicPr preferRelativeResize="0"/>
            <p:nvPr/>
          </p:nvPicPr>
          <p:blipFill rotWithShape="1">
            <a:blip r:embed="rId4">
              <a:alphaModFix/>
            </a:blip>
            <a:srcRect b="0" l="0" r="0" t="0"/>
            <a:stretch/>
          </p:blipFill>
          <p:spPr>
            <a:xfrm>
              <a:off x="1430" y="1744"/>
              <a:ext cx="568" cy="568"/>
            </a:xfrm>
            <a:prstGeom prst="rect">
              <a:avLst/>
            </a:prstGeom>
            <a:noFill/>
            <a:ln>
              <a:noFill/>
            </a:ln>
          </p:spPr>
        </p:pic>
        <p:sp>
          <p:nvSpPr>
            <p:cNvPr id="150" name="Google Shape;150;p17"/>
            <p:cNvSpPr/>
            <p:nvPr/>
          </p:nvSpPr>
          <p:spPr>
            <a:xfrm>
              <a:off x="1631" y="1872"/>
              <a:ext cx="241" cy="32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2</a:t>
              </a:r>
              <a:endParaRPr sz="2800">
                <a:solidFill>
                  <a:schemeClr val="dk1"/>
                </a:solidFill>
                <a:latin typeface="Arial"/>
                <a:ea typeface="Arial"/>
                <a:cs typeface="Arial"/>
                <a:sym typeface="Arial"/>
              </a:endParaRPr>
            </a:p>
          </p:txBody>
        </p:sp>
      </p:grpSp>
      <p:grpSp>
        <p:nvGrpSpPr>
          <p:cNvPr id="151" name="Google Shape;151;p17"/>
          <p:cNvGrpSpPr/>
          <p:nvPr/>
        </p:nvGrpSpPr>
        <p:grpSpPr>
          <a:xfrm>
            <a:off x="1150875" y="3472333"/>
            <a:ext cx="1021476" cy="1182300"/>
            <a:chOff x="1430" y="2400"/>
            <a:chExt cx="486" cy="575"/>
          </a:xfrm>
        </p:grpSpPr>
        <p:pic>
          <p:nvPicPr>
            <p:cNvPr descr="png-0731副本" id="152" name="Google Shape;152;p17"/>
            <p:cNvPicPr preferRelativeResize="0"/>
            <p:nvPr/>
          </p:nvPicPr>
          <p:blipFill rotWithShape="1">
            <a:blip r:embed="rId5">
              <a:alphaModFix/>
            </a:blip>
            <a:srcRect b="0" l="0" r="0" t="0"/>
            <a:stretch/>
          </p:blipFill>
          <p:spPr>
            <a:xfrm>
              <a:off x="1430" y="2400"/>
              <a:ext cx="486" cy="575"/>
            </a:xfrm>
            <a:prstGeom prst="rect">
              <a:avLst/>
            </a:prstGeom>
            <a:noFill/>
            <a:ln>
              <a:noFill/>
            </a:ln>
          </p:spPr>
        </p:pic>
        <p:sp>
          <p:nvSpPr>
            <p:cNvPr id="153" name="Google Shape;153;p17"/>
            <p:cNvSpPr/>
            <p:nvPr/>
          </p:nvSpPr>
          <p:spPr>
            <a:xfrm>
              <a:off x="1569" y="2544"/>
              <a:ext cx="241" cy="32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3</a:t>
              </a:r>
              <a:endParaRPr sz="2800">
                <a:solidFill>
                  <a:schemeClr val="dk1"/>
                </a:solidFill>
                <a:latin typeface="Arial"/>
                <a:ea typeface="Arial"/>
                <a:cs typeface="Arial"/>
                <a:sym typeface="Arial"/>
              </a:endParaRPr>
            </a:p>
          </p:txBody>
        </p:sp>
      </p:grpSp>
      <p:sp>
        <p:nvSpPr>
          <p:cNvPr id="154" name="Google Shape;154;p17"/>
          <p:cNvSpPr txBox="1"/>
          <p:nvPr/>
        </p:nvSpPr>
        <p:spPr>
          <a:xfrm rot="-5400000">
            <a:off x="-1034087" y="2257447"/>
            <a:ext cx="3482106" cy="7848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500">
                <a:solidFill>
                  <a:srgbClr val="FF0000"/>
                </a:solidFill>
                <a:latin typeface="Times New Roman"/>
                <a:ea typeface="Times New Roman"/>
                <a:cs typeface="Times New Roman"/>
                <a:sym typeface="Times New Roman"/>
              </a:rPr>
              <a:t>LUẬT CHƠI</a:t>
            </a:r>
            <a:endParaRPr/>
          </a:p>
        </p:txBody>
      </p:sp>
      <p:sp>
        <p:nvSpPr>
          <p:cNvPr id="155" name="Google Shape;155;p17"/>
          <p:cNvSpPr/>
          <p:nvPr/>
        </p:nvSpPr>
        <p:spPr>
          <a:xfrm>
            <a:off x="2455113" y="382346"/>
            <a:ext cx="6374337" cy="14797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en-US" sz="2000">
                <a:solidFill>
                  <a:schemeClr val="dk1"/>
                </a:solidFill>
                <a:latin typeface="Times New Roman"/>
                <a:ea typeface="Times New Roman"/>
                <a:cs typeface="Times New Roman"/>
                <a:sym typeface="Times New Roman"/>
              </a:rPr>
              <a:t>Lập 4 đội chơi, mỗi đội có 4 - 5 HS và cử một HS làm quản trò, hai HS làm trọng tài. Các đội chơi đứng vào vị trí được chỉ định, hội ý để đặt tên cho nhóm mình (ví dụ: đội Sông Hương, đội Sông Hồng,...) và cách giới thiệu đội mình. </a:t>
            </a:r>
            <a:endParaRPr sz="2000">
              <a:solidFill>
                <a:schemeClr val="dk1"/>
              </a:solidFill>
              <a:latin typeface="Times New Roman"/>
              <a:ea typeface="Times New Roman"/>
              <a:cs typeface="Times New Roman"/>
              <a:sym typeface="Times New Roman"/>
            </a:endParaRPr>
          </a:p>
        </p:txBody>
      </p:sp>
      <p:sp>
        <p:nvSpPr>
          <p:cNvPr id="156" name="Google Shape;156;p17"/>
          <p:cNvSpPr/>
          <p:nvPr/>
        </p:nvSpPr>
        <p:spPr>
          <a:xfrm>
            <a:off x="2450838" y="2059305"/>
            <a:ext cx="6378611"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000000"/>
                </a:solidFill>
                <a:latin typeface="Times New Roman"/>
                <a:ea typeface="Times New Roman"/>
                <a:cs typeface="Times New Roman"/>
                <a:sym typeface="Times New Roman"/>
              </a:rPr>
              <a:t>Sau phần giới thiệu của 4 đội, quản trò nêu lần lượt từng câu hỏi về thiên tai và cách tự bảo vệ bản thân trong một số tình huống nguy hiểm do thiên tai. </a:t>
            </a:r>
            <a:endParaRPr sz="2000">
              <a:solidFill>
                <a:schemeClr val="dk1"/>
              </a:solidFill>
              <a:latin typeface="Times New Roman"/>
              <a:ea typeface="Times New Roman"/>
              <a:cs typeface="Times New Roman"/>
              <a:sym typeface="Times New Roman"/>
            </a:endParaRPr>
          </a:p>
        </p:txBody>
      </p:sp>
      <p:sp>
        <p:nvSpPr>
          <p:cNvPr id="157" name="Google Shape;157;p17"/>
          <p:cNvSpPr/>
          <p:nvPr/>
        </p:nvSpPr>
        <p:spPr>
          <a:xfrm>
            <a:off x="2397395" y="3260590"/>
            <a:ext cx="6432053" cy="16312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000000"/>
                </a:solidFill>
                <a:latin typeface="Times New Roman"/>
                <a:ea typeface="Times New Roman"/>
                <a:cs typeface="Times New Roman"/>
                <a:sym typeface="Times New Roman"/>
              </a:rPr>
              <a:t>Mỗi câu hỏi có 3 phương án trả lời. Đội chơi chọn đáp án đúng. Khi có hiệu lệnh “Bắt đầu”, đội nào giơ tay nhanh nhất, đội đó giành quyền trả lời. Nếu trả lời án đúng, được 10 điểm. Trả lời sai, không được điểm và đội giơ tay nhanh thứ hai được quyền trả lời. </a:t>
            </a:r>
            <a:endParaRPr sz="2000">
              <a:solidFill>
                <a:schemeClr val="dk1"/>
              </a:solidFill>
              <a:latin typeface="Times New Roman"/>
              <a:ea typeface="Times New Roman"/>
              <a:cs typeface="Times New Roman"/>
              <a:sym typeface="Times New Roman"/>
            </a:endParaRPr>
          </a:p>
        </p:txBody>
      </p:sp>
      <p:sp>
        <p:nvSpPr>
          <p:cNvPr id="158" name="Google Shape;158;p17"/>
          <p:cNvSpPr/>
          <p:nvPr/>
        </p:nvSpPr>
        <p:spPr>
          <a:xfrm>
            <a:off x="1990198" y="-2107992"/>
            <a:ext cx="4572000" cy="71558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Times New Roman"/>
                <a:ea typeface="Times New Roman"/>
                <a:cs typeface="Times New Roman"/>
                <a:sym typeface="Times New Roman"/>
              </a:rPr>
              <a:t>Giáo án biên soạn bởi </a:t>
            </a:r>
            <a:r>
              <a:rPr b="1" lang="en-US" sz="1350">
                <a:solidFill>
                  <a:schemeClr val="dk1"/>
                </a:solidFill>
                <a:latin typeface="Times New Roman"/>
                <a:ea typeface="Times New Roman"/>
                <a:cs typeface="Times New Roman"/>
                <a:sym typeface="Times New Roman"/>
              </a:rPr>
              <a:t>Kim Dung </a:t>
            </a:r>
            <a:r>
              <a:rPr b="1" lang="en-US" sz="1350">
                <a:solidFill>
                  <a:srgbClr val="E76784"/>
                </a:solidFill>
                <a:latin typeface="Times New Roman"/>
                <a:ea typeface="Times New Roman"/>
                <a:cs typeface="Times New Roman"/>
                <a:sym typeface="Times New Roman"/>
              </a:rPr>
              <a:t>0336032445</a:t>
            </a:r>
            <a:r>
              <a:rPr lang="en-US" sz="1350">
                <a:solidFill>
                  <a:schemeClr val="dk1"/>
                </a:solidFill>
                <a:latin typeface="Times New Roman"/>
                <a:ea typeface="Times New Roman"/>
                <a:cs typeface="Times New Roman"/>
                <a:sym typeface="Times New Roman"/>
              </a:rPr>
              <a:t> https://www.facebook.com/phamkimdung25/ . </a:t>
            </a:r>
            <a:endParaRPr/>
          </a:p>
          <a:p>
            <a:pPr indent="0" lvl="0" marL="0" marR="0" rtl="0" algn="ctr">
              <a:spcBef>
                <a:spcPts val="0"/>
              </a:spcBef>
              <a:spcAft>
                <a:spcPts val="0"/>
              </a:spcAft>
              <a:buNone/>
            </a:pPr>
            <a:r>
              <a:rPr lang="en-US" sz="1350">
                <a:solidFill>
                  <a:schemeClr val="dk1"/>
                </a:solidFill>
                <a:latin typeface="Times New Roman"/>
                <a:ea typeface="Times New Roman"/>
                <a:cs typeface="Times New Roman"/>
                <a:sym typeface="Times New Roman"/>
              </a:rPr>
              <a:t>Chỉ được phép chia sẻ bởi chủ sở hữu.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8"/>
          <p:cNvSpPr/>
          <p:nvPr/>
        </p:nvSpPr>
        <p:spPr>
          <a:xfrm>
            <a:off x="0" y="166255"/>
            <a:ext cx="9144000" cy="48380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pic>
        <p:nvPicPr>
          <p:cNvPr descr="22858PICdbgea5Gz679dY_PIC2018.png" id="165" name="Google Shape;165;p18"/>
          <p:cNvPicPr preferRelativeResize="0"/>
          <p:nvPr/>
        </p:nvPicPr>
        <p:blipFill rotWithShape="1">
          <a:blip r:embed="rId3">
            <a:alphaModFix/>
          </a:blip>
          <a:srcRect b="0" l="0" r="0" t="0"/>
          <a:stretch/>
        </p:blipFill>
        <p:spPr>
          <a:xfrm flipH="1">
            <a:off x="834311" y="1281212"/>
            <a:ext cx="3405180" cy="3723050"/>
          </a:xfrm>
          <a:prstGeom prst="rect">
            <a:avLst/>
          </a:prstGeom>
          <a:noFill/>
          <a:ln>
            <a:noFill/>
          </a:ln>
        </p:spPr>
      </p:pic>
      <p:sp>
        <p:nvSpPr>
          <p:cNvPr id="166" name="Google Shape;166;p18"/>
          <p:cNvSpPr/>
          <p:nvPr/>
        </p:nvSpPr>
        <p:spPr>
          <a:xfrm>
            <a:off x="3802872" y="1093214"/>
            <a:ext cx="4312880" cy="3160524"/>
          </a:xfrm>
          <a:prstGeom prst="cloud">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Times New Roman"/>
              <a:ea typeface="Times New Roman"/>
              <a:cs typeface="Times New Roman"/>
              <a:sym typeface="Times New Roman"/>
            </a:endParaRPr>
          </a:p>
        </p:txBody>
      </p:sp>
      <p:sp>
        <p:nvSpPr>
          <p:cNvPr id="167" name="Google Shape;167;p18"/>
          <p:cNvSpPr/>
          <p:nvPr/>
        </p:nvSpPr>
        <p:spPr>
          <a:xfrm>
            <a:off x="4435312" y="1564508"/>
            <a:ext cx="3048000" cy="2042995"/>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i="1" lang="en-US" sz="2800">
                <a:solidFill>
                  <a:schemeClr val="lt1"/>
                </a:solidFill>
                <a:latin typeface="Times New Roman"/>
                <a:ea typeface="Times New Roman"/>
                <a:cs typeface="Times New Roman"/>
                <a:sym typeface="Times New Roman"/>
              </a:rPr>
              <a:t>Những điều em rút ra được sau khi tham gia trò chơi và cảm xúc của em</a:t>
            </a:r>
            <a:endParaRPr i="1" sz="2800">
              <a:solidFill>
                <a:schemeClr val="lt1"/>
              </a:solidFill>
              <a:latin typeface="Calibri"/>
              <a:ea typeface="Calibri"/>
              <a:cs typeface="Calibri"/>
              <a:sym typeface="Calibri"/>
            </a:endParaRPr>
          </a:p>
        </p:txBody>
      </p:sp>
      <p:sp>
        <p:nvSpPr>
          <p:cNvPr id="168" name="Google Shape;168;p18"/>
          <p:cNvSpPr/>
          <p:nvPr/>
        </p:nvSpPr>
        <p:spPr>
          <a:xfrm>
            <a:off x="1990198" y="-2107992"/>
            <a:ext cx="4572000" cy="71558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Times New Roman"/>
                <a:ea typeface="Times New Roman"/>
                <a:cs typeface="Times New Roman"/>
                <a:sym typeface="Times New Roman"/>
              </a:rPr>
              <a:t>Giáo án biên soạn bởi </a:t>
            </a:r>
            <a:r>
              <a:rPr b="1" lang="en-US" sz="1350">
                <a:solidFill>
                  <a:schemeClr val="dk1"/>
                </a:solidFill>
                <a:latin typeface="Times New Roman"/>
                <a:ea typeface="Times New Roman"/>
                <a:cs typeface="Times New Roman"/>
                <a:sym typeface="Times New Roman"/>
              </a:rPr>
              <a:t>Kim Dung </a:t>
            </a:r>
            <a:r>
              <a:rPr b="1" lang="en-US" sz="1350">
                <a:solidFill>
                  <a:srgbClr val="E76784"/>
                </a:solidFill>
                <a:latin typeface="Times New Roman"/>
                <a:ea typeface="Times New Roman"/>
                <a:cs typeface="Times New Roman"/>
                <a:sym typeface="Times New Roman"/>
              </a:rPr>
              <a:t>0336032445</a:t>
            </a:r>
            <a:r>
              <a:rPr lang="en-US" sz="1350">
                <a:solidFill>
                  <a:schemeClr val="dk1"/>
                </a:solidFill>
                <a:latin typeface="Times New Roman"/>
                <a:ea typeface="Times New Roman"/>
                <a:cs typeface="Times New Roman"/>
                <a:sym typeface="Times New Roman"/>
              </a:rPr>
              <a:t> https://www.facebook.com/phamkimdung25/ . </a:t>
            </a:r>
            <a:endParaRPr/>
          </a:p>
          <a:p>
            <a:pPr indent="0" lvl="0" marL="0" marR="0" rtl="0" algn="ctr">
              <a:spcBef>
                <a:spcPts val="0"/>
              </a:spcBef>
              <a:spcAft>
                <a:spcPts val="0"/>
              </a:spcAft>
              <a:buNone/>
            </a:pPr>
            <a:r>
              <a:rPr lang="en-US" sz="1350">
                <a:solidFill>
                  <a:schemeClr val="dk1"/>
                </a:solidFill>
                <a:latin typeface="Times New Roman"/>
                <a:ea typeface="Times New Roman"/>
                <a:cs typeface="Times New Roman"/>
                <a:sym typeface="Times New Roman"/>
              </a:rPr>
              <a:t>Chỉ được phép chia sẻ bởi chủ sở hữu.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2000"/>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grpSp>
        <p:nvGrpSpPr>
          <p:cNvPr id="174" name="Google Shape;174;p19"/>
          <p:cNvGrpSpPr/>
          <p:nvPr/>
        </p:nvGrpSpPr>
        <p:grpSpPr>
          <a:xfrm>
            <a:off x="-2" y="0"/>
            <a:ext cx="9144002" cy="5193302"/>
            <a:chOff x="-2" y="0"/>
            <a:chExt cx="9144002" cy="5193302"/>
          </a:xfrm>
        </p:grpSpPr>
        <p:pic>
          <p:nvPicPr>
            <p:cNvPr id="175" name="Google Shape;175;p19"/>
            <p:cNvPicPr preferRelativeResize="0"/>
            <p:nvPr/>
          </p:nvPicPr>
          <p:blipFill rotWithShape="1">
            <a:blip r:embed="rId3">
              <a:alphaModFix/>
            </a:blip>
            <a:srcRect b="0" l="0" r="0" t="0"/>
            <a:stretch/>
          </p:blipFill>
          <p:spPr>
            <a:xfrm>
              <a:off x="-1" y="0"/>
              <a:ext cx="9144000" cy="5143500"/>
            </a:xfrm>
            <a:prstGeom prst="rect">
              <a:avLst/>
            </a:prstGeom>
            <a:noFill/>
            <a:ln>
              <a:noFill/>
            </a:ln>
          </p:spPr>
        </p:pic>
        <p:pic>
          <p:nvPicPr>
            <p:cNvPr id="176" name="Google Shape;176;p19"/>
            <p:cNvPicPr preferRelativeResize="0"/>
            <p:nvPr/>
          </p:nvPicPr>
          <p:blipFill rotWithShape="1">
            <a:blip r:embed="rId4">
              <a:alphaModFix/>
            </a:blip>
            <a:srcRect b="0" l="0" r="0" t="0"/>
            <a:stretch/>
          </p:blipFill>
          <p:spPr>
            <a:xfrm>
              <a:off x="172723" y="145223"/>
              <a:ext cx="1256730" cy="1518478"/>
            </a:xfrm>
            <a:prstGeom prst="rect">
              <a:avLst/>
            </a:prstGeom>
            <a:noFill/>
            <a:ln>
              <a:noFill/>
            </a:ln>
          </p:spPr>
        </p:pic>
        <p:pic>
          <p:nvPicPr>
            <p:cNvPr id="177" name="Google Shape;177;p19"/>
            <p:cNvPicPr preferRelativeResize="0"/>
            <p:nvPr/>
          </p:nvPicPr>
          <p:blipFill rotWithShape="1">
            <a:blip r:embed="rId5">
              <a:alphaModFix/>
            </a:blip>
            <a:srcRect b="0" l="0" r="0" t="0"/>
            <a:stretch/>
          </p:blipFill>
          <p:spPr>
            <a:xfrm>
              <a:off x="0" y="3494800"/>
              <a:ext cx="9144000" cy="1683034"/>
            </a:xfrm>
            <a:prstGeom prst="rect">
              <a:avLst/>
            </a:prstGeom>
            <a:noFill/>
            <a:ln>
              <a:noFill/>
            </a:ln>
          </p:spPr>
        </p:pic>
        <p:pic>
          <p:nvPicPr>
            <p:cNvPr id="178" name="Google Shape;178;p19"/>
            <p:cNvPicPr preferRelativeResize="0"/>
            <p:nvPr/>
          </p:nvPicPr>
          <p:blipFill rotWithShape="1">
            <a:blip r:embed="rId6">
              <a:alphaModFix/>
            </a:blip>
            <a:srcRect b="0" l="0" r="0" t="0"/>
            <a:stretch/>
          </p:blipFill>
          <p:spPr>
            <a:xfrm>
              <a:off x="-2" y="3005268"/>
              <a:ext cx="3022602" cy="2172566"/>
            </a:xfrm>
            <a:prstGeom prst="rect">
              <a:avLst/>
            </a:prstGeom>
            <a:noFill/>
            <a:ln>
              <a:noFill/>
            </a:ln>
          </p:spPr>
        </p:pic>
        <p:pic>
          <p:nvPicPr>
            <p:cNvPr id="179" name="Google Shape;179;p19"/>
            <p:cNvPicPr preferRelativeResize="0"/>
            <p:nvPr/>
          </p:nvPicPr>
          <p:blipFill rotWithShape="1">
            <a:blip r:embed="rId7">
              <a:alphaModFix/>
            </a:blip>
            <a:srcRect b="0" l="0" r="0" t="0"/>
            <a:stretch/>
          </p:blipFill>
          <p:spPr>
            <a:xfrm>
              <a:off x="6360636" y="2159000"/>
              <a:ext cx="2775741" cy="3034302"/>
            </a:xfrm>
            <a:prstGeom prst="rect">
              <a:avLst/>
            </a:prstGeom>
            <a:noFill/>
            <a:ln>
              <a:noFill/>
            </a:ln>
          </p:spPr>
        </p:pic>
      </p:grpSp>
      <p:grpSp>
        <p:nvGrpSpPr>
          <p:cNvPr id="180" name="Google Shape;180;p19"/>
          <p:cNvGrpSpPr/>
          <p:nvPr/>
        </p:nvGrpSpPr>
        <p:grpSpPr>
          <a:xfrm>
            <a:off x="2243173" y="2478822"/>
            <a:ext cx="4147799" cy="1038928"/>
            <a:chOff x="2145444" y="912444"/>
            <a:chExt cx="4147799" cy="1038928"/>
          </a:xfrm>
        </p:grpSpPr>
        <p:pic>
          <p:nvPicPr>
            <p:cNvPr id="181" name="Google Shape;181;p19"/>
            <p:cNvPicPr preferRelativeResize="0"/>
            <p:nvPr/>
          </p:nvPicPr>
          <p:blipFill rotWithShape="1">
            <a:blip r:embed="rId8">
              <a:alphaModFix/>
            </a:blip>
            <a:srcRect b="0" l="0" r="0" t="0"/>
            <a:stretch/>
          </p:blipFill>
          <p:spPr>
            <a:xfrm>
              <a:off x="2145444" y="912444"/>
              <a:ext cx="4147799" cy="1038928"/>
            </a:xfrm>
            <a:prstGeom prst="rect">
              <a:avLst/>
            </a:prstGeom>
            <a:noFill/>
            <a:ln>
              <a:noFill/>
            </a:ln>
          </p:spPr>
        </p:pic>
        <p:sp>
          <p:nvSpPr>
            <p:cNvPr id="182" name="Google Shape;182;p19"/>
            <p:cNvSpPr txBox="1"/>
            <p:nvPr/>
          </p:nvSpPr>
          <p:spPr>
            <a:xfrm>
              <a:off x="2240995" y="1016595"/>
              <a:ext cx="3950867" cy="797078"/>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lang="en-US" sz="2000">
                  <a:solidFill>
                    <a:schemeClr val="dk1"/>
                  </a:solidFill>
                  <a:latin typeface="Times New Roman"/>
                  <a:ea typeface="Times New Roman"/>
                  <a:cs typeface="Times New Roman"/>
                  <a:sym typeface="Times New Roman"/>
                </a:rPr>
                <a:t>XỬ LÍ TÌNH HUỐNG</a:t>
              </a:r>
              <a:endParaRPr/>
            </a:p>
            <a:p>
              <a:pPr indent="0" lvl="0" marL="0" marR="0" rtl="0" algn="ctr">
                <a:lnSpc>
                  <a:spcPct val="120000"/>
                </a:lnSpc>
                <a:spcBef>
                  <a:spcPts val="0"/>
                </a:spcBef>
                <a:spcAft>
                  <a:spcPts val="0"/>
                </a:spcAft>
                <a:buNone/>
              </a:pPr>
              <a:r>
                <a:rPr b="1" lang="en-US" sz="2000">
                  <a:solidFill>
                    <a:schemeClr val="dk1"/>
                  </a:solidFill>
                  <a:latin typeface="Times New Roman"/>
                  <a:ea typeface="Times New Roman"/>
                  <a:cs typeface="Times New Roman"/>
                  <a:sym typeface="Times New Roman"/>
                </a:rPr>
                <a:t>ỨNG PHÓ VỚI THIÊN TAI</a:t>
              </a:r>
              <a:endParaRPr b="1" sz="2000">
                <a:solidFill>
                  <a:schemeClr val="dk1"/>
                </a:solidFill>
                <a:latin typeface="Times New Roman"/>
                <a:ea typeface="Times New Roman"/>
                <a:cs typeface="Times New Roman"/>
                <a:sym typeface="Times New Roman"/>
              </a:endParaRPr>
            </a:p>
          </p:txBody>
        </p:sp>
      </p:grpSp>
      <p:grpSp>
        <p:nvGrpSpPr>
          <p:cNvPr id="183" name="Google Shape;183;p19"/>
          <p:cNvGrpSpPr/>
          <p:nvPr/>
        </p:nvGrpSpPr>
        <p:grpSpPr>
          <a:xfrm>
            <a:off x="3641403" y="1136167"/>
            <a:ext cx="1345511" cy="1203419"/>
            <a:chOff x="2370146" y="833266"/>
            <a:chExt cx="483806" cy="432714"/>
          </a:xfrm>
        </p:grpSpPr>
        <p:grpSp>
          <p:nvGrpSpPr>
            <p:cNvPr id="184" name="Google Shape;184;p19"/>
            <p:cNvGrpSpPr/>
            <p:nvPr/>
          </p:nvGrpSpPr>
          <p:grpSpPr>
            <a:xfrm>
              <a:off x="2370146" y="833266"/>
              <a:ext cx="483806" cy="432714"/>
              <a:chOff x="0" y="0"/>
              <a:chExt cx="464" cy="415"/>
            </a:xfrm>
          </p:grpSpPr>
          <p:pic>
            <p:nvPicPr>
              <p:cNvPr id="185" name="Google Shape;185;p19"/>
              <p:cNvPicPr preferRelativeResize="0"/>
              <p:nvPr/>
            </p:nvPicPr>
            <p:blipFill rotWithShape="1">
              <a:blip r:embed="rId9">
                <a:alphaModFix/>
              </a:blip>
              <a:srcRect b="0" l="0" r="0" t="0"/>
              <a:stretch/>
            </p:blipFill>
            <p:spPr>
              <a:xfrm>
                <a:off x="0" y="0"/>
                <a:ext cx="464" cy="415"/>
              </a:xfrm>
              <a:prstGeom prst="rect">
                <a:avLst/>
              </a:prstGeom>
              <a:noFill/>
              <a:ln>
                <a:noFill/>
              </a:ln>
            </p:spPr>
          </p:pic>
          <p:sp>
            <p:nvSpPr>
              <p:cNvPr id="186" name="Google Shape;186;p19"/>
              <p:cNvSpPr txBox="1"/>
              <p:nvPr/>
            </p:nvSpPr>
            <p:spPr>
              <a:xfrm>
                <a:off x="38" y="35"/>
                <a:ext cx="391" cy="34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grpSp>
        <p:sp>
          <p:nvSpPr>
            <p:cNvPr id="187" name="Google Shape;187;p19"/>
            <p:cNvSpPr txBox="1"/>
            <p:nvPr/>
          </p:nvSpPr>
          <p:spPr>
            <a:xfrm>
              <a:off x="2482229" y="856855"/>
              <a:ext cx="234604" cy="3984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600">
                  <a:solidFill>
                    <a:schemeClr val="lt1"/>
                  </a:solidFill>
                  <a:latin typeface="Arial"/>
                  <a:ea typeface="Arial"/>
                  <a:cs typeface="Arial"/>
                  <a:sym typeface="Arial"/>
                </a:rPr>
                <a:t>2</a:t>
              </a:r>
              <a:endParaRPr b="1" sz="6600">
                <a:solidFill>
                  <a:schemeClr val="lt1"/>
                </a:solidFill>
                <a:latin typeface="Arial"/>
                <a:ea typeface="Arial"/>
                <a:cs typeface="Arial"/>
                <a:sym typeface="Arial"/>
              </a:endParaRPr>
            </a:p>
          </p:txBody>
        </p:sp>
      </p:grpSp>
      <p:sp>
        <p:nvSpPr>
          <p:cNvPr id="188" name="Google Shape;188;p19"/>
          <p:cNvSpPr/>
          <p:nvPr/>
        </p:nvSpPr>
        <p:spPr>
          <a:xfrm>
            <a:off x="1990198" y="-2107992"/>
            <a:ext cx="4572000" cy="71558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Times New Roman"/>
                <a:ea typeface="Times New Roman"/>
                <a:cs typeface="Times New Roman"/>
                <a:sym typeface="Times New Roman"/>
              </a:rPr>
              <a:t>Giáo án biên soạn bởi </a:t>
            </a:r>
            <a:r>
              <a:rPr b="1" lang="en-US" sz="1350">
                <a:solidFill>
                  <a:schemeClr val="dk1"/>
                </a:solidFill>
                <a:latin typeface="Times New Roman"/>
                <a:ea typeface="Times New Roman"/>
                <a:cs typeface="Times New Roman"/>
                <a:sym typeface="Times New Roman"/>
              </a:rPr>
              <a:t>Kim Dung </a:t>
            </a:r>
            <a:r>
              <a:rPr b="1" lang="en-US" sz="1350">
                <a:solidFill>
                  <a:srgbClr val="E76784"/>
                </a:solidFill>
                <a:latin typeface="Times New Roman"/>
                <a:ea typeface="Times New Roman"/>
                <a:cs typeface="Times New Roman"/>
                <a:sym typeface="Times New Roman"/>
              </a:rPr>
              <a:t>0336032445</a:t>
            </a:r>
            <a:r>
              <a:rPr lang="en-US" sz="1350">
                <a:solidFill>
                  <a:schemeClr val="dk1"/>
                </a:solidFill>
                <a:latin typeface="Times New Roman"/>
                <a:ea typeface="Times New Roman"/>
                <a:cs typeface="Times New Roman"/>
                <a:sym typeface="Times New Roman"/>
              </a:rPr>
              <a:t> https://www.facebook.com/phamkimdung25/ . </a:t>
            </a:r>
            <a:endParaRPr/>
          </a:p>
          <a:p>
            <a:pPr indent="0" lvl="0" marL="0" marR="0" rtl="0" algn="ctr">
              <a:spcBef>
                <a:spcPts val="0"/>
              </a:spcBef>
              <a:spcAft>
                <a:spcPts val="0"/>
              </a:spcAft>
              <a:buNone/>
            </a:pPr>
            <a:r>
              <a:rPr lang="en-US" sz="1350">
                <a:solidFill>
                  <a:schemeClr val="dk1"/>
                </a:solidFill>
                <a:latin typeface="Times New Roman"/>
                <a:ea typeface="Times New Roman"/>
                <a:cs typeface="Times New Roman"/>
                <a:sym typeface="Times New Roman"/>
              </a:rPr>
              <a:t>Chỉ được phép chia sẻ bởi chủ sở hữu.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0"/>
          <p:cNvSpPr/>
          <p:nvPr/>
        </p:nvSpPr>
        <p:spPr>
          <a:xfrm>
            <a:off x="0" y="166255"/>
            <a:ext cx="9144000" cy="48380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195" name="Google Shape;195;p20"/>
          <p:cNvGrpSpPr/>
          <p:nvPr/>
        </p:nvGrpSpPr>
        <p:grpSpPr>
          <a:xfrm>
            <a:off x="455203" y="800180"/>
            <a:ext cx="501650" cy="506412"/>
            <a:chOff x="4929188" y="1303338"/>
            <a:chExt cx="501650" cy="506412"/>
          </a:xfrm>
        </p:grpSpPr>
        <p:sp>
          <p:nvSpPr>
            <p:cNvPr id="196" name="Google Shape;196;p20"/>
            <p:cNvSpPr/>
            <p:nvPr/>
          </p:nvSpPr>
          <p:spPr>
            <a:xfrm>
              <a:off x="4929188" y="1303338"/>
              <a:ext cx="501650" cy="506412"/>
            </a:xfrm>
            <a:custGeom>
              <a:rect b="b" l="l" r="r" t="t"/>
              <a:pathLst>
                <a:path extrusionOk="0" h="135" w="134">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rgbClr val="E6325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 name="Google Shape;197;p20"/>
            <p:cNvSpPr/>
            <p:nvPr/>
          </p:nvSpPr>
          <p:spPr>
            <a:xfrm>
              <a:off x="4995863" y="1358900"/>
              <a:ext cx="371475" cy="206375"/>
            </a:xfrm>
            <a:custGeom>
              <a:rect b="b" l="l" r="r" t="t"/>
              <a:pathLst>
                <a:path extrusionOk="0" h="55" w="99">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rgbClr val="ECEC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 name="Google Shape;198;p20"/>
            <p:cNvSpPr/>
            <p:nvPr/>
          </p:nvSpPr>
          <p:spPr>
            <a:xfrm>
              <a:off x="5056188" y="1446213"/>
              <a:ext cx="255588" cy="265112"/>
            </a:xfrm>
            <a:custGeom>
              <a:rect b="b" l="l" r="r" t="t"/>
              <a:pathLst>
                <a:path extrusionOk="0" h="71" w="68">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rgbClr val="ECEC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99" name="Google Shape;199;p20"/>
          <p:cNvGrpSpPr/>
          <p:nvPr/>
        </p:nvGrpSpPr>
        <p:grpSpPr>
          <a:xfrm>
            <a:off x="450440" y="2332052"/>
            <a:ext cx="506413" cy="506412"/>
            <a:chOff x="1339850" y="2163763"/>
            <a:chExt cx="506413" cy="506412"/>
          </a:xfrm>
        </p:grpSpPr>
        <p:sp>
          <p:nvSpPr>
            <p:cNvPr id="200" name="Google Shape;200;p20"/>
            <p:cNvSpPr/>
            <p:nvPr/>
          </p:nvSpPr>
          <p:spPr>
            <a:xfrm>
              <a:off x="1339850" y="2163763"/>
              <a:ext cx="506413" cy="506412"/>
            </a:xfrm>
            <a:custGeom>
              <a:rect b="b" l="l" r="r" t="t"/>
              <a:pathLst>
                <a:path extrusionOk="0" h="135" w="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rgbClr val="A3CD3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1" name="Google Shape;201;p20"/>
            <p:cNvSpPr/>
            <p:nvPr/>
          </p:nvSpPr>
          <p:spPr>
            <a:xfrm>
              <a:off x="1500188" y="2276475"/>
              <a:ext cx="176213" cy="104775"/>
            </a:xfrm>
            <a:custGeom>
              <a:rect b="b" l="l" r="r" t="t"/>
              <a:pathLst>
                <a:path extrusionOk="0" h="66" w="111">
                  <a:moveTo>
                    <a:pt x="111" y="0"/>
                  </a:moveTo>
                  <a:lnTo>
                    <a:pt x="55" y="0"/>
                  </a:lnTo>
                  <a:lnTo>
                    <a:pt x="55" y="54"/>
                  </a:lnTo>
                  <a:lnTo>
                    <a:pt x="14" y="54"/>
                  </a:lnTo>
                  <a:lnTo>
                    <a:pt x="14" y="0"/>
                  </a:lnTo>
                  <a:lnTo>
                    <a:pt x="0" y="0"/>
                  </a:lnTo>
                  <a:lnTo>
                    <a:pt x="0" y="66"/>
                  </a:lnTo>
                  <a:lnTo>
                    <a:pt x="111" y="66"/>
                  </a:lnTo>
                  <a:lnTo>
                    <a:pt x="111" y="0"/>
                  </a:lnTo>
                  <a:close/>
                </a:path>
              </a:pathLst>
            </a:custGeom>
            <a:solidFill>
              <a:srgbClr val="ECEC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2" name="Google Shape;202;p20"/>
            <p:cNvSpPr/>
            <p:nvPr/>
          </p:nvSpPr>
          <p:spPr>
            <a:xfrm>
              <a:off x="1447800" y="2276475"/>
              <a:ext cx="288925" cy="277812"/>
            </a:xfrm>
            <a:custGeom>
              <a:rect b="b" l="l" r="r" t="t"/>
              <a:pathLst>
                <a:path extrusionOk="0" h="74" w="77">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rgbClr val="ECEC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3" name="Google Shape;203;p20"/>
            <p:cNvSpPr/>
            <p:nvPr/>
          </p:nvSpPr>
          <p:spPr>
            <a:xfrm>
              <a:off x="1549400" y="2419350"/>
              <a:ext cx="82550" cy="82550"/>
            </a:xfrm>
            <a:prstGeom prst="ellipse">
              <a:avLst/>
            </a:prstGeom>
            <a:solidFill>
              <a:srgbClr val="ECEC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04" name="Google Shape;204;p20"/>
          <p:cNvGrpSpPr/>
          <p:nvPr/>
        </p:nvGrpSpPr>
        <p:grpSpPr>
          <a:xfrm>
            <a:off x="448059" y="3771361"/>
            <a:ext cx="501650" cy="506413"/>
            <a:chOff x="5093055" y="2766720"/>
            <a:chExt cx="501650" cy="506413"/>
          </a:xfrm>
        </p:grpSpPr>
        <p:sp>
          <p:nvSpPr>
            <p:cNvPr id="205" name="Google Shape;205;p20"/>
            <p:cNvSpPr/>
            <p:nvPr/>
          </p:nvSpPr>
          <p:spPr>
            <a:xfrm>
              <a:off x="5093055" y="2766720"/>
              <a:ext cx="501650" cy="506413"/>
            </a:xfrm>
            <a:custGeom>
              <a:rect b="b" l="l" r="r" t="t"/>
              <a:pathLst>
                <a:path extrusionOk="0" h="135" w="134">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rgbClr val="4EC0A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6" name="Google Shape;206;p20"/>
            <p:cNvSpPr/>
            <p:nvPr/>
          </p:nvSpPr>
          <p:spPr>
            <a:xfrm>
              <a:off x="5201005" y="3069933"/>
              <a:ext cx="98425" cy="98425"/>
            </a:xfrm>
            <a:prstGeom prst="ellipse">
              <a:avLst/>
            </a:prstGeom>
            <a:solidFill>
              <a:srgbClr val="ECEC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7" name="Google Shape;207;p20"/>
            <p:cNvSpPr/>
            <p:nvPr/>
          </p:nvSpPr>
          <p:spPr>
            <a:xfrm>
              <a:off x="5212118" y="2969920"/>
              <a:ext cx="180975" cy="179388"/>
            </a:xfrm>
            <a:custGeom>
              <a:rect b="b" l="l" r="r" t="t"/>
              <a:pathLst>
                <a:path extrusionOk="0" h="48" w="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rgbClr val="ECEC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8" name="Google Shape;208;p20"/>
            <p:cNvSpPr/>
            <p:nvPr/>
          </p:nvSpPr>
          <p:spPr>
            <a:xfrm>
              <a:off x="5212118" y="2871495"/>
              <a:ext cx="277813" cy="277813"/>
            </a:xfrm>
            <a:custGeom>
              <a:rect b="b" l="l" r="r" t="t"/>
              <a:pathLst>
                <a:path extrusionOk="0" h="74" w="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rgbClr val="ECEC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09" name="Google Shape;209;p20"/>
          <p:cNvSpPr/>
          <p:nvPr/>
        </p:nvSpPr>
        <p:spPr>
          <a:xfrm>
            <a:off x="1160070" y="361101"/>
            <a:ext cx="7780713" cy="1384570"/>
          </a:xfrm>
          <a:prstGeom prst="roundRect">
            <a:avLst>
              <a:gd fmla="val 16667" name="adj"/>
            </a:avLst>
          </a:prstGeom>
          <a:solidFill>
            <a:srgbClr val="FF2F92">
              <a:alpha val="23921"/>
            </a:srgbClr>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2000">
                <a:solidFill>
                  <a:schemeClr val="dk1"/>
                </a:solidFill>
                <a:latin typeface="Times New Roman"/>
                <a:ea typeface="Times New Roman"/>
                <a:cs typeface="Times New Roman"/>
                <a:sym typeface="Times New Roman"/>
              </a:rPr>
              <a:t>Tình huống 1:</a:t>
            </a:r>
            <a:r>
              <a:rPr lang="en-US" sz="2000">
                <a:solidFill>
                  <a:schemeClr val="dk1"/>
                </a:solidFill>
                <a:latin typeface="Times New Roman"/>
                <a:ea typeface="Times New Roman"/>
                <a:cs typeface="Times New Roman"/>
                <a:sym typeface="Times New Roman"/>
              </a:rPr>
              <a:t> Hằng ngày, Mai phải đạp xe qua một cánh đồng để tới trường. Chiều nay, trong lúc đang đi học về, bất ngờ một cơn dông sét xảy ra, kèm theo mưa to, gió lớn.</a:t>
            </a:r>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 </a:t>
            </a:r>
            <a:r>
              <a:rPr i="1" lang="en-US" sz="2000">
                <a:solidFill>
                  <a:schemeClr val="dk1"/>
                </a:solidFill>
                <a:latin typeface="Times New Roman"/>
                <a:ea typeface="Times New Roman"/>
                <a:cs typeface="Times New Roman"/>
                <a:sym typeface="Times New Roman"/>
              </a:rPr>
              <a:t>Nếu là Mai, em cần làm gì để tự bảo vệ bản thân?</a:t>
            </a:r>
            <a:endParaRPr sz="2000">
              <a:solidFill>
                <a:schemeClr val="dk1"/>
              </a:solidFill>
              <a:latin typeface="Times New Roman"/>
              <a:ea typeface="Times New Roman"/>
              <a:cs typeface="Times New Roman"/>
              <a:sym typeface="Times New Roman"/>
            </a:endParaRPr>
          </a:p>
        </p:txBody>
      </p:sp>
      <p:sp>
        <p:nvSpPr>
          <p:cNvPr id="210" name="Google Shape;210;p20"/>
          <p:cNvSpPr/>
          <p:nvPr/>
        </p:nvSpPr>
        <p:spPr>
          <a:xfrm>
            <a:off x="1160069" y="1936629"/>
            <a:ext cx="7780713" cy="1384570"/>
          </a:xfrm>
          <a:prstGeom prst="roundRect">
            <a:avLst>
              <a:gd fmla="val 16667" name="adj"/>
            </a:avLst>
          </a:prstGeom>
          <a:solidFill>
            <a:srgbClr val="548135">
              <a:alpha val="23921"/>
            </a:srgbClr>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2000">
                <a:solidFill>
                  <a:schemeClr val="dk1"/>
                </a:solidFill>
                <a:latin typeface="Times New Roman"/>
                <a:ea typeface="Times New Roman"/>
                <a:cs typeface="Times New Roman"/>
                <a:sym typeface="Times New Roman"/>
              </a:rPr>
              <a:t>Tình huống 2:</a:t>
            </a:r>
            <a:r>
              <a:rPr lang="en-US" sz="2000">
                <a:solidFill>
                  <a:schemeClr val="dk1"/>
                </a:solidFill>
                <a:latin typeface="Times New Roman"/>
                <a:ea typeface="Times New Roman"/>
                <a:cs typeface="Times New Roman"/>
                <a:sym typeface="Times New Roman"/>
              </a:rPr>
              <a:t> Pao và các bạn đang trên đường đi học về, bông nhiên trời do mưa to, làm nước lũ ở đập tràn mà Pao phải đi qua dâng lên nhanh và chảy xiết. Một số bạn bảo Pao lội qua đập tràn về nhà kẻo tối. </a:t>
            </a:r>
            <a:r>
              <a:rPr i="1" lang="en-US" sz="2000">
                <a:solidFill>
                  <a:schemeClr val="dk1"/>
                </a:solidFill>
                <a:latin typeface="Times New Roman"/>
                <a:ea typeface="Times New Roman"/>
                <a:cs typeface="Times New Roman"/>
                <a:sym typeface="Times New Roman"/>
              </a:rPr>
              <a:t>Nếu là Pao, em sẽ làm gì?</a:t>
            </a:r>
            <a:endParaRPr sz="2000">
              <a:solidFill>
                <a:schemeClr val="dk1"/>
              </a:solidFill>
              <a:latin typeface="Times New Roman"/>
              <a:ea typeface="Times New Roman"/>
              <a:cs typeface="Times New Roman"/>
              <a:sym typeface="Times New Roman"/>
            </a:endParaRPr>
          </a:p>
        </p:txBody>
      </p:sp>
      <p:sp>
        <p:nvSpPr>
          <p:cNvPr id="211" name="Google Shape;211;p20"/>
          <p:cNvSpPr/>
          <p:nvPr/>
        </p:nvSpPr>
        <p:spPr>
          <a:xfrm>
            <a:off x="1156498" y="3480714"/>
            <a:ext cx="7780713" cy="1384570"/>
          </a:xfrm>
          <a:prstGeom prst="roundRect">
            <a:avLst>
              <a:gd fmla="val 16667" name="adj"/>
            </a:avLst>
          </a:prstGeom>
          <a:solidFill>
            <a:srgbClr val="009193">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Tình huống 3:</a:t>
            </a:r>
            <a:r>
              <a:rPr lang="en-US" sz="2000">
                <a:solidFill>
                  <a:schemeClr val="dk1"/>
                </a:solidFill>
                <a:latin typeface="Times New Roman"/>
                <a:ea typeface="Times New Roman"/>
                <a:cs typeface="Times New Roman"/>
                <a:sym typeface="Times New Roman"/>
              </a:rPr>
              <a:t> Nhà Hà ở sát chân núi đất. Suốt tuần, mưa to tầm tã không dứt khiến núi có nguy cơ bị sạt lở. </a:t>
            </a:r>
            <a:r>
              <a:rPr i="1" lang="en-US" sz="2000">
                <a:solidFill>
                  <a:schemeClr val="dk1"/>
                </a:solidFill>
                <a:latin typeface="Times New Roman"/>
                <a:ea typeface="Times New Roman"/>
                <a:cs typeface="Times New Roman"/>
                <a:sym typeface="Times New Roman"/>
              </a:rPr>
              <a:t>Nếu là Hà, em sẽ cùng gia đình làm gì?</a:t>
            </a:r>
            <a:endParaRPr sz="2000">
              <a:solidFill>
                <a:schemeClr val="dk1"/>
              </a:solidFill>
              <a:latin typeface="Times New Roman"/>
              <a:ea typeface="Times New Roman"/>
              <a:cs typeface="Times New Roman"/>
              <a:sym typeface="Times New Roman"/>
            </a:endParaRPr>
          </a:p>
        </p:txBody>
      </p:sp>
      <p:sp>
        <p:nvSpPr>
          <p:cNvPr id="212" name="Google Shape;212;p20"/>
          <p:cNvSpPr/>
          <p:nvPr/>
        </p:nvSpPr>
        <p:spPr>
          <a:xfrm>
            <a:off x="1990198" y="-2107992"/>
            <a:ext cx="4572000" cy="71558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Times New Roman"/>
                <a:ea typeface="Times New Roman"/>
                <a:cs typeface="Times New Roman"/>
                <a:sym typeface="Times New Roman"/>
              </a:rPr>
              <a:t>Giáo án biên soạn bởi </a:t>
            </a:r>
            <a:r>
              <a:rPr b="1" lang="en-US" sz="1350">
                <a:solidFill>
                  <a:schemeClr val="dk1"/>
                </a:solidFill>
                <a:latin typeface="Times New Roman"/>
                <a:ea typeface="Times New Roman"/>
                <a:cs typeface="Times New Roman"/>
                <a:sym typeface="Times New Roman"/>
              </a:rPr>
              <a:t>Kim Dung </a:t>
            </a:r>
            <a:r>
              <a:rPr b="1" lang="en-US" sz="1350">
                <a:solidFill>
                  <a:srgbClr val="E76784"/>
                </a:solidFill>
                <a:latin typeface="Times New Roman"/>
                <a:ea typeface="Times New Roman"/>
                <a:cs typeface="Times New Roman"/>
                <a:sym typeface="Times New Roman"/>
              </a:rPr>
              <a:t>0336032445</a:t>
            </a:r>
            <a:r>
              <a:rPr lang="en-US" sz="1350">
                <a:solidFill>
                  <a:schemeClr val="dk1"/>
                </a:solidFill>
                <a:latin typeface="Times New Roman"/>
                <a:ea typeface="Times New Roman"/>
                <a:cs typeface="Times New Roman"/>
                <a:sym typeface="Times New Roman"/>
              </a:rPr>
              <a:t> https://www.facebook.com/phamkimdung25/ . </a:t>
            </a:r>
            <a:endParaRPr/>
          </a:p>
          <a:p>
            <a:pPr indent="0" lvl="0" marL="0" marR="0" rtl="0" algn="ctr">
              <a:spcBef>
                <a:spcPts val="0"/>
              </a:spcBef>
              <a:spcAft>
                <a:spcPts val="0"/>
              </a:spcAft>
              <a:buNone/>
            </a:pPr>
            <a:r>
              <a:rPr lang="en-US" sz="1350">
                <a:solidFill>
                  <a:schemeClr val="dk1"/>
                </a:solidFill>
                <a:latin typeface="Times New Roman"/>
                <a:ea typeface="Times New Roman"/>
                <a:cs typeface="Times New Roman"/>
                <a:sym typeface="Times New Roman"/>
              </a:rPr>
              <a:t>Chỉ được phép chia sẻ bởi chủ sở hữu.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95"/>
                                        </p:tgtEl>
                                        <p:attrNameLst>
                                          <p:attrName>style.visibility</p:attrName>
                                        </p:attrNameLst>
                                      </p:cBhvr>
                                      <p:to>
                                        <p:strVal val="visible"/>
                                      </p:to>
                                    </p:set>
                                    <p:anim calcmode="lin" valueType="num">
                                      <p:cBhvr additive="base">
                                        <p:cTn dur="500"/>
                                        <p:tgtEl>
                                          <p:spTgt spid="195"/>
                                        </p:tgtEl>
                                        <p:attrNameLst>
                                          <p:attrName>ppt_w</p:attrName>
                                        </p:attrNameLst>
                                      </p:cBhvr>
                                      <p:tavLst>
                                        <p:tav fmla="" tm="0">
                                          <p:val>
                                            <p:strVal val="0"/>
                                          </p:val>
                                        </p:tav>
                                        <p:tav fmla="" tm="100000">
                                          <p:val>
                                            <p:strVal val="#ppt_w"/>
                                          </p:val>
                                        </p:tav>
                                      </p:tavLst>
                                    </p:anim>
                                    <p:anim calcmode="lin" valueType="num">
                                      <p:cBhvr additive="base">
                                        <p:cTn dur="500"/>
                                        <p:tgtEl>
                                          <p:spTgt spid="19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500"/>
                                        <p:tgtEl>
                                          <p:spTgt spid="199"/>
                                        </p:tgtEl>
                                        <p:attrNameLst>
                                          <p:attrName>ppt_w</p:attrName>
                                        </p:attrNameLst>
                                      </p:cBhvr>
                                      <p:tavLst>
                                        <p:tav fmla="" tm="0">
                                          <p:val>
                                            <p:strVal val="0"/>
                                          </p:val>
                                        </p:tav>
                                        <p:tav fmla="" tm="100000">
                                          <p:val>
                                            <p:strVal val="#ppt_w"/>
                                          </p:val>
                                        </p:tav>
                                      </p:tavLst>
                                    </p:anim>
                                    <p:anim calcmode="lin" valueType="num">
                                      <p:cBhvr additive="base">
                                        <p:cTn dur="500"/>
                                        <p:tgtEl>
                                          <p:spTgt spid="19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500"/>
                                        <p:tgtEl>
                                          <p:spTgt spid="204"/>
                                        </p:tgtEl>
                                        <p:attrNameLst>
                                          <p:attrName>ppt_w</p:attrName>
                                        </p:attrNameLst>
                                      </p:cBhvr>
                                      <p:tavLst>
                                        <p:tav fmla="" tm="0">
                                          <p:val>
                                            <p:strVal val="0"/>
                                          </p:val>
                                        </p:tav>
                                        <p:tav fmla="" tm="100000">
                                          <p:val>
                                            <p:strVal val="#ppt_w"/>
                                          </p:val>
                                        </p:tav>
                                      </p:tavLst>
                                    </p:anim>
                                    <p:anim calcmode="lin" valueType="num">
                                      <p:cBhvr additive="base">
                                        <p:cTn dur="500"/>
                                        <p:tgtEl>
                                          <p:spTgt spid="20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grpSp>
        <p:nvGrpSpPr>
          <p:cNvPr id="218" name="Google Shape;218;p21"/>
          <p:cNvGrpSpPr/>
          <p:nvPr/>
        </p:nvGrpSpPr>
        <p:grpSpPr>
          <a:xfrm>
            <a:off x="-2" y="0"/>
            <a:ext cx="9144002" cy="5193302"/>
            <a:chOff x="-2" y="0"/>
            <a:chExt cx="9144002" cy="5193302"/>
          </a:xfrm>
        </p:grpSpPr>
        <p:pic>
          <p:nvPicPr>
            <p:cNvPr id="219" name="Google Shape;219;p21"/>
            <p:cNvPicPr preferRelativeResize="0"/>
            <p:nvPr/>
          </p:nvPicPr>
          <p:blipFill rotWithShape="1">
            <a:blip r:embed="rId3">
              <a:alphaModFix/>
            </a:blip>
            <a:srcRect b="0" l="0" r="0" t="0"/>
            <a:stretch/>
          </p:blipFill>
          <p:spPr>
            <a:xfrm>
              <a:off x="-1" y="0"/>
              <a:ext cx="9144000" cy="5143500"/>
            </a:xfrm>
            <a:prstGeom prst="rect">
              <a:avLst/>
            </a:prstGeom>
            <a:noFill/>
            <a:ln>
              <a:noFill/>
            </a:ln>
          </p:spPr>
        </p:pic>
        <p:pic>
          <p:nvPicPr>
            <p:cNvPr id="220" name="Google Shape;220;p21"/>
            <p:cNvPicPr preferRelativeResize="0"/>
            <p:nvPr/>
          </p:nvPicPr>
          <p:blipFill rotWithShape="1">
            <a:blip r:embed="rId4">
              <a:alphaModFix/>
            </a:blip>
            <a:srcRect b="0" l="0" r="0" t="0"/>
            <a:stretch/>
          </p:blipFill>
          <p:spPr>
            <a:xfrm>
              <a:off x="172723" y="145223"/>
              <a:ext cx="1256730" cy="1518478"/>
            </a:xfrm>
            <a:prstGeom prst="rect">
              <a:avLst/>
            </a:prstGeom>
            <a:noFill/>
            <a:ln>
              <a:noFill/>
            </a:ln>
          </p:spPr>
        </p:pic>
        <p:pic>
          <p:nvPicPr>
            <p:cNvPr id="221" name="Google Shape;221;p21"/>
            <p:cNvPicPr preferRelativeResize="0"/>
            <p:nvPr/>
          </p:nvPicPr>
          <p:blipFill rotWithShape="1">
            <a:blip r:embed="rId5">
              <a:alphaModFix/>
            </a:blip>
            <a:srcRect b="0" l="0" r="0" t="0"/>
            <a:stretch/>
          </p:blipFill>
          <p:spPr>
            <a:xfrm>
              <a:off x="0" y="3494800"/>
              <a:ext cx="9144000" cy="1683034"/>
            </a:xfrm>
            <a:prstGeom prst="rect">
              <a:avLst/>
            </a:prstGeom>
            <a:noFill/>
            <a:ln>
              <a:noFill/>
            </a:ln>
          </p:spPr>
        </p:pic>
        <p:pic>
          <p:nvPicPr>
            <p:cNvPr id="222" name="Google Shape;222;p21"/>
            <p:cNvPicPr preferRelativeResize="0"/>
            <p:nvPr/>
          </p:nvPicPr>
          <p:blipFill rotWithShape="1">
            <a:blip r:embed="rId6">
              <a:alphaModFix/>
            </a:blip>
            <a:srcRect b="0" l="0" r="0" t="0"/>
            <a:stretch/>
          </p:blipFill>
          <p:spPr>
            <a:xfrm>
              <a:off x="-2" y="3005268"/>
              <a:ext cx="3022602" cy="2172566"/>
            </a:xfrm>
            <a:prstGeom prst="rect">
              <a:avLst/>
            </a:prstGeom>
            <a:noFill/>
            <a:ln>
              <a:noFill/>
            </a:ln>
          </p:spPr>
        </p:pic>
        <p:pic>
          <p:nvPicPr>
            <p:cNvPr id="223" name="Google Shape;223;p21"/>
            <p:cNvPicPr preferRelativeResize="0"/>
            <p:nvPr/>
          </p:nvPicPr>
          <p:blipFill rotWithShape="1">
            <a:blip r:embed="rId7">
              <a:alphaModFix/>
            </a:blip>
            <a:srcRect b="0" l="0" r="0" t="0"/>
            <a:stretch/>
          </p:blipFill>
          <p:spPr>
            <a:xfrm>
              <a:off x="6360636" y="2159000"/>
              <a:ext cx="2775741" cy="3034302"/>
            </a:xfrm>
            <a:prstGeom prst="rect">
              <a:avLst/>
            </a:prstGeom>
            <a:noFill/>
            <a:ln>
              <a:noFill/>
            </a:ln>
          </p:spPr>
        </p:pic>
      </p:grpSp>
      <p:grpSp>
        <p:nvGrpSpPr>
          <p:cNvPr id="224" name="Google Shape;224;p21"/>
          <p:cNvGrpSpPr/>
          <p:nvPr/>
        </p:nvGrpSpPr>
        <p:grpSpPr>
          <a:xfrm>
            <a:off x="2498099" y="1787972"/>
            <a:ext cx="4147799" cy="1038928"/>
            <a:chOff x="2145444" y="912444"/>
            <a:chExt cx="4147799" cy="1038928"/>
          </a:xfrm>
        </p:grpSpPr>
        <p:pic>
          <p:nvPicPr>
            <p:cNvPr id="225" name="Google Shape;225;p21"/>
            <p:cNvPicPr preferRelativeResize="0"/>
            <p:nvPr/>
          </p:nvPicPr>
          <p:blipFill rotWithShape="1">
            <a:blip r:embed="rId8">
              <a:alphaModFix/>
            </a:blip>
            <a:srcRect b="0" l="0" r="0" t="0"/>
            <a:stretch/>
          </p:blipFill>
          <p:spPr>
            <a:xfrm>
              <a:off x="2145444" y="912444"/>
              <a:ext cx="4147799" cy="1038928"/>
            </a:xfrm>
            <a:prstGeom prst="rect">
              <a:avLst/>
            </a:prstGeom>
            <a:noFill/>
            <a:ln>
              <a:noFill/>
            </a:ln>
          </p:spPr>
        </p:pic>
        <p:sp>
          <p:nvSpPr>
            <p:cNvPr id="226" name="Google Shape;226;p21"/>
            <p:cNvSpPr txBox="1"/>
            <p:nvPr/>
          </p:nvSpPr>
          <p:spPr>
            <a:xfrm>
              <a:off x="2240995" y="1016595"/>
              <a:ext cx="3950867" cy="850874"/>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lang="en-US" sz="4500">
                  <a:solidFill>
                    <a:schemeClr val="dk1"/>
                  </a:solidFill>
                  <a:latin typeface="Times New Roman"/>
                  <a:ea typeface="Times New Roman"/>
                  <a:cs typeface="Times New Roman"/>
                  <a:sym typeface="Times New Roman"/>
                </a:rPr>
                <a:t>VẬN DỤNG</a:t>
              </a:r>
              <a:endParaRPr b="1" sz="4500">
                <a:solidFill>
                  <a:schemeClr val="dk1"/>
                </a:solidFill>
                <a:latin typeface="Times New Roman"/>
                <a:ea typeface="Times New Roman"/>
                <a:cs typeface="Times New Roman"/>
                <a:sym typeface="Times New Roman"/>
              </a:endParaRPr>
            </a:p>
          </p:txBody>
        </p:sp>
      </p:grpSp>
      <p:sp>
        <p:nvSpPr>
          <p:cNvPr id="227" name="Google Shape;227;p21"/>
          <p:cNvSpPr/>
          <p:nvPr/>
        </p:nvSpPr>
        <p:spPr>
          <a:xfrm>
            <a:off x="1990198" y="-2107992"/>
            <a:ext cx="4572000" cy="71558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Times New Roman"/>
                <a:ea typeface="Times New Roman"/>
                <a:cs typeface="Times New Roman"/>
                <a:sym typeface="Times New Roman"/>
              </a:rPr>
              <a:t>Giáo án biên soạn bởi </a:t>
            </a:r>
            <a:r>
              <a:rPr b="1" lang="en-US" sz="1350">
                <a:solidFill>
                  <a:schemeClr val="dk1"/>
                </a:solidFill>
                <a:latin typeface="Times New Roman"/>
                <a:ea typeface="Times New Roman"/>
                <a:cs typeface="Times New Roman"/>
                <a:sym typeface="Times New Roman"/>
              </a:rPr>
              <a:t>Kim Dung </a:t>
            </a:r>
            <a:r>
              <a:rPr b="1" lang="en-US" sz="1350">
                <a:solidFill>
                  <a:srgbClr val="E76784"/>
                </a:solidFill>
                <a:latin typeface="Times New Roman"/>
                <a:ea typeface="Times New Roman"/>
                <a:cs typeface="Times New Roman"/>
                <a:sym typeface="Times New Roman"/>
              </a:rPr>
              <a:t>0336032445</a:t>
            </a:r>
            <a:r>
              <a:rPr lang="en-US" sz="1350">
                <a:solidFill>
                  <a:schemeClr val="dk1"/>
                </a:solidFill>
                <a:latin typeface="Times New Roman"/>
                <a:ea typeface="Times New Roman"/>
                <a:cs typeface="Times New Roman"/>
                <a:sym typeface="Times New Roman"/>
              </a:rPr>
              <a:t> https://www.facebook.com/phamkimdung25/ . </a:t>
            </a:r>
            <a:endParaRPr/>
          </a:p>
          <a:p>
            <a:pPr indent="0" lvl="0" marL="0" marR="0" rtl="0" algn="ctr">
              <a:spcBef>
                <a:spcPts val="0"/>
              </a:spcBef>
              <a:spcAft>
                <a:spcPts val="0"/>
              </a:spcAft>
              <a:buNone/>
            </a:pPr>
            <a:r>
              <a:rPr lang="en-US" sz="1350">
                <a:solidFill>
                  <a:schemeClr val="dk1"/>
                </a:solidFill>
                <a:latin typeface="Times New Roman"/>
                <a:ea typeface="Times New Roman"/>
                <a:cs typeface="Times New Roman"/>
                <a:sym typeface="Times New Roman"/>
              </a:rPr>
              <a:t>Chỉ được phép chia sẻ bởi chủ sở hữu.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2"/>
          <p:cNvSpPr/>
          <p:nvPr/>
        </p:nvSpPr>
        <p:spPr>
          <a:xfrm>
            <a:off x="0" y="166255"/>
            <a:ext cx="9144000" cy="48380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34" name="Google Shape;234;p22"/>
          <p:cNvSpPr/>
          <p:nvPr/>
        </p:nvSpPr>
        <p:spPr>
          <a:xfrm>
            <a:off x="234467" y="3237116"/>
            <a:ext cx="1176684" cy="1107467"/>
          </a:xfrm>
          <a:prstGeom prst="upArrow">
            <a:avLst>
              <a:gd fmla="val 70984" name="adj1"/>
              <a:gd fmla="val 47804" name="adj2"/>
            </a:avLst>
          </a:prstGeom>
          <a:gradFill>
            <a:gsLst>
              <a:gs pos="0">
                <a:srgbClr val="006994"/>
              </a:gs>
              <a:gs pos="50000">
                <a:srgbClr val="009AD7"/>
              </a:gs>
              <a:gs pos="100000">
                <a:srgbClr val="00B8FF"/>
              </a:gs>
            </a:gsLst>
            <a:lin ang="16200000" scaled="0"/>
          </a:gradFill>
          <a:ln cap="flat" cmpd="sng" w="12700">
            <a:solidFill>
              <a:schemeClr val="lt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2" marL="0" marR="0" rtl="0" algn="ctr">
              <a:spcBef>
                <a:spcPts val="0"/>
              </a:spcBef>
              <a:spcAft>
                <a:spcPts val="0"/>
              </a:spcAft>
              <a:buClr>
                <a:srgbClr val="FF0000"/>
              </a:buClr>
              <a:buSzPts val="945"/>
              <a:buFont typeface="Noto Sans Symbols"/>
              <a:buNone/>
            </a:pPr>
            <a:r>
              <a:t/>
            </a:r>
            <a:endParaRPr b="0" i="0" sz="1350" u="none" cap="none" strike="noStrike">
              <a:solidFill>
                <a:schemeClr val="dk1"/>
              </a:solidFill>
              <a:latin typeface="Arial"/>
              <a:ea typeface="Arial"/>
              <a:cs typeface="Arial"/>
              <a:sym typeface="Arial"/>
            </a:endParaRPr>
          </a:p>
        </p:txBody>
      </p:sp>
      <p:sp>
        <p:nvSpPr>
          <p:cNvPr id="235" name="Google Shape;235;p22"/>
          <p:cNvSpPr/>
          <p:nvPr/>
        </p:nvSpPr>
        <p:spPr>
          <a:xfrm>
            <a:off x="902085" y="1693922"/>
            <a:ext cx="1176684" cy="1107467"/>
          </a:xfrm>
          <a:prstGeom prst="upArrow">
            <a:avLst>
              <a:gd fmla="val 70984" name="adj1"/>
              <a:gd fmla="val 47804" name="adj2"/>
            </a:avLst>
          </a:prstGeom>
          <a:gradFill>
            <a:gsLst>
              <a:gs pos="0">
                <a:srgbClr val="004177"/>
              </a:gs>
              <a:gs pos="50000">
                <a:srgbClr val="005EAC"/>
              </a:gs>
              <a:gs pos="100000">
                <a:srgbClr val="0072CE"/>
              </a:gs>
            </a:gsLst>
            <a:lin ang="16200000" scaled="0"/>
          </a:gradFill>
          <a:ln cap="flat" cmpd="sng" w="12700">
            <a:solidFill>
              <a:schemeClr val="lt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rgbClr val="FF0000"/>
              </a:buClr>
              <a:buSzPts val="945"/>
              <a:buFont typeface="Noto Sans Symbols"/>
              <a:buNone/>
            </a:pPr>
            <a:r>
              <a:t/>
            </a:r>
            <a:endParaRPr sz="1350">
              <a:solidFill>
                <a:schemeClr val="lt1"/>
              </a:solidFill>
              <a:latin typeface="Arial"/>
              <a:ea typeface="Arial"/>
              <a:cs typeface="Arial"/>
              <a:sym typeface="Arial"/>
            </a:endParaRPr>
          </a:p>
        </p:txBody>
      </p:sp>
      <p:sp>
        <p:nvSpPr>
          <p:cNvPr id="236" name="Google Shape;236;p22"/>
          <p:cNvSpPr/>
          <p:nvPr/>
        </p:nvSpPr>
        <p:spPr>
          <a:xfrm>
            <a:off x="2085645" y="435755"/>
            <a:ext cx="1176683" cy="1107467"/>
          </a:xfrm>
          <a:prstGeom prst="upArrow">
            <a:avLst>
              <a:gd fmla="val 70984" name="adj1"/>
              <a:gd fmla="val 47804" name="adj2"/>
            </a:avLst>
          </a:prstGeom>
          <a:gradFill>
            <a:gsLst>
              <a:gs pos="0">
                <a:srgbClr val="6C0000"/>
              </a:gs>
              <a:gs pos="50000">
                <a:srgbClr val="9E0000"/>
              </a:gs>
              <a:gs pos="100000">
                <a:srgbClr val="BD0000"/>
              </a:gs>
            </a:gsLst>
            <a:lin ang="16200000" scaled="0"/>
          </a:gradFill>
          <a:ln cap="flat" cmpd="sng" w="12700">
            <a:solidFill>
              <a:schemeClr val="lt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2" marL="0" marR="0" rtl="0" algn="ctr">
              <a:spcBef>
                <a:spcPts val="0"/>
              </a:spcBef>
              <a:spcAft>
                <a:spcPts val="0"/>
              </a:spcAft>
              <a:buClr>
                <a:srgbClr val="FF0000"/>
              </a:buClr>
              <a:buSzPts val="945"/>
              <a:buFont typeface="Noto Sans Symbols"/>
              <a:buNone/>
            </a:pPr>
            <a:r>
              <a:t/>
            </a:r>
            <a:endParaRPr b="0" i="0" sz="1350" u="none" cap="none" strike="noStrike">
              <a:solidFill>
                <a:schemeClr val="dk1"/>
              </a:solidFill>
              <a:latin typeface="Arial"/>
              <a:ea typeface="Arial"/>
              <a:cs typeface="Arial"/>
              <a:sym typeface="Arial"/>
            </a:endParaRPr>
          </a:p>
        </p:txBody>
      </p:sp>
      <p:sp>
        <p:nvSpPr>
          <p:cNvPr id="237" name="Google Shape;237;p22"/>
          <p:cNvSpPr/>
          <p:nvPr/>
        </p:nvSpPr>
        <p:spPr>
          <a:xfrm>
            <a:off x="1497303" y="3657992"/>
            <a:ext cx="6913466" cy="771814"/>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en-US" sz="2000">
                <a:solidFill>
                  <a:schemeClr val="dk1"/>
                </a:solidFill>
                <a:latin typeface="Times New Roman"/>
                <a:ea typeface="Times New Roman"/>
                <a:cs typeface="Times New Roman"/>
                <a:sym typeface="Times New Roman"/>
              </a:rPr>
              <a:t>Tham gia diễn tập tình huống xảy ra lũ lụt, động đất (nếu nhà trường hoặc địa phương có điều kiện tổ chức diễn tập).</a:t>
            </a:r>
            <a:endParaRPr sz="2000" u="none" strike="noStrike">
              <a:solidFill>
                <a:schemeClr val="dk1"/>
              </a:solidFill>
              <a:latin typeface="Times New Roman"/>
              <a:ea typeface="Times New Roman"/>
              <a:cs typeface="Times New Roman"/>
              <a:sym typeface="Times New Roman"/>
            </a:endParaRPr>
          </a:p>
        </p:txBody>
      </p:sp>
      <p:sp>
        <p:nvSpPr>
          <p:cNvPr id="238" name="Google Shape;238;p22"/>
          <p:cNvSpPr/>
          <p:nvPr/>
        </p:nvSpPr>
        <p:spPr>
          <a:xfrm>
            <a:off x="2144259" y="1824349"/>
            <a:ext cx="6691745" cy="1833643"/>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en-US" sz="2000">
                <a:solidFill>
                  <a:schemeClr val="dk1"/>
                </a:solidFill>
                <a:latin typeface="Times New Roman"/>
                <a:ea typeface="Times New Roman"/>
                <a:cs typeface="Times New Roman"/>
                <a:sym typeface="Times New Roman"/>
              </a:rPr>
              <a:t>Cùng các bạn kiểm tra khu vực quanh trường nhằm phát hiện những nơi không an toàn khi có thiên tai (như: ao, hồ xung quanh không có rào chắn; nắp cống, nắp hố ga bị vỡ...). Sau đó thực hiện một số việc để đảm bảo an toàn khi bị ngập lụt, như: lấp hoặc làm nắp đậy hố, làm rào chắn xung quanh ao, hồ,...</a:t>
            </a:r>
            <a:endParaRPr sz="2000" u="none" strike="noStrike">
              <a:solidFill>
                <a:schemeClr val="dk1"/>
              </a:solidFill>
              <a:latin typeface="Times New Roman"/>
              <a:ea typeface="Times New Roman"/>
              <a:cs typeface="Times New Roman"/>
              <a:sym typeface="Times New Roman"/>
            </a:endParaRPr>
          </a:p>
        </p:txBody>
      </p:sp>
      <p:sp>
        <p:nvSpPr>
          <p:cNvPr id="239" name="Google Shape;239;p22"/>
          <p:cNvSpPr/>
          <p:nvPr/>
        </p:nvSpPr>
        <p:spPr>
          <a:xfrm>
            <a:off x="3262328" y="516928"/>
            <a:ext cx="5366283" cy="1125757"/>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en-US" sz="2000">
                <a:solidFill>
                  <a:schemeClr val="dk1"/>
                </a:solidFill>
                <a:latin typeface="Times New Roman"/>
                <a:ea typeface="Times New Roman"/>
                <a:cs typeface="Times New Roman"/>
                <a:sym typeface="Times New Roman"/>
              </a:rPr>
              <a:t>Tham gia và vận động, tuyên truyền, hướng dẫn mọi người rèn luyện kĩ năng ứng phó với thiên tai hay xảy ra tại địa phương.</a:t>
            </a:r>
            <a:endParaRPr sz="2000" u="none" strike="noStrike">
              <a:solidFill>
                <a:schemeClr val="dk1"/>
              </a:solidFill>
              <a:latin typeface="Times New Roman"/>
              <a:ea typeface="Times New Roman"/>
              <a:cs typeface="Times New Roman"/>
              <a:sym typeface="Times New Roman"/>
            </a:endParaRPr>
          </a:p>
        </p:txBody>
      </p:sp>
      <p:sp>
        <p:nvSpPr>
          <p:cNvPr id="240" name="Google Shape;240;p22"/>
          <p:cNvSpPr/>
          <p:nvPr/>
        </p:nvSpPr>
        <p:spPr>
          <a:xfrm>
            <a:off x="1990198" y="-2107992"/>
            <a:ext cx="4572000" cy="71558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Times New Roman"/>
                <a:ea typeface="Times New Roman"/>
                <a:cs typeface="Times New Roman"/>
                <a:sym typeface="Times New Roman"/>
              </a:rPr>
              <a:t>Giáo án biên soạn bởi </a:t>
            </a:r>
            <a:r>
              <a:rPr b="1" lang="en-US" sz="1350">
                <a:solidFill>
                  <a:schemeClr val="dk1"/>
                </a:solidFill>
                <a:latin typeface="Times New Roman"/>
                <a:ea typeface="Times New Roman"/>
                <a:cs typeface="Times New Roman"/>
                <a:sym typeface="Times New Roman"/>
              </a:rPr>
              <a:t>Kim Dung </a:t>
            </a:r>
            <a:r>
              <a:rPr b="1" lang="en-US" sz="1350">
                <a:solidFill>
                  <a:srgbClr val="E76784"/>
                </a:solidFill>
                <a:latin typeface="Times New Roman"/>
                <a:ea typeface="Times New Roman"/>
                <a:cs typeface="Times New Roman"/>
                <a:sym typeface="Times New Roman"/>
              </a:rPr>
              <a:t>0336032445</a:t>
            </a:r>
            <a:r>
              <a:rPr lang="en-US" sz="1350">
                <a:solidFill>
                  <a:schemeClr val="dk1"/>
                </a:solidFill>
                <a:latin typeface="Times New Roman"/>
                <a:ea typeface="Times New Roman"/>
                <a:cs typeface="Times New Roman"/>
                <a:sym typeface="Times New Roman"/>
              </a:rPr>
              <a:t> https://www.facebook.com/phamkimdung25/ . </a:t>
            </a:r>
            <a:endParaRPr/>
          </a:p>
          <a:p>
            <a:pPr indent="0" lvl="0" marL="0" marR="0" rtl="0" algn="ctr">
              <a:spcBef>
                <a:spcPts val="0"/>
              </a:spcBef>
              <a:spcAft>
                <a:spcPts val="0"/>
              </a:spcAft>
              <a:buNone/>
            </a:pPr>
            <a:r>
              <a:rPr lang="en-US" sz="1350">
                <a:solidFill>
                  <a:schemeClr val="dk1"/>
                </a:solidFill>
                <a:latin typeface="Times New Roman"/>
                <a:ea typeface="Times New Roman"/>
                <a:cs typeface="Times New Roman"/>
                <a:sym typeface="Times New Roman"/>
              </a:rPr>
              <a:t>Chỉ được phép chia sẻ bởi chủ sở hữu.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