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292" r:id="rId3"/>
    <p:sldId id="293" r:id="rId4"/>
    <p:sldId id="295" r:id="rId5"/>
    <p:sldId id="297" r:id="rId6"/>
    <p:sldId id="294" r:id="rId7"/>
    <p:sldId id="298" r:id="rId8"/>
    <p:sldId id="299" r:id="rId9"/>
    <p:sldId id="300" r:id="rId10"/>
    <p:sldId id="301" r:id="rId11"/>
    <p:sldId id="304" r:id="rId12"/>
    <p:sldId id="303" r:id="rId13"/>
    <p:sldId id="305" r:id="rId14"/>
    <p:sldId id="30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F3"/>
    <a:srgbClr val="FFC011"/>
    <a:srgbClr val="FDC405"/>
    <a:srgbClr val="D2586A"/>
    <a:srgbClr val="2C540B"/>
    <a:srgbClr val="8C103D"/>
    <a:srgbClr val="1E3100"/>
    <a:srgbClr val="48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587" y="0"/>
            <a:ext cx="9144000" cy="7162801"/>
          </a:xfrm>
          <a:prstGeom prst="rect">
            <a:avLst/>
          </a:prstGeom>
          <a:solidFill>
            <a:schemeClr val="tx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10244" name="Picture 4" descr="chimba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9" y="1219200"/>
            <a:ext cx="1835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himba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119" y="1066800"/>
            <a:ext cx="16192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 descr="1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0641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113213" y="228600"/>
            <a:ext cx="977900" cy="985838"/>
            <a:chOff x="7240587" y="495300"/>
            <a:chExt cx="978013" cy="985838"/>
          </a:xfrm>
        </p:grpSpPr>
        <p:sp>
          <p:nvSpPr>
            <p:cNvPr id="11" name="Donut 10"/>
            <p:cNvSpPr/>
            <p:nvPr/>
          </p:nvSpPr>
          <p:spPr>
            <a:xfrm>
              <a:off x="7240587" y="495300"/>
              <a:ext cx="914506" cy="914400"/>
            </a:xfrm>
            <a:prstGeom prst="donut">
              <a:avLst>
                <a:gd name="adj" fmla="val 96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7240587" y="495300"/>
              <a:ext cx="978013" cy="985838"/>
            </a:xfrm>
            <a:prstGeom prst="blockArc">
              <a:avLst>
                <a:gd name="adj1" fmla="val 10519281"/>
                <a:gd name="adj2" fmla="val 18874387"/>
                <a:gd name="adj3" fmla="val 123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3" descr="1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49" y="4389041"/>
            <a:ext cx="24669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6006" y="1595438"/>
            <a:ext cx="6274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 DỰ ÁN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KẾT NỐI YÊU THƯƠNG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8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28333 L -4.72222E-6 2.59259E-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467600" cy="624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=""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045369" y="-14478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825" y="7610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297561"/>
              </p:ext>
            </p:extLst>
          </p:nvPr>
        </p:nvGraphicFramePr>
        <p:xfrm>
          <a:off x="774295" y="2514600"/>
          <a:ext cx="4572000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100555176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1547192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612913198"/>
                    </a:ext>
                  </a:extLst>
                </a:gridCol>
              </a:tblGrid>
              <a:tr h="568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190138"/>
                  </a:ext>
                </a:extLst>
              </a:tr>
              <a:tr h="2810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476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17723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822" y="43720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822" y="55417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3047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=""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740570" y="-14478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608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III. </a:t>
            </a:r>
            <a:r>
              <a:rPr lang="fr-FR" sz="2800" b="1" u="sng" dirty="0" smtClean="0">
                <a:solidFill>
                  <a:srgbClr val="339966"/>
                </a:solidFill>
              </a:rPr>
              <a:t>ĐÁNH GIÁ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727" y="9939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</a:t>
            </a:r>
            <a:r>
              <a:rPr lang="fr-FR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fr-FR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5400" y="16851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152" y="30288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152" y="41522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152" y="52276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3737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=""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97770" y="-144289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608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III. </a:t>
            </a:r>
            <a:r>
              <a:rPr lang="fr-FR" sz="2800" b="1" u="sng" dirty="0" smtClean="0">
                <a:solidFill>
                  <a:srgbClr val="339966"/>
                </a:solidFill>
              </a:rPr>
              <a:t>ĐÁNH GIÁ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265" y="74359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</a:t>
            </a:r>
            <a:r>
              <a:rPr lang="fr-FR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fr-FR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3724" y="189136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24" y="30391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724" y="43525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1375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-4414837"/>
            <a:ext cx="18288000" cy="114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239000" cy="1752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Bài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học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kết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thúc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2192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12192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1185862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0587" y="2828925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416718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45720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788" y="4843462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482" y="45720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588" y="379571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6060281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5334000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400" y="2219325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787" y="261938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261938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157163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0187" y="261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92075" y="1180812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BÀI HỌC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085305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dirty="0"/>
              <a:t> 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hiết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2727" y="3124593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ính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chi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3276600" y="1226451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err="1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Giới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 </a:t>
            </a:r>
            <a:r>
              <a:rPr lang="en-US" altLang="vi-VN" sz="3200" b="1" dirty="0" err="1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thiệu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519073"/>
            <a:ext cx="8153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dirty="0"/>
              <a:t>  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Bữa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ăn gia đình không chỉ cung cấp năng lượng cho cơ thể giúp con người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khỏe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mà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còn 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ch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ứa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đựng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ý nghĩa sâu sắc về sự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sum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họp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, 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là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khoảnh khắc kết nối yêu thương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giữa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các thành viên trong gia đình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-70536"/>
            <a:ext cx="3048000" cy="2593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88913" y="-57150"/>
            <a:ext cx="8812212" cy="68580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08527" y="14181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I.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NHIỆM VỤ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4293" y="953958"/>
            <a:ext cx="4197350" cy="163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buNone/>
            </a:pP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Thiết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Freeform 19"/>
          <p:cNvSpPr>
            <a:spLocks/>
          </p:cNvSpPr>
          <p:nvPr/>
        </p:nvSpPr>
        <p:spPr bwMode="auto">
          <a:xfrm rot="5400000">
            <a:off x="-3934280" y="5490369"/>
            <a:ext cx="7053262" cy="9753600"/>
          </a:xfrm>
          <a:custGeom>
            <a:avLst/>
            <a:gdLst>
              <a:gd name="T0" fmla="*/ 0 w 1943049"/>
              <a:gd name="T1" fmla="*/ 0 h 1943049"/>
              <a:gd name="T2" fmla="*/ 92938747 w 1943049"/>
              <a:gd name="T3" fmla="*/ 245765743 h 1943049"/>
              <a:gd name="T4" fmla="*/ 0 w 1943049"/>
              <a:gd name="T5" fmla="*/ 245765743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: Top Corners Rounded 15">
            <a:extLst>
              <a:ext uri="{FF2B5EF4-FFF2-40B4-BE49-F238E27FC236}">
                <a16:creationId xmlns=""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728787" y="2968625"/>
            <a:ext cx="3703638" cy="1857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9007" y="2743200"/>
            <a:ext cx="4197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581" y="403420"/>
            <a:ext cx="3677444" cy="59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2111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=""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315534" y="-139887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1122" y="1643155"/>
            <a:ext cx="8131877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vi-VN" sz="3200" dirty="0">
                <a:latin typeface="+mj-lt"/>
              </a:rPr>
              <a:t> </a:t>
            </a:r>
            <a:r>
              <a:rPr lang="vi-VN" sz="3200" dirty="0" smtClean="0">
                <a:solidFill>
                  <a:srgbClr val="0070C0"/>
                </a:solidFill>
                <a:latin typeface="+mj-lt"/>
                <a:ea typeface="+mj-ea"/>
                <a:cs typeface="Times New Roman" panose="02020603050405020304" pitchFamily="18" charset="0"/>
              </a:rPr>
              <a:t>KiloCalo </a:t>
            </a:r>
            <a:r>
              <a:rPr lang="vi-VN" sz="3200" dirty="0">
                <a:solidFill>
                  <a:srgbClr val="0070C0"/>
                </a:solidFill>
                <a:latin typeface="+mj-lt"/>
                <a:ea typeface="+mj-ea"/>
                <a:cs typeface="Times New Roman" panose="02020603050405020304" pitchFamily="18" charset="0"/>
              </a:rPr>
              <a:t>là đơn vị đo lường </a:t>
            </a:r>
            <a:r>
              <a:rPr lang="vi-VN" sz="3200" dirty="0" smtClean="0">
                <a:solidFill>
                  <a:srgbClr val="0070C0"/>
                </a:solidFill>
                <a:latin typeface="+mj-lt"/>
                <a:ea typeface="+mj-ea"/>
                <a:cs typeface="Times New Roman" panose="02020603050405020304" pitchFamily="18" charset="0"/>
              </a:rPr>
              <a:t>năng lượng và được viết tắt là kcal </a:t>
            </a:r>
            <a:endParaRPr lang="en-US" sz="3200" dirty="0">
              <a:solidFill>
                <a:srgbClr val="0070C0"/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6" y="304800"/>
            <a:ext cx="1629894" cy="92399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857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=""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97770" y="-14478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727" y="99391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6.1) và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10913"/>
              </p:ext>
            </p:extLst>
          </p:nvPr>
        </p:nvGraphicFramePr>
        <p:xfrm>
          <a:off x="1676401" y="3722905"/>
          <a:ext cx="6096000" cy="205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999">
                  <a:extLst>
                    <a:ext uri="{9D8B030D-6E8A-4147-A177-3AD203B41FA5}">
                      <a16:colId xmlns="" xmlns:a16="http://schemas.microsoft.com/office/drawing/2014/main" val="1005551765"/>
                    </a:ext>
                  </a:extLst>
                </a:gridCol>
                <a:gridCol w="1524001">
                  <a:extLst>
                    <a:ext uri="{9D8B030D-6E8A-4147-A177-3AD203B41FA5}">
                      <a16:colId xmlns="" xmlns:a16="http://schemas.microsoft.com/office/drawing/2014/main" val="11547192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40384352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161291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kern="1200" dirty="0" smtClean="0">
                        <a:solidFill>
                          <a:srgbClr val="2828F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19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476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17723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965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=""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97770" y="-1447801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712" y="5580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2.Tính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(giả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225327"/>
          </a:xfrm>
          <a:prstGeom prst="rect">
            <a:avLst/>
          </a:prstGeom>
        </p:spPr>
      </p:pic>
      <p:pic>
        <p:nvPicPr>
          <p:cNvPr id="9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3" y="2147024"/>
            <a:ext cx="846027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6513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=""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315534" y="-154543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976" y="7264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3.Tham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6.2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6.3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" y="2491670"/>
            <a:ext cx="7678222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5183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34636"/>
            <a:ext cx="8839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52387"/>
            <a:ext cx="609600" cy="65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510</TotalTime>
  <Words>339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THAY DZU</cp:lastModifiedBy>
  <cp:revision>58</cp:revision>
  <dcterms:created xsi:type="dcterms:W3CDTF">2013-08-28T08:21:51Z</dcterms:created>
  <dcterms:modified xsi:type="dcterms:W3CDTF">2022-03-03T00:42:27Z</dcterms:modified>
</cp:coreProperties>
</file>