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21" r:id="rId2"/>
    <p:sldId id="292" r:id="rId3"/>
    <p:sldId id="275" r:id="rId4"/>
    <p:sldId id="293" r:id="rId5"/>
    <p:sldId id="295" r:id="rId6"/>
    <p:sldId id="323" r:id="rId7"/>
    <p:sldId id="324" r:id="rId8"/>
    <p:sldId id="297" r:id="rId9"/>
    <p:sldId id="298" r:id="rId10"/>
    <p:sldId id="299" r:id="rId11"/>
    <p:sldId id="325" r:id="rId12"/>
    <p:sldId id="326" r:id="rId13"/>
    <p:sldId id="327" r:id="rId14"/>
    <p:sldId id="328" r:id="rId15"/>
    <p:sldId id="329" r:id="rId16"/>
    <p:sldId id="330" r:id="rId17"/>
    <p:sldId id="331" r:id="rId18"/>
    <p:sldId id="33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2FA"/>
    <a:srgbClr val="FEC407"/>
    <a:srgbClr val="FDC308"/>
    <a:srgbClr val="E4B3CC"/>
    <a:srgbClr val="168836"/>
    <a:srgbClr val="C43D70"/>
    <a:srgbClr val="F37121"/>
    <a:srgbClr val="DFBE70"/>
    <a:srgbClr val="EA1D18"/>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96" y="72"/>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7/7/2021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7/7/2021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3.wdp"/><Relationship Id="rId4" Type="http://schemas.openxmlformats.org/officeDocument/2006/relationships/image" Target="../media/image18.png"/><Relationship Id="rId9"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1323999" y="4343376"/>
            <a:ext cx="222678" cy="152396"/>
          </a:xfrm>
          <a:prstGeom prst="rect">
            <a:avLst/>
          </a:prstGeom>
          <a:pattFill prst="wdUpDiag">
            <a:fgClr>
              <a:srgbClr val="FFC000"/>
            </a:fgClr>
            <a:bgClr>
              <a:srgbClr val="000099"/>
            </a:bgClr>
          </a:patt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cxnSp>
        <p:nvCxnSpPr>
          <p:cNvPr id="35" name="Elbow Connector 34"/>
          <p:cNvCxnSpPr/>
          <p:nvPr/>
        </p:nvCxnSpPr>
        <p:spPr bwMode="auto">
          <a:xfrm>
            <a:off x="1538781" y="4419574"/>
            <a:ext cx="2499833" cy="808669"/>
          </a:xfrm>
          <a:prstGeom prst="bentConnector2">
            <a:avLst/>
          </a:prstGeom>
          <a:solidFill>
            <a:schemeClr val="accent1"/>
          </a:solidFill>
          <a:ln w="952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Elbow Connector 62"/>
          <p:cNvCxnSpPr>
            <a:endCxn id="48" idx="3"/>
          </p:cNvCxnSpPr>
          <p:nvPr/>
        </p:nvCxnSpPr>
        <p:spPr bwMode="auto">
          <a:xfrm>
            <a:off x="1284309" y="3642036"/>
            <a:ext cx="4978870" cy="1244656"/>
          </a:xfrm>
          <a:prstGeom prst="bentConnector3">
            <a:avLst>
              <a:gd name="adj1" fmla="val 98569"/>
            </a:avLst>
          </a:prstGeom>
          <a:solidFill>
            <a:schemeClr val="accent1"/>
          </a:solidFill>
          <a:ln w="9525" cap="flat" cmpd="sng" algn="ctr">
            <a:solidFill>
              <a:srgbClr val="B147B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Oval 49"/>
          <p:cNvSpPr/>
          <p:nvPr/>
        </p:nvSpPr>
        <p:spPr bwMode="auto">
          <a:xfrm flipV="1">
            <a:off x="3978661" y="1382807"/>
            <a:ext cx="867565" cy="229921"/>
          </a:xfrm>
          <a:prstGeom prst="ellipse">
            <a:avLst/>
          </a:prstGeom>
          <a:solidFill>
            <a:schemeClr val="bg1">
              <a:alpha val="64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nvGrpSpPr>
          <p:cNvPr id="67" name="Group 66"/>
          <p:cNvGrpSpPr/>
          <p:nvPr/>
        </p:nvGrpSpPr>
        <p:grpSpPr>
          <a:xfrm flipV="1">
            <a:off x="3676175" y="735077"/>
            <a:ext cx="1355816" cy="1525380"/>
            <a:chOff x="5949194" y="2940578"/>
            <a:chExt cx="1864248" cy="2776936"/>
          </a:xfrm>
        </p:grpSpPr>
        <p:sp>
          <p:nvSpPr>
            <p:cNvPr id="68" name="Oval 67"/>
            <p:cNvSpPr/>
            <p:nvPr/>
          </p:nvSpPr>
          <p:spPr bwMode="auto">
            <a:xfrm>
              <a:off x="6299587" y="4000485"/>
              <a:ext cx="1192902" cy="228594"/>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nvGrpSpPr>
            <p:cNvPr id="69" name="Group 68"/>
            <p:cNvGrpSpPr/>
            <p:nvPr/>
          </p:nvGrpSpPr>
          <p:grpSpPr>
            <a:xfrm>
              <a:off x="5949194" y="2940578"/>
              <a:ext cx="1864248" cy="2776936"/>
              <a:chOff x="5949194" y="2940578"/>
              <a:chExt cx="1864248" cy="2776936"/>
            </a:xfrm>
          </p:grpSpPr>
          <p:grpSp>
            <p:nvGrpSpPr>
              <p:cNvPr id="70" name="Group 69"/>
              <p:cNvGrpSpPr/>
              <p:nvPr/>
            </p:nvGrpSpPr>
            <p:grpSpPr>
              <a:xfrm>
                <a:off x="6299587" y="2940578"/>
                <a:ext cx="1214616" cy="1142970"/>
                <a:chOff x="6288731" y="2971812"/>
                <a:chExt cx="1214616" cy="1142970"/>
              </a:xfrm>
              <a:solidFill>
                <a:schemeClr val="tx1">
                  <a:lumMod val="95000"/>
                  <a:lumOff val="5000"/>
                </a:schemeClr>
              </a:solidFill>
              <a:effectLst>
                <a:outerShdw blurRad="431800" dist="38100" dir="16200000" rotWithShape="0">
                  <a:prstClr val="black">
                    <a:alpha val="40000"/>
                  </a:prstClr>
                </a:outerShdw>
              </a:effectLst>
            </p:grpSpPr>
            <p:sp>
              <p:nvSpPr>
                <p:cNvPr id="72" name="Freeform 71"/>
                <p:cNvSpPr/>
                <p:nvPr/>
              </p:nvSpPr>
              <p:spPr bwMode="auto">
                <a:xfrm rot="10800000">
                  <a:off x="6288731" y="3124208"/>
                  <a:ext cx="1214616" cy="990574"/>
                </a:xfrm>
                <a:custGeom>
                  <a:avLst/>
                  <a:gdLst>
                    <a:gd name="connsiteX0" fmla="*/ 0 w 1214616"/>
                    <a:gd name="connsiteY0" fmla="*/ 0 h 990574"/>
                    <a:gd name="connsiteX1" fmla="*/ 1214616 w 1214616"/>
                    <a:gd name="connsiteY1" fmla="*/ 0 h 990574"/>
                    <a:gd name="connsiteX2" fmla="*/ 1204508 w 1214616"/>
                    <a:gd name="connsiteY2" fmla="*/ 169215 h 990574"/>
                    <a:gd name="connsiteX3" fmla="*/ 607308 w 1214616"/>
                    <a:gd name="connsiteY3" fmla="*/ 990574 h 990574"/>
                    <a:gd name="connsiteX4" fmla="*/ 10109 w 1214616"/>
                    <a:gd name="connsiteY4" fmla="*/ 169215 h 99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616" h="990574">
                      <a:moveTo>
                        <a:pt x="0" y="0"/>
                      </a:moveTo>
                      <a:lnTo>
                        <a:pt x="1214616" y="0"/>
                      </a:lnTo>
                      <a:lnTo>
                        <a:pt x="1204508" y="169215"/>
                      </a:lnTo>
                      <a:cubicBezTo>
                        <a:pt x="1147666" y="637963"/>
                        <a:pt x="901889" y="990574"/>
                        <a:pt x="607308" y="990574"/>
                      </a:cubicBezTo>
                      <a:cubicBezTo>
                        <a:pt x="312727" y="990574"/>
                        <a:pt x="66950" y="637963"/>
                        <a:pt x="10109" y="169215"/>
                      </a:cubicBezTo>
                      <a:close/>
                    </a:path>
                  </a:pathLst>
                </a:custGeom>
                <a:grpFill/>
                <a:ln w="9525" cap="flat" cmpd="sng" algn="ctr">
                  <a:noFill/>
                  <a:prstDash val="solid"/>
                  <a:round/>
                  <a:headEnd type="none" w="med" len="med"/>
                  <a:tailEnd type="none" w="med" len="med"/>
                </a:ln>
                <a:effectLst>
                  <a:innerShdw blurRad="647700">
                    <a:prstClr val="black"/>
                  </a:inn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73" name="Rectangle 72"/>
                <p:cNvSpPr/>
                <p:nvPr/>
              </p:nvSpPr>
              <p:spPr bwMode="auto">
                <a:xfrm>
                  <a:off x="6781742" y="2971812"/>
                  <a:ext cx="228594" cy="228594"/>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sp>
            <p:nvSpPr>
              <p:cNvPr id="71" name="dèn 0"/>
              <p:cNvSpPr/>
              <p:nvPr/>
            </p:nvSpPr>
            <p:spPr bwMode="auto">
              <a:xfrm>
                <a:off x="5949194" y="4083548"/>
                <a:ext cx="1864248" cy="1633966"/>
              </a:xfrm>
              <a:prstGeom prst="trapezoid">
                <a:avLst>
                  <a:gd name="adj" fmla="val 30010"/>
                </a:avLst>
              </a:prstGeom>
              <a:gradFill>
                <a:gsLst>
                  <a:gs pos="0">
                    <a:schemeClr val="bg1"/>
                  </a:gs>
                  <a:gs pos="68000">
                    <a:srgbClr val="B3EBFF">
                      <a:alpha val="68000"/>
                    </a:srgbClr>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grpSp>
      <p:sp>
        <p:nvSpPr>
          <p:cNvPr id="5" name="Rounded Rectangle 4"/>
          <p:cNvSpPr/>
          <p:nvPr/>
        </p:nvSpPr>
        <p:spPr bwMode="auto">
          <a:xfrm>
            <a:off x="731078" y="1901302"/>
            <a:ext cx="533386" cy="2895524"/>
          </a:xfrm>
          <a:prstGeom prst="roundRect">
            <a:avLst/>
          </a:prstGeom>
          <a:solidFill>
            <a:schemeClr val="bg1">
              <a:lumMod val="5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7" name="3"/>
          <p:cNvSpPr/>
          <p:nvPr/>
        </p:nvSpPr>
        <p:spPr bwMode="auto">
          <a:xfrm>
            <a:off x="930117" y="4241435"/>
            <a:ext cx="708379" cy="380990"/>
          </a:xfrm>
          <a:custGeom>
            <a:avLst/>
            <a:gdLst>
              <a:gd name="connsiteX0" fmla="*/ 190495 w 908460"/>
              <a:gd name="connsiteY0" fmla="*/ 0 h 380990"/>
              <a:gd name="connsiteX1" fmla="*/ 325195 w 908460"/>
              <a:gd name="connsiteY1" fmla="*/ 55795 h 380990"/>
              <a:gd name="connsiteX2" fmla="*/ 364639 w 908460"/>
              <a:gd name="connsiteY2" fmla="*/ 114297 h 380990"/>
              <a:gd name="connsiteX3" fmla="*/ 908460 w 908460"/>
              <a:gd name="connsiteY3" fmla="*/ 114297 h 380990"/>
              <a:gd name="connsiteX4" fmla="*/ 908460 w 908460"/>
              <a:gd name="connsiteY4" fmla="*/ 266693 h 380990"/>
              <a:gd name="connsiteX5" fmla="*/ 364639 w 908460"/>
              <a:gd name="connsiteY5" fmla="*/ 266693 h 380990"/>
              <a:gd name="connsiteX6" fmla="*/ 325195 w 908460"/>
              <a:gd name="connsiteY6" fmla="*/ 325195 h 380990"/>
              <a:gd name="connsiteX7" fmla="*/ 190495 w 908460"/>
              <a:gd name="connsiteY7" fmla="*/ 380990 h 380990"/>
              <a:gd name="connsiteX8" fmla="*/ 0 w 908460"/>
              <a:gd name="connsiteY8" fmla="*/ 190495 h 380990"/>
              <a:gd name="connsiteX9" fmla="*/ 190495 w 908460"/>
              <a:gd name="connsiteY9" fmla="*/ 0 h 38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460" h="380990">
                <a:moveTo>
                  <a:pt x="190495" y="0"/>
                </a:moveTo>
                <a:cubicBezTo>
                  <a:pt x="243099" y="0"/>
                  <a:pt x="290722" y="21322"/>
                  <a:pt x="325195" y="55795"/>
                </a:cubicBezTo>
                <a:lnTo>
                  <a:pt x="364639" y="114297"/>
                </a:lnTo>
                <a:lnTo>
                  <a:pt x="908460" y="114297"/>
                </a:lnTo>
                <a:lnTo>
                  <a:pt x="908460" y="266693"/>
                </a:lnTo>
                <a:lnTo>
                  <a:pt x="364639" y="266693"/>
                </a:lnTo>
                <a:lnTo>
                  <a:pt x="325195" y="325195"/>
                </a:lnTo>
                <a:cubicBezTo>
                  <a:pt x="290722" y="359668"/>
                  <a:pt x="243099" y="380990"/>
                  <a:pt x="190495" y="380990"/>
                </a:cubicBezTo>
                <a:cubicBezTo>
                  <a:pt x="85288" y="380990"/>
                  <a:pt x="0" y="295702"/>
                  <a:pt x="0" y="190495"/>
                </a:cubicBezTo>
                <a:cubicBezTo>
                  <a:pt x="0" y="85288"/>
                  <a:pt x="85288" y="0"/>
                  <a:pt x="190495" y="0"/>
                </a:cubicBezTo>
                <a:close/>
              </a:path>
            </a:pathLst>
          </a:custGeom>
          <a:solidFill>
            <a:srgbClr val="FFC000"/>
          </a:solidFill>
          <a:ln w="9525" cap="flat" cmpd="sng" algn="ctr">
            <a:solidFill>
              <a:srgbClr val="FFFFFF"/>
            </a:solidFill>
            <a:prstDash val="solid"/>
            <a:round/>
            <a:headEnd type="none" w="med" len="med"/>
            <a:tailEnd type="none" w="med" len="med"/>
          </a:ln>
          <a:effectLst>
            <a:outerShdw blurRad="4445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65" name="4"/>
          <p:cNvSpPr/>
          <p:nvPr/>
        </p:nvSpPr>
        <p:spPr bwMode="auto">
          <a:xfrm>
            <a:off x="903666" y="3511662"/>
            <a:ext cx="708379" cy="380990"/>
          </a:xfrm>
          <a:custGeom>
            <a:avLst/>
            <a:gdLst>
              <a:gd name="connsiteX0" fmla="*/ 190495 w 908460"/>
              <a:gd name="connsiteY0" fmla="*/ 0 h 380990"/>
              <a:gd name="connsiteX1" fmla="*/ 325195 w 908460"/>
              <a:gd name="connsiteY1" fmla="*/ 55795 h 380990"/>
              <a:gd name="connsiteX2" fmla="*/ 364639 w 908460"/>
              <a:gd name="connsiteY2" fmla="*/ 114297 h 380990"/>
              <a:gd name="connsiteX3" fmla="*/ 908460 w 908460"/>
              <a:gd name="connsiteY3" fmla="*/ 114297 h 380990"/>
              <a:gd name="connsiteX4" fmla="*/ 908460 w 908460"/>
              <a:gd name="connsiteY4" fmla="*/ 266693 h 380990"/>
              <a:gd name="connsiteX5" fmla="*/ 364639 w 908460"/>
              <a:gd name="connsiteY5" fmla="*/ 266693 h 380990"/>
              <a:gd name="connsiteX6" fmla="*/ 325195 w 908460"/>
              <a:gd name="connsiteY6" fmla="*/ 325195 h 380990"/>
              <a:gd name="connsiteX7" fmla="*/ 190495 w 908460"/>
              <a:gd name="connsiteY7" fmla="*/ 380990 h 380990"/>
              <a:gd name="connsiteX8" fmla="*/ 0 w 908460"/>
              <a:gd name="connsiteY8" fmla="*/ 190495 h 380990"/>
              <a:gd name="connsiteX9" fmla="*/ 190495 w 908460"/>
              <a:gd name="connsiteY9" fmla="*/ 0 h 38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460" h="380990">
                <a:moveTo>
                  <a:pt x="190495" y="0"/>
                </a:moveTo>
                <a:cubicBezTo>
                  <a:pt x="243099" y="0"/>
                  <a:pt x="290722" y="21322"/>
                  <a:pt x="325195" y="55795"/>
                </a:cubicBezTo>
                <a:lnTo>
                  <a:pt x="364639" y="114297"/>
                </a:lnTo>
                <a:lnTo>
                  <a:pt x="908460" y="114297"/>
                </a:lnTo>
                <a:lnTo>
                  <a:pt x="908460" y="266693"/>
                </a:lnTo>
                <a:lnTo>
                  <a:pt x="364639" y="266693"/>
                </a:lnTo>
                <a:lnTo>
                  <a:pt x="325195" y="325195"/>
                </a:lnTo>
                <a:cubicBezTo>
                  <a:pt x="290722" y="359668"/>
                  <a:pt x="243099" y="380990"/>
                  <a:pt x="190495" y="380990"/>
                </a:cubicBezTo>
                <a:cubicBezTo>
                  <a:pt x="85288" y="380990"/>
                  <a:pt x="0" y="295702"/>
                  <a:pt x="0" y="190495"/>
                </a:cubicBezTo>
                <a:cubicBezTo>
                  <a:pt x="0" y="85288"/>
                  <a:pt x="85288" y="0"/>
                  <a:pt x="190495" y="0"/>
                </a:cubicBezTo>
                <a:close/>
              </a:path>
            </a:pathLst>
          </a:custGeom>
          <a:solidFill>
            <a:srgbClr val="B147B9"/>
          </a:solidFill>
          <a:ln w="9525" cap="flat" cmpd="sng" algn="ctr">
            <a:solidFill>
              <a:srgbClr val="FFFFFF"/>
            </a:solidFill>
            <a:prstDash val="solid"/>
            <a:round/>
            <a:headEnd type="none" w="med" len="med"/>
            <a:tailEnd type="none" w="med" len="med"/>
          </a:ln>
          <a:effectLst>
            <a:outerShdw blurRad="4445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81" name="1"/>
          <p:cNvSpPr/>
          <p:nvPr/>
        </p:nvSpPr>
        <p:spPr bwMode="auto">
          <a:xfrm>
            <a:off x="903667" y="2112554"/>
            <a:ext cx="708379" cy="380990"/>
          </a:xfrm>
          <a:custGeom>
            <a:avLst/>
            <a:gdLst>
              <a:gd name="connsiteX0" fmla="*/ 190495 w 908460"/>
              <a:gd name="connsiteY0" fmla="*/ 0 h 380990"/>
              <a:gd name="connsiteX1" fmla="*/ 325195 w 908460"/>
              <a:gd name="connsiteY1" fmla="*/ 55795 h 380990"/>
              <a:gd name="connsiteX2" fmla="*/ 364639 w 908460"/>
              <a:gd name="connsiteY2" fmla="*/ 114297 h 380990"/>
              <a:gd name="connsiteX3" fmla="*/ 908460 w 908460"/>
              <a:gd name="connsiteY3" fmla="*/ 114297 h 380990"/>
              <a:gd name="connsiteX4" fmla="*/ 908460 w 908460"/>
              <a:gd name="connsiteY4" fmla="*/ 266693 h 380990"/>
              <a:gd name="connsiteX5" fmla="*/ 364639 w 908460"/>
              <a:gd name="connsiteY5" fmla="*/ 266693 h 380990"/>
              <a:gd name="connsiteX6" fmla="*/ 325195 w 908460"/>
              <a:gd name="connsiteY6" fmla="*/ 325195 h 380990"/>
              <a:gd name="connsiteX7" fmla="*/ 190495 w 908460"/>
              <a:gd name="connsiteY7" fmla="*/ 380990 h 380990"/>
              <a:gd name="connsiteX8" fmla="*/ 0 w 908460"/>
              <a:gd name="connsiteY8" fmla="*/ 190495 h 380990"/>
              <a:gd name="connsiteX9" fmla="*/ 190495 w 908460"/>
              <a:gd name="connsiteY9" fmla="*/ 0 h 38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460" h="380990">
                <a:moveTo>
                  <a:pt x="190495" y="0"/>
                </a:moveTo>
                <a:cubicBezTo>
                  <a:pt x="243099" y="0"/>
                  <a:pt x="290722" y="21322"/>
                  <a:pt x="325195" y="55795"/>
                </a:cubicBezTo>
                <a:lnTo>
                  <a:pt x="364639" y="114297"/>
                </a:lnTo>
                <a:lnTo>
                  <a:pt x="908460" y="114297"/>
                </a:lnTo>
                <a:lnTo>
                  <a:pt x="908460" y="266693"/>
                </a:lnTo>
                <a:lnTo>
                  <a:pt x="364639" y="266693"/>
                </a:lnTo>
                <a:lnTo>
                  <a:pt x="325195" y="325195"/>
                </a:lnTo>
                <a:cubicBezTo>
                  <a:pt x="290722" y="359668"/>
                  <a:pt x="243099" y="380990"/>
                  <a:pt x="190495" y="380990"/>
                </a:cubicBezTo>
                <a:cubicBezTo>
                  <a:pt x="85288" y="380990"/>
                  <a:pt x="0" y="295702"/>
                  <a:pt x="0" y="190495"/>
                </a:cubicBezTo>
                <a:cubicBezTo>
                  <a:pt x="0" y="85288"/>
                  <a:pt x="85288" y="0"/>
                  <a:pt x="190495" y="0"/>
                </a:cubicBezTo>
                <a:close/>
              </a:path>
            </a:pathLst>
          </a:custGeom>
          <a:solidFill>
            <a:srgbClr val="00B050"/>
          </a:solidFill>
          <a:ln w="9525" cap="flat" cmpd="sng" algn="ctr">
            <a:solidFill>
              <a:srgbClr val="FFFFFF"/>
            </a:solidFill>
            <a:prstDash val="solid"/>
            <a:round/>
            <a:headEnd type="none" w="med" len="med"/>
            <a:tailEnd type="none" w="med" len="med"/>
          </a:ln>
          <a:effectLst>
            <a:outerShdw blurRad="4445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82" name="0"/>
          <p:cNvSpPr/>
          <p:nvPr/>
        </p:nvSpPr>
        <p:spPr bwMode="auto">
          <a:xfrm>
            <a:off x="930119" y="2784420"/>
            <a:ext cx="708379" cy="380990"/>
          </a:xfrm>
          <a:custGeom>
            <a:avLst/>
            <a:gdLst>
              <a:gd name="connsiteX0" fmla="*/ 190495 w 908460"/>
              <a:gd name="connsiteY0" fmla="*/ 0 h 380990"/>
              <a:gd name="connsiteX1" fmla="*/ 325195 w 908460"/>
              <a:gd name="connsiteY1" fmla="*/ 55795 h 380990"/>
              <a:gd name="connsiteX2" fmla="*/ 364639 w 908460"/>
              <a:gd name="connsiteY2" fmla="*/ 114297 h 380990"/>
              <a:gd name="connsiteX3" fmla="*/ 908460 w 908460"/>
              <a:gd name="connsiteY3" fmla="*/ 114297 h 380990"/>
              <a:gd name="connsiteX4" fmla="*/ 908460 w 908460"/>
              <a:gd name="connsiteY4" fmla="*/ 266693 h 380990"/>
              <a:gd name="connsiteX5" fmla="*/ 364639 w 908460"/>
              <a:gd name="connsiteY5" fmla="*/ 266693 h 380990"/>
              <a:gd name="connsiteX6" fmla="*/ 325195 w 908460"/>
              <a:gd name="connsiteY6" fmla="*/ 325195 h 380990"/>
              <a:gd name="connsiteX7" fmla="*/ 190495 w 908460"/>
              <a:gd name="connsiteY7" fmla="*/ 380990 h 380990"/>
              <a:gd name="connsiteX8" fmla="*/ 0 w 908460"/>
              <a:gd name="connsiteY8" fmla="*/ 190495 h 380990"/>
              <a:gd name="connsiteX9" fmla="*/ 190495 w 908460"/>
              <a:gd name="connsiteY9" fmla="*/ 0 h 38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460" h="380990">
                <a:moveTo>
                  <a:pt x="190495" y="0"/>
                </a:moveTo>
                <a:cubicBezTo>
                  <a:pt x="243099" y="0"/>
                  <a:pt x="290722" y="21322"/>
                  <a:pt x="325195" y="55795"/>
                </a:cubicBezTo>
                <a:lnTo>
                  <a:pt x="364639" y="114297"/>
                </a:lnTo>
                <a:lnTo>
                  <a:pt x="908460" y="114297"/>
                </a:lnTo>
                <a:lnTo>
                  <a:pt x="908460" y="266693"/>
                </a:lnTo>
                <a:lnTo>
                  <a:pt x="364639" y="266693"/>
                </a:lnTo>
                <a:lnTo>
                  <a:pt x="325195" y="325195"/>
                </a:lnTo>
                <a:cubicBezTo>
                  <a:pt x="290722" y="359668"/>
                  <a:pt x="243099" y="380990"/>
                  <a:pt x="190495" y="380990"/>
                </a:cubicBezTo>
                <a:cubicBezTo>
                  <a:pt x="85288" y="380990"/>
                  <a:pt x="0" y="295702"/>
                  <a:pt x="0" y="190495"/>
                </a:cubicBezTo>
                <a:cubicBezTo>
                  <a:pt x="0" y="85288"/>
                  <a:pt x="85288" y="0"/>
                  <a:pt x="190495" y="0"/>
                </a:cubicBezTo>
                <a:close/>
              </a:path>
            </a:pathLst>
          </a:custGeom>
          <a:solidFill>
            <a:srgbClr val="0066FF"/>
          </a:solidFill>
          <a:ln w="9525" cap="flat" cmpd="sng" algn="ctr">
            <a:solidFill>
              <a:srgbClr val="FFFFFF"/>
            </a:solidFill>
            <a:prstDash val="solid"/>
            <a:round/>
            <a:headEnd type="none" w="med" len="med"/>
            <a:tailEnd type="none" w="med" len="med"/>
          </a:ln>
          <a:effectLst>
            <a:outerShdw blurRad="4445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cxnSp>
        <p:nvCxnSpPr>
          <p:cNvPr id="85" name="Elbow Connector 84"/>
          <p:cNvCxnSpPr/>
          <p:nvPr/>
        </p:nvCxnSpPr>
        <p:spPr bwMode="auto">
          <a:xfrm flipV="1">
            <a:off x="1590587" y="2286998"/>
            <a:ext cx="2763496" cy="677359"/>
          </a:xfrm>
          <a:prstGeom prst="bentConnector3">
            <a:avLst>
              <a:gd name="adj1" fmla="val 101531"/>
            </a:avLst>
          </a:prstGeom>
          <a:solidFill>
            <a:schemeClr val="accent1"/>
          </a:solidFill>
          <a:ln w="9525" cap="flat" cmpd="sng" algn="ctr">
            <a:solidFill>
              <a:srgbClr val="0066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Elbow Connector 89"/>
          <p:cNvCxnSpPr>
            <a:stCxn id="81" idx="4"/>
          </p:cNvCxnSpPr>
          <p:nvPr/>
        </p:nvCxnSpPr>
        <p:spPr bwMode="auto">
          <a:xfrm flipV="1">
            <a:off x="1612046" y="2305643"/>
            <a:ext cx="4548554" cy="73604"/>
          </a:xfrm>
          <a:prstGeom prst="bentConnector3">
            <a:avLst>
              <a:gd name="adj1" fmla="val 50000"/>
            </a:avLst>
          </a:prstGeom>
          <a:solidFill>
            <a:schemeClr val="accent1"/>
          </a:solidFill>
          <a:ln w="952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Oval 103"/>
          <p:cNvSpPr/>
          <p:nvPr/>
        </p:nvSpPr>
        <p:spPr bwMode="auto">
          <a:xfrm flipV="1">
            <a:off x="5881499" y="1427563"/>
            <a:ext cx="867565" cy="229921"/>
          </a:xfrm>
          <a:prstGeom prst="ellipse">
            <a:avLst/>
          </a:prstGeom>
          <a:solidFill>
            <a:schemeClr val="bg1">
              <a:alpha val="64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06" name="Oval 105"/>
          <p:cNvSpPr/>
          <p:nvPr/>
        </p:nvSpPr>
        <p:spPr bwMode="auto">
          <a:xfrm flipV="1">
            <a:off x="5833844" y="1597435"/>
            <a:ext cx="867565" cy="125567"/>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nvGrpSpPr>
          <p:cNvPr id="107" name="Group 106"/>
          <p:cNvGrpSpPr/>
          <p:nvPr/>
        </p:nvGrpSpPr>
        <p:grpSpPr>
          <a:xfrm flipV="1">
            <a:off x="5579013" y="779833"/>
            <a:ext cx="1355816" cy="1525380"/>
            <a:chOff x="5949194" y="2940578"/>
            <a:chExt cx="1864248" cy="2776936"/>
          </a:xfrm>
        </p:grpSpPr>
        <p:grpSp>
          <p:nvGrpSpPr>
            <p:cNvPr id="108" name="Group 107"/>
            <p:cNvGrpSpPr/>
            <p:nvPr/>
          </p:nvGrpSpPr>
          <p:grpSpPr>
            <a:xfrm>
              <a:off x="6299587" y="2940578"/>
              <a:ext cx="1214616" cy="1142970"/>
              <a:chOff x="6288731" y="2971812"/>
              <a:chExt cx="1214616" cy="1142970"/>
            </a:xfrm>
            <a:solidFill>
              <a:schemeClr val="tx1">
                <a:lumMod val="95000"/>
                <a:lumOff val="5000"/>
              </a:schemeClr>
            </a:solidFill>
            <a:effectLst>
              <a:outerShdw blurRad="431800" dist="38100" dir="16200000" rotWithShape="0">
                <a:prstClr val="black">
                  <a:alpha val="40000"/>
                </a:prstClr>
              </a:outerShdw>
            </a:effectLst>
          </p:grpSpPr>
          <p:sp>
            <p:nvSpPr>
              <p:cNvPr id="110" name="Freeform 109"/>
              <p:cNvSpPr/>
              <p:nvPr/>
            </p:nvSpPr>
            <p:spPr bwMode="auto">
              <a:xfrm rot="10800000">
                <a:off x="6288731" y="3124208"/>
                <a:ext cx="1214616" cy="990574"/>
              </a:xfrm>
              <a:custGeom>
                <a:avLst/>
                <a:gdLst>
                  <a:gd name="connsiteX0" fmla="*/ 0 w 1214616"/>
                  <a:gd name="connsiteY0" fmla="*/ 0 h 990574"/>
                  <a:gd name="connsiteX1" fmla="*/ 1214616 w 1214616"/>
                  <a:gd name="connsiteY1" fmla="*/ 0 h 990574"/>
                  <a:gd name="connsiteX2" fmla="*/ 1204508 w 1214616"/>
                  <a:gd name="connsiteY2" fmla="*/ 169215 h 990574"/>
                  <a:gd name="connsiteX3" fmla="*/ 607308 w 1214616"/>
                  <a:gd name="connsiteY3" fmla="*/ 990574 h 990574"/>
                  <a:gd name="connsiteX4" fmla="*/ 10109 w 1214616"/>
                  <a:gd name="connsiteY4" fmla="*/ 169215 h 99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616" h="990574">
                    <a:moveTo>
                      <a:pt x="0" y="0"/>
                    </a:moveTo>
                    <a:lnTo>
                      <a:pt x="1214616" y="0"/>
                    </a:lnTo>
                    <a:lnTo>
                      <a:pt x="1204508" y="169215"/>
                    </a:lnTo>
                    <a:cubicBezTo>
                      <a:pt x="1147666" y="637963"/>
                      <a:pt x="901889" y="990574"/>
                      <a:pt x="607308" y="990574"/>
                    </a:cubicBezTo>
                    <a:cubicBezTo>
                      <a:pt x="312727" y="990574"/>
                      <a:pt x="66950" y="637963"/>
                      <a:pt x="10109" y="169215"/>
                    </a:cubicBezTo>
                    <a:close/>
                  </a:path>
                </a:pathLst>
              </a:custGeom>
              <a:grpFill/>
              <a:ln w="9525" cap="flat" cmpd="sng" algn="ctr">
                <a:noFill/>
                <a:prstDash val="solid"/>
                <a:round/>
                <a:headEnd type="none" w="med" len="med"/>
                <a:tailEnd type="none" w="med" len="med"/>
              </a:ln>
              <a:effectLst>
                <a:innerShdw blurRad="647700">
                  <a:prstClr val="black"/>
                </a:inn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11" name="Rectangle 110"/>
              <p:cNvSpPr/>
              <p:nvPr/>
            </p:nvSpPr>
            <p:spPr bwMode="auto">
              <a:xfrm>
                <a:off x="6781742" y="2971812"/>
                <a:ext cx="228594" cy="228594"/>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sp>
          <p:nvSpPr>
            <p:cNvPr id="109" name="dèn 1"/>
            <p:cNvSpPr/>
            <p:nvPr/>
          </p:nvSpPr>
          <p:spPr bwMode="auto">
            <a:xfrm>
              <a:off x="5949194" y="4083548"/>
              <a:ext cx="1864248" cy="1633966"/>
            </a:xfrm>
            <a:prstGeom prst="trapezoid">
              <a:avLst>
                <a:gd name="adj" fmla="val 30010"/>
              </a:avLst>
            </a:prstGeom>
            <a:gradFill>
              <a:gsLst>
                <a:gs pos="0">
                  <a:schemeClr val="bg1"/>
                </a:gs>
                <a:gs pos="68000">
                  <a:srgbClr val="B3EBFF">
                    <a:alpha val="68000"/>
                  </a:srgbClr>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sp>
        <p:nvSpPr>
          <p:cNvPr id="114" name="Oval 113"/>
          <p:cNvSpPr/>
          <p:nvPr/>
        </p:nvSpPr>
        <p:spPr bwMode="auto">
          <a:xfrm rot="10800000" flipV="1">
            <a:off x="5759161" y="5519018"/>
            <a:ext cx="867565" cy="229921"/>
          </a:xfrm>
          <a:prstGeom prst="ellipse">
            <a:avLst/>
          </a:prstGeom>
          <a:solidFill>
            <a:schemeClr val="bg1">
              <a:alpha val="64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16" name="Oval 115"/>
          <p:cNvSpPr/>
          <p:nvPr/>
        </p:nvSpPr>
        <p:spPr bwMode="auto">
          <a:xfrm rot="10800000" flipV="1">
            <a:off x="5806816" y="5453499"/>
            <a:ext cx="867565" cy="125567"/>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nvGrpSpPr>
          <p:cNvPr id="118" name="Group 117"/>
          <p:cNvGrpSpPr/>
          <p:nvPr/>
        </p:nvGrpSpPr>
        <p:grpSpPr>
          <a:xfrm rot="10800000" flipV="1">
            <a:off x="5791024" y="4871289"/>
            <a:ext cx="883357" cy="627837"/>
            <a:chOff x="6288731" y="2971812"/>
            <a:chExt cx="1214616" cy="1142970"/>
          </a:xfrm>
          <a:solidFill>
            <a:schemeClr val="tx1">
              <a:lumMod val="95000"/>
              <a:lumOff val="5000"/>
            </a:schemeClr>
          </a:solidFill>
          <a:effectLst>
            <a:outerShdw blurRad="431800" dist="38100" dir="16200000" rotWithShape="0">
              <a:prstClr val="black">
                <a:alpha val="40000"/>
              </a:prstClr>
            </a:outerShdw>
          </a:effectLst>
        </p:grpSpPr>
        <p:sp>
          <p:nvSpPr>
            <p:cNvPr id="120" name="Freeform 119"/>
            <p:cNvSpPr/>
            <p:nvPr/>
          </p:nvSpPr>
          <p:spPr bwMode="auto">
            <a:xfrm rot="10800000">
              <a:off x="6288731" y="3124208"/>
              <a:ext cx="1214616" cy="990574"/>
            </a:xfrm>
            <a:custGeom>
              <a:avLst/>
              <a:gdLst>
                <a:gd name="connsiteX0" fmla="*/ 0 w 1214616"/>
                <a:gd name="connsiteY0" fmla="*/ 0 h 990574"/>
                <a:gd name="connsiteX1" fmla="*/ 1214616 w 1214616"/>
                <a:gd name="connsiteY1" fmla="*/ 0 h 990574"/>
                <a:gd name="connsiteX2" fmla="*/ 1204508 w 1214616"/>
                <a:gd name="connsiteY2" fmla="*/ 169215 h 990574"/>
                <a:gd name="connsiteX3" fmla="*/ 607308 w 1214616"/>
                <a:gd name="connsiteY3" fmla="*/ 990574 h 990574"/>
                <a:gd name="connsiteX4" fmla="*/ 10109 w 1214616"/>
                <a:gd name="connsiteY4" fmla="*/ 169215 h 99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616" h="990574">
                  <a:moveTo>
                    <a:pt x="0" y="0"/>
                  </a:moveTo>
                  <a:lnTo>
                    <a:pt x="1214616" y="0"/>
                  </a:lnTo>
                  <a:lnTo>
                    <a:pt x="1204508" y="169215"/>
                  </a:lnTo>
                  <a:cubicBezTo>
                    <a:pt x="1147666" y="637963"/>
                    <a:pt x="901889" y="990574"/>
                    <a:pt x="607308" y="990574"/>
                  </a:cubicBezTo>
                  <a:cubicBezTo>
                    <a:pt x="312727" y="990574"/>
                    <a:pt x="66950" y="637963"/>
                    <a:pt x="10109" y="169215"/>
                  </a:cubicBezTo>
                  <a:close/>
                </a:path>
              </a:pathLst>
            </a:custGeom>
            <a:grpFill/>
            <a:ln w="9525" cap="flat" cmpd="sng" algn="ctr">
              <a:noFill/>
              <a:prstDash val="solid"/>
              <a:round/>
              <a:headEnd type="none" w="med" len="med"/>
              <a:tailEnd type="none" w="med" len="med"/>
            </a:ln>
            <a:effectLst>
              <a:innerShdw blurRad="647700">
                <a:prstClr val="black"/>
              </a:inn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21" name="Rectangle 120"/>
            <p:cNvSpPr/>
            <p:nvPr/>
          </p:nvSpPr>
          <p:spPr bwMode="auto">
            <a:xfrm>
              <a:off x="6781742" y="2971812"/>
              <a:ext cx="228594" cy="228594"/>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sp>
        <p:nvSpPr>
          <p:cNvPr id="119" name="dèn4"/>
          <p:cNvSpPr/>
          <p:nvPr/>
        </p:nvSpPr>
        <p:spPr bwMode="auto">
          <a:xfrm rot="10800000" flipV="1">
            <a:off x="5573396" y="5499126"/>
            <a:ext cx="1355816" cy="897543"/>
          </a:xfrm>
          <a:prstGeom prst="trapezoid">
            <a:avLst>
              <a:gd name="adj" fmla="val 30010"/>
            </a:avLst>
          </a:prstGeom>
          <a:gradFill>
            <a:gsLst>
              <a:gs pos="0">
                <a:schemeClr val="bg1"/>
              </a:gs>
              <a:gs pos="68000">
                <a:srgbClr val="B3EBFF">
                  <a:alpha val="68000"/>
                </a:srgbClr>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dirty="0" smtClean="0">
              <a:ln>
                <a:noFill/>
              </a:ln>
              <a:solidFill>
                <a:schemeClr val="tx1"/>
              </a:solidFill>
              <a:effectLst/>
              <a:latin typeface="Times New Roman" pitchFamily="18" charset="0"/>
            </a:endParaRPr>
          </a:p>
        </p:txBody>
      </p:sp>
      <p:sp>
        <p:nvSpPr>
          <p:cNvPr id="123" name="Oval 122"/>
          <p:cNvSpPr/>
          <p:nvPr/>
        </p:nvSpPr>
        <p:spPr bwMode="auto">
          <a:xfrm rot="10800000" flipV="1">
            <a:off x="3558846" y="5464106"/>
            <a:ext cx="867565" cy="229921"/>
          </a:xfrm>
          <a:prstGeom prst="ellipse">
            <a:avLst/>
          </a:prstGeom>
          <a:solidFill>
            <a:schemeClr val="bg1">
              <a:alpha val="64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25" name="Oval 124"/>
          <p:cNvSpPr/>
          <p:nvPr/>
        </p:nvSpPr>
        <p:spPr bwMode="auto">
          <a:xfrm rot="10800000" flipV="1">
            <a:off x="3606501" y="5398587"/>
            <a:ext cx="867565" cy="125567"/>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nvGrpSpPr>
          <p:cNvPr id="127" name="Group 126"/>
          <p:cNvGrpSpPr/>
          <p:nvPr/>
        </p:nvGrpSpPr>
        <p:grpSpPr>
          <a:xfrm rot="10800000" flipV="1">
            <a:off x="3590709" y="4816377"/>
            <a:ext cx="883357" cy="627837"/>
            <a:chOff x="6288730" y="2971812"/>
            <a:chExt cx="1214617" cy="1142969"/>
          </a:xfrm>
          <a:solidFill>
            <a:schemeClr val="tx1">
              <a:lumMod val="95000"/>
              <a:lumOff val="5000"/>
            </a:schemeClr>
          </a:solidFill>
          <a:effectLst>
            <a:outerShdw blurRad="431800" dist="38100" dir="16200000" rotWithShape="0">
              <a:prstClr val="black">
                <a:alpha val="40000"/>
              </a:prstClr>
            </a:outerShdw>
          </a:effectLst>
        </p:grpSpPr>
        <p:sp>
          <p:nvSpPr>
            <p:cNvPr id="129" name="Freeform 128"/>
            <p:cNvSpPr/>
            <p:nvPr/>
          </p:nvSpPr>
          <p:spPr bwMode="auto">
            <a:xfrm rot="10800000">
              <a:off x="6288730" y="3124208"/>
              <a:ext cx="1214617" cy="990573"/>
            </a:xfrm>
            <a:custGeom>
              <a:avLst/>
              <a:gdLst>
                <a:gd name="connsiteX0" fmla="*/ 0 w 1214616"/>
                <a:gd name="connsiteY0" fmla="*/ 0 h 990574"/>
                <a:gd name="connsiteX1" fmla="*/ 1214616 w 1214616"/>
                <a:gd name="connsiteY1" fmla="*/ 0 h 990574"/>
                <a:gd name="connsiteX2" fmla="*/ 1204508 w 1214616"/>
                <a:gd name="connsiteY2" fmla="*/ 169215 h 990574"/>
                <a:gd name="connsiteX3" fmla="*/ 607308 w 1214616"/>
                <a:gd name="connsiteY3" fmla="*/ 990574 h 990574"/>
                <a:gd name="connsiteX4" fmla="*/ 10109 w 1214616"/>
                <a:gd name="connsiteY4" fmla="*/ 169215 h 99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616" h="990574">
                  <a:moveTo>
                    <a:pt x="0" y="0"/>
                  </a:moveTo>
                  <a:lnTo>
                    <a:pt x="1214616" y="0"/>
                  </a:lnTo>
                  <a:lnTo>
                    <a:pt x="1204508" y="169215"/>
                  </a:lnTo>
                  <a:cubicBezTo>
                    <a:pt x="1147666" y="637963"/>
                    <a:pt x="901889" y="990574"/>
                    <a:pt x="607308" y="990574"/>
                  </a:cubicBezTo>
                  <a:cubicBezTo>
                    <a:pt x="312727" y="990574"/>
                    <a:pt x="66950" y="637963"/>
                    <a:pt x="10109" y="169215"/>
                  </a:cubicBezTo>
                  <a:close/>
                </a:path>
              </a:pathLst>
            </a:custGeom>
            <a:grpFill/>
            <a:ln w="9525" cap="flat" cmpd="sng" algn="ctr">
              <a:noFill/>
              <a:prstDash val="solid"/>
              <a:round/>
              <a:headEnd type="none" w="med" len="med"/>
              <a:tailEnd type="none" w="med" len="med"/>
            </a:ln>
            <a:effectLst>
              <a:innerShdw blurRad="647700">
                <a:prstClr val="black"/>
              </a:inn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30" name="Rectangle 129"/>
            <p:cNvSpPr/>
            <p:nvPr/>
          </p:nvSpPr>
          <p:spPr bwMode="auto">
            <a:xfrm>
              <a:off x="6781742" y="2971812"/>
              <a:ext cx="228594" cy="228594"/>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sp>
        <p:nvSpPr>
          <p:cNvPr id="128" name="dend+ 3"/>
          <p:cNvSpPr/>
          <p:nvPr/>
        </p:nvSpPr>
        <p:spPr bwMode="auto">
          <a:xfrm rot="10800000" flipV="1">
            <a:off x="3373081" y="5444214"/>
            <a:ext cx="1355816" cy="897543"/>
          </a:xfrm>
          <a:prstGeom prst="trapezoid">
            <a:avLst>
              <a:gd name="adj" fmla="val 30010"/>
            </a:avLst>
          </a:prstGeom>
          <a:gradFill>
            <a:gsLst>
              <a:gs pos="0">
                <a:schemeClr val="bg1"/>
              </a:gs>
              <a:gs pos="68000">
                <a:srgbClr val="B3EBFF">
                  <a:alpha val="68000"/>
                </a:srgbClr>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31" name="WordArt 9">
            <a:extLst>
              <a:ext uri="{FF2B5EF4-FFF2-40B4-BE49-F238E27FC236}">
                <a16:creationId xmlns:a16="http://schemas.microsoft.com/office/drawing/2014/main" id="{8CC2BE99-5127-424E-8E1A-89BBFBE80CF6}"/>
              </a:ext>
            </a:extLst>
          </p:cNvPr>
          <p:cNvSpPr>
            <a:spLocks noChangeArrowheads="1" noChangeShapeType="1" noTextEdit="1"/>
          </p:cNvSpPr>
          <p:nvPr/>
        </p:nvSpPr>
        <p:spPr bwMode="auto">
          <a:xfrm>
            <a:off x="365963" y="596105"/>
            <a:ext cx="2905540" cy="483704"/>
          </a:xfrm>
          <a:prstGeom prst="rect">
            <a:avLst/>
          </a:prstGeom>
        </p:spPr>
        <p:txBody>
          <a:bodyPr wrap="none" fromWordArt="1">
            <a:prstTxWarp prst="textPlain">
              <a:avLst>
                <a:gd name="adj" fmla="val 50000"/>
              </a:avLst>
            </a:prstTxWarp>
          </a:bodyPr>
          <a:lstStyle/>
          <a:p>
            <a:pPr algn="ctr"/>
            <a:r>
              <a:rPr lang="vi-VN" sz="3600" kern="10" dirty="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Bài </a:t>
            </a:r>
            <a:r>
              <a:rPr lang="en-US" sz="3600" kern="10" dirty="0" smtClean="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9</a:t>
            </a:r>
            <a:r>
              <a:rPr lang="vi-VN" sz="3600" kern="10" dirty="0" smtClean="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a:t>
            </a:r>
            <a:r>
              <a:rPr lang="en-US" sz="3600" kern="10" dirty="0" smtClean="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THỜI TRANG</a:t>
            </a:r>
            <a:endParaRPr lang="en-US" sz="3600" kern="10" dirty="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
        <p:nvSpPr>
          <p:cNvPr id="132" name="Rectangle 131"/>
          <p:cNvSpPr/>
          <p:nvPr/>
        </p:nvSpPr>
        <p:spPr>
          <a:xfrm>
            <a:off x="4073683" y="843303"/>
            <a:ext cx="582211" cy="369332"/>
          </a:xfrm>
          <a:prstGeom prst="rect">
            <a:avLst/>
          </a:prstGeom>
        </p:spPr>
        <p:txBody>
          <a:bodyPr wrap="none">
            <a:spAutoFit/>
          </a:bodyPr>
          <a:lstStyle/>
          <a:p>
            <a:pPr algn="ctr"/>
            <a:r>
              <a:rPr lang="en-US"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a:t>
            </a:r>
            <a:endParaRPr lang="en-US"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33" name="Rectangle 132"/>
          <p:cNvSpPr/>
          <p:nvPr/>
        </p:nvSpPr>
        <p:spPr>
          <a:xfrm>
            <a:off x="6032848" y="882812"/>
            <a:ext cx="415499" cy="369332"/>
          </a:xfrm>
          <a:prstGeom prst="rect">
            <a:avLst/>
          </a:prstGeom>
        </p:spPr>
        <p:txBody>
          <a:bodyPr wrap="none">
            <a:spAutoFit/>
          </a:bodyPr>
          <a:lstStyle/>
          <a:p>
            <a:pPr algn="ctr"/>
            <a:r>
              <a:rPr lang="en-US"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20</a:t>
            </a:r>
            <a:endParaRPr lang="en-US"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34" name="Rectangle 133"/>
          <p:cNvSpPr/>
          <p:nvPr/>
        </p:nvSpPr>
        <p:spPr>
          <a:xfrm>
            <a:off x="3664332" y="5731709"/>
            <a:ext cx="793807" cy="369332"/>
          </a:xfrm>
          <a:prstGeom prst="rect">
            <a:avLst/>
          </a:prstGeom>
        </p:spPr>
        <p:txBody>
          <a:bodyPr wrap="none">
            <a:spAutoFit/>
          </a:bodyPr>
          <a:lstStyle/>
          <a:p>
            <a:pPr algn="ctr"/>
            <a:r>
              <a:rPr lang="en-US"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THỜI </a:t>
            </a:r>
            <a:endParaRPr lang="en-US"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35" name="Rectangle 134"/>
          <p:cNvSpPr/>
          <p:nvPr/>
        </p:nvSpPr>
        <p:spPr>
          <a:xfrm>
            <a:off x="5764538" y="5733772"/>
            <a:ext cx="979755" cy="369332"/>
          </a:xfrm>
          <a:prstGeom prst="rect">
            <a:avLst/>
          </a:prstGeom>
        </p:spPr>
        <p:txBody>
          <a:bodyPr wrap="none">
            <a:spAutoFit/>
          </a:bodyPr>
          <a:lstStyle/>
          <a:p>
            <a:pPr algn="ctr"/>
            <a:r>
              <a:rPr lang="en-US"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TRANG</a:t>
            </a:r>
            <a:endParaRPr lang="en-US"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448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p:cTn id="7" dur="500" fill="hold"/>
                                        <p:tgtEl>
                                          <p:spTgt spid="131"/>
                                        </p:tgtEl>
                                        <p:attrNameLst>
                                          <p:attrName>ppt_w</p:attrName>
                                        </p:attrNameLst>
                                      </p:cBhvr>
                                      <p:tavLst>
                                        <p:tav tm="0">
                                          <p:val>
                                            <p:fltVal val="0"/>
                                          </p:val>
                                        </p:tav>
                                        <p:tav tm="100000">
                                          <p:val>
                                            <p:strVal val="#ppt_w"/>
                                          </p:val>
                                        </p:tav>
                                      </p:tavLst>
                                    </p:anim>
                                    <p:anim calcmode="lin" valueType="num">
                                      <p:cBhvr>
                                        <p:cTn id="8" dur="500" fill="hold"/>
                                        <p:tgtEl>
                                          <p:spTgt spid="131"/>
                                        </p:tgtEl>
                                        <p:attrNameLst>
                                          <p:attrName>ppt_h</p:attrName>
                                        </p:attrNameLst>
                                      </p:cBhvr>
                                      <p:tavLst>
                                        <p:tav tm="0">
                                          <p:val>
                                            <p:fltVal val="0"/>
                                          </p:val>
                                        </p:tav>
                                        <p:tav tm="100000">
                                          <p:val>
                                            <p:strVal val="#ppt_h"/>
                                          </p:val>
                                        </p:tav>
                                      </p:tavLst>
                                    </p:anim>
                                    <p:animEffect transition="in" filter="fade">
                                      <p:cBhvr>
                                        <p:cTn id="9" dur="500"/>
                                        <p:tgtEl>
                                          <p:spTgt spid="13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fade">
                                      <p:cBhvr>
                                        <p:cTn id="14" dur="500"/>
                                        <p:tgtEl>
                                          <p:spTgt spid="90"/>
                                        </p:tgtEl>
                                      </p:cBhvr>
                                    </p:animEffect>
                                  </p:childTnLst>
                                </p:cTn>
                              </p:par>
                              <p:par>
                                <p:cTn id="15" presetID="10"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nodeType="with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500"/>
                                        <p:tgtEl>
                                          <p:spTgt spid="85"/>
                                        </p:tgtEl>
                                      </p:cBhvr>
                                    </p:animEffect>
                                  </p:childTnLst>
                                </p:cTn>
                              </p:par>
                              <p:par>
                                <p:cTn id="21" presetID="10"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2"/>
                                        </p:tgtEl>
                                        <p:attrNameLst>
                                          <p:attrName>style.visibility</p:attrName>
                                        </p:attrNameLst>
                                      </p:cBhvr>
                                      <p:to>
                                        <p:strVal val="visible"/>
                                      </p:to>
                                    </p:set>
                                    <p:animEffect transition="in" filter="fade">
                                      <p:cBhvr>
                                        <p:cTn id="28" dur="500"/>
                                        <p:tgtEl>
                                          <p:spTgt spid="1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3"/>
                                        </p:tgtEl>
                                        <p:attrNameLst>
                                          <p:attrName>style.visibility</p:attrName>
                                        </p:attrNameLst>
                                      </p:cBhvr>
                                      <p:to>
                                        <p:strVal val="visible"/>
                                      </p:to>
                                    </p:set>
                                    <p:animEffect transition="in" filter="fade">
                                      <p:cBhvr>
                                        <p:cTn id="33" dur="500"/>
                                        <p:tgtEl>
                                          <p:spTgt spid="13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4"/>
                                        </p:tgtEl>
                                        <p:attrNameLst>
                                          <p:attrName>style.visibility</p:attrName>
                                        </p:attrNameLst>
                                      </p:cBhvr>
                                      <p:to>
                                        <p:strVal val="visible"/>
                                      </p:to>
                                    </p:set>
                                    <p:animEffect transition="in" filter="fade">
                                      <p:cBhvr>
                                        <p:cTn id="38" dur="500"/>
                                        <p:tgtEl>
                                          <p:spTgt spid="134"/>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128"/>
                                        </p:tgtEl>
                                        <p:attrNameLst>
                                          <p:attrName>style.visibility</p:attrName>
                                        </p:attrNameLst>
                                      </p:cBhvr>
                                      <p:to>
                                        <p:strVal val="visible"/>
                                      </p:to>
                                    </p:set>
                                    <p:animEffect transition="in" filter="wipe(down)">
                                      <p:cBhvr>
                                        <p:cTn id="42" dur="500"/>
                                        <p:tgtEl>
                                          <p:spTgt spid="128"/>
                                        </p:tgtEl>
                                      </p:cBhvr>
                                    </p:animEffect>
                                  </p:childTnLst>
                                </p:cTn>
                              </p:par>
                            </p:childTnLst>
                          </p:cTn>
                        </p:par>
                        <p:par>
                          <p:cTn id="43" fill="hold">
                            <p:stCondLst>
                              <p:cond delay="1000"/>
                            </p:stCondLst>
                            <p:childTnLst>
                              <p:par>
                                <p:cTn id="44" presetID="22" presetClass="entr" presetSubtype="4" fill="hold" grpId="0" nodeType="afterEffect">
                                  <p:stCondLst>
                                    <p:cond delay="0"/>
                                  </p:stCondLst>
                                  <p:childTnLst>
                                    <p:set>
                                      <p:cBhvr>
                                        <p:cTn id="45" dur="1" fill="hold">
                                          <p:stCondLst>
                                            <p:cond delay="0"/>
                                          </p:stCondLst>
                                        </p:cTn>
                                        <p:tgtEl>
                                          <p:spTgt spid="135"/>
                                        </p:tgtEl>
                                        <p:attrNameLst>
                                          <p:attrName>style.visibility</p:attrName>
                                        </p:attrNameLst>
                                      </p:cBhvr>
                                      <p:to>
                                        <p:strVal val="visible"/>
                                      </p:to>
                                    </p:set>
                                    <p:animEffect transition="in" filter="wipe(down)">
                                      <p:cBhvr>
                                        <p:cTn id="46" dur="500"/>
                                        <p:tgtEl>
                                          <p:spTgt spid="135"/>
                                        </p:tgtEl>
                                      </p:cBhvr>
                                    </p:animEffect>
                                  </p:childTnLst>
                                </p:cTn>
                              </p:par>
                            </p:childTnLst>
                          </p:cTn>
                        </p:par>
                        <p:par>
                          <p:cTn id="47" fill="hold">
                            <p:stCondLst>
                              <p:cond delay="1500"/>
                            </p:stCondLst>
                            <p:childTnLst>
                              <p:par>
                                <p:cTn id="48" presetID="22" presetClass="entr" presetSubtype="4" fill="hold" grpId="0" nodeType="afterEffect">
                                  <p:stCondLst>
                                    <p:cond delay="0"/>
                                  </p:stCondLst>
                                  <p:childTnLst>
                                    <p:set>
                                      <p:cBhvr>
                                        <p:cTn id="49" dur="1" fill="hold">
                                          <p:stCondLst>
                                            <p:cond delay="0"/>
                                          </p:stCondLst>
                                        </p:cTn>
                                        <p:tgtEl>
                                          <p:spTgt spid="119"/>
                                        </p:tgtEl>
                                        <p:attrNameLst>
                                          <p:attrName>style.visibility</p:attrName>
                                        </p:attrNameLst>
                                      </p:cBhvr>
                                      <p:to>
                                        <p:strVal val="visible"/>
                                      </p:to>
                                    </p:set>
                                    <p:animEffect transition="in" filter="wipe(down)">
                                      <p:cBhvr>
                                        <p:cTn id="50"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8" grpId="0" animBg="1"/>
      <p:bldP spid="131" grpId="0"/>
      <p:bldP spid="132" grpId="0"/>
      <p:bldP spid="133" grpId="0"/>
      <p:bldP spid="134" grpId="0"/>
      <p:bldP spid="1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69" y="-18835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 name="Rectangle 2"/>
          <p:cNvSpPr/>
          <p:nvPr/>
        </p:nvSpPr>
        <p:spPr>
          <a:xfrm>
            <a:off x="628996" y="762912"/>
            <a:ext cx="6000404" cy="2092881"/>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Phong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cổ</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mặc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trang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dị</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a:t>
            </a:r>
            <a:r>
              <a:rPr lang="en-US" sz="2800" dirty="0" err="1" smtClean="0">
                <a:solidFill>
                  <a:srgbClr val="0070C0"/>
                </a:solidFill>
                <a:latin typeface="Times New Roman" panose="02020603050405020304" pitchFamily="18" charset="0"/>
                <a:cs typeface="Times New Roman" panose="02020603050405020304" pitchFamily="18" charset="0"/>
              </a:rPr>
              <a:t>ghiêm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túc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lịch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sự</a:t>
            </a:r>
            <a:r>
              <a:rPr lang="en-US" sz="2800" dirty="0" smtClean="0">
                <a:solidFill>
                  <a:srgbClr val="0070C0"/>
                </a:solidFill>
                <a:latin typeface="Times New Roman" panose="02020603050405020304" pitchFamily="18" charset="0"/>
                <a:cs typeface="Times New Roman" panose="02020603050405020304" pitchFamily="18" charset="0"/>
              </a:rPr>
              <a:t>.</a:t>
            </a:r>
            <a:r>
              <a:rPr lang="en-US" dirty="0"/>
              <a:t/>
            </a:r>
            <a:br>
              <a:rPr lang="en-US" dirty="0"/>
            </a:br>
            <a:r>
              <a:rPr lang="en-US" dirty="0"/>
              <a:t> </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2579552" y="2354733"/>
            <a:ext cx="4114799" cy="3385311"/>
          </a:xfrm>
          <a:prstGeom prst="rect">
            <a:avLst/>
          </a:prstGeom>
        </p:spPr>
      </p:pic>
      <p:sp>
        <p:nvSpPr>
          <p:cNvPr id="10" name="Rectangle 1"/>
          <p:cNvSpPr>
            <a:spLocks noChangeArrowheads="1"/>
          </p:cNvSpPr>
          <p:nvPr/>
        </p:nvSpPr>
        <p:spPr bwMode="auto">
          <a:xfrm>
            <a:off x="170656" y="96007"/>
            <a:ext cx="70725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smtClean="0">
                <a:solidFill>
                  <a:srgbClr val="339966"/>
                </a:solidFill>
              </a:rPr>
              <a:t>MỘT SỐ PHONG CÁCH THỜI TRANG</a:t>
            </a:r>
          </a:p>
          <a:p>
            <a:pPr>
              <a:spcBef>
                <a:spcPct val="50000"/>
              </a:spcBef>
            </a:pPr>
            <a:r>
              <a:rPr lang="vi-VN" sz="2800" b="1" u="sng" dirty="0" smtClean="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415816170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 name="Rectangle 2"/>
          <p:cNvSpPr/>
          <p:nvPr/>
        </p:nvSpPr>
        <p:spPr>
          <a:xfrm>
            <a:off x="838518" y="1430753"/>
            <a:ext cx="4572000" cy="3231654"/>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P</a:t>
            </a:r>
            <a:r>
              <a:rPr lang="vi-VN" sz="2800" dirty="0" smtClean="0">
                <a:solidFill>
                  <a:srgbClr val="0070C0"/>
                </a:solidFill>
                <a:latin typeface="Times New Roman" panose="02020603050405020304" pitchFamily="18" charset="0"/>
                <a:cs typeface="Times New Roman" panose="02020603050405020304" pitchFamily="18" charset="0"/>
              </a:rPr>
              <a:t>hong </a:t>
            </a:r>
            <a:r>
              <a:rPr lang="vi-VN" sz="2800" dirty="0">
                <a:solidFill>
                  <a:srgbClr val="0070C0"/>
                </a:solidFill>
                <a:latin typeface="Times New Roman" panose="02020603050405020304" pitchFamily="18" charset="0"/>
                <a:cs typeface="Times New Roman" panose="02020603050405020304" pitchFamily="18" charset="0"/>
              </a:rPr>
              <a:t>cách thể thao là cách mặc trang phục có thiết kế đơn </a:t>
            </a:r>
            <a:r>
              <a:rPr lang="vi-VN" sz="2800" dirty="0" smtClean="0">
                <a:solidFill>
                  <a:srgbClr val="0070C0"/>
                </a:solidFill>
                <a:latin typeface="Times New Roman" panose="02020603050405020304" pitchFamily="18" charset="0"/>
                <a:cs typeface="Times New Roman" panose="02020603050405020304" pitchFamily="18" charset="0"/>
              </a:rPr>
              <a:t>giản</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đường nét tạo cảm giác mạnh </a:t>
            </a:r>
            <a:r>
              <a:rPr lang="vi-VN" sz="2800" dirty="0" smtClean="0">
                <a:solidFill>
                  <a:srgbClr val="0070C0"/>
                </a:solidFill>
                <a:latin typeface="Times New Roman" panose="02020603050405020304" pitchFamily="18" charset="0"/>
                <a:cs typeface="Times New Roman" panose="02020603050405020304" pitchFamily="18" charset="0"/>
              </a:rPr>
              <a:t>mẽ</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khỏe </a:t>
            </a:r>
            <a:r>
              <a:rPr lang="vi-VN" sz="2800" dirty="0" smtClean="0">
                <a:solidFill>
                  <a:srgbClr val="0070C0"/>
                </a:solidFill>
                <a:latin typeface="Times New Roman" panose="02020603050405020304" pitchFamily="18" charset="0"/>
                <a:cs typeface="Times New Roman" panose="02020603050405020304" pitchFamily="18" charset="0"/>
              </a:rPr>
              <a:t>khoắn</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thoải mái khi vận động</a:t>
            </a:r>
          </a:p>
          <a:p>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562600" y="1658072"/>
            <a:ext cx="3276600" cy="3228553"/>
          </a:xfrm>
          <a:prstGeom prst="rect">
            <a:avLst/>
          </a:prstGeom>
        </p:spPr>
      </p:pic>
      <p:sp>
        <p:nvSpPr>
          <p:cNvPr id="10" name="Rectangle 1"/>
          <p:cNvSpPr>
            <a:spLocks noChangeArrowheads="1"/>
          </p:cNvSpPr>
          <p:nvPr/>
        </p:nvSpPr>
        <p:spPr bwMode="auto">
          <a:xfrm>
            <a:off x="170656" y="96007"/>
            <a:ext cx="70725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smtClean="0">
                <a:solidFill>
                  <a:srgbClr val="339966"/>
                </a:solidFill>
              </a:rPr>
              <a:t>MỘT SỐ PHONG CÁCH THỜI TRANG</a:t>
            </a:r>
          </a:p>
          <a:p>
            <a:pPr>
              <a:spcBef>
                <a:spcPct val="50000"/>
              </a:spcBef>
            </a:pPr>
            <a:endParaRPr lang="en-US" altLang="vi-VN" sz="2800" b="1" u="sng" dirty="0">
              <a:solidFill>
                <a:srgbClr val="339966"/>
              </a:solidFill>
            </a:endParaRPr>
          </a:p>
        </p:txBody>
      </p:sp>
    </p:spTree>
    <p:extLst>
      <p:ext uri="{BB962C8B-B14F-4D97-AF65-F5344CB8AC3E}">
        <p14:creationId xmlns:p14="http://schemas.microsoft.com/office/powerpoint/2010/main" val="608252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 name="Rectangle 2"/>
          <p:cNvSpPr/>
          <p:nvPr/>
        </p:nvSpPr>
        <p:spPr>
          <a:xfrm>
            <a:off x="838518" y="1430753"/>
            <a:ext cx="4572000" cy="3508653"/>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P</a:t>
            </a:r>
            <a:r>
              <a:rPr lang="vi-VN" sz="2800" dirty="0" smtClean="0">
                <a:solidFill>
                  <a:srgbClr val="0070C0"/>
                </a:solidFill>
                <a:latin typeface="Times New Roman" panose="02020603050405020304" pitchFamily="18" charset="0"/>
                <a:cs typeface="Times New Roman" panose="02020603050405020304" pitchFamily="18" charset="0"/>
              </a:rPr>
              <a:t>hong </a:t>
            </a:r>
            <a:r>
              <a:rPr lang="vi-VN" sz="2800" dirty="0">
                <a:solidFill>
                  <a:srgbClr val="0070C0"/>
                </a:solidFill>
                <a:latin typeface="Times New Roman" panose="02020603050405020304" pitchFamily="18" charset="0"/>
                <a:cs typeface="Times New Roman" panose="02020603050405020304" pitchFamily="18" charset="0"/>
              </a:rPr>
              <a:t>cách dân gian là cách mặc trang phục có nét đặc trưng của trang phục dân tộc của  </a:t>
            </a:r>
            <a:r>
              <a:rPr lang="vi-VN" sz="2800" dirty="0" smtClean="0">
                <a:solidFill>
                  <a:srgbClr val="0070C0"/>
                </a:solidFill>
                <a:latin typeface="Times New Roman" panose="02020603050405020304" pitchFamily="18" charset="0"/>
                <a:cs typeface="Times New Roman" panose="02020603050405020304" pitchFamily="18" charset="0"/>
              </a:rPr>
              <a:t>hoa</a:t>
            </a:r>
            <a:r>
              <a:rPr lang="en-US" sz="2800" dirty="0" smtClean="0">
                <a:solidFill>
                  <a:srgbClr val="0070C0"/>
                </a:solidFill>
                <a:latin typeface="Times New Roman" panose="02020603050405020304" pitchFamily="18" charset="0"/>
                <a:cs typeface="Times New Roman" panose="02020603050405020304" pitchFamily="18" charset="0"/>
              </a:rPr>
              <a:t> v</a:t>
            </a:r>
            <a:r>
              <a:rPr lang="vi-VN" sz="2800" dirty="0" smtClean="0">
                <a:solidFill>
                  <a:srgbClr val="0070C0"/>
                </a:solidFill>
                <a:latin typeface="Times New Roman" panose="02020603050405020304" pitchFamily="18" charset="0"/>
                <a:cs typeface="Times New Roman" panose="02020603050405020304" pitchFamily="18" charset="0"/>
              </a:rPr>
              <a:t>ăn</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c</a:t>
            </a:r>
            <a:r>
              <a:rPr lang="vi-VN" sz="2800" dirty="0" smtClean="0">
                <a:solidFill>
                  <a:srgbClr val="0070C0"/>
                </a:solidFill>
                <a:latin typeface="Times New Roman" panose="02020603050405020304" pitchFamily="18" charset="0"/>
                <a:cs typeface="Times New Roman" panose="02020603050405020304" pitchFamily="18" charset="0"/>
              </a:rPr>
              <a:t>hất liệu</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kiểu  dáng</a:t>
            </a:r>
          </a:p>
          <a:p>
            <a:r>
              <a:rPr lang="vi-VN" dirty="0"/>
              <a:t/>
            </a:r>
            <a:br>
              <a:rPr lang="vi-VN" dirty="0"/>
            </a:br>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585883" y="1748392"/>
            <a:ext cx="3314700" cy="2891622"/>
          </a:xfrm>
          <a:prstGeom prst="rect">
            <a:avLst/>
          </a:prstGeom>
        </p:spPr>
      </p:pic>
      <p:sp>
        <p:nvSpPr>
          <p:cNvPr id="10" name="Rectangle 1"/>
          <p:cNvSpPr>
            <a:spLocks noChangeArrowheads="1"/>
          </p:cNvSpPr>
          <p:nvPr/>
        </p:nvSpPr>
        <p:spPr bwMode="auto">
          <a:xfrm>
            <a:off x="170656" y="96007"/>
            <a:ext cx="70725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smtClean="0">
                <a:solidFill>
                  <a:srgbClr val="339966"/>
                </a:solidFill>
              </a:rPr>
              <a:t>MỘT SỐ PHONG CÁCH THỜI TRANG</a:t>
            </a:r>
          </a:p>
          <a:p>
            <a:pPr>
              <a:spcBef>
                <a:spcPct val="50000"/>
              </a:spcBef>
            </a:pPr>
            <a:r>
              <a:rPr lang="vi-VN" sz="2800" b="1" u="sng" dirty="0" smtClean="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32017788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 name="Rectangle 2"/>
          <p:cNvSpPr/>
          <p:nvPr/>
        </p:nvSpPr>
        <p:spPr>
          <a:xfrm>
            <a:off x="838518" y="1430753"/>
            <a:ext cx="4572000" cy="3785652"/>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T</a:t>
            </a:r>
            <a:r>
              <a:rPr lang="vi-VN" sz="2800" dirty="0" smtClean="0">
                <a:solidFill>
                  <a:srgbClr val="0070C0"/>
                </a:solidFill>
                <a:latin typeface="Times New Roman" panose="02020603050405020304" pitchFamily="18" charset="0"/>
                <a:cs typeface="Times New Roman" panose="02020603050405020304" pitchFamily="18" charset="0"/>
              </a:rPr>
              <a:t>rang </a:t>
            </a:r>
            <a:r>
              <a:rPr lang="vi-VN" sz="2800" dirty="0">
                <a:solidFill>
                  <a:srgbClr val="0070C0"/>
                </a:solidFill>
                <a:latin typeface="Times New Roman" panose="02020603050405020304" pitchFamily="18" charset="0"/>
                <a:cs typeface="Times New Roman" panose="02020603050405020304" pitchFamily="18" charset="0"/>
              </a:rPr>
              <a:t>phục lãng mạn và cách mặc trang phục thể hiện sự nhẹ nhàng mềm mại thông qua các đường </a:t>
            </a:r>
            <a:r>
              <a:rPr lang="vi-VN" sz="2800" dirty="0" smtClean="0">
                <a:solidFill>
                  <a:srgbClr val="0070C0"/>
                </a:solidFill>
                <a:latin typeface="Times New Roman" panose="02020603050405020304" pitchFamily="18" charset="0"/>
                <a:cs typeface="Times New Roman" panose="02020603050405020304" pitchFamily="18" charset="0"/>
              </a:rPr>
              <a:t>cong</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đường uốn lượn</a:t>
            </a:r>
          </a:p>
          <a:p>
            <a:r>
              <a:rPr lang="vi-VN" dirty="0"/>
              <a:t/>
            </a:r>
            <a:br>
              <a:rPr lang="vi-VN" dirty="0"/>
            </a:br>
            <a:r>
              <a:rPr lang="vi-VN" dirty="0"/>
              <a:t/>
            </a:r>
            <a:br>
              <a:rPr lang="vi-VN" dirty="0"/>
            </a:br>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410518" y="1399960"/>
            <a:ext cx="3295650" cy="3486666"/>
          </a:xfrm>
          <a:prstGeom prst="rect">
            <a:avLst/>
          </a:prstGeom>
        </p:spPr>
      </p:pic>
      <p:sp>
        <p:nvSpPr>
          <p:cNvPr id="10" name="Rectangle 1"/>
          <p:cNvSpPr>
            <a:spLocks noChangeArrowheads="1"/>
          </p:cNvSpPr>
          <p:nvPr/>
        </p:nvSpPr>
        <p:spPr bwMode="auto">
          <a:xfrm>
            <a:off x="170656" y="96007"/>
            <a:ext cx="70725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smtClean="0">
                <a:solidFill>
                  <a:srgbClr val="339966"/>
                </a:solidFill>
              </a:rPr>
              <a:t>MỘT SỐ PHONG CÁCH THỜI TRANG</a:t>
            </a:r>
          </a:p>
          <a:p>
            <a:pPr>
              <a:spcBef>
                <a:spcPct val="50000"/>
              </a:spcBef>
            </a:pPr>
            <a:r>
              <a:rPr lang="vi-VN" sz="2800" b="1" u="sng" dirty="0" smtClean="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410293296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945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588168" y="-133111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4772"/>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3672"/>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575872" y="1046470"/>
            <a:ext cx="7829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Em</a:t>
            </a:r>
            <a:r>
              <a:rPr lang="en-US" sz="2800" b="1" dirty="0" smtClean="0">
                <a:solidFill>
                  <a:srgbClr val="339966"/>
                </a:solidFill>
              </a:rPr>
              <a:t> </a:t>
            </a:r>
            <a:r>
              <a:rPr lang="en-US" sz="2800" b="1" dirty="0" err="1">
                <a:solidFill>
                  <a:srgbClr val="339966"/>
                </a:solidFill>
              </a:rPr>
              <a:t>hãy</a:t>
            </a:r>
            <a:r>
              <a:rPr lang="en-US" sz="2800" b="1" dirty="0">
                <a:solidFill>
                  <a:srgbClr val="339966"/>
                </a:solidFill>
              </a:rPr>
              <a:t> </a:t>
            </a:r>
            <a:r>
              <a:rPr lang="en-US" sz="2800" b="1" dirty="0" err="1">
                <a:solidFill>
                  <a:srgbClr val="339966"/>
                </a:solidFill>
              </a:rPr>
              <a:t>cho</a:t>
            </a:r>
            <a:r>
              <a:rPr lang="en-US" sz="2800" b="1" dirty="0">
                <a:solidFill>
                  <a:srgbClr val="339966"/>
                </a:solidFill>
              </a:rPr>
              <a:t> </a:t>
            </a:r>
            <a:r>
              <a:rPr lang="en-US" sz="2800" b="1" dirty="0" err="1">
                <a:solidFill>
                  <a:srgbClr val="339966"/>
                </a:solidFill>
              </a:rPr>
              <a:t>biết</a:t>
            </a:r>
            <a:r>
              <a:rPr lang="en-US" sz="2800" b="1" dirty="0">
                <a:solidFill>
                  <a:srgbClr val="339966"/>
                </a:solidFill>
              </a:rPr>
              <a:t> </a:t>
            </a:r>
            <a:r>
              <a:rPr lang="en-US" sz="2800" b="1" dirty="0" err="1">
                <a:solidFill>
                  <a:srgbClr val="339966"/>
                </a:solidFill>
              </a:rPr>
              <a:t>các</a:t>
            </a:r>
            <a:r>
              <a:rPr lang="en-US" sz="2800" b="1" dirty="0">
                <a:solidFill>
                  <a:srgbClr val="339966"/>
                </a:solidFill>
              </a:rPr>
              <a:t> </a:t>
            </a:r>
            <a:r>
              <a:rPr lang="en-US" sz="2800" b="1" dirty="0" err="1">
                <a:solidFill>
                  <a:srgbClr val="339966"/>
                </a:solidFill>
              </a:rPr>
              <a:t>bộ</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trong</a:t>
            </a:r>
            <a:r>
              <a:rPr lang="en-US" sz="2800" b="1" dirty="0">
                <a:solidFill>
                  <a:srgbClr val="339966"/>
                </a:solidFill>
              </a:rPr>
              <a:t> </a:t>
            </a:r>
            <a:r>
              <a:rPr lang="en-US" sz="2800" b="1" dirty="0" err="1">
                <a:solidFill>
                  <a:srgbClr val="339966"/>
                </a:solidFill>
              </a:rPr>
              <a:t>hình</a:t>
            </a:r>
            <a:r>
              <a:rPr lang="en-US" sz="2800" b="1" dirty="0">
                <a:solidFill>
                  <a:srgbClr val="339966"/>
                </a:solidFill>
              </a:rPr>
              <a:t> 9.2 </a:t>
            </a:r>
            <a:r>
              <a:rPr lang="en-US" sz="2800" b="1" dirty="0" err="1">
                <a:solidFill>
                  <a:srgbClr val="339966"/>
                </a:solidFill>
              </a:rPr>
              <a:t>thể</a:t>
            </a:r>
            <a:r>
              <a:rPr lang="en-US" sz="2800" b="1" dirty="0">
                <a:solidFill>
                  <a:srgbClr val="339966"/>
                </a:solidFill>
              </a:rPr>
              <a:t> </a:t>
            </a:r>
            <a:r>
              <a:rPr lang="en-US" sz="2800" b="1" dirty="0" err="1">
                <a:solidFill>
                  <a:srgbClr val="339966"/>
                </a:solidFill>
              </a:rPr>
              <a:t>hiện</a:t>
            </a:r>
            <a:r>
              <a:rPr lang="en-US" sz="2800" b="1" dirty="0">
                <a:solidFill>
                  <a:srgbClr val="339966"/>
                </a:solidFill>
              </a:rPr>
              <a:t> </a:t>
            </a:r>
            <a:r>
              <a:rPr lang="en-US" sz="2800" b="1" dirty="0" err="1">
                <a:solidFill>
                  <a:srgbClr val="339966"/>
                </a:solidFill>
              </a:rPr>
              <a:t>phong</a:t>
            </a:r>
            <a:r>
              <a:rPr lang="en-US" sz="2800" b="1" dirty="0">
                <a:solidFill>
                  <a:srgbClr val="339966"/>
                </a:solidFill>
              </a:rPr>
              <a:t> </a:t>
            </a:r>
            <a:r>
              <a:rPr lang="en-US" sz="2800" b="1" dirty="0" err="1">
                <a:solidFill>
                  <a:srgbClr val="339966"/>
                </a:solidFill>
              </a:rPr>
              <a:t>cách</a:t>
            </a:r>
            <a:r>
              <a:rPr lang="en-US" sz="2800" b="1" dirty="0">
                <a:solidFill>
                  <a:srgbClr val="339966"/>
                </a:solidFill>
              </a:rPr>
              <a:t> </a:t>
            </a:r>
            <a:r>
              <a:rPr lang="en-US" sz="2800" b="1" dirty="0" err="1">
                <a:solidFill>
                  <a:srgbClr val="339966"/>
                </a:solidFill>
              </a:rPr>
              <a:t>thời</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smtClean="0">
                <a:solidFill>
                  <a:srgbClr val="339966"/>
                </a:solidFill>
              </a:rPr>
              <a:t>nào</a:t>
            </a:r>
            <a:r>
              <a:rPr lang="en-US" sz="2800" b="1" dirty="0" smtClean="0">
                <a:solidFill>
                  <a:srgbClr val="339966"/>
                </a:solidFill>
              </a:rPr>
              <a:t>?</a:t>
            </a:r>
            <a:endParaRPr lang="en-US" sz="2800" b="1" dirty="0">
              <a:solidFill>
                <a:srgbClr val="339966"/>
              </a:solidFill>
            </a:endParaRPr>
          </a:p>
        </p:txBody>
      </p:sp>
      <p:pic>
        <p:nvPicPr>
          <p:cNvPr id="10" name="Picture 9" descr="Screen Clipping"/>
          <p:cNvPicPr>
            <a:picLocks noChangeAspect="1"/>
          </p:cNvPicPr>
          <p:nvPr/>
        </p:nvPicPr>
        <p:blipFill rotWithShape="1">
          <a:blip r:embed="rId4">
            <a:extLst>
              <a:ext uri="{BEBA8EAE-BF5A-486C-A8C5-ECC9F3942E4B}">
                <a14:imgProps xmlns:a14="http://schemas.microsoft.com/office/drawing/2010/main">
                  <a14:imgLayer r:embed="rId5">
                    <a14:imgEffect>
                      <a14:backgroundRemoval t="0" b="92287" l="1985" r="19603"/>
                    </a14:imgEffect>
                  </a14:imgLayer>
                </a14:imgProps>
              </a:ext>
              <a:ext uri="{28A0092B-C50C-407E-A947-70E740481C1C}">
                <a14:useLocalDpi xmlns:a14="http://schemas.microsoft.com/office/drawing/2010/main" val="0"/>
              </a:ext>
            </a:extLst>
          </a:blip>
          <a:srcRect r="78087" b="11155"/>
          <a:stretch/>
        </p:blipFill>
        <p:spPr>
          <a:xfrm>
            <a:off x="596435" y="2142124"/>
            <a:ext cx="1682493" cy="3182351"/>
          </a:xfrm>
          <a:prstGeom prst="rect">
            <a:avLst/>
          </a:prstGeom>
        </p:spPr>
      </p:pic>
      <p:pic>
        <p:nvPicPr>
          <p:cNvPr id="11" name="Picture 10" descr="Screen Clipping"/>
          <p:cNvPicPr>
            <a:picLocks noChangeAspect="1"/>
          </p:cNvPicPr>
          <p:nvPr/>
        </p:nvPicPr>
        <p:blipFill rotWithShape="1">
          <a:blip r:embed="rId6">
            <a:extLst>
              <a:ext uri="{BEBA8EAE-BF5A-486C-A8C5-ECC9F3942E4B}">
                <a14:imgProps xmlns:a14="http://schemas.microsoft.com/office/drawing/2010/main">
                  <a14:imgLayer r:embed="rId5">
                    <a14:imgEffect>
                      <a14:backgroundRemoval t="0" b="91755" l="30645" r="47519"/>
                    </a14:imgEffect>
                  </a14:imgLayer>
                </a14:imgProps>
              </a:ext>
              <a:ext uri="{28A0092B-C50C-407E-A947-70E740481C1C}">
                <a14:useLocalDpi xmlns:a14="http://schemas.microsoft.com/office/drawing/2010/main" val="0"/>
              </a:ext>
            </a:extLst>
          </a:blip>
          <a:srcRect l="28780" t="-828" r="50312" b="11983"/>
          <a:stretch/>
        </p:blipFill>
        <p:spPr>
          <a:xfrm>
            <a:off x="2823619" y="2195021"/>
            <a:ext cx="1605324" cy="3187155"/>
          </a:xfrm>
          <a:prstGeom prst="rect">
            <a:avLst/>
          </a:prstGeom>
        </p:spPr>
      </p:pic>
      <p:pic>
        <p:nvPicPr>
          <p:cNvPr id="12" name="Picture 11" descr="Screen Clipping"/>
          <p:cNvPicPr>
            <a:picLocks noChangeAspect="1"/>
          </p:cNvPicPr>
          <p:nvPr/>
        </p:nvPicPr>
        <p:blipFill rotWithShape="1">
          <a:blip r:embed="rId7">
            <a:extLst>
              <a:ext uri="{BEBA8EAE-BF5A-486C-A8C5-ECC9F3942E4B}">
                <a14:imgProps xmlns:a14="http://schemas.microsoft.com/office/drawing/2010/main">
                  <a14:imgLayer r:embed="rId5">
                    <a14:imgEffect>
                      <a14:backgroundRemoval t="0" b="94415" l="53846" r="74318"/>
                    </a14:imgEffect>
                  </a14:imgLayer>
                </a14:imgProps>
              </a:ext>
              <a:ext uri="{28A0092B-C50C-407E-A947-70E740481C1C}">
                <a14:useLocalDpi xmlns:a14="http://schemas.microsoft.com/office/drawing/2010/main" val="0"/>
              </a:ext>
            </a:extLst>
          </a:blip>
          <a:srcRect l="57536" t="-2020" r="26585" b="8104"/>
          <a:stretch/>
        </p:blipFill>
        <p:spPr>
          <a:xfrm>
            <a:off x="4724399" y="2195021"/>
            <a:ext cx="1219201" cy="3369057"/>
          </a:xfrm>
          <a:prstGeom prst="rect">
            <a:avLst/>
          </a:prstGeom>
        </p:spPr>
      </p:pic>
      <p:pic>
        <p:nvPicPr>
          <p:cNvPr id="2" name="Picture 1"/>
          <p:cNvPicPr>
            <a:picLocks noChangeAspect="1"/>
          </p:cNvPicPr>
          <p:nvPr/>
        </p:nvPicPr>
        <p:blipFill rotWithShape="1">
          <a:blip r:embed="rId8">
            <a:extLst>
              <a:ext uri="{BEBA8EAE-BF5A-486C-A8C5-ECC9F3942E4B}">
                <a14:imgProps xmlns:a14="http://schemas.microsoft.com/office/drawing/2010/main">
                  <a14:imgLayer r:embed="rId9">
                    <a14:imgEffect>
                      <a14:backgroundRemoval t="0" b="89949" l="84444" r="98254"/>
                    </a14:imgEffect>
                  </a14:imgLayer>
                </a14:imgProps>
              </a:ext>
            </a:extLst>
          </a:blip>
          <a:srcRect l="82735"/>
          <a:stretch/>
        </p:blipFill>
        <p:spPr>
          <a:xfrm>
            <a:off x="6428032" y="2397449"/>
            <a:ext cx="1326213" cy="3578662"/>
          </a:xfrm>
          <a:prstGeom prst="rect">
            <a:avLst/>
          </a:prstGeom>
        </p:spPr>
      </p:pic>
      <p:sp>
        <p:nvSpPr>
          <p:cNvPr id="3" name="TextBox 2"/>
          <p:cNvSpPr txBox="1"/>
          <p:nvPr/>
        </p:nvSpPr>
        <p:spPr>
          <a:xfrm>
            <a:off x="1017057" y="5388562"/>
            <a:ext cx="841247" cy="369332"/>
          </a:xfrm>
          <a:prstGeom prst="rect">
            <a:avLst/>
          </a:prstGeom>
          <a:noFill/>
        </p:spPr>
        <p:txBody>
          <a:bodyPr wrap="square" rtlCol="0">
            <a:spAutoFit/>
          </a:bodyPr>
          <a:lstStyle/>
          <a:p>
            <a:r>
              <a:rPr lang="en-US" dirty="0" smtClean="0"/>
              <a:t>a</a:t>
            </a:r>
            <a:endParaRPr lang="en-US" dirty="0"/>
          </a:p>
        </p:txBody>
      </p:sp>
      <p:sp>
        <p:nvSpPr>
          <p:cNvPr id="16" name="TextBox 15"/>
          <p:cNvSpPr txBox="1"/>
          <p:nvPr/>
        </p:nvSpPr>
        <p:spPr>
          <a:xfrm>
            <a:off x="2991249" y="5507184"/>
            <a:ext cx="841247" cy="369332"/>
          </a:xfrm>
          <a:prstGeom prst="rect">
            <a:avLst/>
          </a:prstGeom>
          <a:noFill/>
        </p:spPr>
        <p:txBody>
          <a:bodyPr wrap="square" rtlCol="0">
            <a:spAutoFit/>
          </a:bodyPr>
          <a:lstStyle/>
          <a:p>
            <a:r>
              <a:rPr lang="en-US" dirty="0" smtClean="0"/>
              <a:t>b</a:t>
            </a:r>
            <a:endParaRPr lang="en-US" dirty="0"/>
          </a:p>
        </p:txBody>
      </p:sp>
      <p:sp>
        <p:nvSpPr>
          <p:cNvPr id="17" name="TextBox 16"/>
          <p:cNvSpPr txBox="1"/>
          <p:nvPr/>
        </p:nvSpPr>
        <p:spPr>
          <a:xfrm>
            <a:off x="5005557" y="5606779"/>
            <a:ext cx="841247" cy="369332"/>
          </a:xfrm>
          <a:prstGeom prst="rect">
            <a:avLst/>
          </a:prstGeom>
          <a:noFill/>
        </p:spPr>
        <p:txBody>
          <a:bodyPr wrap="square" rtlCol="0">
            <a:spAutoFit/>
          </a:bodyPr>
          <a:lstStyle/>
          <a:p>
            <a:r>
              <a:rPr lang="en-US" dirty="0" smtClean="0"/>
              <a:t>c</a:t>
            </a:r>
            <a:endParaRPr lang="en-US" dirty="0"/>
          </a:p>
        </p:txBody>
      </p:sp>
      <p:sp>
        <p:nvSpPr>
          <p:cNvPr id="18" name="TextBox 17"/>
          <p:cNvSpPr txBox="1"/>
          <p:nvPr/>
        </p:nvSpPr>
        <p:spPr>
          <a:xfrm>
            <a:off x="6898481" y="5635354"/>
            <a:ext cx="841247" cy="369332"/>
          </a:xfrm>
          <a:prstGeom prst="rect">
            <a:avLst/>
          </a:prstGeom>
          <a:noFill/>
        </p:spPr>
        <p:txBody>
          <a:bodyPr wrap="square" rtlCol="0">
            <a:spAutoFit/>
          </a:bodyPr>
          <a:lstStyle/>
          <a:p>
            <a:r>
              <a:rPr lang="en-US" dirty="0" smtClean="0"/>
              <a:t>d</a:t>
            </a:r>
            <a:endParaRPr lang="en-US" dirty="0"/>
          </a:p>
        </p:txBody>
      </p:sp>
    </p:spTree>
    <p:extLst>
      <p:ext uri="{BB962C8B-B14F-4D97-AF65-F5344CB8AC3E}">
        <p14:creationId xmlns:p14="http://schemas.microsoft.com/office/powerpoint/2010/main" val="105600919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fade">
                                      <p:cBhvr>
                                        <p:cTn id="7" dur="5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fade">
                                      <p:cBhvr>
                                        <p:cTn id="12" dur="500"/>
                                        <p:tgtEl>
                                          <p:spTgt spid="1946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Tìm</a:t>
            </a:r>
            <a:r>
              <a:rPr lang="en-US" sz="2800" b="1" dirty="0" smtClean="0">
                <a:solidFill>
                  <a:srgbClr val="339966"/>
                </a:solidFill>
              </a:rPr>
              <a:t> </a:t>
            </a:r>
            <a:r>
              <a:rPr lang="en-US" sz="2800" b="1" dirty="0" err="1">
                <a:solidFill>
                  <a:srgbClr val="339966"/>
                </a:solidFill>
              </a:rPr>
              <a:t>hiểu</a:t>
            </a:r>
            <a:r>
              <a:rPr lang="en-US" sz="2800" b="1" dirty="0">
                <a:solidFill>
                  <a:srgbClr val="339966"/>
                </a:solidFill>
              </a:rPr>
              <a:t> </a:t>
            </a:r>
            <a:r>
              <a:rPr lang="en-US" sz="2800" b="1" dirty="0" err="1">
                <a:solidFill>
                  <a:srgbClr val="339966"/>
                </a:solidFill>
              </a:rPr>
              <a:t>một</a:t>
            </a:r>
            <a:r>
              <a:rPr lang="en-US" sz="2800" b="1" dirty="0">
                <a:solidFill>
                  <a:srgbClr val="339966"/>
                </a:solidFill>
              </a:rPr>
              <a:t> </a:t>
            </a:r>
            <a:r>
              <a:rPr lang="en-US" sz="2800" b="1" dirty="0" err="1">
                <a:solidFill>
                  <a:srgbClr val="339966"/>
                </a:solidFill>
              </a:rPr>
              <a:t>số</a:t>
            </a:r>
            <a:r>
              <a:rPr lang="en-US" sz="2800" b="1" dirty="0">
                <a:solidFill>
                  <a:srgbClr val="339966"/>
                </a:solidFill>
              </a:rPr>
              <a:t> </a:t>
            </a:r>
            <a:r>
              <a:rPr lang="en-US" sz="2800" b="1" dirty="0" err="1">
                <a:solidFill>
                  <a:srgbClr val="339966"/>
                </a:solidFill>
              </a:rPr>
              <a:t>phong</a:t>
            </a:r>
            <a:r>
              <a:rPr lang="en-US" sz="2800" b="1" dirty="0">
                <a:solidFill>
                  <a:srgbClr val="339966"/>
                </a:solidFill>
              </a:rPr>
              <a:t> </a:t>
            </a:r>
            <a:r>
              <a:rPr lang="en-US" sz="2800" b="1" dirty="0" err="1">
                <a:solidFill>
                  <a:srgbClr val="339966"/>
                </a:solidFill>
              </a:rPr>
              <a:t>cách</a:t>
            </a:r>
            <a:r>
              <a:rPr lang="en-US" sz="2800" b="1" dirty="0">
                <a:solidFill>
                  <a:srgbClr val="339966"/>
                </a:solidFill>
              </a:rPr>
              <a:t> </a:t>
            </a:r>
            <a:r>
              <a:rPr lang="en-US" sz="2800" b="1" dirty="0" err="1">
                <a:solidFill>
                  <a:srgbClr val="339966"/>
                </a:solidFill>
              </a:rPr>
              <a:t>thời</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phổ</a:t>
            </a:r>
            <a:r>
              <a:rPr lang="en-US" sz="2800" b="1" dirty="0">
                <a:solidFill>
                  <a:srgbClr val="339966"/>
                </a:solidFill>
              </a:rPr>
              <a:t> </a:t>
            </a:r>
            <a:r>
              <a:rPr lang="en-US" sz="2800" b="1" dirty="0" err="1">
                <a:solidFill>
                  <a:srgbClr val="339966"/>
                </a:solidFill>
              </a:rPr>
              <a:t>biến</a:t>
            </a:r>
            <a:r>
              <a:rPr lang="en-US" sz="2800" b="1" dirty="0">
                <a:solidFill>
                  <a:srgbClr val="339966"/>
                </a:solidFill>
              </a:rPr>
              <a:t> </a:t>
            </a:r>
            <a:r>
              <a:rPr lang="en-US" sz="2800" b="1" dirty="0" err="1">
                <a:solidFill>
                  <a:srgbClr val="339966"/>
                </a:solidFill>
              </a:rPr>
              <a:t>hiện</a:t>
            </a:r>
            <a:r>
              <a:rPr lang="en-US" sz="2800" b="1" dirty="0">
                <a:solidFill>
                  <a:srgbClr val="339966"/>
                </a:solidFill>
              </a:rPr>
              <a:t> nay </a:t>
            </a:r>
            <a:r>
              <a:rPr lang="en-US" sz="2800" b="1" dirty="0" err="1">
                <a:solidFill>
                  <a:srgbClr val="339966"/>
                </a:solidFill>
              </a:rPr>
              <a:t>và</a:t>
            </a:r>
            <a:r>
              <a:rPr lang="en-US" sz="2800" b="1" dirty="0">
                <a:solidFill>
                  <a:srgbClr val="339966"/>
                </a:solidFill>
              </a:rPr>
              <a:t> </a:t>
            </a:r>
            <a:r>
              <a:rPr lang="en-US" sz="2800" b="1" dirty="0" err="1">
                <a:solidFill>
                  <a:srgbClr val="339966"/>
                </a:solidFill>
              </a:rPr>
              <a:t>lựa</a:t>
            </a:r>
            <a:r>
              <a:rPr lang="en-US" sz="2800" b="1" dirty="0">
                <a:solidFill>
                  <a:srgbClr val="339966"/>
                </a:solidFill>
              </a:rPr>
              <a:t> </a:t>
            </a:r>
            <a:r>
              <a:rPr lang="en-US" sz="2800" b="1" dirty="0" err="1">
                <a:solidFill>
                  <a:srgbClr val="339966"/>
                </a:solidFill>
              </a:rPr>
              <a:t>chọn</a:t>
            </a:r>
            <a:r>
              <a:rPr lang="en-US" sz="2800" b="1" dirty="0">
                <a:solidFill>
                  <a:srgbClr val="339966"/>
                </a:solidFill>
              </a:rPr>
              <a:t> </a:t>
            </a:r>
            <a:r>
              <a:rPr lang="en-US" sz="2800" b="1" dirty="0" err="1">
                <a:solidFill>
                  <a:srgbClr val="339966"/>
                </a:solidFill>
              </a:rPr>
              <a:t>phong</a:t>
            </a:r>
            <a:r>
              <a:rPr lang="en-US" sz="2800" b="1" dirty="0">
                <a:solidFill>
                  <a:srgbClr val="339966"/>
                </a:solidFill>
              </a:rPr>
              <a:t> </a:t>
            </a:r>
            <a:r>
              <a:rPr lang="en-US" sz="2800" b="1" dirty="0" err="1">
                <a:solidFill>
                  <a:srgbClr val="339966"/>
                </a:solidFill>
              </a:rPr>
              <a:t>cách</a:t>
            </a:r>
            <a:r>
              <a:rPr lang="en-US" sz="2800" b="1" dirty="0">
                <a:solidFill>
                  <a:srgbClr val="339966"/>
                </a:solidFill>
              </a:rPr>
              <a:t> </a:t>
            </a:r>
            <a:r>
              <a:rPr lang="en-US" sz="2800" b="1" dirty="0" err="1">
                <a:solidFill>
                  <a:srgbClr val="339966"/>
                </a:solidFill>
              </a:rPr>
              <a:t>mà</a:t>
            </a:r>
            <a:r>
              <a:rPr lang="en-US" sz="2800" b="1" dirty="0">
                <a:solidFill>
                  <a:srgbClr val="339966"/>
                </a:solidFill>
              </a:rPr>
              <a:t> </a:t>
            </a:r>
            <a:r>
              <a:rPr lang="en-US" sz="2800" b="1" dirty="0" err="1">
                <a:solidFill>
                  <a:srgbClr val="339966"/>
                </a:solidFill>
              </a:rPr>
              <a:t>em</a:t>
            </a:r>
            <a:r>
              <a:rPr lang="en-US" sz="2800" b="1" dirty="0">
                <a:solidFill>
                  <a:srgbClr val="339966"/>
                </a:solidFill>
              </a:rPr>
              <a:t> </a:t>
            </a:r>
            <a:r>
              <a:rPr lang="en-US" sz="2800" b="1" dirty="0" err="1">
                <a:solidFill>
                  <a:srgbClr val="339966"/>
                </a:solidFill>
              </a:rPr>
              <a:t>yêu</a:t>
            </a:r>
            <a:r>
              <a:rPr lang="en-US" sz="2800" b="1" dirty="0">
                <a:solidFill>
                  <a:srgbClr val="339966"/>
                </a:solidFill>
              </a:rPr>
              <a:t> </a:t>
            </a:r>
            <a:r>
              <a:rPr lang="en-US" sz="2800" b="1" dirty="0" err="1" smtClean="0">
                <a:solidFill>
                  <a:srgbClr val="339966"/>
                </a:solidFill>
              </a:rPr>
              <a:t>thích</a:t>
            </a:r>
            <a:r>
              <a:rPr lang="en-US" sz="2800" b="1" dirty="0" smtClean="0">
                <a:solidFill>
                  <a:srgbClr val="339966"/>
                </a:solidFill>
              </a:rPr>
              <a:t>?</a:t>
            </a:r>
            <a:endParaRPr lang="en-US" sz="2800" b="1" dirty="0">
              <a:solidFill>
                <a:srgbClr val="339966"/>
              </a:solidFill>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083539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0" y="11113"/>
            <a:ext cx="8812213" cy="6858000"/>
          </a:xfrm>
          <a:prstGeom prst="rect">
            <a:avLst/>
          </a:prstGeom>
          <a:solidFill>
            <a:schemeClr val="tx2">
              <a:lumMod val="60000"/>
              <a:lumOff val="40000"/>
            </a:schemeClr>
          </a:solidFill>
          <a:ln w="9525" algn="ctr">
            <a:solidFill>
              <a:schemeClr val="tx1"/>
            </a:solidFill>
            <a:round/>
            <a:headEnd/>
            <a:tailEnd/>
          </a:ln>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defRPr/>
            </a:pPr>
            <a:endParaRPr lang="vi-VN" altLang="en-US" sz="1800">
              <a:latin typeface="Times New Roman" panose="02020603050405020304" pitchFamily="18" charset="0"/>
            </a:endParaRPr>
          </a:p>
        </p:txBody>
      </p:sp>
      <p:sp>
        <p:nvSpPr>
          <p:cNvPr id="77829" name="Text Box 5"/>
          <p:cNvSpPr txBox="1">
            <a:spLocks noChangeArrowheads="1"/>
          </p:cNvSpPr>
          <p:nvPr/>
        </p:nvSpPr>
        <p:spPr bwMode="auto">
          <a:xfrm>
            <a:off x="3962400" y="1087438"/>
            <a:ext cx="4648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Char char="l"/>
            </a:pPr>
            <a:r>
              <a:rPr lang="vi-VN" sz="2800" dirty="0" smtClean="0">
                <a:solidFill>
                  <a:schemeClr val="bg1"/>
                </a:solidFill>
                <a:latin typeface="+mj-lt"/>
              </a:rPr>
              <a:t>Nhà thiết kế thời trang thiết kế quần</a:t>
            </a:r>
            <a:r>
              <a:rPr lang="en-US" sz="2800" dirty="0" smtClean="0">
                <a:solidFill>
                  <a:schemeClr val="bg1"/>
                </a:solidFill>
                <a:latin typeface="+mj-lt"/>
              </a:rPr>
              <a:t>,</a:t>
            </a:r>
            <a:r>
              <a:rPr lang="vi-VN" sz="2800" dirty="0" smtClean="0">
                <a:solidFill>
                  <a:schemeClr val="bg1"/>
                </a:solidFill>
                <a:latin typeface="+mj-lt"/>
              </a:rPr>
              <a:t> áo</a:t>
            </a:r>
            <a:r>
              <a:rPr lang="en-US" sz="2800" dirty="0" smtClean="0">
                <a:solidFill>
                  <a:schemeClr val="bg1"/>
                </a:solidFill>
                <a:latin typeface="+mj-lt"/>
              </a:rPr>
              <a:t>,</a:t>
            </a:r>
            <a:r>
              <a:rPr lang="vi-VN" sz="2800" dirty="0" smtClean="0">
                <a:solidFill>
                  <a:schemeClr val="bg1"/>
                </a:solidFill>
                <a:latin typeface="+mj-lt"/>
              </a:rPr>
              <a:t> phụ kiện </a:t>
            </a:r>
            <a:r>
              <a:rPr lang="en-US" sz="2800" dirty="0" smtClean="0">
                <a:solidFill>
                  <a:schemeClr val="bg1"/>
                </a:solidFill>
                <a:latin typeface="+mj-lt"/>
              </a:rPr>
              <a:t>,</a:t>
            </a:r>
            <a:r>
              <a:rPr lang="vi-VN" sz="2800" dirty="0" smtClean="0">
                <a:solidFill>
                  <a:schemeClr val="bg1"/>
                </a:solidFill>
                <a:latin typeface="+mj-lt"/>
              </a:rPr>
              <a:t>giày </a:t>
            </a:r>
            <a:r>
              <a:rPr lang="en-US" sz="2800" dirty="0" smtClean="0">
                <a:solidFill>
                  <a:schemeClr val="bg1"/>
                </a:solidFill>
                <a:latin typeface="+mj-lt"/>
              </a:rPr>
              <a:t>,</a:t>
            </a:r>
            <a:r>
              <a:rPr lang="vi-VN" sz="2800" dirty="0" smtClean="0">
                <a:solidFill>
                  <a:schemeClr val="bg1"/>
                </a:solidFill>
                <a:latin typeface="+mj-lt"/>
              </a:rPr>
              <a:t>dép và tạo ra những bộ sưu tập dòng sản phẩm thời trang  Họ sẽ phát hành lựa chọn chất liệu và hoa văn chỉ dẫn cách sản xuất sản phẩm theo thiết kế</a:t>
            </a:r>
            <a:endParaRPr lang="en-US" altLang="en-US" sz="2800" dirty="0">
              <a:solidFill>
                <a:schemeClr val="bg1"/>
              </a:solidFill>
              <a:latin typeface="+mj-lt"/>
            </a:endParaRP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2533" name="Picture 5"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7650"/>
            <a:ext cx="8667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3"/>
          <p:cNvSpPr txBox="1">
            <a:spLocks/>
          </p:cNvSpPr>
          <p:nvPr/>
        </p:nvSpPr>
        <p:spPr bwMode="auto">
          <a:xfrm>
            <a:off x="2293938" y="409575"/>
            <a:ext cx="3709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08ABE6"/>
                </a:solidFill>
                <a:latin typeface="#9Slide04 AdrianeSwash" panose="02000504060000090004" pitchFamily="2" charset="-93"/>
              </a:rPr>
              <a:t>Kết nối nghề nghiệp</a:t>
            </a:r>
          </a:p>
        </p:txBody>
      </p:sp>
      <p:pic>
        <p:nvPicPr>
          <p:cNvPr id="4" name="Picture 3"/>
          <p:cNvPicPr>
            <a:picLocks noChangeAspect="1"/>
          </p:cNvPicPr>
          <p:nvPr/>
        </p:nvPicPr>
        <p:blipFill>
          <a:blip r:embed="rId3"/>
          <a:stretch>
            <a:fillRect/>
          </a:stretch>
        </p:blipFill>
        <p:spPr>
          <a:xfrm>
            <a:off x="869950" y="1548154"/>
            <a:ext cx="2847975" cy="3761691"/>
          </a:xfrm>
          <a:prstGeom prst="rect">
            <a:avLst/>
          </a:prstGeom>
        </p:spPr>
      </p:pic>
    </p:spTree>
    <p:extLst>
      <p:ext uri="{BB962C8B-B14F-4D97-AF65-F5344CB8AC3E}">
        <p14:creationId xmlns:p14="http://schemas.microsoft.com/office/powerpoint/2010/main" val="804428135"/>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7829">
                                            <p:txEl>
                                              <p:pRg st="0" end="0"/>
                                            </p:txEl>
                                          </p:spTgt>
                                        </p:tgtEl>
                                        <p:attrNameLst>
                                          <p:attrName>style.visibility</p:attrName>
                                        </p:attrNameLst>
                                      </p:cBhvr>
                                      <p:to>
                                        <p:strVal val="visible"/>
                                      </p:to>
                                    </p:set>
                                    <p:animEffect transition="in" filter="fade">
                                      <p:cBhvr>
                                        <p:cTn id="12" dur="500"/>
                                        <p:tgtEl>
                                          <p:spTgt spid="778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1378744" y="-136424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990600" y="1617663"/>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a:solidFill>
                  <a:srgbClr val="339966"/>
                </a:solidFill>
                <a:latin typeface="Times New Roman" panose="02020603050405020304" pitchFamily="18" charset="0"/>
              </a:rPr>
              <a:t>C</a:t>
            </a:r>
            <a:r>
              <a:rPr lang="en-US" sz="2800" b="1" dirty="0" smtClean="0">
                <a:solidFill>
                  <a:srgbClr val="339966"/>
                </a:solidFill>
                <a:latin typeface="Times New Roman" panose="02020603050405020304" pitchFamily="18" charset="0"/>
              </a:rPr>
              <a:t>ho </a:t>
            </a:r>
            <a:r>
              <a:rPr lang="en-US" sz="2800" b="1" dirty="0" err="1">
                <a:solidFill>
                  <a:srgbClr val="339966"/>
                </a:solidFill>
                <a:latin typeface="Times New Roman" panose="02020603050405020304" pitchFamily="18" charset="0"/>
              </a:rPr>
              <a:t>biết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phong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thời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trang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của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thành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viên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gia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đình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là</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gì</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thích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phong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của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thành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viên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nào</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nhất</a:t>
            </a:r>
            <a:r>
              <a:rPr lang="en-US" sz="2800" b="1" dirty="0" smtClean="0">
                <a:solidFill>
                  <a:srgbClr val="339966"/>
                </a:solidFill>
                <a:latin typeface="Times New Roman" panose="02020603050405020304" pitchFamily="18" charset="0"/>
              </a:rPr>
              <a:t>?</a:t>
            </a:r>
            <a:endParaRPr lang="en-US" sz="2800" b="1" dirty="0">
              <a:solidFill>
                <a:srgbClr val="339966"/>
              </a:solidFill>
              <a:latin typeface="Times New Roman" panose="02020603050405020304" pitchFamily="18" charset="0"/>
            </a:endParaRPr>
          </a:p>
          <a:p>
            <a:endParaRPr lang="en-US" altLang="en-US" dirty="0"/>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9996058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57400" y="2709472"/>
            <a:ext cx="5566130" cy="1066892"/>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2895600" y="4572000"/>
            <a:ext cx="952500" cy="952500"/>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4604905" y="4572000"/>
            <a:ext cx="952500" cy="9525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6553200" y="4419600"/>
            <a:ext cx="952500" cy="9525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6068291" y="5069763"/>
            <a:ext cx="952500" cy="9525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7301346" y="5372100"/>
            <a:ext cx="952500" cy="95250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3684510" y="5489864"/>
            <a:ext cx="952500" cy="95250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947305" y="5489864"/>
            <a:ext cx="952500" cy="9525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1219200" y="3584864"/>
            <a:ext cx="952500" cy="952500"/>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2895600" y="3584864"/>
            <a:ext cx="952500" cy="952500"/>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471055" y="1447800"/>
            <a:ext cx="952500" cy="952500"/>
          </a:xfrm>
          <a:prstGeom prst="rect">
            <a:avLst/>
          </a:prstGeom>
        </p:spPr>
      </p:pic>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2021032" y="688440"/>
            <a:ext cx="952500" cy="952500"/>
          </a:xfrm>
          <a:prstGeom prst="rect">
            <a:avLst/>
          </a:prstGeom>
        </p:spPr>
      </p:pic>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4048992" y="535308"/>
            <a:ext cx="952500" cy="952500"/>
          </a:xfrm>
          <a:prstGeom prst="rect">
            <a:avLst/>
          </a:prstGeom>
        </p:spPr>
      </p:pic>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5867400" y="606314"/>
            <a:ext cx="952500" cy="952500"/>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5124452" y="1456314"/>
            <a:ext cx="952500" cy="952500"/>
          </a:xfrm>
          <a:prstGeom prst="rect">
            <a:avLst/>
          </a:prstGeom>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2973532" y="1739654"/>
            <a:ext cx="952500" cy="952500"/>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1483302" y="1982701"/>
            <a:ext cx="952500" cy="952500"/>
          </a:xfrm>
          <a:prstGeom prst="rect">
            <a:avLst/>
          </a:prstGeom>
        </p:spPr>
      </p:pic>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6793990" y="1836637"/>
            <a:ext cx="952500" cy="952500"/>
          </a:xfrm>
          <a:prstGeom prst="rect">
            <a:avLst/>
          </a:prstGeom>
        </p:spPr>
      </p:pic>
      <p:pic>
        <p:nvPicPr>
          <p:cNvPr id="20" name="Picture 19"/>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7777596" y="3242918"/>
            <a:ext cx="952500" cy="952500"/>
          </a:xfrm>
          <a:prstGeom prst="rect">
            <a:avLst/>
          </a:prstGeom>
        </p:spPr>
      </p:pic>
      <p:pic>
        <p:nvPicPr>
          <p:cNvPr id="21" name="Picture 20"/>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5181600" y="3529853"/>
            <a:ext cx="952500" cy="952500"/>
          </a:xfrm>
          <a:prstGeom prst="rect">
            <a:avLst/>
          </a:prstGeom>
        </p:spPr>
      </p:pic>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4038600" y="3467100"/>
            <a:ext cx="952500" cy="952500"/>
          </a:xfrm>
          <a:prstGeom prst="rect">
            <a:avLst/>
          </a:prstGeom>
        </p:spPr>
      </p:pic>
    </p:spTree>
    <p:extLst>
      <p:ext uri="{BB962C8B-B14F-4D97-AF65-F5344CB8AC3E}">
        <p14:creationId xmlns:p14="http://schemas.microsoft.com/office/powerpoint/2010/main" val="135717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6" presetClass="entr" presetSubtype="32" repeatCount="indefinite"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2000"/>
                                        <p:tgtEl>
                                          <p:spTgt spid="3"/>
                                        </p:tgtEl>
                                      </p:cBhvr>
                                    </p:animEffect>
                                  </p:childTnLst>
                                </p:cTn>
                              </p:par>
                              <p:par>
                                <p:cTn id="14" presetID="6" presetClass="entr" presetSubtype="32" repeatCount="indefinite"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2000"/>
                                        <p:tgtEl>
                                          <p:spTgt spid="4"/>
                                        </p:tgtEl>
                                      </p:cBhvr>
                                    </p:animEffect>
                                  </p:childTnLst>
                                </p:cTn>
                              </p:par>
                              <p:par>
                                <p:cTn id="17" presetID="6" presetClass="entr" presetSubtype="32" repeatCount="indefinite"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2000"/>
                                        <p:tgtEl>
                                          <p:spTgt spid="5"/>
                                        </p:tgtEl>
                                      </p:cBhvr>
                                    </p:animEffect>
                                  </p:childTnLst>
                                </p:cTn>
                              </p:par>
                              <p:par>
                                <p:cTn id="20" presetID="6" presetClass="entr" presetSubtype="32" repeatCount="indefinite"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out)">
                                      <p:cBhvr>
                                        <p:cTn id="22" dur="2000"/>
                                        <p:tgtEl>
                                          <p:spTgt spid="6"/>
                                        </p:tgtEl>
                                      </p:cBhvr>
                                    </p:animEffect>
                                  </p:childTnLst>
                                </p:cTn>
                              </p:par>
                              <p:par>
                                <p:cTn id="23" presetID="6" presetClass="entr" presetSubtype="32" repeatCount="indefinite"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out)">
                                      <p:cBhvr>
                                        <p:cTn id="25" dur="2000"/>
                                        <p:tgtEl>
                                          <p:spTgt spid="7"/>
                                        </p:tgtEl>
                                      </p:cBhvr>
                                    </p:animEffect>
                                  </p:childTnLst>
                                </p:cTn>
                              </p:par>
                              <p:par>
                                <p:cTn id="26" presetID="6" presetClass="entr" presetSubtype="32" repeatCount="indefinite"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out)">
                                      <p:cBhvr>
                                        <p:cTn id="28" dur="2000"/>
                                        <p:tgtEl>
                                          <p:spTgt spid="8"/>
                                        </p:tgtEl>
                                      </p:cBhvr>
                                    </p:animEffect>
                                  </p:childTnLst>
                                </p:cTn>
                              </p:par>
                              <p:par>
                                <p:cTn id="29" presetID="6" presetClass="entr" presetSubtype="32" repeatCount="indefinite"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out)">
                                      <p:cBhvr>
                                        <p:cTn id="31" dur="2000"/>
                                        <p:tgtEl>
                                          <p:spTgt spid="9"/>
                                        </p:tgtEl>
                                      </p:cBhvr>
                                    </p:animEffect>
                                  </p:childTnLst>
                                </p:cTn>
                              </p:par>
                              <p:par>
                                <p:cTn id="32" presetID="6" presetClass="entr" presetSubtype="32" repeatCount="indefinite"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out)">
                                      <p:cBhvr>
                                        <p:cTn id="34" dur="2000"/>
                                        <p:tgtEl>
                                          <p:spTgt spid="10"/>
                                        </p:tgtEl>
                                      </p:cBhvr>
                                    </p:animEffect>
                                  </p:childTnLst>
                                </p:cTn>
                              </p:par>
                              <p:par>
                                <p:cTn id="35" presetID="6" presetClass="entr" presetSubtype="32" repeatCount="indefinite"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out)">
                                      <p:cBhvr>
                                        <p:cTn id="37" dur="2000"/>
                                        <p:tgtEl>
                                          <p:spTgt spid="11"/>
                                        </p:tgtEl>
                                      </p:cBhvr>
                                    </p:animEffect>
                                  </p:childTnLst>
                                </p:cTn>
                              </p:par>
                              <p:par>
                                <p:cTn id="38" presetID="6" presetClass="entr" presetSubtype="32" repeatCount="indefinite"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out)">
                                      <p:cBhvr>
                                        <p:cTn id="40" dur="2000"/>
                                        <p:tgtEl>
                                          <p:spTgt spid="12"/>
                                        </p:tgtEl>
                                      </p:cBhvr>
                                    </p:animEffect>
                                  </p:childTnLst>
                                </p:cTn>
                              </p:par>
                              <p:par>
                                <p:cTn id="41" presetID="6" presetClass="entr" presetSubtype="32" repeatCount="indefinite"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ircle(out)">
                                      <p:cBhvr>
                                        <p:cTn id="43" dur="2000"/>
                                        <p:tgtEl>
                                          <p:spTgt spid="13"/>
                                        </p:tgtEl>
                                      </p:cBhvr>
                                    </p:animEffect>
                                  </p:childTnLst>
                                </p:cTn>
                              </p:par>
                              <p:par>
                                <p:cTn id="44" presetID="6" presetClass="entr" presetSubtype="32" repeatCount="indefinite"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ircle(out)">
                                      <p:cBhvr>
                                        <p:cTn id="46" dur="2000"/>
                                        <p:tgtEl>
                                          <p:spTgt spid="14"/>
                                        </p:tgtEl>
                                      </p:cBhvr>
                                    </p:animEffect>
                                  </p:childTnLst>
                                </p:cTn>
                              </p:par>
                              <p:par>
                                <p:cTn id="47" presetID="6" presetClass="entr" presetSubtype="32" repeatCount="indefinite"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out)">
                                      <p:cBhvr>
                                        <p:cTn id="49" dur="2000"/>
                                        <p:tgtEl>
                                          <p:spTgt spid="15"/>
                                        </p:tgtEl>
                                      </p:cBhvr>
                                    </p:animEffect>
                                  </p:childTnLst>
                                </p:cTn>
                              </p:par>
                              <p:par>
                                <p:cTn id="50" presetID="6" presetClass="entr" presetSubtype="32" repeatCount="indefinite"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ircle(out)">
                                      <p:cBhvr>
                                        <p:cTn id="52" dur="2000"/>
                                        <p:tgtEl>
                                          <p:spTgt spid="16"/>
                                        </p:tgtEl>
                                      </p:cBhvr>
                                    </p:animEffect>
                                  </p:childTnLst>
                                </p:cTn>
                              </p:par>
                              <p:par>
                                <p:cTn id="53" presetID="6" presetClass="entr" presetSubtype="32" repeatCount="indefinite"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circle(out)">
                                      <p:cBhvr>
                                        <p:cTn id="55" dur="2000"/>
                                        <p:tgtEl>
                                          <p:spTgt spid="17"/>
                                        </p:tgtEl>
                                      </p:cBhvr>
                                    </p:animEffect>
                                  </p:childTnLst>
                                </p:cTn>
                              </p:par>
                              <p:par>
                                <p:cTn id="56" presetID="6" presetClass="entr" presetSubtype="32" repeatCount="indefinite"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circle(out)">
                                      <p:cBhvr>
                                        <p:cTn id="58" dur="2000"/>
                                        <p:tgtEl>
                                          <p:spTgt spid="18"/>
                                        </p:tgtEl>
                                      </p:cBhvr>
                                    </p:animEffect>
                                  </p:childTnLst>
                                </p:cTn>
                              </p:par>
                              <p:par>
                                <p:cTn id="59" presetID="6" presetClass="entr" presetSubtype="32" repeatCount="indefinite"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circle(out)">
                                      <p:cBhvr>
                                        <p:cTn id="61" dur="2000"/>
                                        <p:tgtEl>
                                          <p:spTgt spid="19"/>
                                        </p:tgtEl>
                                      </p:cBhvr>
                                    </p:animEffect>
                                  </p:childTnLst>
                                </p:cTn>
                              </p:par>
                              <p:par>
                                <p:cTn id="62" presetID="6" presetClass="entr" presetSubtype="32" repeatCount="indefinite"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circle(out)">
                                      <p:cBhvr>
                                        <p:cTn id="64" dur="2000"/>
                                        <p:tgtEl>
                                          <p:spTgt spid="20"/>
                                        </p:tgtEl>
                                      </p:cBhvr>
                                    </p:animEffect>
                                  </p:childTnLst>
                                </p:cTn>
                              </p:par>
                              <p:par>
                                <p:cTn id="65" presetID="6" presetClass="entr" presetSubtype="32" repeatCount="indefinite"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circle(out)">
                                      <p:cBhvr>
                                        <p:cTn id="67" dur="2000"/>
                                        <p:tgtEl>
                                          <p:spTgt spid="21"/>
                                        </p:tgtEl>
                                      </p:cBhvr>
                                    </p:animEffect>
                                  </p:childTnLst>
                                </p:cTn>
                              </p:par>
                              <p:par>
                                <p:cTn id="68" presetID="6" presetClass="entr" presetSubtype="32" repeatCount="indefinite" fill="hold"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circle(out)">
                                      <p:cBhvr>
                                        <p:cTn id="7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505200"/>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rPr>
              <a:t>           </a:t>
            </a:r>
            <a:r>
              <a:rPr lang="en-US" altLang="vi-VN" sz="3200" b="1" dirty="0" smtClean="0">
                <a:solidFill>
                  <a:srgbClr val="FF912B"/>
                </a:solidFill>
                <a:latin typeface="#9Slide05 Garris" pitchFamily="2" charset="0"/>
                <a:ea typeface="+mj-ea"/>
                <a:cs typeface="+mj-cs"/>
              </a:rPr>
              <a:t>MỤC TIÊU BÀI HỌC</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495300" y="1371184"/>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defRPr sz="2800">
                <a:solidFill>
                  <a:srgbClr val="0000FF"/>
                </a:solidFill>
                <a:latin typeface=".VnTime" panose="020B7200000000000000" pitchFamily="34" charset="0"/>
              </a:defRPr>
            </a:lvl1pPr>
            <a:lvl2pPr marL="742950" indent="-285750">
              <a:defRPr sz="2400">
                <a:latin typeface="Times New Roman" panose="02020603050405020304" pitchFamily="18" charset="0"/>
              </a:defRPr>
            </a:lvl2pPr>
            <a:lvl3pPr marL="1143000" indent="-228600">
              <a:defRPr sz="2400">
                <a:latin typeface="Times New Roman" panose="02020603050405020304" pitchFamily="18" charset="0"/>
              </a:defRPr>
            </a:lvl3pPr>
            <a:lvl4pPr marL="1600200" indent="-228600">
              <a:defRPr sz="2400">
                <a:latin typeface="Times New Roman" panose="02020603050405020304" pitchFamily="18" charset="0"/>
              </a:defRPr>
            </a:lvl4pPr>
            <a:lvl5pPr marL="2057400" indent="-22860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r>
              <a:rPr lang="en-US" altLang="vi-VN"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Trình</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endParaRPr lang="en-US" dirty="0">
              <a:latin typeface="Times New Roman" panose="02020603050405020304" pitchFamily="18" charset="0"/>
              <a:cs typeface="Times New Roman" panose="02020603050405020304" pitchFamily="18" charset="0"/>
            </a:endParaRPr>
          </a:p>
        </p:txBody>
      </p:sp>
      <p:sp>
        <p:nvSpPr>
          <p:cNvPr id="12" name="Text Box 11"/>
          <p:cNvSpPr txBox="1">
            <a:spLocks noChangeArrowheads="1"/>
          </p:cNvSpPr>
          <p:nvPr/>
        </p:nvSpPr>
        <p:spPr bwMode="auto">
          <a:xfrm>
            <a:off x="495300" y="2308225"/>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vi-VN" sz="2800" dirty="0" smtClean="0">
                <a:solidFill>
                  <a:schemeClr val="hlink"/>
                </a:solidFill>
              </a:rPr>
              <a:t>-</a:t>
            </a:r>
            <a:r>
              <a:rPr lang="en-US" sz="2800" dirty="0" err="1" smtClean="0">
                <a:solidFill>
                  <a:srgbClr val="0000FF"/>
                </a:solidFill>
                <a:cs typeface="Times New Roman" panose="02020603050405020304" pitchFamily="18" charset="0"/>
              </a:rPr>
              <a:t>Nhận</a:t>
            </a:r>
            <a:r>
              <a:rPr lang="en-US" sz="2800" dirty="0" smtClean="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ra</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và</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bước</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đầu</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hình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thành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phong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cách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thời</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trang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của</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bản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thân</a:t>
            </a:r>
            <a:endParaRPr lang="en-US" altLang="vi-VN" sz="28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440961" y="1382632"/>
            <a:ext cx="8229600" cy="1143000"/>
          </a:xfrm>
        </p:spPr>
        <p:txBody>
          <a:bodyPr>
            <a:noAutofit/>
          </a:bodyPr>
          <a:lstStyle/>
          <a:p>
            <a:r>
              <a:rPr lang="en-US" dirty="0"/>
              <a:t> </a:t>
            </a:r>
            <a:r>
              <a:rPr lang="vi-VN" sz="3200" dirty="0">
                <a:solidFill>
                  <a:srgbClr val="0070C0"/>
                </a:solidFill>
              </a:rPr>
              <a:t>Thế nào là mặc hợp thời </a:t>
            </a:r>
            <a:r>
              <a:rPr lang="vi-VN" sz="3200" dirty="0" smtClean="0">
                <a:solidFill>
                  <a:srgbClr val="0070C0"/>
                </a:solidFill>
              </a:rPr>
              <a:t>trang</a:t>
            </a:r>
            <a:r>
              <a:rPr lang="en-US" sz="3200" dirty="0" smtClean="0">
                <a:solidFill>
                  <a:srgbClr val="0070C0"/>
                </a:solidFill>
              </a:rPr>
              <a:t>?</a:t>
            </a:r>
            <a:r>
              <a:rPr lang="vi-VN" sz="3200" dirty="0" smtClean="0">
                <a:solidFill>
                  <a:srgbClr val="0070C0"/>
                </a:solidFill>
              </a:rPr>
              <a:t> </a:t>
            </a:r>
            <a:r>
              <a:rPr lang="en-US" sz="3200" dirty="0" smtClean="0">
                <a:solidFill>
                  <a:srgbClr val="0070C0"/>
                </a:solidFill>
              </a:rPr>
              <a:t>P</a:t>
            </a:r>
            <a:r>
              <a:rPr lang="vi-VN" sz="3200" dirty="0" smtClean="0">
                <a:solidFill>
                  <a:srgbClr val="0070C0"/>
                </a:solidFill>
              </a:rPr>
              <a:t>hong </a:t>
            </a:r>
            <a:r>
              <a:rPr lang="vi-VN" sz="3200" dirty="0">
                <a:solidFill>
                  <a:srgbClr val="0070C0"/>
                </a:solidFill>
              </a:rPr>
              <a:t>cách thời trang là gì và có những phong cách thời trang nào thường thấy trong cuộc </a:t>
            </a:r>
            <a:r>
              <a:rPr lang="vi-VN" sz="3200" dirty="0" smtClean="0">
                <a:solidFill>
                  <a:srgbClr val="0070C0"/>
                </a:solidFill>
              </a:rPr>
              <a:t>sống?</a:t>
            </a:r>
            <a:endParaRPr lang="en-US" sz="3200" dirty="0">
              <a:solidFill>
                <a:srgbClr val="0070C0"/>
              </a:solidFill>
            </a:endParaRPr>
          </a:p>
        </p:txBody>
      </p:sp>
      <p:pic>
        <p:nvPicPr>
          <p:cNvPr id="8" name="Picture 7"/>
          <p:cNvPicPr>
            <a:picLocks noChangeAspect="1"/>
          </p:cNvPicPr>
          <p:nvPr/>
        </p:nvPicPr>
        <p:blipFill>
          <a:blip r:embed="rId2"/>
          <a:stretch>
            <a:fillRect/>
          </a:stretch>
        </p:blipFill>
        <p:spPr>
          <a:xfrm>
            <a:off x="457200" y="309643"/>
            <a:ext cx="908383" cy="1072989"/>
          </a:xfrm>
          <a:prstGeom prst="rect">
            <a:avLst/>
          </a:prstGeom>
        </p:spPr>
      </p:pic>
      <p:pic>
        <p:nvPicPr>
          <p:cNvPr id="9" name="Picture 8"/>
          <p:cNvPicPr>
            <a:picLocks noChangeAspect="1"/>
          </p:cNvPicPr>
          <p:nvPr/>
        </p:nvPicPr>
        <p:blipFill>
          <a:blip r:embed="rId3"/>
          <a:stretch>
            <a:fillRect/>
          </a:stretch>
        </p:blipFill>
        <p:spPr>
          <a:xfrm>
            <a:off x="7696200" y="171946"/>
            <a:ext cx="838200" cy="894853"/>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64682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 </a:t>
            </a:r>
            <a:r>
              <a:rPr lang="en-US" sz="2800" b="1" u="sng" dirty="0" smtClean="0">
                <a:solidFill>
                  <a:srgbClr val="339966"/>
                </a:solidFill>
              </a:rPr>
              <a:t>THỜI TRANG TRONG CUỘC SỐNG</a:t>
            </a:r>
            <a:endParaRPr lang="en-US" altLang="vi-VN" sz="2800" b="1" u="sng" dirty="0">
              <a:solidFill>
                <a:srgbClr val="339966"/>
              </a:solidFill>
            </a:endParaRPr>
          </a:p>
        </p:txBody>
      </p:sp>
      <p:sp>
        <p:nvSpPr>
          <p:cNvPr id="14" name="Rectangle 13"/>
          <p:cNvSpPr/>
          <p:nvPr/>
        </p:nvSpPr>
        <p:spPr>
          <a:xfrm>
            <a:off x="838518" y="1430753"/>
            <a:ext cx="6781482" cy="2092881"/>
          </a:xfrm>
          <a:prstGeom prst="rect">
            <a:avLst/>
          </a:prstGeom>
        </p:spPr>
        <p:txBody>
          <a:bodyPr wrap="square">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Thời </a:t>
            </a:r>
            <a:r>
              <a:rPr lang="vi-VN" sz="2800" dirty="0">
                <a:solidFill>
                  <a:srgbClr val="0070C0"/>
                </a:solidFill>
                <a:latin typeface="Times New Roman" panose="02020603050405020304" pitchFamily="18" charset="0"/>
                <a:cs typeface="Times New Roman" panose="02020603050405020304" pitchFamily="18" charset="0"/>
              </a:rPr>
              <a:t>trang là những kiểu trang phục được sử dụng phổ biến trong xã hội vào một khoảng thời gian nhất định</a:t>
            </a:r>
            <a:endParaRPr lang="en-US" sz="2800" dirty="0">
              <a:solidFill>
                <a:srgbClr val="0070C0"/>
              </a:solidFill>
              <a:latin typeface="Times New Roman" panose="02020603050405020304" pitchFamily="18" charset="0"/>
              <a:cs typeface="Times New Roman" panose="02020603050405020304" pitchFamily="18" charset="0"/>
            </a:endParaRPr>
          </a:p>
          <a:p>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1547003" y="3215857"/>
            <a:ext cx="5891213" cy="3328335"/>
          </a:xfrm>
          <a:prstGeom prst="rect">
            <a:avLst/>
          </a:prstGeom>
        </p:spPr>
      </p:pic>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1" y="-13501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5" y="894520"/>
            <a:ext cx="8131877" cy="2339102"/>
          </a:xfrm>
          <a:prstGeom prst="rect">
            <a:avLst/>
          </a:prstGeom>
        </p:spPr>
        <p:txBody>
          <a:bodyPr wrap="square">
            <a:spAutoFit/>
          </a:bodyPr>
          <a:lstStyle/>
          <a:p>
            <a:r>
              <a:rPr lang="en-US" sz="3200" dirty="0" err="1" smtClean="0">
                <a:solidFill>
                  <a:srgbClr val="0070C0"/>
                </a:solidFill>
                <a:latin typeface="Times New Roman" panose="02020603050405020304" pitchFamily="18" charset="0"/>
                <a:ea typeface="+mj-ea"/>
                <a:cs typeface="Times New Roman" panose="02020603050405020304" pitchFamily="18" charset="0"/>
              </a:rPr>
              <a:t>Nêu</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sự</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khác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biệt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về</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thời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trang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của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phụ</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nữ</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Việt</a:t>
            </a:r>
            <a:r>
              <a:rPr lang="en-US" sz="3200" dirty="0">
                <a:solidFill>
                  <a:srgbClr val="0070C0"/>
                </a:solidFill>
                <a:latin typeface="Times New Roman" panose="02020603050405020304" pitchFamily="18" charset="0"/>
                <a:ea typeface="+mj-ea"/>
                <a:cs typeface="Times New Roman" panose="02020603050405020304" pitchFamily="18" charset="0"/>
              </a:rPr>
              <a:t> Nam </a:t>
            </a:r>
            <a:r>
              <a:rPr lang="en-US" sz="3200" dirty="0" err="1">
                <a:solidFill>
                  <a:srgbClr val="0070C0"/>
                </a:solidFill>
                <a:latin typeface="Times New Roman" panose="02020603050405020304" pitchFamily="18" charset="0"/>
                <a:ea typeface="+mj-ea"/>
                <a:cs typeface="Times New Roman" panose="02020603050405020304" pitchFamily="18" charset="0"/>
              </a:rPr>
              <a:t>giữa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hai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thời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điểm</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khác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nhau</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trong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hình</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smtClean="0">
                <a:solidFill>
                  <a:srgbClr val="0070C0"/>
                </a:solidFill>
                <a:latin typeface="Times New Roman" panose="02020603050405020304" pitchFamily="18" charset="0"/>
                <a:ea typeface="+mj-ea"/>
                <a:cs typeface="Times New Roman" panose="02020603050405020304" pitchFamily="18" charset="0"/>
              </a:rPr>
              <a:t>9.1?</a:t>
            </a:r>
            <a:endParaRPr lang="en-US" sz="3200" dirty="0">
              <a:solidFill>
                <a:srgbClr val="0070C0"/>
              </a:solidFill>
              <a:latin typeface="Times New Roman" panose="02020603050405020304" pitchFamily="18" charset="0"/>
              <a:ea typeface="+mj-ea"/>
              <a:cs typeface="Times New Roman" panose="02020603050405020304" pitchFamily="18" charset="0"/>
            </a:endParaRPr>
          </a:p>
          <a:p>
            <a:r>
              <a:rPr lang="en-US" sz="3200" dirty="0"/>
              <a:t/>
            </a:r>
            <a:br>
              <a:rPr lang="en-US" sz="3200" dirty="0"/>
            </a:br>
            <a:r>
              <a:rPr lang="en-US" dirty="0"/>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581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1792288" y="155160"/>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DC308"/>
                </a:solidFill>
                <a:latin typeface="#9Slide05 Habano" panose="02040603050506020204" pitchFamily="18" charset="0"/>
              </a:rPr>
              <a:t>Khám</a:t>
            </a:r>
            <a:r>
              <a:rPr lang="en-US" sz="3200" b="1" kern="0" dirty="0" smtClean="0">
                <a:solidFill>
                  <a:srgbClr val="FDC308"/>
                </a:solidFill>
                <a:latin typeface="#9Slide05 Habano" panose="02040603050506020204" pitchFamily="18" charset="0"/>
              </a:rPr>
              <a:t> </a:t>
            </a:r>
            <a:r>
              <a:rPr lang="en-US" sz="3200" b="1" kern="0" dirty="0" err="1" smtClean="0">
                <a:solidFill>
                  <a:srgbClr val="FDC308"/>
                </a:solidFill>
                <a:latin typeface="#9Slide05 Habano" panose="02040603050506020204" pitchFamily="18" charset="0"/>
              </a:rPr>
              <a:t>phá</a:t>
            </a:r>
            <a:endParaRPr lang="en-US" sz="3200" b="1" kern="0" dirty="0">
              <a:solidFill>
                <a:srgbClr val="FDC308"/>
              </a:solidFill>
              <a:latin typeface="#9Slide05 Habano" panose="02040603050506020204" pitchFamily="18" charset="0"/>
            </a:endParaRPr>
          </a:p>
        </p:txBody>
      </p:sp>
      <p:pic>
        <p:nvPicPr>
          <p:cNvPr id="12" name="Picture 11"/>
          <p:cNvPicPr>
            <a:picLocks noChangeAspect="1"/>
          </p:cNvPicPr>
          <p:nvPr/>
        </p:nvPicPr>
        <p:blipFill rotWithShape="1">
          <a:blip r:embed="rId3">
            <a:extLst>
              <a:ext uri="{BEBA8EAE-BF5A-486C-A8C5-ECC9F3942E4B}">
                <a14:imgProps xmlns:a14="http://schemas.microsoft.com/office/drawing/2010/main">
                  <a14:imgLayer r:embed="rId4">
                    <a14:imgEffect>
                      <a14:backgroundRemoval t="4506" b="85465" l="4087" r="42668"/>
                    </a14:imgEffect>
                  </a14:imgLayer>
                </a14:imgProps>
              </a:ext>
            </a:extLst>
          </a:blip>
          <a:srcRect r="58247" b="13356"/>
          <a:stretch/>
        </p:blipFill>
        <p:spPr>
          <a:xfrm>
            <a:off x="341313" y="2767012"/>
            <a:ext cx="3086100" cy="3634186"/>
          </a:xfrm>
          <a:prstGeom prst="rect">
            <a:avLst/>
          </a:prstGeom>
        </p:spPr>
      </p:pic>
      <p:pic>
        <p:nvPicPr>
          <p:cNvPr id="13" name="Picture 12"/>
          <p:cNvPicPr>
            <a:picLocks noChangeAspect="1"/>
          </p:cNvPicPr>
          <p:nvPr/>
        </p:nvPicPr>
        <p:blipFill rotWithShape="1">
          <a:blip r:embed="rId5">
            <a:extLst>
              <a:ext uri="{BEBA8EAE-BF5A-486C-A8C5-ECC9F3942E4B}">
                <a14:imgProps xmlns:a14="http://schemas.microsoft.com/office/drawing/2010/main">
                  <a14:imgLayer r:embed="rId4">
                    <a14:imgEffect>
                      <a14:backgroundRemoval t="3634" b="86337" l="66106" r="96274"/>
                    </a14:imgEffect>
                  </a14:imgLayer>
                </a14:imgProps>
              </a:ext>
            </a:extLst>
          </a:blip>
          <a:srcRect l="65572" b="13356"/>
          <a:stretch/>
        </p:blipFill>
        <p:spPr>
          <a:xfrm>
            <a:off x="4594425" y="2568241"/>
            <a:ext cx="2544730" cy="3634186"/>
          </a:xfrm>
          <a:prstGeom prst="rect">
            <a:avLst/>
          </a:prstGeom>
        </p:spPr>
      </p:pic>
      <p:sp>
        <p:nvSpPr>
          <p:cNvPr id="5" name="TextBox 4"/>
          <p:cNvSpPr txBox="1"/>
          <p:nvPr/>
        </p:nvSpPr>
        <p:spPr>
          <a:xfrm>
            <a:off x="2209800" y="2339560"/>
            <a:ext cx="340637" cy="369332"/>
          </a:xfrm>
          <a:prstGeom prst="rect">
            <a:avLst/>
          </a:prstGeom>
          <a:noFill/>
        </p:spPr>
        <p:txBody>
          <a:bodyPr wrap="square" rtlCol="0">
            <a:spAutoFit/>
          </a:bodyPr>
          <a:lstStyle/>
          <a:p>
            <a:r>
              <a:rPr lang="en-US" dirty="0" smtClean="0"/>
              <a:t>a</a:t>
            </a:r>
            <a:endParaRPr lang="en-US" dirty="0"/>
          </a:p>
        </p:txBody>
      </p:sp>
      <p:sp>
        <p:nvSpPr>
          <p:cNvPr id="15" name="TextBox 14"/>
          <p:cNvSpPr txBox="1"/>
          <p:nvPr/>
        </p:nvSpPr>
        <p:spPr>
          <a:xfrm>
            <a:off x="5646941" y="2307820"/>
            <a:ext cx="340637" cy="369332"/>
          </a:xfrm>
          <a:prstGeom prst="rect">
            <a:avLst/>
          </a:prstGeom>
          <a:noFill/>
        </p:spPr>
        <p:txBody>
          <a:bodyPr wrap="square" rtlCol="0">
            <a:spAutoFit/>
          </a:bodyPr>
          <a:lstStyle/>
          <a:p>
            <a:r>
              <a:rPr lang="en-US" dirty="0" smtClean="0"/>
              <a:t>b</a:t>
            </a:r>
            <a:endParaRPr lang="en-US" dirty="0"/>
          </a:p>
        </p:txBody>
      </p:sp>
    </p:spTree>
    <p:extLst>
      <p:ext uri="{BB962C8B-B14F-4D97-AF65-F5344CB8AC3E}">
        <p14:creationId xmlns:p14="http://schemas.microsoft.com/office/powerpoint/2010/main" val="100253790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969170"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631122" y="1643155"/>
            <a:ext cx="8131877" cy="1673150"/>
          </a:xfrm>
          <a:prstGeom prst="rect">
            <a:avLst/>
          </a:prstGeom>
        </p:spPr>
        <p:txBody>
          <a:bodyPr wrap="square">
            <a:spAutoFit/>
          </a:bodyPr>
          <a:lstStyle/>
          <a:p>
            <a:pPr algn="ctr">
              <a:lnSpc>
                <a:spcPct val="107000"/>
              </a:lnSpc>
              <a:spcBef>
                <a:spcPct val="0"/>
              </a:spcBef>
            </a:pPr>
            <a:r>
              <a:rPr lang="vi-VN" dirty="0"/>
              <a:t> </a:t>
            </a:r>
            <a:r>
              <a:rPr lang="vi-VN" sz="3200" dirty="0" smtClean="0">
                <a:solidFill>
                  <a:srgbClr val="0070C0"/>
                </a:solidFill>
                <a:latin typeface="Times New Roman" panose="02020603050405020304" pitchFamily="18" charset="0"/>
                <a:ea typeface="+mj-ea"/>
                <a:cs typeface="Times New Roman" panose="02020603050405020304" pitchFamily="18" charset="0"/>
              </a:rPr>
              <a:t>Mốt </a:t>
            </a:r>
            <a:r>
              <a:rPr lang="vi-VN" sz="3200" dirty="0">
                <a:solidFill>
                  <a:srgbClr val="0070C0"/>
                </a:solidFill>
                <a:latin typeface="Times New Roman" panose="02020603050405020304" pitchFamily="18" charset="0"/>
                <a:ea typeface="+mj-ea"/>
                <a:cs typeface="Times New Roman" panose="02020603050405020304" pitchFamily="18" charset="0"/>
              </a:rPr>
              <a:t>thời trang sự thay đổi các kiểu  </a:t>
            </a:r>
            <a:r>
              <a:rPr lang="vi-VN" sz="3200" dirty="0" smtClean="0">
                <a:solidFill>
                  <a:srgbClr val="0070C0"/>
                </a:solidFill>
                <a:latin typeface="Times New Roman" panose="02020603050405020304" pitchFamily="18" charset="0"/>
                <a:ea typeface="+mj-ea"/>
                <a:cs typeface="Times New Roman" panose="02020603050405020304" pitchFamily="18" charset="0"/>
              </a:rPr>
              <a:t>áo quần</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vi-VN" sz="3200" dirty="0" smtClean="0">
                <a:solidFill>
                  <a:srgbClr val="0070C0"/>
                </a:solidFill>
                <a:latin typeface="Times New Roman" panose="02020603050405020304" pitchFamily="18" charset="0"/>
                <a:ea typeface="+mj-ea"/>
                <a:cs typeface="Times New Roman" panose="02020603050405020304" pitchFamily="18" charset="0"/>
              </a:rPr>
              <a:t> </a:t>
            </a:r>
            <a:r>
              <a:rPr lang="vi-VN" sz="3200" dirty="0">
                <a:solidFill>
                  <a:srgbClr val="0070C0"/>
                </a:solidFill>
                <a:latin typeface="Times New Roman" panose="02020603050405020304" pitchFamily="18" charset="0"/>
                <a:ea typeface="+mj-ea"/>
                <a:cs typeface="Times New Roman" panose="02020603050405020304" pitchFamily="18" charset="0"/>
              </a:rPr>
              <a:t>cách mặc được số đông  ưa chuộng trong mỗi thời kỳ </a:t>
            </a:r>
            <a:r>
              <a:rPr lang="en-US" sz="3200" dirty="0">
                <a:solidFill>
                  <a:srgbClr val="0070C0"/>
                </a:solidFill>
                <a:latin typeface="Times New Roman" panose="02020603050405020304" pitchFamily="18" charset="0"/>
                <a:ea typeface="+mj-ea"/>
                <a:cs typeface="Times New Roman" panose="02020603050405020304" pitchFamily="18" charset="0"/>
              </a:rPr>
              <a:t>?</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106" y="304800"/>
            <a:ext cx="1629894" cy="923990"/>
          </a:xfrm>
          <a:prstGeom prst="rect">
            <a:avLst/>
          </a:prstGeom>
        </p:spPr>
      </p:pic>
      <p:sp>
        <p:nvSpPr>
          <p:cNvPr id="6" name="Freeform 5"/>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p:cNvPicPr>
            <a:picLocks noChangeAspect="1"/>
          </p:cNvPicPr>
          <p:nvPr/>
        </p:nvPicPr>
        <p:blipFill>
          <a:blip r:embed="rId3"/>
          <a:stretch>
            <a:fillRect/>
          </a:stretch>
        </p:blipFill>
        <p:spPr>
          <a:xfrm>
            <a:off x="1524000" y="3526631"/>
            <a:ext cx="6324600" cy="3129494"/>
          </a:xfrm>
          <a:prstGeom prst="rect">
            <a:avLst/>
          </a:prstGeom>
        </p:spPr>
      </p:pic>
    </p:spTree>
    <p:extLst>
      <p:ext uri="{BB962C8B-B14F-4D97-AF65-F5344CB8AC3E}">
        <p14:creationId xmlns:p14="http://schemas.microsoft.com/office/powerpoint/2010/main" val="388296030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6737" y="2089805"/>
            <a:ext cx="463551" cy="279399"/>
          </a:xfrm>
          <a:prstGeom prst="rect">
            <a:avLst/>
          </a:prstGeom>
          <a:solidFill>
            <a:srgbClr val="E1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6527" y="1963200"/>
            <a:ext cx="7772400" cy="2554545"/>
          </a:xfrm>
          <a:prstGeom prst="rect">
            <a:avLst/>
          </a:prstGeom>
        </p:spPr>
        <p:txBody>
          <a:bodyPr wrap="square">
            <a:spAutoFit/>
          </a:bodyPr>
          <a:lstStyle/>
          <a:p>
            <a:r>
              <a:rPr lang="vi-VN" sz="3200" dirty="0">
                <a:solidFill>
                  <a:srgbClr val="0070C0"/>
                </a:solidFill>
                <a:latin typeface="Times New Roman" panose="02020603050405020304" pitchFamily="18" charset="0"/>
                <a:ea typeface="+mj-ea"/>
                <a:cs typeface="Times New Roman" panose="02020603050405020304" pitchFamily="18" charset="0"/>
              </a:rPr>
              <a:t>Ngành công nghiệp thời trang bao gồm các lĩnh vực như thiết kế sản </a:t>
            </a:r>
            <a:r>
              <a:rPr lang="vi-VN" sz="3200" dirty="0" smtClean="0">
                <a:solidFill>
                  <a:srgbClr val="0070C0"/>
                </a:solidFill>
                <a:latin typeface="Times New Roman" panose="02020603050405020304" pitchFamily="18" charset="0"/>
                <a:ea typeface="+mj-ea"/>
                <a:cs typeface="Times New Roman" panose="02020603050405020304" pitchFamily="18" charset="0"/>
              </a:rPr>
              <a:t>phẩm</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vi-VN" sz="3200" dirty="0" smtClean="0">
                <a:solidFill>
                  <a:srgbClr val="0070C0"/>
                </a:solidFill>
                <a:latin typeface="Times New Roman" panose="02020603050405020304" pitchFamily="18" charset="0"/>
                <a:ea typeface="+mj-ea"/>
                <a:cs typeface="Times New Roman" panose="02020603050405020304" pitchFamily="18" charset="0"/>
              </a:rPr>
              <a:t> </a:t>
            </a:r>
            <a:r>
              <a:rPr lang="vi-VN" sz="3200" dirty="0">
                <a:solidFill>
                  <a:srgbClr val="0070C0"/>
                </a:solidFill>
                <a:latin typeface="Times New Roman" panose="02020603050405020304" pitchFamily="18" charset="0"/>
                <a:ea typeface="+mj-ea"/>
                <a:cs typeface="Times New Roman" panose="02020603050405020304" pitchFamily="18" charset="0"/>
              </a:rPr>
              <a:t>phân </a:t>
            </a:r>
            <a:r>
              <a:rPr lang="vi-VN" sz="3200" dirty="0" smtClean="0">
                <a:solidFill>
                  <a:srgbClr val="0070C0"/>
                </a:solidFill>
                <a:latin typeface="Times New Roman" panose="02020603050405020304" pitchFamily="18" charset="0"/>
                <a:ea typeface="+mj-ea"/>
                <a:cs typeface="Times New Roman" panose="02020603050405020304" pitchFamily="18" charset="0"/>
              </a:rPr>
              <a:t>phối</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vi-VN" sz="3200" dirty="0" smtClean="0">
                <a:solidFill>
                  <a:srgbClr val="0070C0"/>
                </a:solidFill>
                <a:latin typeface="Times New Roman" panose="02020603050405020304" pitchFamily="18" charset="0"/>
                <a:ea typeface="+mj-ea"/>
                <a:cs typeface="Times New Roman" panose="02020603050405020304" pitchFamily="18" charset="0"/>
              </a:rPr>
              <a:t> </a:t>
            </a:r>
            <a:r>
              <a:rPr lang="vi-VN" sz="3200" dirty="0">
                <a:solidFill>
                  <a:srgbClr val="0070C0"/>
                </a:solidFill>
                <a:latin typeface="Times New Roman" panose="02020603050405020304" pitchFamily="18" charset="0"/>
                <a:ea typeface="+mj-ea"/>
                <a:cs typeface="Times New Roman" panose="02020603050405020304" pitchFamily="18" charset="0"/>
              </a:rPr>
              <a:t>quảng bá tiêu </a:t>
            </a:r>
            <a:r>
              <a:rPr lang="vi-VN" sz="3200" dirty="0" smtClean="0">
                <a:solidFill>
                  <a:srgbClr val="0070C0"/>
                </a:solidFill>
                <a:latin typeface="Times New Roman" panose="02020603050405020304" pitchFamily="18" charset="0"/>
                <a:ea typeface="+mj-ea"/>
                <a:cs typeface="Times New Roman" panose="02020603050405020304" pitchFamily="18" charset="0"/>
              </a:rPr>
              <a:t>thụ</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vi-VN" sz="3200" dirty="0" smtClean="0">
                <a:solidFill>
                  <a:srgbClr val="0070C0"/>
                </a:solidFill>
                <a:latin typeface="Times New Roman" panose="02020603050405020304" pitchFamily="18" charset="0"/>
                <a:ea typeface="+mj-ea"/>
                <a:cs typeface="Times New Roman" panose="02020603050405020304" pitchFamily="18" charset="0"/>
              </a:rPr>
              <a:t> </a:t>
            </a:r>
            <a:r>
              <a:rPr lang="vi-VN" sz="3200" dirty="0">
                <a:solidFill>
                  <a:srgbClr val="0070C0"/>
                </a:solidFill>
                <a:latin typeface="Times New Roman" panose="02020603050405020304" pitchFamily="18" charset="0"/>
                <a:ea typeface="+mj-ea"/>
                <a:cs typeface="Times New Roman" panose="02020603050405020304" pitchFamily="18" charset="0"/>
              </a:rPr>
              <a:t>các loại trang </a:t>
            </a:r>
            <a:r>
              <a:rPr lang="vi-VN" sz="3200" dirty="0" smtClean="0">
                <a:solidFill>
                  <a:srgbClr val="0070C0"/>
                </a:solidFill>
                <a:latin typeface="Times New Roman" panose="02020603050405020304" pitchFamily="18" charset="0"/>
                <a:ea typeface="+mj-ea"/>
                <a:cs typeface="Times New Roman" panose="02020603050405020304" pitchFamily="18" charset="0"/>
              </a:rPr>
              <a:t>phục</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vi-VN"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smtClean="0">
                <a:solidFill>
                  <a:srgbClr val="0070C0"/>
                </a:solidFill>
                <a:latin typeface="Times New Roman" panose="02020603050405020304" pitchFamily="18" charset="0"/>
                <a:ea typeface="+mj-ea"/>
                <a:cs typeface="Times New Roman" panose="02020603050405020304" pitchFamily="18" charset="0"/>
              </a:rPr>
              <a:t>N</a:t>
            </a:r>
            <a:r>
              <a:rPr lang="vi-VN" sz="3200" dirty="0" smtClean="0">
                <a:solidFill>
                  <a:srgbClr val="0070C0"/>
                </a:solidFill>
                <a:latin typeface="Times New Roman" panose="02020603050405020304" pitchFamily="18" charset="0"/>
                <a:ea typeface="+mj-ea"/>
                <a:cs typeface="Times New Roman" panose="02020603050405020304" pitchFamily="18" charset="0"/>
              </a:rPr>
              <a:t>gành </a:t>
            </a:r>
            <a:r>
              <a:rPr lang="en-US" sz="3200" dirty="0" err="1" smtClean="0">
                <a:solidFill>
                  <a:srgbClr val="0070C0"/>
                </a:solidFill>
                <a:latin typeface="Times New Roman" panose="02020603050405020304" pitchFamily="18" charset="0"/>
                <a:ea typeface="+mj-ea"/>
                <a:cs typeface="Times New Roman" panose="02020603050405020304" pitchFamily="18" charset="0"/>
              </a:rPr>
              <a:t>này</a:t>
            </a:r>
            <a:r>
              <a:rPr lang="vi-VN" sz="3200" dirty="0" smtClean="0">
                <a:solidFill>
                  <a:srgbClr val="0070C0"/>
                </a:solidFill>
                <a:latin typeface="Times New Roman" panose="02020603050405020304" pitchFamily="18" charset="0"/>
                <a:ea typeface="+mj-ea"/>
                <a:cs typeface="Times New Roman" panose="02020603050405020304" pitchFamily="18" charset="0"/>
              </a:rPr>
              <a:t> </a:t>
            </a:r>
            <a:r>
              <a:rPr lang="vi-VN" sz="3200" dirty="0">
                <a:solidFill>
                  <a:srgbClr val="0070C0"/>
                </a:solidFill>
                <a:latin typeface="Times New Roman" panose="02020603050405020304" pitchFamily="18" charset="0"/>
                <a:ea typeface="+mj-ea"/>
                <a:cs typeface="Times New Roman" panose="02020603050405020304" pitchFamily="18" charset="0"/>
              </a:rPr>
              <a:t>đã mang lại nhiều việc cho làm người lao động</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334459569"/>
      </p:ext>
    </p:extLst>
  </p:cSld>
  <p:clrMapOvr>
    <a:masterClrMapping/>
  </p:clrMapOvr>
  <p:transition spd="slow" advClick="0">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4853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Đề</a:t>
            </a:r>
            <a:r>
              <a:rPr lang="en-US" sz="2800" b="1" dirty="0">
                <a:solidFill>
                  <a:srgbClr val="339966"/>
                </a:solidFill>
              </a:rPr>
              <a:t> </a:t>
            </a:r>
            <a:r>
              <a:rPr lang="en-US" sz="2800" b="1" dirty="0" err="1" smtClean="0">
                <a:solidFill>
                  <a:srgbClr val="339966"/>
                </a:solidFill>
              </a:rPr>
              <a:t>xuất</a:t>
            </a:r>
            <a:r>
              <a:rPr lang="en-US" sz="2800" b="1" dirty="0" smtClean="0">
                <a:solidFill>
                  <a:srgbClr val="339966"/>
                </a:solidFill>
              </a:rPr>
              <a:t> </a:t>
            </a:r>
            <a:r>
              <a:rPr lang="en-US" sz="2800" b="1" dirty="0" err="1">
                <a:solidFill>
                  <a:srgbClr val="339966"/>
                </a:solidFill>
              </a:rPr>
              <a:t>đặc</a:t>
            </a:r>
            <a:r>
              <a:rPr lang="en-US" sz="2800" b="1" dirty="0">
                <a:solidFill>
                  <a:srgbClr val="339966"/>
                </a:solidFill>
              </a:rPr>
              <a:t> </a:t>
            </a:r>
            <a:r>
              <a:rPr lang="en-US" sz="2800" b="1" dirty="0" err="1">
                <a:solidFill>
                  <a:srgbClr val="339966"/>
                </a:solidFill>
              </a:rPr>
              <a:t>điểm</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bộ</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phù</a:t>
            </a:r>
            <a:r>
              <a:rPr lang="en-US" sz="2800" b="1" dirty="0">
                <a:solidFill>
                  <a:srgbClr val="339966"/>
                </a:solidFill>
              </a:rPr>
              <a:t> </a:t>
            </a:r>
            <a:r>
              <a:rPr lang="en-US" sz="2800" b="1" dirty="0" err="1">
                <a:solidFill>
                  <a:srgbClr val="339966"/>
                </a:solidFill>
              </a:rPr>
              <a:t>hợp</a:t>
            </a:r>
            <a:r>
              <a:rPr lang="en-US" sz="2800" b="1" dirty="0">
                <a:solidFill>
                  <a:srgbClr val="339966"/>
                </a:solidFill>
              </a:rPr>
              <a:t> </a:t>
            </a:r>
            <a:r>
              <a:rPr lang="en-US" sz="2800" b="1" dirty="0" err="1">
                <a:solidFill>
                  <a:srgbClr val="339966"/>
                </a:solidFill>
              </a:rPr>
              <a:t>với</a:t>
            </a:r>
            <a:r>
              <a:rPr lang="en-US" sz="2800" b="1" dirty="0">
                <a:solidFill>
                  <a:srgbClr val="339966"/>
                </a:solidFill>
              </a:rPr>
              <a:t> </a:t>
            </a:r>
            <a:r>
              <a:rPr lang="en-US" sz="2800" b="1" dirty="0" err="1">
                <a:solidFill>
                  <a:srgbClr val="339966"/>
                </a:solidFill>
              </a:rPr>
              <a:t>vóc</a:t>
            </a:r>
            <a:r>
              <a:rPr lang="en-US" sz="2800" b="1" dirty="0">
                <a:solidFill>
                  <a:srgbClr val="339966"/>
                </a:solidFill>
              </a:rPr>
              <a:t> </a:t>
            </a:r>
            <a:r>
              <a:rPr lang="en-US" sz="2800" b="1" dirty="0" err="1">
                <a:solidFill>
                  <a:srgbClr val="339966"/>
                </a:solidFill>
              </a:rPr>
              <a:t>dáng</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smtClean="0">
                <a:solidFill>
                  <a:srgbClr val="339966"/>
                </a:solidFill>
              </a:rPr>
              <a:t>em</a:t>
            </a:r>
            <a:r>
              <a:rPr lang="en-US" sz="2800" b="1" dirty="0" smtClean="0">
                <a:solidFill>
                  <a:srgbClr val="339966"/>
                </a:solidFill>
              </a:rPr>
              <a:t>?</a:t>
            </a:r>
            <a:endParaRPr lang="en-US" sz="2800" b="1" dirty="0">
              <a:solidFill>
                <a:srgbClr val="339966"/>
              </a:solidFill>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8295339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70725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smtClean="0">
                <a:solidFill>
                  <a:srgbClr val="339966"/>
                </a:solidFill>
              </a:rPr>
              <a:t>MỘT SỐ PHONG CÁCH THỜI TRANG</a:t>
            </a:r>
          </a:p>
          <a:p>
            <a:pPr>
              <a:spcBef>
                <a:spcPct val="50000"/>
              </a:spcBef>
            </a:pPr>
            <a:r>
              <a:rPr lang="vi-VN" sz="2800" b="1" u="sng" dirty="0" smtClean="0">
                <a:solidFill>
                  <a:srgbClr val="339966"/>
                </a:solidFill>
              </a:rPr>
              <a:t> </a:t>
            </a:r>
            <a:endParaRPr lang="en-US" altLang="vi-VN" sz="2800" b="1" u="sng" dirty="0">
              <a:solidFill>
                <a:srgbClr val="339966"/>
              </a:solidFill>
            </a:endParaRPr>
          </a:p>
        </p:txBody>
      </p:sp>
      <p:sp>
        <p:nvSpPr>
          <p:cNvPr id="3" name="Rectangle 2"/>
          <p:cNvSpPr/>
          <p:nvPr/>
        </p:nvSpPr>
        <p:spPr>
          <a:xfrm>
            <a:off x="434239" y="1286019"/>
            <a:ext cx="6256209" cy="2646878"/>
          </a:xfrm>
          <a:prstGeom prst="rect">
            <a:avLst/>
          </a:prstGeom>
        </p:spPr>
        <p:txBody>
          <a:bodyPr wrap="square">
            <a:spAutoFit/>
          </a:bodyPr>
          <a:lstStyle/>
          <a:p>
            <a:r>
              <a:rPr lang="vi-VN" sz="2400" dirty="0" smtClean="0">
                <a:solidFill>
                  <a:srgbClr val="00B050"/>
                </a:solidFill>
                <a:latin typeface="Times New Roman" panose="02020603050405020304" pitchFamily="18" charset="0"/>
                <a:cs typeface="Times New Roman" panose="02020603050405020304" pitchFamily="18" charset="0"/>
              </a:rPr>
              <a:t>Phong </a:t>
            </a:r>
            <a:r>
              <a:rPr lang="vi-VN" sz="2400" dirty="0">
                <a:solidFill>
                  <a:srgbClr val="00B050"/>
                </a:solidFill>
                <a:latin typeface="Times New Roman" panose="02020603050405020304" pitchFamily="18" charset="0"/>
                <a:cs typeface="Times New Roman" panose="02020603050405020304" pitchFamily="18" charset="0"/>
              </a:rPr>
              <a:t>cách thời trang </a:t>
            </a:r>
            <a:r>
              <a:rPr lang="vi-VN" sz="2400" dirty="0">
                <a:solidFill>
                  <a:srgbClr val="0070C0"/>
                </a:solidFill>
                <a:latin typeface="Times New Roman" panose="02020603050405020304" pitchFamily="18" charset="0"/>
                <a:cs typeface="Times New Roman" panose="02020603050405020304" pitchFamily="18" charset="0"/>
              </a:rPr>
              <a:t>là cách mặc trang phục tạo nên vẻ đẹp nét độc đáo riêng cho từng cá nhân và được lựa chọn </a:t>
            </a:r>
            <a:r>
              <a:rPr lang="en-US" sz="2400" dirty="0" smtClean="0">
                <a:solidFill>
                  <a:srgbClr val="0070C0"/>
                </a:solidFill>
                <a:latin typeface="Times New Roman" panose="02020603050405020304" pitchFamily="18" charset="0"/>
                <a:cs typeface="Times New Roman" panose="02020603050405020304" pitchFamily="18" charset="0"/>
              </a:rPr>
              <a:t>b</a:t>
            </a:r>
            <a:r>
              <a:rPr lang="vi-VN" sz="2400" dirty="0" smtClean="0">
                <a:solidFill>
                  <a:srgbClr val="0070C0"/>
                </a:solidFill>
                <a:latin typeface="Times New Roman" panose="02020603050405020304" pitchFamily="18" charset="0"/>
                <a:cs typeface="Times New Roman" panose="02020603050405020304" pitchFamily="18" charset="0"/>
              </a:rPr>
              <a:t>ởi </a:t>
            </a:r>
            <a:r>
              <a:rPr lang="vi-VN" sz="2400" dirty="0">
                <a:solidFill>
                  <a:srgbClr val="0070C0"/>
                </a:solidFill>
                <a:latin typeface="Times New Roman" panose="02020603050405020304" pitchFamily="18" charset="0"/>
                <a:cs typeface="Times New Roman" panose="02020603050405020304" pitchFamily="18" charset="0"/>
              </a:rPr>
              <a:t>tính cách sở thích của người mặc</a:t>
            </a:r>
          </a:p>
          <a:p>
            <a:r>
              <a:rPr lang="vi-VN" sz="2400" dirty="0"/>
              <a:t/>
            </a:r>
            <a:br>
              <a:rPr lang="vi-VN" sz="2400"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2558" b="81074" l="1951" r="20279"/>
                    </a14:imgEffect>
                  </a14:imgLayer>
                </a14:imgProps>
              </a:ext>
            </a:extLst>
          </a:blip>
          <a:srcRect l="1683" t="1683" r="77623" b="17783"/>
          <a:stretch/>
        </p:blipFill>
        <p:spPr>
          <a:xfrm>
            <a:off x="6388198" y="2340258"/>
            <a:ext cx="1841402" cy="3860475"/>
          </a:xfrm>
          <a:prstGeom prst="rect">
            <a:avLst/>
          </a:prstGeom>
        </p:spPr>
      </p:pic>
      <p:pic>
        <p:nvPicPr>
          <p:cNvPr id="7" name="Picture 6"/>
          <p:cNvPicPr>
            <a:picLocks noChangeAspect="1"/>
          </p:cNvPicPr>
          <p:nvPr/>
        </p:nvPicPr>
        <p:blipFill>
          <a:blip r:embed="rId5"/>
          <a:stretch>
            <a:fillRect/>
          </a:stretch>
        </p:blipFill>
        <p:spPr>
          <a:xfrm>
            <a:off x="1411604" y="2901136"/>
            <a:ext cx="3846196" cy="3804463"/>
          </a:xfrm>
          <a:prstGeom prst="rect">
            <a:avLst/>
          </a:prstGeom>
        </p:spPr>
      </p:pic>
    </p:spTree>
    <p:extLst>
      <p:ext uri="{BB962C8B-B14F-4D97-AF65-F5344CB8AC3E}">
        <p14:creationId xmlns:p14="http://schemas.microsoft.com/office/powerpoint/2010/main" val="424323253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583</TotalTime>
  <Words>445</Words>
  <Application>Microsoft Office PowerPoint</Application>
  <PresentationFormat>On-screen Show (4:3)</PresentationFormat>
  <Paragraphs>51</Paragraphs>
  <Slides>18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#9Slide04 AdrianeSwash</vt:lpstr>
      <vt:lpstr>#9Slide04 HLT Aquus</vt:lpstr>
      <vt:lpstr>#9Slide05 Garris</vt:lpstr>
      <vt:lpstr>#9Slide05 Habano</vt:lpstr>
      <vt:lpstr>.VnAristote</vt:lpstr>
      <vt:lpstr>Arial</vt:lpstr>
      <vt:lpstr>Calibri</vt:lpstr>
      <vt:lpstr>Lato Light</vt:lpstr>
      <vt:lpstr>Times New Roman</vt:lpstr>
      <vt:lpstr>UVN Ke Chuyen1</vt:lpstr>
      <vt:lpstr>Wingdings</vt:lpstr>
      <vt:lpstr>Office Theme</vt:lpstr>
      <vt:lpstr>PowerPoint Presentation</vt:lpstr>
      <vt:lpstr>PowerPoint Presentation</vt:lpstr>
      <vt:lpstr> Thế nào là mặc hợp thời trang? Phong cách thời trang là gì và có những phong cách thời trang nào thường thấy trong cuộc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ASUS</cp:lastModifiedBy>
  <cp:revision>66</cp:revision>
  <dcterms:created xsi:type="dcterms:W3CDTF">2013-08-28T08:21:51Z</dcterms:created>
  <dcterms:modified xsi:type="dcterms:W3CDTF">2021-07-07T03:22:22Z</dcterms:modified>
</cp:coreProperties>
</file>