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wav"/>
  <Default Extension="vml" ContentType="application/vnd.openxmlformats-officedocument.vmlDrawing"/>
  <Default Extension="gif" ContentType="image/gi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audio2.wav" ContentType="audio/x-wav"/>
  <Override PartName="/ppt/media/audio3.wav" ContentType="audio/x-wav"/>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8" r:id="rId5"/>
    <p:sldMasterId id="2147483670" r:id="rId6"/>
    <p:sldMasterId id="2147483682" r:id="rId7"/>
  </p:sldMasterIdLst>
  <p:notesMasterIdLst>
    <p:notesMasterId r:id="rId35"/>
  </p:notesMasterIdLst>
  <p:sldIdLst>
    <p:sldId id="256" r:id="rId8"/>
    <p:sldId id="284" r:id="rId9"/>
    <p:sldId id="257" r:id="rId10"/>
    <p:sldId id="283" r:id="rId11"/>
    <p:sldId id="258" r:id="rId12"/>
    <p:sldId id="285" r:id="rId13"/>
    <p:sldId id="286" r:id="rId14"/>
    <p:sldId id="288" r:id="rId15"/>
    <p:sldId id="264" r:id="rId16"/>
    <p:sldId id="289" r:id="rId17"/>
    <p:sldId id="291" r:id="rId18"/>
    <p:sldId id="270" r:id="rId19"/>
    <p:sldId id="303" r:id="rId20"/>
    <p:sldId id="292" r:id="rId21"/>
    <p:sldId id="293" r:id="rId22"/>
    <p:sldId id="294" r:id="rId23"/>
    <p:sldId id="295" r:id="rId24"/>
    <p:sldId id="304" r:id="rId25"/>
    <p:sldId id="296" r:id="rId26"/>
    <p:sldId id="297" r:id="rId27"/>
    <p:sldId id="298" r:id="rId28"/>
    <p:sldId id="299" r:id="rId29"/>
    <p:sldId id="300" r:id="rId30"/>
    <p:sldId id="301" r:id="rId31"/>
    <p:sldId id="302" r:id="rId32"/>
    <p:sldId id="279" r:id="rId33"/>
    <p:sldId id="26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142A"/>
    <a:srgbClr val="FAED3B"/>
    <a:srgbClr val="70AD47"/>
    <a:srgbClr val="A7FDFF"/>
    <a:srgbClr val="3CDFE6"/>
    <a:srgbClr val="0C0D0E"/>
    <a:srgbClr val="1F4E79"/>
    <a:srgbClr val="ED7D31"/>
    <a:srgbClr val="C55A11"/>
    <a:srgbClr val="FFD3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84954" autoAdjust="0"/>
  </p:normalViewPr>
  <p:slideViewPr>
    <p:cSldViewPr snapToGrid="0">
      <p:cViewPr varScale="1">
        <p:scale>
          <a:sx n="112" d="100"/>
          <a:sy n="112" d="100"/>
        </p:scale>
        <p:origin x="38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 Id="rId8" Type="http://schemas.openxmlformats.org/officeDocument/2006/relationships/slide" Target="slides/slide1.xml"/><Relationship Id="rId3" Type="http://schemas.openxmlformats.org/officeDocument/2006/relationships/customXml" Target="../customXml/item3.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 Id="rId4" Type="http://schemas.openxmlformats.org/officeDocument/2006/relationships/image" Target="../media/image37.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wmf"/><Relationship Id="rId1" Type="http://schemas.openxmlformats.org/officeDocument/2006/relationships/image" Target="../media/image42.wmf"/><Relationship Id="rId5" Type="http://schemas.openxmlformats.org/officeDocument/2006/relationships/image" Target="../media/image46.wmf"/><Relationship Id="rId4" Type="http://schemas.openxmlformats.org/officeDocument/2006/relationships/image" Target="../media/image4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3/13/2024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53816F-A1CF-4485-B308-1B9F14B36EAD}" type="slidenum">
              <a:rPr lang="en-US" smtClean="0"/>
              <a:t>4</a:t>
            </a:fld>
            <a:endParaRPr lang="en-US"/>
          </a:p>
        </p:txBody>
      </p:sp>
    </p:spTree>
    <p:extLst>
      <p:ext uri="{BB962C8B-B14F-4D97-AF65-F5344CB8AC3E}">
        <p14:creationId xmlns:p14="http://schemas.microsoft.com/office/powerpoint/2010/main" val="2067983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53816F-A1CF-4485-B308-1B9F14B36EAD}" type="slidenum">
              <a:rPr lang="en-US" smtClean="0"/>
              <a:t>8</a:t>
            </a:fld>
            <a:endParaRPr lang="en-US"/>
          </a:p>
        </p:txBody>
      </p:sp>
    </p:spTree>
    <p:extLst>
      <p:ext uri="{BB962C8B-B14F-4D97-AF65-F5344CB8AC3E}">
        <p14:creationId xmlns:p14="http://schemas.microsoft.com/office/powerpoint/2010/main" val="3868756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53816F-A1CF-4485-B308-1B9F14B36EAD}" type="slidenum">
              <a:rPr lang="en-US" smtClean="0"/>
              <a:t>10</a:t>
            </a:fld>
            <a:endParaRPr lang="en-US"/>
          </a:p>
        </p:txBody>
      </p:sp>
    </p:spTree>
    <p:extLst>
      <p:ext uri="{BB962C8B-B14F-4D97-AF65-F5344CB8AC3E}">
        <p14:creationId xmlns:p14="http://schemas.microsoft.com/office/powerpoint/2010/main" val="2127579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12</a:t>
            </a:fld>
            <a:endParaRPr lang="en-US"/>
          </a:p>
        </p:txBody>
      </p:sp>
    </p:spTree>
    <p:extLst>
      <p:ext uri="{BB962C8B-B14F-4D97-AF65-F5344CB8AC3E}">
        <p14:creationId xmlns:p14="http://schemas.microsoft.com/office/powerpoint/2010/main" val="1592015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13</a:t>
            </a:fld>
            <a:endParaRPr lang="en-US"/>
          </a:p>
        </p:txBody>
      </p:sp>
    </p:spTree>
    <p:extLst>
      <p:ext uri="{BB962C8B-B14F-4D97-AF65-F5344CB8AC3E}">
        <p14:creationId xmlns:p14="http://schemas.microsoft.com/office/powerpoint/2010/main" val="3884342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17</a:t>
            </a:fld>
            <a:endParaRPr lang="en-US"/>
          </a:p>
        </p:txBody>
      </p:sp>
    </p:spTree>
    <p:extLst>
      <p:ext uri="{BB962C8B-B14F-4D97-AF65-F5344CB8AC3E}">
        <p14:creationId xmlns:p14="http://schemas.microsoft.com/office/powerpoint/2010/main" val="400376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6877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fontAlgn="base">
              <a:spcBef>
                <a:spcPct val="0"/>
              </a:spcBef>
              <a:spcAft>
                <a:spcPct val="0"/>
              </a:spcAft>
              <a:defRPr/>
            </a:pPr>
            <a:fld id="{AF9ABBB9-F4B1-49DD-A289-08596323313C}" type="slidenum">
              <a:rPr lang="en-US" b="1" smtClean="0">
                <a:solidFill>
                  <a:prstClr val="black"/>
                </a:solidFill>
                <a:latin typeface="Times New Roman" pitchFamily="18" charset="0"/>
              </a:rPr>
              <a:pPr fontAlgn="base">
                <a:spcBef>
                  <a:spcPct val="0"/>
                </a:spcBef>
                <a:spcAft>
                  <a:spcPct val="0"/>
                </a:spcAft>
                <a:defRPr/>
              </a:pPr>
              <a:t>20</a:t>
            </a:fld>
            <a:endParaRPr lang="en-US" b="1">
              <a:solidFill>
                <a:prstClr val="black"/>
              </a:solidFill>
              <a:latin typeface="Times New Roman" pitchFamily="18" charset="0"/>
            </a:endParaRPr>
          </a:p>
        </p:txBody>
      </p:sp>
    </p:spTree>
    <p:extLst>
      <p:ext uri="{BB962C8B-B14F-4D97-AF65-F5344CB8AC3E}">
        <p14:creationId xmlns:p14="http://schemas.microsoft.com/office/powerpoint/2010/main" val="730320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26</a:t>
            </a:fld>
            <a:endParaRPr lang="en-US"/>
          </a:p>
        </p:txBody>
      </p:sp>
    </p:spTree>
    <p:extLst>
      <p:ext uri="{BB962C8B-B14F-4D97-AF65-F5344CB8AC3E}">
        <p14:creationId xmlns:p14="http://schemas.microsoft.com/office/powerpoint/2010/main" val="2934024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BB99EB-0E86-4FEA-A9C4-501D4E755A2B}"/>
              </a:ext>
            </a:extLst>
          </p:cNvPr>
          <p:cNvSpPr>
            <a:spLocks noGrp="1"/>
          </p:cNvSpPr>
          <p:nvPr>
            <p:ph type="dt" sz="half" idx="10"/>
          </p:nvPr>
        </p:nvSpPr>
        <p:spPr/>
        <p:txBody>
          <a:bodyPr/>
          <a:lstStyle/>
          <a:p>
            <a:fld id="{3133F5E9-5DAC-4C4A-9DF5-C2B87276BCC8}" type="datetimeFigureOut">
              <a:rPr lang="en-US" smtClean="0"/>
              <a:t>3/13/2024</a:t>
            </a:fld>
            <a:endParaRPr lang="en-US" dirty="0"/>
          </a:p>
        </p:txBody>
      </p:sp>
      <p:sp>
        <p:nvSpPr>
          <p:cNvPr id="5" name="Footer Placeholder 4">
            <a:extLst>
              <a:ext uri="{FF2B5EF4-FFF2-40B4-BE49-F238E27FC236}">
                <a16:creationId xmlns:a16="http://schemas.microsoft.com/office/drawing/2014/main"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995127-BE30-42B7-9BE5-B83CC6A2E685}"/>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009751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60D74-E893-4C89-8AB6-6ABB074640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408692-9659-4CC9-A008-4193E7F34F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313029-B389-4F72-9B67-758183A50A93}"/>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3/13/2024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A7038CA-302A-4079-AD03-A971710032A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75E6CA0-3C4E-444B-B7A5-73384C86646B}"/>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0267125"/>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2FEFE-E03D-4639-B953-4B41B8FC77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EDA159-D36F-4241-8D49-B1319B831D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A65205-8E92-4DC9-9064-78350950F0DB}"/>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3/13/2024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ADA059F-2E3B-489E-9DD6-7C72CEDF5AB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E7AE230-09E5-470C-9F55-E1EB49BD9DD4}"/>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29462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62548-4AE9-424D-B6EC-293CD4AE34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DB216F-FFB7-417B-A349-4DC3961AD9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C20F18-6BC9-4540-8258-08F9D927D29E}"/>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3/13/2024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258837D-B161-4F5C-8C96-6C02A07C973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49ADFDC-1026-4FEB-8DEC-BE92356F5254}"/>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52475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703DD-AE29-49D2-B9C2-899132854A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ECFA57-701A-479C-B5A5-B70019F37A5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3A912A-1CA5-4ED2-BC3F-CB9A262809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3C041C-BE80-4541-A7F9-1109E2F98558}"/>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3/13/2024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ADCE014-C75F-4630-9A89-B4B59B1E301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1C6693A-48B2-4956-8661-63960D73301B}"/>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3543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1456F-E221-4314-891E-4DCC5292D5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A7B618-AE1E-4FEB-946C-485CD7125B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55CAB8-8F0E-411B-B1C2-96B74F4AE3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13477A-5800-4F4E-A8F4-9D77D7F591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A2AFFB-65FD-46BF-B273-37398E0BE7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DB2F6A-274C-42AE-82A8-E75AFF799310}"/>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3/13/2024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0118E466-4819-4C08-B49C-8AD35D92D76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CB2C92C-6E1F-4FAA-98EE-5DEAE8F4861A}"/>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20094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7DBDD-2D46-4CD6-AA87-E79E7491D1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9175F8-399F-438B-8B33-9AE67BDDE9EC}"/>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3/13/2024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1A78A58F-859C-45F9-9A20-9A5685BA28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BAF6C233-4D00-4CE1-9162-1827026D8BE4}"/>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20435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5D1008-996D-45C6-ABA4-A9EC3162B86F}"/>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3/13/2024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BE20EE8-F048-47CA-8F4F-0285DACB1B5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7A3C9425-7191-4C83-8646-D5A75AFE7860}"/>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3735048"/>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9048A-1D58-4DB0-A9F2-A6DA36F9C5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2F3B85-398C-4973-BA09-18C053E23B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D55F9F0-7DC6-4104-BF3F-6C36A6B604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35E34A-EF01-41A5-889D-FA74AEB4BA4A}"/>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3/13/2024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87C1EC5-441E-4223-9F19-666A334D2A2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9CA6780-C0F4-4190-985B-6A087ED58EDB}"/>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0420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85A3D-CA0E-4110-832F-B31C85006B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E63488-7939-4632-9E5E-9A22DE5788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1DAF57-4DA7-4C7D-8BE9-4E8328959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3016B7-1322-4EFB-8AB7-12F66596EE82}"/>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3/13/2024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08590A4-A5B4-4AF9-8318-414A5FF4DA4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F8C2A8C-600C-440E-81BD-EF83D73DC786}"/>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77890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F3C40-DE10-4E12-A051-0564757FF7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60606B-C4DB-4FC0-9E15-02BCF7E9B4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390871-85AA-451A-886B-54A317D54C4F}"/>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3/13/2024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BE3E90A-3586-4722-A65D-7C862A4DA5D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0240CA1-4873-4E15-8D5F-765F058C550D}"/>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8953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84E866-B322-455F-AC32-8C164B8CD9C7}"/>
              </a:ext>
            </a:extLst>
          </p:cNvPr>
          <p:cNvSpPr>
            <a:spLocks noGrp="1"/>
          </p:cNvSpPr>
          <p:nvPr>
            <p:ph type="dt" sz="half" idx="10"/>
          </p:nvPr>
        </p:nvSpPr>
        <p:spPr/>
        <p:txBody>
          <a:bodyPr/>
          <a:lstStyle/>
          <a:p>
            <a:fld id="{3133F5E9-5DAC-4C4A-9DF5-C2B87276BCC8}" type="datetimeFigureOut">
              <a:rPr lang="en-US" smtClean="0"/>
              <a:t>3/13/2024</a:t>
            </a:fld>
            <a:endParaRPr lang="en-US" dirty="0"/>
          </a:p>
        </p:txBody>
      </p:sp>
      <p:sp>
        <p:nvSpPr>
          <p:cNvPr id="5" name="Footer Placeholder 4">
            <a:extLst>
              <a:ext uri="{FF2B5EF4-FFF2-40B4-BE49-F238E27FC236}">
                <a16:creationId xmlns:a16="http://schemas.microsoft.com/office/drawing/2014/main"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BF34AFC-4299-43F1-A312-79EF0102CEFF}"/>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5527462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8FE08B-C4CB-45A7-B952-75A0A46B01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4BCD1F-A53F-4A77-8ECC-A3A742EDC1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38FDCC-ADD3-4C1E-96DD-A5C9B10474E9}"/>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3/13/2024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6BDB11D-9841-4925-B7FC-485A79DF52B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7EED16A-3529-49C4-BFE2-8EDF8408892A}"/>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90469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93F69F2-81F5-48C7-9089-1B233AA5C05C}" type="datetimeFigureOut">
              <a:rPr lang="en-US" smtClean="0">
                <a:solidFill>
                  <a:prstClr val="black">
                    <a:tint val="75000"/>
                  </a:prstClr>
                </a:solidFill>
              </a:rPr>
              <a:pPr/>
              <a:t>3/13/2024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1304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3F69F2-81F5-48C7-9089-1B233AA5C05C}" type="datetimeFigureOut">
              <a:rPr lang="en-US" smtClean="0">
                <a:solidFill>
                  <a:prstClr val="black">
                    <a:tint val="75000"/>
                  </a:prstClr>
                </a:solidFill>
              </a:rPr>
              <a:pPr/>
              <a:t>3/13/2024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44139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3F69F2-81F5-48C7-9089-1B233AA5C05C}" type="datetimeFigureOut">
              <a:rPr lang="en-US" smtClean="0">
                <a:solidFill>
                  <a:prstClr val="black">
                    <a:tint val="75000"/>
                  </a:prstClr>
                </a:solidFill>
              </a:rPr>
              <a:pPr/>
              <a:t>3/13/2024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19221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3F69F2-81F5-48C7-9089-1B233AA5C05C}" type="datetimeFigureOut">
              <a:rPr lang="en-US" smtClean="0">
                <a:solidFill>
                  <a:prstClr val="black">
                    <a:tint val="75000"/>
                  </a:prstClr>
                </a:solidFill>
              </a:rPr>
              <a:pPr/>
              <a:t>3/13/2024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95142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3F69F2-81F5-48C7-9089-1B233AA5C05C}" type="datetimeFigureOut">
              <a:rPr lang="en-US" smtClean="0">
                <a:solidFill>
                  <a:prstClr val="black">
                    <a:tint val="75000"/>
                  </a:prstClr>
                </a:solidFill>
              </a:rPr>
              <a:pPr/>
              <a:t>3/13/2024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66199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3F69F2-81F5-48C7-9089-1B233AA5C05C}" type="datetimeFigureOut">
              <a:rPr lang="en-US" smtClean="0">
                <a:solidFill>
                  <a:prstClr val="black">
                    <a:tint val="75000"/>
                  </a:prstClr>
                </a:solidFill>
              </a:rPr>
              <a:pPr/>
              <a:t>3/13/2024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00729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3F69F2-81F5-48C7-9089-1B233AA5C05C}" type="datetimeFigureOut">
              <a:rPr lang="en-US" smtClean="0">
                <a:solidFill>
                  <a:prstClr val="black">
                    <a:tint val="75000"/>
                  </a:prstClr>
                </a:solidFill>
              </a:rPr>
              <a:pPr/>
              <a:t>3/13/2024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84513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3F69F2-81F5-48C7-9089-1B233AA5C05C}" type="datetimeFigureOut">
              <a:rPr lang="en-US" smtClean="0">
                <a:solidFill>
                  <a:prstClr val="black">
                    <a:tint val="75000"/>
                  </a:prstClr>
                </a:solidFill>
              </a:rPr>
              <a:pPr/>
              <a:t>3/13/2024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36109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3F69F2-81F5-48C7-9089-1B233AA5C05C}" type="datetimeFigureOut">
              <a:rPr lang="en-US" smtClean="0">
                <a:solidFill>
                  <a:prstClr val="black">
                    <a:tint val="75000"/>
                  </a:prstClr>
                </a:solidFill>
              </a:rPr>
              <a:pPr/>
              <a:t>3/13/2024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4711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0EEBE1-2BAF-4C94-8403-6E8454F9BC46}"/>
              </a:ext>
            </a:extLst>
          </p:cNvPr>
          <p:cNvSpPr>
            <a:spLocks noGrp="1"/>
          </p:cNvSpPr>
          <p:nvPr>
            <p:ph type="dt" sz="half" idx="10"/>
          </p:nvPr>
        </p:nvSpPr>
        <p:spPr/>
        <p:txBody>
          <a:bodyPr/>
          <a:lstStyle/>
          <a:p>
            <a:fld id="{3133F5E9-5DAC-4C4A-9DF5-C2B87276BCC8}" type="datetimeFigureOut">
              <a:rPr lang="en-US" smtClean="0"/>
              <a:t>3/13/2024</a:t>
            </a:fld>
            <a:endParaRPr lang="en-US" dirty="0"/>
          </a:p>
        </p:txBody>
      </p:sp>
      <p:sp>
        <p:nvSpPr>
          <p:cNvPr id="5" name="Footer Placeholder 4">
            <a:extLst>
              <a:ext uri="{FF2B5EF4-FFF2-40B4-BE49-F238E27FC236}">
                <a16:creationId xmlns:a16="http://schemas.microsoft.com/office/drawing/2014/main"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130D95-EF5F-4A0A-93BD-73AEE2C2FF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6012567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3F69F2-81F5-48C7-9089-1B233AA5C05C}" type="datetimeFigureOut">
              <a:rPr lang="en-US" smtClean="0">
                <a:solidFill>
                  <a:prstClr val="black">
                    <a:tint val="75000"/>
                  </a:prstClr>
                </a:solidFill>
              </a:rPr>
              <a:pPr/>
              <a:t>3/13/2024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32426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3F69F2-81F5-48C7-9089-1B233AA5C05C}" type="datetimeFigureOut">
              <a:rPr lang="en-US" smtClean="0">
                <a:solidFill>
                  <a:prstClr val="black">
                    <a:tint val="75000"/>
                  </a:prstClr>
                </a:solidFill>
              </a:rPr>
              <a:pPr/>
              <a:t>3/13/2024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98071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D8E2A8F-A7EC-42E0-8FC9-7501B2A02C88}" type="datetimeFigureOut">
              <a:rPr lang="en-US" smtClean="0">
                <a:solidFill>
                  <a:prstClr val="black">
                    <a:tint val="75000"/>
                  </a:prstClr>
                </a:solidFill>
              </a:rPr>
              <a:pPr/>
              <a:t>3/13/2024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92ED06-F44F-4257-95DB-FC70E5DD91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04485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8E2A8F-A7EC-42E0-8FC9-7501B2A02C88}" type="datetimeFigureOut">
              <a:rPr lang="en-US" smtClean="0">
                <a:solidFill>
                  <a:prstClr val="black">
                    <a:tint val="75000"/>
                  </a:prstClr>
                </a:solidFill>
              </a:rPr>
              <a:pPr/>
              <a:t>3/13/2024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92ED06-F44F-4257-95DB-FC70E5DD91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27260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8E2A8F-A7EC-42E0-8FC9-7501B2A02C88}" type="datetimeFigureOut">
              <a:rPr lang="en-US" smtClean="0">
                <a:solidFill>
                  <a:prstClr val="black">
                    <a:tint val="75000"/>
                  </a:prstClr>
                </a:solidFill>
              </a:rPr>
              <a:pPr/>
              <a:t>3/13/2024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92ED06-F44F-4257-95DB-FC70E5DD91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68899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D8E2A8F-A7EC-42E0-8FC9-7501B2A02C88}" type="datetimeFigureOut">
              <a:rPr lang="en-US" smtClean="0">
                <a:solidFill>
                  <a:prstClr val="black">
                    <a:tint val="75000"/>
                  </a:prstClr>
                </a:solidFill>
              </a:rPr>
              <a:pPr/>
              <a:t>3/13/2024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A92ED06-F44F-4257-95DB-FC70E5DD91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47416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D8E2A8F-A7EC-42E0-8FC9-7501B2A02C88}" type="datetimeFigureOut">
              <a:rPr lang="en-US" smtClean="0">
                <a:solidFill>
                  <a:prstClr val="black">
                    <a:tint val="75000"/>
                  </a:prstClr>
                </a:solidFill>
              </a:rPr>
              <a:pPr/>
              <a:t>3/13/2024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A92ED06-F44F-4257-95DB-FC70E5DD91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26555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D8E2A8F-A7EC-42E0-8FC9-7501B2A02C88}" type="datetimeFigureOut">
              <a:rPr lang="en-US" smtClean="0">
                <a:solidFill>
                  <a:prstClr val="black">
                    <a:tint val="75000"/>
                  </a:prstClr>
                </a:solidFill>
              </a:rPr>
              <a:pPr/>
              <a:t>3/13/2024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A92ED06-F44F-4257-95DB-FC70E5DD91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89900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8E2A8F-A7EC-42E0-8FC9-7501B2A02C88}" type="datetimeFigureOut">
              <a:rPr lang="en-US" smtClean="0">
                <a:solidFill>
                  <a:prstClr val="black">
                    <a:tint val="75000"/>
                  </a:prstClr>
                </a:solidFill>
              </a:rPr>
              <a:pPr/>
              <a:t>3/13/2024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A92ED06-F44F-4257-95DB-FC70E5DD91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16580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D8E2A8F-A7EC-42E0-8FC9-7501B2A02C88}" type="datetimeFigureOut">
              <a:rPr lang="en-US" smtClean="0">
                <a:solidFill>
                  <a:prstClr val="black">
                    <a:tint val="75000"/>
                  </a:prstClr>
                </a:solidFill>
              </a:rPr>
              <a:pPr/>
              <a:t>3/13/2024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A92ED06-F44F-4257-95DB-FC70E5DD91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2240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89105E-DF25-4F38-BDE2-9B00C2C44FC6}"/>
              </a:ext>
            </a:extLst>
          </p:cNvPr>
          <p:cNvSpPr>
            <a:spLocks noGrp="1"/>
          </p:cNvSpPr>
          <p:nvPr>
            <p:ph type="dt" sz="half" idx="10"/>
          </p:nvPr>
        </p:nvSpPr>
        <p:spPr/>
        <p:txBody>
          <a:bodyPr/>
          <a:lstStyle/>
          <a:p>
            <a:fld id="{3133F5E9-5DAC-4C4A-9DF5-C2B87276BCC8}" type="datetimeFigureOut">
              <a:rPr lang="en-US" smtClean="0"/>
              <a:t>3/13/2024</a:t>
            </a:fld>
            <a:endParaRPr lang="en-US" dirty="0"/>
          </a:p>
        </p:txBody>
      </p:sp>
      <p:sp>
        <p:nvSpPr>
          <p:cNvPr id="6" name="Footer Placeholder 5">
            <a:extLst>
              <a:ext uri="{FF2B5EF4-FFF2-40B4-BE49-F238E27FC236}">
                <a16:creationId xmlns:a16="http://schemas.microsoft.com/office/drawing/2014/main"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BC5C5C0-08E4-4F7B-9E80-8925539D22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24384073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D8E2A8F-A7EC-42E0-8FC9-7501B2A02C88}" type="datetimeFigureOut">
              <a:rPr lang="en-US" smtClean="0">
                <a:solidFill>
                  <a:prstClr val="black">
                    <a:tint val="75000"/>
                  </a:prstClr>
                </a:solidFill>
              </a:rPr>
              <a:pPr/>
              <a:t>3/13/2024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A92ED06-F44F-4257-95DB-FC70E5DD91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08778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8E2A8F-A7EC-42E0-8FC9-7501B2A02C88}" type="datetimeFigureOut">
              <a:rPr lang="en-US" smtClean="0">
                <a:solidFill>
                  <a:prstClr val="black">
                    <a:tint val="75000"/>
                  </a:prstClr>
                </a:solidFill>
              </a:rPr>
              <a:pPr/>
              <a:t>3/13/2024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92ED06-F44F-4257-95DB-FC70E5DD91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80026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8E2A8F-A7EC-42E0-8FC9-7501B2A02C88}" type="datetimeFigureOut">
              <a:rPr lang="en-US" smtClean="0">
                <a:solidFill>
                  <a:prstClr val="black">
                    <a:tint val="75000"/>
                  </a:prstClr>
                </a:solidFill>
              </a:rPr>
              <a:pPr/>
              <a:t>3/13/2024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92ED06-F44F-4257-95DB-FC70E5DD91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600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FDBD19-4D33-4F6A-9938-6A04B3888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8B7E36-823F-4FD4-B826-E450A1248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BB3B14-C886-4F84-9FD5-11C8320E1FED}"/>
              </a:ext>
            </a:extLst>
          </p:cNvPr>
          <p:cNvSpPr>
            <a:spLocks noGrp="1"/>
          </p:cNvSpPr>
          <p:nvPr>
            <p:ph type="dt" sz="half" idx="10"/>
          </p:nvPr>
        </p:nvSpPr>
        <p:spPr/>
        <p:txBody>
          <a:bodyPr/>
          <a:lstStyle/>
          <a:p>
            <a:fld id="{3133F5E9-5DAC-4C4A-9DF5-C2B87276BCC8}" type="datetimeFigureOut">
              <a:rPr lang="en-US" smtClean="0"/>
              <a:t>3/13/2024</a:t>
            </a:fld>
            <a:endParaRPr lang="en-US" dirty="0"/>
          </a:p>
        </p:txBody>
      </p:sp>
      <p:sp>
        <p:nvSpPr>
          <p:cNvPr id="8" name="Footer Placeholder 7">
            <a:extLst>
              <a:ext uri="{FF2B5EF4-FFF2-40B4-BE49-F238E27FC236}">
                <a16:creationId xmlns:a16="http://schemas.microsoft.com/office/drawing/2014/main"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52B1A04-B244-4AE3-8997-9B075B10597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110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54FEF9-8D09-4091-BE99-B6264EBD34B3}"/>
              </a:ext>
            </a:extLst>
          </p:cNvPr>
          <p:cNvSpPr>
            <a:spLocks noGrp="1"/>
          </p:cNvSpPr>
          <p:nvPr>
            <p:ph type="dt" sz="half" idx="10"/>
          </p:nvPr>
        </p:nvSpPr>
        <p:spPr/>
        <p:txBody>
          <a:bodyPr/>
          <a:lstStyle/>
          <a:p>
            <a:fld id="{3133F5E9-5DAC-4C4A-9DF5-C2B87276BCC8}" type="datetimeFigureOut">
              <a:rPr lang="en-US" smtClean="0"/>
              <a:t>3/13/2024</a:t>
            </a:fld>
            <a:endParaRPr lang="en-US" dirty="0"/>
          </a:p>
        </p:txBody>
      </p:sp>
      <p:sp>
        <p:nvSpPr>
          <p:cNvPr id="4" name="Footer Placeholder 3">
            <a:extLst>
              <a:ext uri="{FF2B5EF4-FFF2-40B4-BE49-F238E27FC236}">
                <a16:creationId xmlns:a16="http://schemas.microsoft.com/office/drawing/2014/main"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2A2B27C-3C99-4208-B425-775413C5365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6140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2A62B2-A6D1-4A6F-8B20-80606F478544}"/>
              </a:ext>
            </a:extLst>
          </p:cNvPr>
          <p:cNvSpPr>
            <a:spLocks noGrp="1"/>
          </p:cNvSpPr>
          <p:nvPr>
            <p:ph type="dt" sz="half" idx="10"/>
          </p:nvPr>
        </p:nvSpPr>
        <p:spPr/>
        <p:txBody>
          <a:bodyPr/>
          <a:lstStyle/>
          <a:p>
            <a:fld id="{3133F5E9-5DAC-4C4A-9DF5-C2B87276BCC8}" type="datetimeFigureOut">
              <a:rPr lang="en-US" smtClean="0"/>
              <a:t>3/13/2024</a:t>
            </a:fld>
            <a:endParaRPr lang="en-US" dirty="0"/>
          </a:p>
        </p:txBody>
      </p:sp>
      <p:sp>
        <p:nvSpPr>
          <p:cNvPr id="3" name="Footer Placeholder 2">
            <a:extLst>
              <a:ext uri="{FF2B5EF4-FFF2-40B4-BE49-F238E27FC236}">
                <a16:creationId xmlns:a16="http://schemas.microsoft.com/office/drawing/2014/main"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5C8548B-339B-46B2-BF01-1EE3DDC72AA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9146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35F890-BB8A-49E1-880A-924FD6FE4026}"/>
              </a:ext>
            </a:extLst>
          </p:cNvPr>
          <p:cNvSpPr>
            <a:spLocks noGrp="1"/>
          </p:cNvSpPr>
          <p:nvPr>
            <p:ph type="dt" sz="half" idx="10"/>
          </p:nvPr>
        </p:nvSpPr>
        <p:spPr/>
        <p:txBody>
          <a:bodyPr/>
          <a:lstStyle/>
          <a:p>
            <a:fld id="{3133F5E9-5DAC-4C4A-9DF5-C2B87276BCC8}" type="datetimeFigureOut">
              <a:rPr lang="en-US" smtClean="0"/>
              <a:t>3/13/2024</a:t>
            </a:fld>
            <a:endParaRPr lang="en-US" dirty="0"/>
          </a:p>
        </p:txBody>
      </p:sp>
      <p:sp>
        <p:nvSpPr>
          <p:cNvPr id="6" name="Footer Placeholder 5">
            <a:extLst>
              <a:ext uri="{FF2B5EF4-FFF2-40B4-BE49-F238E27FC236}">
                <a16:creationId xmlns:a16="http://schemas.microsoft.com/office/drawing/2014/main"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401D9BC-0038-4041-AE2C-657BF99D41E9}"/>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28756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AF67FF-F8F1-4B22-A471-9317ED3A25F0}"/>
              </a:ext>
            </a:extLst>
          </p:cNvPr>
          <p:cNvSpPr>
            <a:spLocks noGrp="1"/>
          </p:cNvSpPr>
          <p:nvPr>
            <p:ph type="dt" sz="half" idx="10"/>
          </p:nvPr>
        </p:nvSpPr>
        <p:spPr/>
        <p:txBody>
          <a:bodyPr/>
          <a:lstStyle/>
          <a:p>
            <a:fld id="{3133F5E9-5DAC-4C4A-9DF5-C2B87276BCC8}" type="datetimeFigureOut">
              <a:rPr lang="en-US" smtClean="0"/>
              <a:t>3/13/2024</a:t>
            </a:fld>
            <a:endParaRPr lang="en-US" dirty="0"/>
          </a:p>
        </p:txBody>
      </p:sp>
      <p:sp>
        <p:nvSpPr>
          <p:cNvPr id="6" name="Footer Placeholder 5">
            <a:extLst>
              <a:ext uri="{FF2B5EF4-FFF2-40B4-BE49-F238E27FC236}">
                <a16:creationId xmlns:a16="http://schemas.microsoft.com/office/drawing/2014/main"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A34037-0E7D-4379-ACA0-98611B2F76E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9391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3/13/2024</a:t>
            </a:fld>
            <a:endParaRPr lang="en-US" dirty="0"/>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pic>
        <p:nvPicPr>
          <p:cNvPr id="7" name="Picture 6" descr="Logo, company name&#10;&#10;Description automatically generated">
            <a:extLst>
              <a:ext uri="{FF2B5EF4-FFF2-40B4-BE49-F238E27FC236}">
                <a16:creationId xmlns:a16="http://schemas.microsoft.com/office/drawing/2014/main" id="{C617D0E3-7879-4E51-9843-14E11D752E40}"/>
              </a:ext>
            </a:extLst>
          </p:cNvPr>
          <p:cNvPicPr>
            <a:picLocks noChangeAspect="1"/>
          </p:cNvPicPr>
          <p:nvPr userDrawn="1"/>
        </p:nvPicPr>
        <p:blipFill>
          <a:blip r:embed="rId11"/>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73C328-922F-4B0B-8525-8ACF096E87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C1BFE4-AA55-444D-AE70-3B02652540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7D68E4-8B87-467B-B1C3-35BC81AE59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1EDF14-9474-41C6-9319-2345718929E4}" type="datetimeFigureOut">
              <a:rPr lang="en-US" smtClean="0">
                <a:solidFill>
                  <a:prstClr val="black">
                    <a:tint val="75000"/>
                  </a:prstClr>
                </a:solidFill>
              </a:rPr>
              <a:pPr/>
              <a:t>3/13/2024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88F2EFC-AD95-415C-8369-5A07D31173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3E3FC87-E14B-43D3-B70F-4D9355BCC9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107605"/>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3F69F2-81F5-48C7-9089-1B233AA5C05C}" type="datetimeFigureOut">
              <a:rPr lang="en-US" smtClean="0">
                <a:solidFill>
                  <a:prstClr val="black">
                    <a:tint val="75000"/>
                  </a:prstClr>
                </a:solidFill>
              </a:rPr>
              <a:pPr/>
              <a:t>3/13/2024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888492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8E2A8F-A7EC-42E0-8FC9-7501B2A02C88}" type="datetimeFigureOut">
              <a:rPr lang="en-US" smtClean="0">
                <a:solidFill>
                  <a:prstClr val="black">
                    <a:tint val="75000"/>
                  </a:prstClr>
                </a:solidFill>
              </a:rPr>
              <a:pPr/>
              <a:t>3/13/2024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92ED06-F44F-4257-95DB-FC70E5DD91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7348512"/>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10.png"/><Relationship Id="rId4" Type="http://schemas.openxmlformats.org/officeDocument/2006/relationships/image" Target="../media/image300.png"/></Relationships>
</file>

<file path=ppt/slides/_rels/slide11.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image" Target="../media/image31.jpe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png"/><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32.png"/><Relationship Id="rId4" Type="http://schemas.openxmlformats.org/officeDocument/2006/relationships/image" Target="../media/image3.svg"/></Relationships>
</file>

<file path=ppt/slides/_rels/slide13.x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notesSlide" Target="../notesSlides/notesSlide5.xml"/><Relationship Id="rId7" Type="http://schemas.openxmlformats.org/officeDocument/2006/relationships/oleObject" Target="../embeddings/oleObject7.bin"/><Relationship Id="rId12" Type="http://schemas.openxmlformats.org/officeDocument/2006/relationships/image" Target="../media/image37.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4.wmf"/><Relationship Id="rId11" Type="http://schemas.openxmlformats.org/officeDocument/2006/relationships/oleObject" Target="../embeddings/oleObject9.bin"/><Relationship Id="rId5" Type="http://schemas.openxmlformats.org/officeDocument/2006/relationships/oleObject" Target="../embeddings/oleObject6.bin"/><Relationship Id="rId10" Type="http://schemas.openxmlformats.org/officeDocument/2006/relationships/image" Target="../media/image36.wmf"/><Relationship Id="rId4" Type="http://schemas.openxmlformats.org/officeDocument/2006/relationships/image" Target="../media/image38.png"/><Relationship Id="rId9" Type="http://schemas.openxmlformats.org/officeDocument/2006/relationships/oleObject" Target="../embeddings/oleObject8.bin"/></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9.png"/><Relationship Id="rId5" Type="http://schemas.openxmlformats.org/officeDocument/2006/relationships/slide" Target="slide11.xml"/><Relationship Id="rId4" Type="http://schemas.openxmlformats.org/officeDocument/2006/relationships/image" Target="../media/image360.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7.png"/><Relationship Id="rId1" Type="http://schemas.openxmlformats.org/officeDocument/2006/relationships/slideLayout" Target="../slideLayouts/slideLayout2.xml"/><Relationship Id="rId11" Type="http://schemas.openxmlformats.org/officeDocument/2006/relationships/image" Target="../media/image44.png"/><Relationship Id="rId10" Type="http://schemas.openxmlformats.org/officeDocument/2006/relationships/image" Target="../media/image11.png"/><Relationship Id="rId9" Type="http://schemas.openxmlformats.org/officeDocument/2006/relationships/image" Target="../media/image58.png"/></Relationships>
</file>

<file path=ppt/slides/_rels/slide17.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slideLayout" Target="../slideLayouts/slideLayout2.xml"/><Relationship Id="rId7" Type="http://schemas.openxmlformats.org/officeDocument/2006/relationships/image" Target="../media/image32.png"/><Relationship Id="rId12"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svg"/><Relationship Id="rId11" Type="http://schemas.openxmlformats.org/officeDocument/2006/relationships/image" Target="../media/image41.png"/><Relationship Id="rId5" Type="http://schemas.openxmlformats.org/officeDocument/2006/relationships/image" Target="../media/image2.png"/><Relationship Id="rId10" Type="http://schemas.openxmlformats.org/officeDocument/2006/relationships/image" Target="../media/image29.png"/><Relationship Id="rId4" Type="http://schemas.openxmlformats.org/officeDocument/2006/relationships/notesSlide" Target="../notesSlides/notesSlide6.xml"/><Relationship Id="rId9" Type="http://schemas.openxmlformats.org/officeDocument/2006/relationships/slide" Target="slide11.xml"/></Relationships>
</file>

<file path=ppt/slides/_rels/slide18.xml.rels><?xml version="1.0" encoding="UTF-8" standalone="yes"?>
<Relationships xmlns="http://schemas.openxmlformats.org/package/2006/relationships"><Relationship Id="rId8" Type="http://schemas.openxmlformats.org/officeDocument/2006/relationships/image" Target="../media/image43.wmf"/><Relationship Id="rId13" Type="http://schemas.openxmlformats.org/officeDocument/2006/relationships/oleObject" Target="../embeddings/oleObject14.bin"/><Relationship Id="rId3" Type="http://schemas.openxmlformats.org/officeDocument/2006/relationships/notesSlide" Target="../notesSlides/notesSlide7.xml"/><Relationship Id="rId7" Type="http://schemas.openxmlformats.org/officeDocument/2006/relationships/oleObject" Target="../embeddings/oleObject11.bin"/><Relationship Id="rId12" Type="http://schemas.openxmlformats.org/officeDocument/2006/relationships/image" Target="../media/image45.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42.wmf"/><Relationship Id="rId11" Type="http://schemas.openxmlformats.org/officeDocument/2006/relationships/oleObject" Target="../embeddings/oleObject13.bin"/><Relationship Id="rId5" Type="http://schemas.openxmlformats.org/officeDocument/2006/relationships/oleObject" Target="../embeddings/oleObject10.bin"/><Relationship Id="rId15" Type="http://schemas.openxmlformats.org/officeDocument/2006/relationships/oleObject" Target="../embeddings/oleObject15.bin"/><Relationship Id="rId10" Type="http://schemas.openxmlformats.org/officeDocument/2006/relationships/image" Target="../media/image44.wmf"/><Relationship Id="rId4" Type="http://schemas.openxmlformats.org/officeDocument/2006/relationships/image" Target="../media/image38.png"/><Relationship Id="rId9" Type="http://schemas.openxmlformats.org/officeDocument/2006/relationships/oleObject" Target="../embeddings/oleObject12.bin"/><Relationship Id="rId14" Type="http://schemas.openxmlformats.org/officeDocument/2006/relationships/image" Target="../media/image46.wmf"/></Relationships>
</file>

<file path=ppt/slides/_rels/slide19.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slideLayout" Target="../slideLayouts/slideLayout33.xml"/><Relationship Id="rId7" Type="http://schemas.openxmlformats.org/officeDocument/2006/relationships/image" Target="../media/image49.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slide" Target="slide21.xml"/><Relationship Id="rId5" Type="http://schemas.openxmlformats.org/officeDocument/2006/relationships/image" Target="../media/image48.png"/><Relationship Id="rId4" Type="http://schemas.openxmlformats.org/officeDocument/2006/relationships/image" Target="../media/image47.jp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3.png"/><Relationship Id="rId3" Type="http://schemas.openxmlformats.org/officeDocument/2006/relationships/image" Target="../media/image6.jpe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5.jpg"/><Relationship Id="rId1" Type="http://schemas.openxmlformats.org/officeDocument/2006/relationships/slideLayout" Target="../slideLayouts/slideLayout16.xml"/><Relationship Id="rId6" Type="http://schemas.openxmlformats.org/officeDocument/2006/relationships/hyperlink" Target="http://www.allwhitebackground.com/colorful-background-images.html" TargetMode="External"/><Relationship Id="rId11" Type="http://schemas.openxmlformats.org/officeDocument/2006/relationships/image" Target="../media/image11.png"/><Relationship Id="rId5" Type="http://schemas.openxmlformats.org/officeDocument/2006/relationships/image" Target="../media/image7.jpg"/><Relationship Id="rId10" Type="http://schemas.openxmlformats.org/officeDocument/2006/relationships/image" Target="../media/image10.png"/><Relationship Id="rId4" Type="http://schemas.openxmlformats.org/officeDocument/2006/relationships/hyperlink" Target="https://www.publicdomainpictures.net/en/view-image.php?image=317882&amp;picture=abstract-background" TargetMode="External"/><Relationship Id="rId9" Type="http://schemas.openxmlformats.org/officeDocument/2006/relationships/hyperlink" Target="https://www.wisc-online.com/assetrepository/viewasset?id=1508" TargetMode="External"/><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1.wav"/><Relationship Id="rId7"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38.xml"/><Relationship Id="rId6" Type="http://schemas.openxmlformats.org/officeDocument/2006/relationships/image" Target="../media/image50.gif"/><Relationship Id="rId5" Type="http://schemas.openxmlformats.org/officeDocument/2006/relationships/slide" Target="slide19.xml"/><Relationship Id="rId4" Type="http://schemas.openxmlformats.org/officeDocument/2006/relationships/audio" Target="../media/audio2.wav"/><Relationship Id="rId9" Type="http://schemas.openxmlformats.org/officeDocument/2006/relationships/image" Target="../media/image53.png"/></Relationships>
</file>

<file path=ppt/slides/_rels/slide2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490.png"/><Relationship Id="rId3" Type="http://schemas.openxmlformats.org/officeDocument/2006/relationships/slideLayout" Target="../slideLayouts/slideLayout33.xml"/><Relationship Id="rId7" Type="http://schemas.openxmlformats.org/officeDocument/2006/relationships/image" Target="../media/image54.JPG"/><Relationship Id="rId12" Type="http://schemas.openxmlformats.org/officeDocument/2006/relationships/image" Target="../media/image56.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audio" Target="../media/audio3.wav"/><Relationship Id="rId11" Type="http://schemas.openxmlformats.org/officeDocument/2006/relationships/image" Target="../media/image53.png"/><Relationship Id="rId5" Type="http://schemas.openxmlformats.org/officeDocument/2006/relationships/audio" Target="../media/audio2.wav"/><Relationship Id="rId10" Type="http://schemas.openxmlformats.org/officeDocument/2006/relationships/image" Target="../media/image55.png"/><Relationship Id="rId4" Type="http://schemas.openxmlformats.org/officeDocument/2006/relationships/audio" Target="../media/audio1.wav"/><Relationship Id="rId9" Type="http://schemas.openxmlformats.org/officeDocument/2006/relationships/image" Target="../media/image52.png"/><Relationship Id="rId14" Type="http://schemas.openxmlformats.org/officeDocument/2006/relationships/image" Target="../media/image57.png"/></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10.png"/><Relationship Id="rId3" Type="http://schemas.openxmlformats.org/officeDocument/2006/relationships/slideLayout" Target="../slideLayouts/slideLayout33.xml"/><Relationship Id="rId7" Type="http://schemas.openxmlformats.org/officeDocument/2006/relationships/image" Target="../media/image58.JPG"/><Relationship Id="rId12" Type="http://schemas.openxmlformats.org/officeDocument/2006/relationships/image" Target="../media/image56.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audio" Target="../media/audio3.wav"/><Relationship Id="rId11" Type="http://schemas.openxmlformats.org/officeDocument/2006/relationships/image" Target="../media/image53.png"/><Relationship Id="rId5" Type="http://schemas.openxmlformats.org/officeDocument/2006/relationships/audio" Target="../media/audio2.wav"/><Relationship Id="rId10" Type="http://schemas.openxmlformats.org/officeDocument/2006/relationships/image" Target="../media/image55.png"/><Relationship Id="rId4" Type="http://schemas.openxmlformats.org/officeDocument/2006/relationships/audio" Target="../media/audio1.wav"/><Relationship Id="rId9" Type="http://schemas.openxmlformats.org/officeDocument/2006/relationships/image" Target="../media/image52.png"/><Relationship Id="rId14" Type="http://schemas.openxmlformats.org/officeDocument/2006/relationships/image" Target="../media/image57.png"/></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30.png"/><Relationship Id="rId3" Type="http://schemas.openxmlformats.org/officeDocument/2006/relationships/slideLayout" Target="../slideLayouts/slideLayout33.xml"/><Relationship Id="rId7" Type="http://schemas.openxmlformats.org/officeDocument/2006/relationships/image" Target="../media/image59.JPG"/><Relationship Id="rId12" Type="http://schemas.openxmlformats.org/officeDocument/2006/relationships/image" Target="../media/image56.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audio" Target="../media/audio3.wav"/><Relationship Id="rId11" Type="http://schemas.openxmlformats.org/officeDocument/2006/relationships/image" Target="../media/image53.png"/><Relationship Id="rId5" Type="http://schemas.openxmlformats.org/officeDocument/2006/relationships/audio" Target="../media/audio2.wav"/><Relationship Id="rId10" Type="http://schemas.openxmlformats.org/officeDocument/2006/relationships/image" Target="../media/image55.png"/><Relationship Id="rId4" Type="http://schemas.openxmlformats.org/officeDocument/2006/relationships/audio" Target="../media/audio1.wav"/><Relationship Id="rId9" Type="http://schemas.openxmlformats.org/officeDocument/2006/relationships/image" Target="../media/image52.png"/><Relationship Id="rId14" Type="http://schemas.openxmlformats.org/officeDocument/2006/relationships/image" Target="../media/image57.png"/></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50.png"/><Relationship Id="rId3" Type="http://schemas.openxmlformats.org/officeDocument/2006/relationships/slideLayout" Target="../slideLayouts/slideLayout33.xml"/><Relationship Id="rId7" Type="http://schemas.openxmlformats.org/officeDocument/2006/relationships/image" Target="../media/image60.JPG"/><Relationship Id="rId12" Type="http://schemas.openxmlformats.org/officeDocument/2006/relationships/image" Target="../media/image56.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audio" Target="../media/audio3.wav"/><Relationship Id="rId11" Type="http://schemas.openxmlformats.org/officeDocument/2006/relationships/image" Target="../media/image53.png"/><Relationship Id="rId5" Type="http://schemas.openxmlformats.org/officeDocument/2006/relationships/audio" Target="../media/audio2.wav"/><Relationship Id="rId10" Type="http://schemas.openxmlformats.org/officeDocument/2006/relationships/image" Target="../media/image55.png"/><Relationship Id="rId4" Type="http://schemas.openxmlformats.org/officeDocument/2006/relationships/audio" Target="../media/audio1.wav"/><Relationship Id="rId9" Type="http://schemas.openxmlformats.org/officeDocument/2006/relationships/image" Target="../media/image52.png"/><Relationship Id="rId1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48.png"/><Relationship Id="rId4" Type="http://schemas.openxmlformats.org/officeDocument/2006/relationships/image" Target="../media/image47.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7.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6.w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video" Target="../media/media2.mp4"/><Relationship Id="rId7" Type="http://schemas.openxmlformats.org/officeDocument/2006/relationships/image" Target="../media/image21.wmf"/><Relationship Id="rId12" Type="http://schemas.openxmlformats.org/officeDocument/2006/relationships/image" Target="../media/image24.png"/><Relationship Id="rId2" Type="http://schemas.microsoft.com/office/2007/relationships/media" Target="../media/media2.mp4"/><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23.wmf"/><Relationship Id="rId5" Type="http://schemas.openxmlformats.org/officeDocument/2006/relationships/image" Target="../media/image11.png"/><Relationship Id="rId10" Type="http://schemas.openxmlformats.org/officeDocument/2006/relationships/oleObject" Target="../embeddings/oleObject5.bin"/><Relationship Id="rId4" Type="http://schemas.openxmlformats.org/officeDocument/2006/relationships/slideLayout" Target="../slideLayouts/slideLayout2.xml"/><Relationship Id="rId9" Type="http://schemas.openxmlformats.org/officeDocument/2006/relationships/image" Target="../media/image22.wmf"/></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2">
            <a:extLst>
              <a:ext uri="{FF2B5EF4-FFF2-40B4-BE49-F238E27FC236}">
                <a16:creationId xmlns:a16="http://schemas.microsoft.com/office/drawing/2014/main" id="{F4B5F415-7490-4054-85B4-10F7AE6D3385}"/>
              </a:ext>
            </a:extLst>
          </p:cNvPr>
          <p:cNvSpPr>
            <a:spLocks noGrp="1"/>
          </p:cNvSpPr>
          <p:nvPr>
            <p:ph type="ctrTitle"/>
          </p:nvPr>
        </p:nvSpPr>
        <p:spPr>
          <a:xfrm>
            <a:off x="239628" y="2323835"/>
            <a:ext cx="11952372" cy="1417123"/>
          </a:xfrm>
        </p:spPr>
        <p:txBody>
          <a:bodyPr>
            <a:noAutofit/>
          </a:bodyPr>
          <a:lstStyle/>
          <a:p>
            <a:r>
              <a:rPr lang="en-US" sz="5000" b="1">
                <a:solidFill>
                  <a:srgbClr val="FFFF00"/>
                </a:solidFill>
                <a:latin typeface="Times New Roman" panose="02020603050405020304" pitchFamily="18" charset="0"/>
                <a:cs typeface="Times New Roman" panose="02020603050405020304" pitchFamily="18" charset="0"/>
              </a:rPr>
              <a:t/>
            </a:r>
            <a:br>
              <a:rPr lang="en-US" sz="5000" b="1">
                <a:solidFill>
                  <a:srgbClr val="FFFF00"/>
                </a:solidFill>
                <a:latin typeface="Times New Roman" panose="02020603050405020304" pitchFamily="18" charset="0"/>
                <a:cs typeface="Times New Roman" panose="02020603050405020304" pitchFamily="18" charset="0"/>
              </a:rPr>
            </a:br>
            <a:r>
              <a:rPr lang="en-US" sz="5000" b="1">
                <a:solidFill>
                  <a:srgbClr val="FFFF00"/>
                </a:solidFill>
                <a:latin typeface="Times New Roman" panose="02020603050405020304" pitchFamily="18" charset="0"/>
                <a:cs typeface="Times New Roman" panose="02020603050405020304" pitchFamily="18" charset="0"/>
              </a:rPr>
              <a:t>Phép cộng, phép trừ các số tự nhiên.</a:t>
            </a:r>
            <a:endParaRPr lang="en-US" sz="5000" b="1" dirty="0">
              <a:solidFill>
                <a:srgbClr val="FFFF00"/>
              </a:solidFill>
              <a:latin typeface="Times New Roman" panose="02020603050405020304" pitchFamily="18"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id="{AA65E432-C1E6-4C36-BF8E-2DA25E65DC32}"/>
              </a:ext>
              <a:ext uri="{C183D7F6-B498-43B3-948B-1728B52AA6E4}">
                <adec:decorative xmlns:adec="http://schemas.microsoft.com/office/drawing/2017/decorative" xmlns="" val="1"/>
              </a:ext>
            </a:extLst>
          </p:cNvPr>
          <p:cNvCxnSpPr/>
          <p:nvPr/>
        </p:nvCxnSpPr>
        <p:spPr>
          <a:xfrm>
            <a:off x="3579677" y="4747910"/>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D05F6415-1E7C-453D-B6B7-DBF76BDA691B}"/>
              </a:ext>
            </a:extLst>
          </p:cNvPr>
          <p:cNvSpPr>
            <a:spLocks noGrp="1"/>
          </p:cNvSpPr>
          <p:nvPr>
            <p:ph type="subTitle" idx="1"/>
          </p:nvPr>
        </p:nvSpPr>
        <p:spPr>
          <a:xfrm>
            <a:off x="1465127" y="5177912"/>
            <a:ext cx="9144000" cy="1655762"/>
          </a:xfrm>
        </p:spPr>
        <p:txBody>
          <a:bodyPr>
            <a:normAutofit/>
          </a:bodyPr>
          <a:lstStyle/>
          <a:p>
            <a:r>
              <a:rPr lang="en-US" sz="2800">
                <a:solidFill>
                  <a:schemeClr val="bg1"/>
                </a:solidFill>
                <a:latin typeface="Times New Roman" panose="02020603050405020304" pitchFamily="18" charset="0"/>
                <a:ea typeface="Tahoma" panose="020B0604030504040204" pitchFamily="34" charset="0"/>
                <a:cs typeface="Times New Roman" panose="02020603050405020304" pitchFamily="18" charset="0"/>
              </a:rPr>
              <a:t>Giáo viên:……………………………</a:t>
            </a:r>
            <a:endPar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5" name="1" descr="Clipboard">
            <a:extLst>
              <a:ext uri="{FF2B5EF4-FFF2-40B4-BE49-F238E27FC236}">
                <a16:creationId xmlns:a16="http://schemas.microsoft.com/office/drawing/2014/main"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631394">
            <a:off x="-344767" y="3761092"/>
            <a:ext cx="3194131" cy="3194131"/>
          </a:xfrm>
          <a:prstGeom prst="rect">
            <a:avLst/>
          </a:prstGeom>
        </p:spPr>
      </p:pic>
      <p:pic>
        <p:nvPicPr>
          <p:cNvPr id="19"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20520790">
            <a:off x="10917677" y="783939"/>
            <a:ext cx="1488402" cy="1488402"/>
          </a:xfrm>
          <a:prstGeom prst="rect">
            <a:avLst/>
          </a:prstGeom>
        </p:spPr>
      </p:pic>
      <p:sp>
        <p:nvSpPr>
          <p:cNvPr id="12" name="Subtitle 2">
            <a:extLst>
              <a:ext uri="{FF2B5EF4-FFF2-40B4-BE49-F238E27FC236}">
                <a16:creationId xmlns:a16="http://schemas.microsoft.com/office/drawing/2014/main" id="{CF2EB805-B981-47B9-9661-CF05DB551677}"/>
              </a:ext>
            </a:extLst>
          </p:cNvPr>
          <p:cNvSpPr txBox="1">
            <a:spLocks/>
          </p:cNvSpPr>
          <p:nvPr/>
        </p:nvSpPr>
        <p:spPr>
          <a:xfrm>
            <a:off x="262360" y="160893"/>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a:solidFill>
                  <a:schemeClr val="bg1"/>
                </a:solidFill>
                <a:latin typeface="Times New Roman" panose="02020603050405020304" pitchFamily="18" charset="0"/>
                <a:ea typeface="Tahoma" panose="020B0604030504040204" pitchFamily="34" charset="0"/>
                <a:cs typeface="Times New Roman" panose="02020603050405020304" pitchFamily="18" charset="0"/>
              </a:rPr>
              <a:t>    PHÒNG GD&amp;ĐT………..</a:t>
            </a:r>
          </a:p>
          <a:p>
            <a:pPr algn="l"/>
            <a:r>
              <a:rPr lang="en-US" sz="2800">
                <a:solidFill>
                  <a:schemeClr val="bg1"/>
                </a:solidFill>
                <a:latin typeface="Times New Roman" panose="02020603050405020304" pitchFamily="18" charset="0"/>
                <a:ea typeface="Tahoma" panose="020B0604030504040204" pitchFamily="34" charset="0"/>
                <a:cs typeface="Times New Roman" panose="02020603050405020304" pitchFamily="18" charset="0"/>
              </a:rPr>
              <a:t>TRƯỜNG THCS ………….……</a:t>
            </a:r>
            <a:endPar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1">
            <a:extLst>
              <a:ext uri="{FF2B5EF4-FFF2-40B4-BE49-F238E27FC236}">
                <a16:creationId xmlns:a16="http://schemas.microsoft.com/office/drawing/2014/main" id="{0E246211-C9C9-4B3E-9DDF-914AB989AE93}"/>
              </a:ext>
            </a:extLst>
          </p:cNvPr>
          <p:cNvSpPr txBox="1"/>
          <p:nvPr/>
        </p:nvSpPr>
        <p:spPr>
          <a:xfrm>
            <a:off x="2714625" y="2138683"/>
            <a:ext cx="6762750" cy="861774"/>
          </a:xfrm>
          <a:prstGeom prst="rect">
            <a:avLst/>
          </a:prstGeom>
          <a:noFill/>
        </p:spPr>
        <p:txBody>
          <a:bodyPr wrap="square">
            <a:spAutoFit/>
          </a:bodyPr>
          <a:lstStyle/>
          <a:p>
            <a:pPr algn="ctr"/>
            <a:r>
              <a:rPr lang="en-US" sz="4800" b="1">
                <a:solidFill>
                  <a:srgbClr val="FFFF00"/>
                </a:solidFill>
                <a:latin typeface="Times New Roman" panose="02020603050405020304" pitchFamily="18" charset="0"/>
                <a:cs typeface="Times New Roman" panose="02020603050405020304" pitchFamily="18" charset="0"/>
              </a:rPr>
              <a:t>S6-C1-B3</a:t>
            </a:r>
            <a:endParaRPr lang="en-US" sz="4800">
              <a:solidFill>
                <a:srgbClr val="FFFF00"/>
              </a:solidFill>
            </a:endParaRPr>
          </a:p>
        </p:txBody>
      </p:sp>
    </p:spTree>
    <p:extLst>
      <p:ext uri="{BB962C8B-B14F-4D97-AF65-F5344CB8AC3E}">
        <p14:creationId xmlns:p14="http://schemas.microsoft.com/office/powerpoint/2010/main" val="29063970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Word"/>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id="{83F1A94D-48D5-4D73-BDAA-9118478F5E60}"/>
              </a:ext>
            </a:extLst>
          </p:cNvPr>
          <p:cNvPicPr>
            <a:picLocks noChangeAspect="1"/>
          </p:cNvPicPr>
          <p:nvPr/>
        </p:nvPicPr>
        <p:blipFill>
          <a:blip r:embed="rId3"/>
          <a:stretch>
            <a:fillRect/>
          </a:stretch>
        </p:blipFill>
        <p:spPr>
          <a:xfrm>
            <a:off x="0" y="228600"/>
            <a:ext cx="2026920" cy="1824228"/>
          </a:xfrm>
          <a:prstGeom prst="rect">
            <a:avLst/>
          </a:prstGeom>
        </p:spPr>
      </p:pic>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mc:AlternateContent xmlns:mc="http://schemas.openxmlformats.org/markup-compatibility/2006" xmlns:a14="http://schemas.microsoft.com/office/drawing/2010/main">
        <mc:Choice Requires="a14">
          <p:sp>
            <p:nvSpPr>
              <p:cNvPr id="3" name="Rectangle 2"/>
              <p:cNvSpPr/>
              <p:nvPr/>
            </p:nvSpPr>
            <p:spPr>
              <a:xfrm>
                <a:off x="2036061" y="9728"/>
                <a:ext cx="9283232" cy="2308324"/>
              </a:xfrm>
              <a:prstGeom prst="rect">
                <a:avLst/>
              </a:prstGeom>
            </p:spPr>
            <p:txBody>
              <a:bodyPr wrap="square">
                <a:spAutoFit/>
              </a:bodyPr>
              <a:lstStyle/>
              <a:p>
                <a:pPr>
                  <a:lnSpc>
                    <a:spcPct val="150000"/>
                  </a:lnSpc>
                </a:pPr>
                <a:r>
                  <a:rPr lang="en-US" sz="3200" b="1">
                    <a:solidFill>
                      <a:srgbClr val="0070C0"/>
                    </a:solidFill>
                    <a:latin typeface="Arial" panose="020B0604020202020204" pitchFamily="34" charset="0"/>
                    <a:cs typeface="Arial" panose="020B0604020202020204" pitchFamily="34" charset="0"/>
                  </a:rPr>
                  <a:t>Ví dụ 1 (SGK trang 15) Tính một cách hợp lý</a:t>
                </a:r>
              </a:p>
              <a:p>
                <a:pPr marL="514350" indent="-514350">
                  <a:lnSpc>
                    <a:spcPct val="150000"/>
                  </a:lnSpc>
                  <a:buAutoNum type="alphaLcParenR"/>
                </a:pPr>
                <a14:m>
                  <m:oMath xmlns:m="http://schemas.openxmlformats.org/officeDocument/2006/math">
                    <m:r>
                      <a:rPr lang="en-US" sz="3200" b="1" i="1" smtClean="0">
                        <a:solidFill>
                          <a:srgbClr val="0070C0"/>
                        </a:solidFill>
                        <a:latin typeface="Cambria Math" panose="02040503050406030204" pitchFamily="18" charset="0"/>
                        <a:cs typeface="Arial" panose="020B0604020202020204" pitchFamily="34" charset="0"/>
                      </a:rPr>
                      <m:t>𝟖𝟗</m:t>
                    </m:r>
                    <m:r>
                      <a:rPr lang="en-US" sz="3200" b="1" i="1" smtClean="0">
                        <a:solidFill>
                          <a:srgbClr val="0070C0"/>
                        </a:solidFill>
                        <a:latin typeface="Cambria Math" panose="02040503050406030204" pitchFamily="18" charset="0"/>
                        <a:cs typeface="Arial" panose="020B0604020202020204" pitchFamily="34" charset="0"/>
                      </a:rPr>
                      <m:t>+</m:t>
                    </m:r>
                    <m:r>
                      <a:rPr lang="en-US" sz="3200" b="1" i="1" smtClean="0">
                        <a:solidFill>
                          <a:srgbClr val="0070C0"/>
                        </a:solidFill>
                        <a:latin typeface="Cambria Math" panose="02040503050406030204" pitchFamily="18" charset="0"/>
                        <a:cs typeface="Arial" panose="020B0604020202020204" pitchFamily="34" charset="0"/>
                      </a:rPr>
                      <m:t>𝟕𝟔</m:t>
                    </m:r>
                    <m:r>
                      <a:rPr lang="en-US" sz="3200" b="1" i="1" smtClean="0">
                        <a:solidFill>
                          <a:srgbClr val="0070C0"/>
                        </a:solidFill>
                        <a:latin typeface="Cambria Math" panose="02040503050406030204" pitchFamily="18" charset="0"/>
                        <a:cs typeface="Arial" panose="020B0604020202020204" pitchFamily="34" charset="0"/>
                      </a:rPr>
                      <m:t>+</m:t>
                    </m:r>
                    <m:r>
                      <a:rPr lang="en-US" sz="3200" b="1" i="1" smtClean="0">
                        <a:solidFill>
                          <a:srgbClr val="0070C0"/>
                        </a:solidFill>
                        <a:latin typeface="Cambria Math" panose="02040503050406030204" pitchFamily="18" charset="0"/>
                        <a:cs typeface="Arial" panose="020B0604020202020204" pitchFamily="34" charset="0"/>
                      </a:rPr>
                      <m:t>𝟐𝟒</m:t>
                    </m:r>
                  </m:oMath>
                </a14:m>
                <a:endParaRPr lang="en-US" sz="3200" b="1">
                  <a:solidFill>
                    <a:srgbClr val="0070C0"/>
                  </a:solidFill>
                  <a:latin typeface="Arial" panose="020B0604020202020204" pitchFamily="34" charset="0"/>
                  <a:cs typeface="Arial" panose="020B0604020202020204" pitchFamily="34" charset="0"/>
                </a:endParaRPr>
              </a:p>
              <a:p>
                <a:pPr marL="514350" indent="-514350">
                  <a:lnSpc>
                    <a:spcPct val="150000"/>
                  </a:lnSpc>
                  <a:buAutoNum type="alphaLcParenR"/>
                </a:pPr>
                <a14:m>
                  <m:oMath xmlns:m="http://schemas.openxmlformats.org/officeDocument/2006/math">
                    <m:r>
                      <a:rPr lang="en-US" sz="3200" b="1" i="1" smtClean="0">
                        <a:solidFill>
                          <a:srgbClr val="0070C0"/>
                        </a:solidFill>
                        <a:latin typeface="Cambria Math" panose="02040503050406030204" pitchFamily="18" charset="0"/>
                        <a:cs typeface="Arial" panose="020B0604020202020204" pitchFamily="34" charset="0"/>
                      </a:rPr>
                      <m:t>𝟔𝟓</m:t>
                    </m:r>
                    <m:r>
                      <a:rPr lang="en-US" sz="3200" b="1" i="1" smtClean="0">
                        <a:solidFill>
                          <a:srgbClr val="0070C0"/>
                        </a:solidFill>
                        <a:latin typeface="Cambria Math" panose="02040503050406030204" pitchFamily="18" charset="0"/>
                        <a:cs typeface="Arial" panose="020B0604020202020204" pitchFamily="34" charset="0"/>
                      </a:rPr>
                      <m:t>+</m:t>
                    </m:r>
                    <m:r>
                      <a:rPr lang="en-US" sz="3200" b="1" i="1" smtClean="0">
                        <a:solidFill>
                          <a:srgbClr val="0070C0"/>
                        </a:solidFill>
                        <a:latin typeface="Cambria Math" panose="02040503050406030204" pitchFamily="18" charset="0"/>
                        <a:cs typeface="Arial" panose="020B0604020202020204" pitchFamily="34" charset="0"/>
                      </a:rPr>
                      <m:t>𝟗𝟕</m:t>
                    </m:r>
                    <m:r>
                      <a:rPr lang="en-US" sz="3200" b="1" i="1" smtClean="0">
                        <a:solidFill>
                          <a:srgbClr val="0070C0"/>
                        </a:solidFill>
                        <a:latin typeface="Cambria Math" panose="02040503050406030204" pitchFamily="18" charset="0"/>
                        <a:cs typeface="Arial" panose="020B0604020202020204" pitchFamily="34" charset="0"/>
                      </a:rPr>
                      <m:t>+</m:t>
                    </m:r>
                    <m:r>
                      <a:rPr lang="en-US" sz="3200" b="1" i="1" smtClean="0">
                        <a:solidFill>
                          <a:srgbClr val="0070C0"/>
                        </a:solidFill>
                        <a:latin typeface="Cambria Math" panose="02040503050406030204" pitchFamily="18" charset="0"/>
                        <a:cs typeface="Arial" panose="020B0604020202020204" pitchFamily="34" charset="0"/>
                      </a:rPr>
                      <m:t>𝟑𝟓</m:t>
                    </m:r>
                  </m:oMath>
                </a14:m>
                <a:endParaRPr lang="en-US" sz="3200" b="1">
                  <a:solidFill>
                    <a:srgbClr val="0070C0"/>
                  </a:solidFill>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036061" y="9728"/>
                <a:ext cx="9283232" cy="2308324"/>
              </a:xfrm>
              <a:prstGeom prst="rect">
                <a:avLst/>
              </a:prstGeom>
              <a:blipFill rotWithShape="0">
                <a:blip r:embed="rId4"/>
                <a:stretch>
                  <a:fillRect l="-16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p:cNvSpPr/>
              <p:nvPr/>
            </p:nvSpPr>
            <p:spPr>
              <a:xfrm>
                <a:off x="756938" y="2318052"/>
                <a:ext cx="11268392" cy="3970318"/>
              </a:xfrm>
              <a:prstGeom prst="rect">
                <a:avLst/>
              </a:prstGeom>
            </p:spPr>
            <p:txBody>
              <a:bodyPr wrap="square">
                <a:spAutoFit/>
              </a:bodyPr>
              <a:lstStyle/>
              <a:p>
                <a:pPr algn="ctr">
                  <a:lnSpc>
                    <a:spcPct val="150000"/>
                  </a:lnSpc>
                </a:pPr>
                <a:r>
                  <a:rPr lang="en-US" sz="2800" b="1">
                    <a:solidFill>
                      <a:srgbClr val="FF0000"/>
                    </a:solidFill>
                    <a:latin typeface="Arial" panose="020B0604020202020204" pitchFamily="34" charset="0"/>
                    <a:cs typeface="Arial" panose="020B0604020202020204" pitchFamily="34" charset="0"/>
                  </a:rPr>
                  <a:t>Giải</a:t>
                </a:r>
              </a:p>
              <a:p>
                <a:pPr>
                  <a:lnSpc>
                    <a:spcPct val="150000"/>
                  </a:lnSpc>
                </a:pPr>
                <a:r>
                  <a:rPr lang="en-US" sz="2800" b="1">
                    <a:solidFill>
                      <a:srgbClr val="0070C0"/>
                    </a:solidFill>
                    <a:latin typeface="Arial" panose="020B0604020202020204" pitchFamily="34" charset="0"/>
                    <a:cs typeface="Arial" panose="020B0604020202020204" pitchFamily="34" charset="0"/>
                  </a:rPr>
                  <a:t>a) </a:t>
                </a:r>
                <a14:m>
                  <m:oMath xmlns:m="http://schemas.openxmlformats.org/officeDocument/2006/math">
                    <m:r>
                      <a:rPr lang="en-US" sz="2800" b="1" i="1" smtClean="0">
                        <a:solidFill>
                          <a:srgbClr val="0070C0"/>
                        </a:solidFill>
                        <a:latin typeface="Cambria Math" panose="02040503050406030204" pitchFamily="18" charset="0"/>
                        <a:cs typeface="Arial" panose="020B0604020202020204" pitchFamily="34" charset="0"/>
                      </a:rPr>
                      <m:t>𝟖𝟗</m:t>
                    </m:r>
                    <m:r>
                      <a:rPr lang="en-US" sz="2800" b="1" i="1" smtClean="0">
                        <a:solidFill>
                          <a:srgbClr val="0070C0"/>
                        </a:solidFill>
                        <a:latin typeface="Cambria Math" panose="02040503050406030204" pitchFamily="18" charset="0"/>
                        <a:cs typeface="Arial" panose="020B0604020202020204" pitchFamily="34" charset="0"/>
                      </a:rPr>
                      <m:t>+</m:t>
                    </m:r>
                    <m:r>
                      <a:rPr lang="en-US" sz="2800" b="1" i="1" smtClean="0">
                        <a:solidFill>
                          <a:srgbClr val="0070C0"/>
                        </a:solidFill>
                        <a:latin typeface="Cambria Math" panose="02040503050406030204" pitchFamily="18" charset="0"/>
                        <a:cs typeface="Arial" panose="020B0604020202020204" pitchFamily="34" charset="0"/>
                      </a:rPr>
                      <m:t>𝟕𝟔</m:t>
                    </m:r>
                    <m:r>
                      <a:rPr lang="en-US" sz="2800" b="1" i="1" smtClean="0">
                        <a:solidFill>
                          <a:srgbClr val="0070C0"/>
                        </a:solidFill>
                        <a:latin typeface="Cambria Math" panose="02040503050406030204" pitchFamily="18" charset="0"/>
                        <a:cs typeface="Arial" panose="020B0604020202020204" pitchFamily="34" charset="0"/>
                      </a:rPr>
                      <m:t>+</m:t>
                    </m:r>
                    <m:r>
                      <a:rPr lang="en-US" sz="2800" b="1" i="1" smtClean="0">
                        <a:solidFill>
                          <a:srgbClr val="0070C0"/>
                        </a:solidFill>
                        <a:latin typeface="Cambria Math" panose="02040503050406030204" pitchFamily="18" charset="0"/>
                        <a:cs typeface="Arial" panose="020B0604020202020204" pitchFamily="34" charset="0"/>
                      </a:rPr>
                      <m:t>𝟐𝟒</m:t>
                    </m:r>
                    <m:r>
                      <a:rPr lang="en-US" sz="2800" b="1" i="0" smtClean="0">
                        <a:solidFill>
                          <a:srgbClr val="0070C0"/>
                        </a:solidFill>
                        <a:latin typeface="Cambria Math" panose="02040503050406030204" pitchFamily="18" charset="0"/>
                        <a:cs typeface="Arial" panose="020B0604020202020204" pitchFamily="34" charset="0"/>
                      </a:rPr>
                      <m:t>=</m:t>
                    </m:r>
                    <m:r>
                      <a:rPr lang="en-US" sz="2800" b="1" i="0" smtClean="0">
                        <a:solidFill>
                          <a:srgbClr val="0070C0"/>
                        </a:solidFill>
                        <a:latin typeface="Cambria Math" panose="02040503050406030204" pitchFamily="18" charset="0"/>
                        <a:cs typeface="Arial" panose="020B0604020202020204" pitchFamily="34" charset="0"/>
                      </a:rPr>
                      <m:t>𝟖𝟗</m:t>
                    </m:r>
                    <m:r>
                      <a:rPr lang="en-US" sz="2800" b="1" i="0" smtClean="0">
                        <a:solidFill>
                          <a:srgbClr val="0070C0"/>
                        </a:solidFill>
                        <a:latin typeface="Cambria Math" panose="02040503050406030204" pitchFamily="18" charset="0"/>
                        <a:cs typeface="Arial" panose="020B0604020202020204" pitchFamily="34" charset="0"/>
                      </a:rPr>
                      <m:t>+</m:t>
                    </m:r>
                    <m:d>
                      <m:dPr>
                        <m:ctrlPr>
                          <a:rPr lang="en-US" sz="2800" b="1" i="1" smtClean="0">
                            <a:solidFill>
                              <a:srgbClr val="0070C0"/>
                            </a:solidFill>
                            <a:latin typeface="Cambria Math" panose="02040503050406030204" pitchFamily="18" charset="0"/>
                            <a:cs typeface="Arial" panose="020B0604020202020204" pitchFamily="34" charset="0"/>
                          </a:rPr>
                        </m:ctrlPr>
                      </m:dPr>
                      <m:e>
                        <m:r>
                          <a:rPr lang="en-US" sz="2800" b="1" i="0" smtClean="0">
                            <a:solidFill>
                              <a:srgbClr val="0070C0"/>
                            </a:solidFill>
                            <a:latin typeface="Cambria Math" panose="02040503050406030204" pitchFamily="18" charset="0"/>
                            <a:cs typeface="Arial" panose="020B0604020202020204" pitchFamily="34" charset="0"/>
                          </a:rPr>
                          <m:t>𝟕𝟔</m:t>
                        </m:r>
                        <m:r>
                          <a:rPr lang="en-US" sz="2800" b="1" i="0" smtClean="0">
                            <a:solidFill>
                              <a:srgbClr val="0070C0"/>
                            </a:solidFill>
                            <a:latin typeface="Cambria Math" panose="02040503050406030204" pitchFamily="18" charset="0"/>
                            <a:cs typeface="Arial" panose="020B0604020202020204" pitchFamily="34" charset="0"/>
                          </a:rPr>
                          <m:t>+</m:t>
                        </m:r>
                        <m:r>
                          <a:rPr lang="en-US" sz="2800" b="1" i="0" smtClean="0">
                            <a:solidFill>
                              <a:srgbClr val="0070C0"/>
                            </a:solidFill>
                            <a:latin typeface="Cambria Math" panose="02040503050406030204" pitchFamily="18" charset="0"/>
                            <a:cs typeface="Arial" panose="020B0604020202020204" pitchFamily="34" charset="0"/>
                          </a:rPr>
                          <m:t>𝟐𝟒</m:t>
                        </m:r>
                      </m:e>
                    </m:d>
                  </m:oMath>
                </a14:m>
                <a:r>
                  <a:rPr lang="en-US" sz="2800" b="1">
                    <a:solidFill>
                      <a:srgbClr val="0070C0"/>
                    </a:solidFill>
                    <a:latin typeface="Arial" panose="020B0604020202020204" pitchFamily="34" charset="0"/>
                    <a:cs typeface="Arial" panose="020B0604020202020204" pitchFamily="34" charset="0"/>
                  </a:rPr>
                  <a:t> </a:t>
                </a:r>
                <a:r>
                  <a:rPr lang="en-US" sz="2800" b="1">
                    <a:solidFill>
                      <a:srgbClr val="FF0000"/>
                    </a:solidFill>
                    <a:latin typeface="Arial" panose="020B0604020202020204" pitchFamily="34" charset="0"/>
                    <a:cs typeface="Arial" panose="020B0604020202020204" pitchFamily="34" charset="0"/>
                  </a:rPr>
                  <a:t>(tính chất kết hợp)</a:t>
                </a:r>
              </a:p>
              <a:p>
                <a:pPr>
                  <a:lnSpc>
                    <a:spcPct val="150000"/>
                  </a:lnSpc>
                </a:pPr>
                <a14:m>
                  <m:oMath xmlns:m="http://schemas.openxmlformats.org/officeDocument/2006/math">
                    <m:r>
                      <a:rPr lang="en-US" sz="2800" b="1" i="1" smtClean="0">
                        <a:solidFill>
                          <a:srgbClr val="0070C0"/>
                        </a:solidFill>
                        <a:latin typeface="Cambria Math" panose="02040503050406030204" pitchFamily="18" charset="0"/>
                        <a:cs typeface="Arial" panose="020B0604020202020204" pitchFamily="34" charset="0"/>
                      </a:rPr>
                      <m:t>                                  =</m:t>
                    </m:r>
                    <m:r>
                      <a:rPr lang="en-US" sz="2800" b="1" i="1" smtClean="0">
                        <a:solidFill>
                          <a:srgbClr val="0070C0"/>
                        </a:solidFill>
                        <a:latin typeface="Cambria Math" panose="02040503050406030204" pitchFamily="18" charset="0"/>
                        <a:cs typeface="Arial" panose="020B0604020202020204" pitchFamily="34" charset="0"/>
                      </a:rPr>
                      <m:t>𝟖𝟗</m:t>
                    </m:r>
                    <m:r>
                      <a:rPr lang="en-US" sz="2800" b="1" i="1" smtClean="0">
                        <a:solidFill>
                          <a:srgbClr val="0070C0"/>
                        </a:solidFill>
                        <a:latin typeface="Cambria Math" panose="02040503050406030204" pitchFamily="18" charset="0"/>
                        <a:cs typeface="Arial" panose="020B0604020202020204" pitchFamily="34" charset="0"/>
                      </a:rPr>
                      <m:t>+</m:t>
                    </m:r>
                    <m:r>
                      <a:rPr lang="en-US" sz="2800" b="1" i="1" smtClean="0">
                        <a:solidFill>
                          <a:srgbClr val="0070C0"/>
                        </a:solidFill>
                        <a:latin typeface="Cambria Math" panose="02040503050406030204" pitchFamily="18" charset="0"/>
                        <a:cs typeface="Arial" panose="020B0604020202020204" pitchFamily="34" charset="0"/>
                      </a:rPr>
                      <m:t>𝟏𝟎𝟎</m:t>
                    </m:r>
                    <m:r>
                      <a:rPr lang="en-US" sz="2800" b="1" i="1" smtClean="0">
                        <a:solidFill>
                          <a:srgbClr val="0070C0"/>
                        </a:solidFill>
                        <a:latin typeface="Cambria Math" panose="02040503050406030204" pitchFamily="18" charset="0"/>
                        <a:cs typeface="Arial" panose="020B0604020202020204" pitchFamily="34" charset="0"/>
                      </a:rPr>
                      <m:t>=</m:t>
                    </m:r>
                    <m:r>
                      <a:rPr lang="en-US" sz="2800" b="1" i="1" smtClean="0">
                        <a:solidFill>
                          <a:srgbClr val="0070C0"/>
                        </a:solidFill>
                        <a:latin typeface="Cambria Math" panose="02040503050406030204" pitchFamily="18" charset="0"/>
                        <a:cs typeface="Arial" panose="020B0604020202020204" pitchFamily="34" charset="0"/>
                      </a:rPr>
                      <m:t>𝟏𝟖𝟗</m:t>
                    </m:r>
                  </m:oMath>
                </a14:m>
                <a:r>
                  <a:rPr lang="en-US" sz="2800" b="1" i="1">
                    <a:solidFill>
                      <a:srgbClr val="0070C0"/>
                    </a:solidFill>
                    <a:latin typeface="Cambria Math" panose="02040503050406030204" pitchFamily="18" charset="0"/>
                    <a:cs typeface="Arial" panose="020B0604020202020204" pitchFamily="34" charset="0"/>
                  </a:rPr>
                  <a:t>.</a:t>
                </a:r>
              </a:p>
              <a:p>
                <a:pPr>
                  <a:lnSpc>
                    <a:spcPct val="150000"/>
                  </a:lnSpc>
                </a:pPr>
                <a:r>
                  <a:rPr lang="en-US" sz="2800" b="1">
                    <a:solidFill>
                      <a:srgbClr val="0070C0"/>
                    </a:solidFill>
                    <a:latin typeface="Arial" panose="020B0604020202020204" pitchFamily="34" charset="0"/>
                    <a:cs typeface="Arial" panose="020B0604020202020204" pitchFamily="34" charset="0"/>
                  </a:rPr>
                  <a:t>b) </a:t>
                </a:r>
                <a14:m>
                  <m:oMath xmlns:m="http://schemas.openxmlformats.org/officeDocument/2006/math">
                    <m:r>
                      <a:rPr lang="en-US" sz="2800" b="1" i="1" smtClean="0">
                        <a:solidFill>
                          <a:srgbClr val="0070C0"/>
                        </a:solidFill>
                        <a:latin typeface="Cambria Math" panose="02040503050406030204" pitchFamily="18" charset="0"/>
                        <a:cs typeface="Arial" panose="020B0604020202020204" pitchFamily="34" charset="0"/>
                      </a:rPr>
                      <m:t>𝟔𝟓</m:t>
                    </m:r>
                    <m:r>
                      <a:rPr lang="en-US" sz="2800" b="1" i="1" smtClean="0">
                        <a:solidFill>
                          <a:srgbClr val="0070C0"/>
                        </a:solidFill>
                        <a:latin typeface="Cambria Math" panose="02040503050406030204" pitchFamily="18" charset="0"/>
                        <a:cs typeface="Arial" panose="020B0604020202020204" pitchFamily="34" charset="0"/>
                      </a:rPr>
                      <m:t>+</m:t>
                    </m:r>
                    <m:r>
                      <a:rPr lang="en-US" sz="2800" b="1" i="1" smtClean="0">
                        <a:solidFill>
                          <a:srgbClr val="0070C0"/>
                        </a:solidFill>
                        <a:latin typeface="Cambria Math" panose="02040503050406030204" pitchFamily="18" charset="0"/>
                        <a:cs typeface="Arial" panose="020B0604020202020204" pitchFamily="34" charset="0"/>
                      </a:rPr>
                      <m:t>𝟗𝟕</m:t>
                    </m:r>
                    <m:r>
                      <a:rPr lang="en-US" sz="2800" b="1" i="1" smtClean="0">
                        <a:solidFill>
                          <a:srgbClr val="0070C0"/>
                        </a:solidFill>
                        <a:latin typeface="Cambria Math" panose="02040503050406030204" pitchFamily="18" charset="0"/>
                        <a:cs typeface="Arial" panose="020B0604020202020204" pitchFamily="34" charset="0"/>
                      </a:rPr>
                      <m:t>+</m:t>
                    </m:r>
                    <m:r>
                      <a:rPr lang="en-US" sz="2800" b="1" i="1" smtClean="0">
                        <a:solidFill>
                          <a:srgbClr val="0070C0"/>
                        </a:solidFill>
                        <a:latin typeface="Cambria Math" panose="02040503050406030204" pitchFamily="18" charset="0"/>
                        <a:cs typeface="Arial" panose="020B0604020202020204" pitchFamily="34" charset="0"/>
                      </a:rPr>
                      <m:t>𝟑𝟓</m:t>
                    </m:r>
                    <m:r>
                      <a:rPr lang="en-US" sz="2800" b="1" i="1" smtClean="0">
                        <a:solidFill>
                          <a:srgbClr val="0070C0"/>
                        </a:solidFill>
                        <a:latin typeface="Cambria Math" panose="02040503050406030204" pitchFamily="18" charset="0"/>
                        <a:cs typeface="Arial" panose="020B0604020202020204" pitchFamily="34" charset="0"/>
                      </a:rPr>
                      <m:t>=</m:t>
                    </m:r>
                    <m:r>
                      <a:rPr lang="en-US" sz="2800" b="1" i="1" smtClean="0">
                        <a:solidFill>
                          <a:srgbClr val="0070C0"/>
                        </a:solidFill>
                        <a:latin typeface="Cambria Math" panose="02040503050406030204" pitchFamily="18" charset="0"/>
                        <a:cs typeface="Arial" panose="020B0604020202020204" pitchFamily="34" charset="0"/>
                      </a:rPr>
                      <m:t>𝟔𝟓</m:t>
                    </m:r>
                    <m:r>
                      <a:rPr lang="en-US" sz="2800" b="1" i="1" smtClean="0">
                        <a:solidFill>
                          <a:srgbClr val="0070C0"/>
                        </a:solidFill>
                        <a:latin typeface="Cambria Math" panose="02040503050406030204" pitchFamily="18" charset="0"/>
                        <a:cs typeface="Arial" panose="020B0604020202020204" pitchFamily="34" charset="0"/>
                      </a:rPr>
                      <m:t>+</m:t>
                    </m:r>
                    <m:r>
                      <a:rPr lang="en-US" sz="2800" b="1" i="1" smtClean="0">
                        <a:solidFill>
                          <a:srgbClr val="0070C0"/>
                        </a:solidFill>
                        <a:latin typeface="Cambria Math" panose="02040503050406030204" pitchFamily="18" charset="0"/>
                        <a:cs typeface="Arial" panose="020B0604020202020204" pitchFamily="34" charset="0"/>
                      </a:rPr>
                      <m:t>𝟑𝟓</m:t>
                    </m:r>
                    <m:r>
                      <a:rPr lang="en-US" sz="2800" b="1" i="1" smtClean="0">
                        <a:solidFill>
                          <a:srgbClr val="0070C0"/>
                        </a:solidFill>
                        <a:latin typeface="Cambria Math" panose="02040503050406030204" pitchFamily="18" charset="0"/>
                        <a:cs typeface="Arial" panose="020B0604020202020204" pitchFamily="34" charset="0"/>
                      </a:rPr>
                      <m:t>+</m:t>
                    </m:r>
                    <m:r>
                      <a:rPr lang="en-US" sz="2800" b="1" i="1" smtClean="0">
                        <a:solidFill>
                          <a:srgbClr val="0070C0"/>
                        </a:solidFill>
                        <a:latin typeface="Cambria Math" panose="02040503050406030204" pitchFamily="18" charset="0"/>
                        <a:cs typeface="Arial" panose="020B0604020202020204" pitchFamily="34" charset="0"/>
                      </a:rPr>
                      <m:t>𝟗𝟕</m:t>
                    </m:r>
                  </m:oMath>
                </a14:m>
                <a:r>
                  <a:rPr lang="en-US" sz="2800" b="1">
                    <a:solidFill>
                      <a:srgbClr val="0070C0"/>
                    </a:solidFill>
                    <a:latin typeface="Arial" panose="020B0604020202020204" pitchFamily="34" charset="0"/>
                    <a:cs typeface="Arial" panose="020B0604020202020204" pitchFamily="34" charset="0"/>
                  </a:rPr>
                  <a:t> </a:t>
                </a:r>
                <a:r>
                  <a:rPr lang="en-US" sz="2800" b="1">
                    <a:solidFill>
                      <a:srgbClr val="FF0000"/>
                    </a:solidFill>
                    <a:latin typeface="Arial" panose="020B0604020202020204" pitchFamily="34" charset="0"/>
                    <a:cs typeface="Arial" panose="020B0604020202020204" pitchFamily="34" charset="0"/>
                  </a:rPr>
                  <a:t>(tính chất giao hoán)</a:t>
                </a:r>
              </a:p>
              <a:p>
                <a:pPr>
                  <a:lnSpc>
                    <a:spcPct val="150000"/>
                  </a:lnSpc>
                </a:pPr>
                <a14:m>
                  <m:oMath xmlns:m="http://schemas.openxmlformats.org/officeDocument/2006/math">
                    <m:r>
                      <a:rPr lang="en-US" sz="2800" b="1" i="1" smtClean="0">
                        <a:solidFill>
                          <a:srgbClr val="0070C0"/>
                        </a:solidFill>
                        <a:latin typeface="Cambria Math" panose="02040503050406030204" pitchFamily="18" charset="0"/>
                        <a:cs typeface="Arial" panose="020B0604020202020204" pitchFamily="34" charset="0"/>
                      </a:rPr>
                      <m:t>                                  =</m:t>
                    </m:r>
                    <m:d>
                      <m:dPr>
                        <m:ctrlPr>
                          <a:rPr lang="en-US" sz="2800" b="1" i="1" smtClean="0">
                            <a:solidFill>
                              <a:srgbClr val="0070C0"/>
                            </a:solidFill>
                            <a:latin typeface="Cambria Math" panose="02040503050406030204" pitchFamily="18" charset="0"/>
                            <a:cs typeface="Arial" panose="020B0604020202020204" pitchFamily="34" charset="0"/>
                          </a:rPr>
                        </m:ctrlPr>
                      </m:dPr>
                      <m:e>
                        <m:r>
                          <a:rPr lang="en-US" sz="2800" b="1" i="1" smtClean="0">
                            <a:solidFill>
                              <a:srgbClr val="0070C0"/>
                            </a:solidFill>
                            <a:latin typeface="Cambria Math" panose="02040503050406030204" pitchFamily="18" charset="0"/>
                            <a:cs typeface="Arial" panose="020B0604020202020204" pitchFamily="34" charset="0"/>
                          </a:rPr>
                          <m:t>𝟔𝟓</m:t>
                        </m:r>
                        <m:r>
                          <a:rPr lang="en-US" sz="2800" b="1" i="1" smtClean="0">
                            <a:solidFill>
                              <a:srgbClr val="0070C0"/>
                            </a:solidFill>
                            <a:latin typeface="Cambria Math" panose="02040503050406030204" pitchFamily="18" charset="0"/>
                            <a:cs typeface="Arial" panose="020B0604020202020204" pitchFamily="34" charset="0"/>
                          </a:rPr>
                          <m:t>+</m:t>
                        </m:r>
                        <m:r>
                          <a:rPr lang="en-US" sz="2800" b="1" i="1" smtClean="0">
                            <a:solidFill>
                              <a:srgbClr val="0070C0"/>
                            </a:solidFill>
                            <a:latin typeface="Cambria Math" panose="02040503050406030204" pitchFamily="18" charset="0"/>
                            <a:cs typeface="Arial" panose="020B0604020202020204" pitchFamily="34" charset="0"/>
                          </a:rPr>
                          <m:t>𝟑𝟓</m:t>
                        </m:r>
                      </m:e>
                    </m:d>
                    <m:r>
                      <a:rPr lang="en-US" sz="2800" b="1" i="1" smtClean="0">
                        <a:solidFill>
                          <a:srgbClr val="0070C0"/>
                        </a:solidFill>
                        <a:latin typeface="Cambria Math" panose="02040503050406030204" pitchFamily="18" charset="0"/>
                        <a:cs typeface="Arial" panose="020B0604020202020204" pitchFamily="34" charset="0"/>
                      </a:rPr>
                      <m:t>+</m:t>
                    </m:r>
                    <m:r>
                      <a:rPr lang="en-US" sz="2800" b="1" i="1" smtClean="0">
                        <a:solidFill>
                          <a:srgbClr val="0070C0"/>
                        </a:solidFill>
                        <a:latin typeface="Cambria Math" panose="02040503050406030204" pitchFamily="18" charset="0"/>
                        <a:cs typeface="Arial" panose="020B0604020202020204" pitchFamily="34" charset="0"/>
                      </a:rPr>
                      <m:t>𝟗𝟕</m:t>
                    </m:r>
                  </m:oMath>
                </a14:m>
                <a:r>
                  <a:rPr lang="en-US" sz="2800" b="1">
                    <a:solidFill>
                      <a:srgbClr val="0070C0"/>
                    </a:solidFill>
                    <a:latin typeface="Arial" panose="020B0604020202020204" pitchFamily="34" charset="0"/>
                    <a:cs typeface="Arial" panose="020B0604020202020204" pitchFamily="34" charset="0"/>
                  </a:rPr>
                  <a:t> </a:t>
                </a:r>
                <a:r>
                  <a:rPr lang="en-US" sz="2800" b="1">
                    <a:solidFill>
                      <a:srgbClr val="FF0000"/>
                    </a:solidFill>
                    <a:latin typeface="Arial" panose="020B0604020202020204" pitchFamily="34" charset="0"/>
                    <a:cs typeface="Arial" panose="020B0604020202020204" pitchFamily="34" charset="0"/>
                  </a:rPr>
                  <a:t>(tính chất kết hợp)</a:t>
                </a:r>
              </a:p>
              <a:p>
                <a:pPr>
                  <a:lnSpc>
                    <a:spcPct val="150000"/>
                  </a:lnSpc>
                </a:pPr>
                <a:r>
                  <a:rPr lang="en-US" sz="2800" b="1">
                    <a:solidFill>
                      <a:srgbClr val="0070C0"/>
                    </a:solidFill>
                    <a:cs typeface="Arial" panose="020B0604020202020204" pitchFamily="34" charset="0"/>
                  </a:rPr>
                  <a:t>                                 </a:t>
                </a:r>
                <a14:m>
                  <m:oMath xmlns:m="http://schemas.openxmlformats.org/officeDocument/2006/math">
                    <m:r>
                      <a:rPr lang="en-US" sz="2800" b="1" i="1" smtClean="0">
                        <a:solidFill>
                          <a:srgbClr val="0070C0"/>
                        </a:solidFill>
                        <a:latin typeface="Cambria Math" panose="02040503050406030204" pitchFamily="18" charset="0"/>
                        <a:cs typeface="Arial" panose="020B0604020202020204" pitchFamily="34" charset="0"/>
                      </a:rPr>
                      <m:t>=</m:t>
                    </m:r>
                    <m:r>
                      <a:rPr lang="en-US" sz="2800" b="1" i="1" smtClean="0">
                        <a:solidFill>
                          <a:srgbClr val="0070C0"/>
                        </a:solidFill>
                        <a:latin typeface="Cambria Math" panose="02040503050406030204" pitchFamily="18" charset="0"/>
                        <a:cs typeface="Arial" panose="020B0604020202020204" pitchFamily="34" charset="0"/>
                      </a:rPr>
                      <m:t>𝟏𝟎𝟎</m:t>
                    </m:r>
                    <m:r>
                      <a:rPr lang="en-US" sz="2800" b="1" i="1" smtClean="0">
                        <a:solidFill>
                          <a:srgbClr val="0070C0"/>
                        </a:solidFill>
                        <a:latin typeface="Cambria Math" panose="02040503050406030204" pitchFamily="18" charset="0"/>
                        <a:cs typeface="Arial" panose="020B0604020202020204" pitchFamily="34" charset="0"/>
                      </a:rPr>
                      <m:t>+</m:t>
                    </m:r>
                    <m:r>
                      <a:rPr lang="en-US" sz="2800" b="1" i="1" smtClean="0">
                        <a:solidFill>
                          <a:srgbClr val="0070C0"/>
                        </a:solidFill>
                        <a:latin typeface="Cambria Math" panose="02040503050406030204" pitchFamily="18" charset="0"/>
                        <a:cs typeface="Arial" panose="020B0604020202020204" pitchFamily="34" charset="0"/>
                      </a:rPr>
                      <m:t>𝟗𝟕</m:t>
                    </m:r>
                    <m:r>
                      <a:rPr lang="en-US" sz="2800" b="1" i="1" smtClean="0">
                        <a:solidFill>
                          <a:srgbClr val="0070C0"/>
                        </a:solidFill>
                        <a:latin typeface="Cambria Math" panose="02040503050406030204" pitchFamily="18" charset="0"/>
                        <a:cs typeface="Arial" panose="020B0604020202020204" pitchFamily="34" charset="0"/>
                      </a:rPr>
                      <m:t>=</m:t>
                    </m:r>
                    <m:r>
                      <a:rPr lang="en-US" sz="2800" b="1" i="1" smtClean="0">
                        <a:solidFill>
                          <a:srgbClr val="0070C0"/>
                        </a:solidFill>
                        <a:latin typeface="Cambria Math" panose="02040503050406030204" pitchFamily="18" charset="0"/>
                        <a:cs typeface="Arial" panose="020B0604020202020204" pitchFamily="34" charset="0"/>
                      </a:rPr>
                      <m:t>𝟏𝟗𝟕</m:t>
                    </m:r>
                  </m:oMath>
                </a14:m>
                <a:r>
                  <a:rPr lang="en-US" sz="2800" b="1">
                    <a:solidFill>
                      <a:srgbClr val="0070C0"/>
                    </a:solidFill>
                    <a:latin typeface="Arial" panose="020B0604020202020204" pitchFamily="34" charset="0"/>
                    <a:cs typeface="Arial" panose="020B0604020202020204" pitchFamily="34" charset="0"/>
                  </a:rPr>
                  <a:t>.</a:t>
                </a:r>
              </a:p>
            </p:txBody>
          </p:sp>
        </mc:Choice>
        <mc:Fallback xmlns="">
          <p:sp>
            <p:nvSpPr>
              <p:cNvPr id="32" name="Rectangle 31"/>
              <p:cNvSpPr>
                <a:spLocks noRot="1" noChangeAspect="1" noMove="1" noResize="1" noEditPoints="1" noAdjustHandles="1" noChangeArrowheads="1" noChangeShapeType="1" noTextEdit="1"/>
              </p:cNvSpPr>
              <p:nvPr/>
            </p:nvSpPr>
            <p:spPr>
              <a:xfrm>
                <a:off x="756938" y="2318052"/>
                <a:ext cx="11268392" cy="3970318"/>
              </a:xfrm>
              <a:prstGeom prst="rect">
                <a:avLst/>
              </a:prstGeom>
              <a:blipFill rotWithShape="0">
                <a:blip r:embed="rId5"/>
                <a:stretch>
                  <a:fillRect l="-1082" b="-1227"/>
                </a:stretch>
              </a:blipFill>
            </p:spPr>
            <p:txBody>
              <a:bodyPr/>
              <a:lstStyle/>
              <a:p>
                <a:r>
                  <a:rPr lang="en-US">
                    <a:noFill/>
                  </a:rPr>
                  <a:t> </a:t>
                </a:r>
              </a:p>
            </p:txBody>
          </p:sp>
        </mc:Fallback>
      </mc:AlternateContent>
    </p:spTree>
    <p:extLst>
      <p:ext uri="{BB962C8B-B14F-4D97-AF65-F5344CB8AC3E}">
        <p14:creationId xmlns:p14="http://schemas.microsoft.com/office/powerpoint/2010/main" val="866959241"/>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14400" y="-228600"/>
            <a:ext cx="13458613" cy="7284720"/>
            <a:chOff x="-914400" y="-228600"/>
            <a:chExt cx="13458613" cy="7284720"/>
          </a:xfrm>
        </p:grpSpPr>
        <p:sp>
          <p:nvSpPr>
            <p:cNvPr id="3" name="Rectangle 2"/>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228600"/>
              <a:ext cx="13458613" cy="7284720"/>
            </a:xfrm>
            <a:prstGeom prst="rect">
              <a:avLst/>
            </a:prstGeom>
          </p:spPr>
        </p:pic>
      </p:grpSp>
      <mc:AlternateContent xmlns:mc="http://schemas.openxmlformats.org/markup-compatibility/2006" xmlns:a14="http://schemas.microsoft.com/office/drawing/2010/main">
        <mc:Choice Requires="a14">
          <p:sp>
            <p:nvSpPr>
              <p:cNvPr id="6" name="TextBox 5"/>
              <p:cNvSpPr txBox="1"/>
              <p:nvPr/>
            </p:nvSpPr>
            <p:spPr>
              <a:xfrm>
                <a:off x="3642360" y="2773680"/>
                <a:ext cx="5654040" cy="2677656"/>
              </a:xfrm>
              <a:prstGeom prst="rect">
                <a:avLst/>
              </a:prstGeom>
              <a:noFill/>
            </p:spPr>
            <p:txBody>
              <a:bodyPr wrap="square" rtlCol="0">
                <a:spAutoFit/>
              </a:bodyPr>
              <a:lstStyle/>
              <a:p>
                <a:r>
                  <a:rPr lang="en-US" sz="2800" b="1">
                    <a:solidFill>
                      <a:srgbClr val="00B050"/>
                    </a:solidFill>
                    <a:latin typeface="Arial" panose="020B0604020202020204" pitchFamily="34" charset="0"/>
                    <a:cs typeface="Arial" panose="020B0604020202020204" pitchFamily="34" charset="0"/>
                  </a:rPr>
                  <a:t>Do tính chất kết hợp nên giá trị của biểu thức </a:t>
                </a:r>
                <a14:m>
                  <m:oMath xmlns:m="http://schemas.openxmlformats.org/officeDocument/2006/math">
                    <m:r>
                      <a:rPr lang="en-US" sz="2800" b="1" i="1" smtClean="0">
                        <a:solidFill>
                          <a:srgbClr val="00B050"/>
                        </a:solidFill>
                        <a:latin typeface="Cambria Math" panose="02040503050406030204" pitchFamily="18" charset="0"/>
                      </a:rPr>
                      <m:t>𝒂</m:t>
                    </m:r>
                    <m:r>
                      <a:rPr lang="en-US" sz="2800" b="1" i="1" smtClean="0">
                        <a:solidFill>
                          <a:srgbClr val="00B050"/>
                        </a:solidFill>
                        <a:latin typeface="Cambria Math" panose="02040503050406030204" pitchFamily="18" charset="0"/>
                      </a:rPr>
                      <m:t>+</m:t>
                    </m:r>
                    <m:r>
                      <a:rPr lang="en-US" sz="2800" b="1" i="1" smtClean="0">
                        <a:solidFill>
                          <a:srgbClr val="00B050"/>
                        </a:solidFill>
                        <a:latin typeface="Cambria Math" panose="02040503050406030204" pitchFamily="18" charset="0"/>
                      </a:rPr>
                      <m:t>𝒃</m:t>
                    </m:r>
                    <m:r>
                      <a:rPr lang="en-US" sz="2800" b="1" i="1" smtClean="0">
                        <a:solidFill>
                          <a:srgbClr val="00B050"/>
                        </a:solidFill>
                        <a:latin typeface="Cambria Math" panose="02040503050406030204" pitchFamily="18" charset="0"/>
                      </a:rPr>
                      <m:t>+</m:t>
                    </m:r>
                    <m:r>
                      <a:rPr lang="en-US" sz="2800" b="1" i="1" smtClean="0">
                        <a:solidFill>
                          <a:srgbClr val="00B050"/>
                        </a:solidFill>
                        <a:latin typeface="Cambria Math" panose="02040503050406030204" pitchFamily="18" charset="0"/>
                      </a:rPr>
                      <m:t>𝒄</m:t>
                    </m:r>
                  </m:oMath>
                </a14:m>
                <a:r>
                  <a:rPr lang="en-US" sz="2800" b="1">
                    <a:solidFill>
                      <a:srgbClr val="00B050"/>
                    </a:solidFill>
                    <a:latin typeface="Arial" panose="020B0604020202020204" pitchFamily="34" charset="0"/>
                    <a:cs typeface="Arial" panose="020B0604020202020204" pitchFamily="34" charset="0"/>
                  </a:rPr>
                  <a:t> có thể </a:t>
                </a:r>
              </a:p>
              <a:p>
                <a:r>
                  <a:rPr lang="en-US" sz="2800" b="1">
                    <a:solidFill>
                      <a:srgbClr val="00B050"/>
                    </a:solidFill>
                    <a:latin typeface="Arial" panose="020B0604020202020204" pitchFamily="34" charset="0"/>
                    <a:cs typeface="Arial" panose="020B0604020202020204" pitchFamily="34" charset="0"/>
                  </a:rPr>
                  <a:t>được tính theo một trong hai cách sau:</a:t>
                </a:r>
              </a:p>
              <a:p>
                <a:pPr/>
                <a14:m>
                  <m:oMathPara xmlns:m="http://schemas.openxmlformats.org/officeDocument/2006/math">
                    <m:oMathParaPr>
                      <m:jc m:val="left"/>
                    </m:oMathParaPr>
                    <m:oMath xmlns:m="http://schemas.openxmlformats.org/officeDocument/2006/math">
                      <m:r>
                        <a:rPr lang="en-US" sz="2800" b="1" i="1" smtClean="0">
                          <a:solidFill>
                            <a:srgbClr val="FF0000"/>
                          </a:solidFill>
                          <a:latin typeface="Cambria Math" panose="02040503050406030204" pitchFamily="18" charset="0"/>
                        </a:rPr>
                        <m:t>            </m:t>
                      </m:r>
                      <m:r>
                        <a:rPr lang="en-US" sz="2800" b="1" i="1" smtClean="0">
                          <a:solidFill>
                            <a:srgbClr val="FF0000"/>
                          </a:solidFill>
                          <a:latin typeface="Cambria Math" panose="02040503050406030204" pitchFamily="18" charset="0"/>
                        </a:rPr>
                        <m:t>𝒂</m:t>
                      </m:r>
                      <m:r>
                        <a:rPr lang="en-US" sz="2800" b="1" i="1" smtClean="0">
                          <a:solidFill>
                            <a:srgbClr val="FF0000"/>
                          </a:solidFill>
                          <a:latin typeface="Cambria Math" panose="02040503050406030204" pitchFamily="18" charset="0"/>
                        </a:rPr>
                        <m:t>+</m:t>
                      </m:r>
                      <m:r>
                        <a:rPr lang="en-US" sz="2800" b="1" i="1" smtClean="0">
                          <a:solidFill>
                            <a:srgbClr val="FF0000"/>
                          </a:solidFill>
                          <a:latin typeface="Cambria Math" panose="02040503050406030204" pitchFamily="18" charset="0"/>
                        </a:rPr>
                        <m:t>𝒃</m:t>
                      </m:r>
                      <m:r>
                        <a:rPr lang="en-US" sz="2800" b="1" i="1" smtClean="0">
                          <a:solidFill>
                            <a:srgbClr val="FF0000"/>
                          </a:solidFill>
                          <a:latin typeface="Cambria Math" panose="02040503050406030204" pitchFamily="18" charset="0"/>
                        </a:rPr>
                        <m:t>+</m:t>
                      </m:r>
                      <m:r>
                        <a:rPr lang="en-US" sz="2800" b="1" i="1" smtClean="0">
                          <a:solidFill>
                            <a:srgbClr val="FF0000"/>
                          </a:solidFill>
                          <a:latin typeface="Cambria Math" panose="02040503050406030204" pitchFamily="18" charset="0"/>
                        </a:rPr>
                        <m:t>𝒄</m:t>
                      </m:r>
                      <m:r>
                        <a:rPr lang="en-US" sz="2800" b="1" i="1" smtClean="0">
                          <a:solidFill>
                            <a:srgbClr val="FF0000"/>
                          </a:solidFill>
                          <a:latin typeface="Cambria Math" panose="02040503050406030204" pitchFamily="18" charset="0"/>
                        </a:rPr>
                        <m:t>=</m:t>
                      </m:r>
                      <m:d>
                        <m:dPr>
                          <m:ctrlPr>
                            <a:rPr lang="en-US" sz="2800" b="1" i="1" smtClean="0">
                              <a:solidFill>
                                <a:srgbClr val="FF0000"/>
                              </a:solidFill>
                              <a:latin typeface="Cambria Math" panose="02040503050406030204" pitchFamily="18" charset="0"/>
                            </a:rPr>
                          </m:ctrlPr>
                        </m:dPr>
                        <m:e>
                          <m:r>
                            <a:rPr lang="en-US" sz="2800" b="1" i="1" smtClean="0">
                              <a:solidFill>
                                <a:srgbClr val="FF0000"/>
                              </a:solidFill>
                              <a:latin typeface="Cambria Math" panose="02040503050406030204" pitchFamily="18" charset="0"/>
                            </a:rPr>
                            <m:t>𝒂</m:t>
                          </m:r>
                          <m:r>
                            <a:rPr lang="en-US" sz="2800" b="1" i="1" smtClean="0">
                              <a:solidFill>
                                <a:srgbClr val="FF0000"/>
                              </a:solidFill>
                              <a:latin typeface="Cambria Math" panose="02040503050406030204" pitchFamily="18" charset="0"/>
                            </a:rPr>
                            <m:t>+</m:t>
                          </m:r>
                          <m:r>
                            <a:rPr lang="en-US" sz="2800" b="1" i="1" smtClean="0">
                              <a:solidFill>
                                <a:srgbClr val="FF0000"/>
                              </a:solidFill>
                              <a:latin typeface="Cambria Math" panose="02040503050406030204" pitchFamily="18" charset="0"/>
                            </a:rPr>
                            <m:t>𝒃</m:t>
                          </m:r>
                        </m:e>
                      </m:d>
                      <m:r>
                        <a:rPr lang="en-US" sz="2800" b="1" i="1" smtClean="0">
                          <a:solidFill>
                            <a:srgbClr val="FF0000"/>
                          </a:solidFill>
                          <a:latin typeface="Cambria Math" panose="02040503050406030204" pitchFamily="18" charset="0"/>
                        </a:rPr>
                        <m:t>+</m:t>
                      </m:r>
                      <m:r>
                        <a:rPr lang="en-US" sz="2800" b="1" i="1" smtClean="0">
                          <a:solidFill>
                            <a:srgbClr val="FF0000"/>
                          </a:solidFill>
                          <a:latin typeface="Cambria Math" panose="02040503050406030204" pitchFamily="18" charset="0"/>
                        </a:rPr>
                        <m:t>𝒄</m:t>
                      </m:r>
                    </m:oMath>
                  </m:oMathPara>
                </a14:m>
                <a:endParaRPr lang="en-US" sz="2800" b="1">
                  <a:solidFill>
                    <a:srgbClr val="FF0000"/>
                  </a:solidFill>
                  <a:latin typeface="Arial" panose="020B0604020202020204" pitchFamily="34" charset="0"/>
                  <a:cs typeface="Arial" panose="020B0604020202020204" pitchFamily="34" charset="0"/>
                </a:endParaRPr>
              </a:p>
              <a:p>
                <a:r>
                  <a:rPr lang="en-US" sz="2800" b="1">
                    <a:solidFill>
                      <a:srgbClr val="FF0000"/>
                    </a:solidFill>
                    <a:latin typeface="Arial" panose="020B0604020202020204" pitchFamily="34" charset="0"/>
                    <a:cs typeface="Arial" panose="020B0604020202020204" pitchFamily="34" charset="0"/>
                  </a:rPr>
                  <a:t>Hoặc </a:t>
                </a:r>
                <a14:m>
                  <m:oMath xmlns:m="http://schemas.openxmlformats.org/officeDocument/2006/math">
                    <m:r>
                      <a:rPr lang="en-US" sz="2800" b="1" i="1" smtClean="0">
                        <a:solidFill>
                          <a:srgbClr val="FF0000"/>
                        </a:solidFill>
                        <a:latin typeface="Cambria Math" panose="02040503050406030204" pitchFamily="18" charset="0"/>
                      </a:rPr>
                      <m:t>𝒂</m:t>
                    </m:r>
                    <m:r>
                      <a:rPr lang="en-US" sz="2800" b="1" i="1" smtClean="0">
                        <a:solidFill>
                          <a:srgbClr val="FF0000"/>
                        </a:solidFill>
                        <a:latin typeface="Cambria Math" panose="02040503050406030204" pitchFamily="18" charset="0"/>
                      </a:rPr>
                      <m:t>+</m:t>
                    </m:r>
                    <m:r>
                      <a:rPr lang="en-US" sz="2800" b="1" i="1" smtClean="0">
                        <a:solidFill>
                          <a:srgbClr val="FF0000"/>
                        </a:solidFill>
                        <a:latin typeface="Cambria Math" panose="02040503050406030204" pitchFamily="18" charset="0"/>
                      </a:rPr>
                      <m:t>𝒃</m:t>
                    </m:r>
                    <m:r>
                      <a:rPr lang="en-US" sz="2800" b="1" i="1" smtClean="0">
                        <a:solidFill>
                          <a:srgbClr val="FF0000"/>
                        </a:solidFill>
                        <a:latin typeface="Cambria Math" panose="02040503050406030204" pitchFamily="18" charset="0"/>
                      </a:rPr>
                      <m:t>+</m:t>
                    </m:r>
                    <m:r>
                      <a:rPr lang="en-US" sz="2800" b="1" i="1" smtClean="0">
                        <a:solidFill>
                          <a:srgbClr val="FF0000"/>
                        </a:solidFill>
                        <a:latin typeface="Cambria Math" panose="02040503050406030204" pitchFamily="18" charset="0"/>
                      </a:rPr>
                      <m:t>𝒄</m:t>
                    </m:r>
                    <m:r>
                      <a:rPr lang="en-US" sz="2800" b="1" i="1" smtClean="0">
                        <a:solidFill>
                          <a:srgbClr val="FF0000"/>
                        </a:solidFill>
                        <a:latin typeface="Cambria Math" panose="02040503050406030204" pitchFamily="18" charset="0"/>
                      </a:rPr>
                      <m:t>=</m:t>
                    </m:r>
                    <m:r>
                      <a:rPr lang="en-US" sz="2800" b="1" i="1" smtClean="0">
                        <a:solidFill>
                          <a:srgbClr val="FF0000"/>
                        </a:solidFill>
                        <a:latin typeface="Cambria Math" panose="02040503050406030204" pitchFamily="18" charset="0"/>
                      </a:rPr>
                      <m:t>𝒂</m:t>
                    </m:r>
                    <m:r>
                      <a:rPr lang="en-US" sz="2800" b="1" i="1" smtClean="0">
                        <a:solidFill>
                          <a:srgbClr val="FF0000"/>
                        </a:solidFill>
                        <a:latin typeface="Cambria Math" panose="02040503050406030204" pitchFamily="18" charset="0"/>
                      </a:rPr>
                      <m:t>+(</m:t>
                    </m:r>
                    <m:r>
                      <a:rPr lang="en-US" sz="2800" b="1" i="1" smtClean="0">
                        <a:solidFill>
                          <a:srgbClr val="FF0000"/>
                        </a:solidFill>
                        <a:latin typeface="Cambria Math" panose="02040503050406030204" pitchFamily="18" charset="0"/>
                      </a:rPr>
                      <m:t>𝒃</m:t>
                    </m:r>
                    <m:r>
                      <a:rPr lang="en-US" sz="2800" b="1" i="1" smtClean="0">
                        <a:solidFill>
                          <a:srgbClr val="FF0000"/>
                        </a:solidFill>
                        <a:latin typeface="Cambria Math" panose="02040503050406030204" pitchFamily="18" charset="0"/>
                      </a:rPr>
                      <m:t>+</m:t>
                    </m:r>
                    <m:r>
                      <a:rPr lang="en-US" sz="2800" b="1" i="1" smtClean="0">
                        <a:solidFill>
                          <a:srgbClr val="FF0000"/>
                        </a:solidFill>
                        <a:latin typeface="Cambria Math" panose="02040503050406030204" pitchFamily="18" charset="0"/>
                      </a:rPr>
                      <m:t>𝒄</m:t>
                    </m:r>
                    <m:r>
                      <a:rPr lang="en-US" sz="2800" b="1" i="1" smtClean="0">
                        <a:solidFill>
                          <a:srgbClr val="FF0000"/>
                        </a:solidFill>
                        <a:latin typeface="Cambria Math" panose="02040503050406030204" pitchFamily="18" charset="0"/>
                      </a:rPr>
                      <m:t>)</m:t>
                    </m:r>
                  </m:oMath>
                </a14:m>
                <a:endParaRPr lang="en-US" sz="2800" b="1">
                  <a:solidFill>
                    <a:srgbClr val="FF0000"/>
                  </a:solidFill>
                  <a:latin typeface="Arial" panose="020B0604020202020204" pitchFamily="34" charset="0"/>
                  <a:cs typeface="Arial" panose="020B0604020202020204" pitchFamily="34"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3642360" y="2773680"/>
                <a:ext cx="5654040" cy="2677656"/>
              </a:xfrm>
              <a:prstGeom prst="rect">
                <a:avLst/>
              </a:prstGeom>
              <a:blipFill>
                <a:blip r:embed="rId3"/>
                <a:stretch>
                  <a:fillRect l="-2265" t="-2278" r="-108" b="-5467"/>
                </a:stretch>
              </a:blipFill>
            </p:spPr>
            <p:txBody>
              <a:bodyPr/>
              <a:lstStyle/>
              <a:p>
                <a:r>
                  <a:rPr lang="en-US">
                    <a:noFill/>
                  </a:rPr>
                  <a:t> </a:t>
                </a:r>
              </a:p>
            </p:txBody>
          </p:sp>
        </mc:Fallback>
      </mc:AlternateContent>
      <p:sp>
        <p:nvSpPr>
          <p:cNvPr id="7" name="Oval 6"/>
          <p:cNvSpPr/>
          <p:nvPr/>
        </p:nvSpPr>
        <p:spPr>
          <a:xfrm>
            <a:off x="1905000" y="338316"/>
            <a:ext cx="3474720" cy="1569720"/>
          </a:xfrm>
          <a:prstGeom prst="ellipse">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0070C0"/>
                </a:solidFill>
                <a:latin typeface="Arial" panose="020B0604020202020204" pitchFamily="34" charset="0"/>
                <a:cs typeface="Arial" panose="020B0604020202020204" pitchFamily="34" charset="0"/>
              </a:rPr>
              <a:t>Lưu ý</a:t>
            </a:r>
          </a:p>
        </p:txBody>
      </p:sp>
    </p:spTree>
    <p:extLst>
      <p:ext uri="{BB962C8B-B14F-4D97-AF65-F5344CB8AC3E}">
        <p14:creationId xmlns:p14="http://schemas.microsoft.com/office/powerpoint/2010/main" val="11509687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phic 27" descr="Clipboard">
            <a:extLst>
              <a:ext uri="{FF2B5EF4-FFF2-40B4-BE49-F238E27FC236}">
                <a16:creationId xmlns:a16="http://schemas.microsoft.com/office/drawing/2014/main" id="{69A6127C-44C4-4935-8488-02212BF0E6B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rot="631394">
            <a:off x="8365212" y="3351432"/>
            <a:ext cx="2532753" cy="2532753"/>
          </a:xfrm>
          <a:prstGeom prst="rect">
            <a:avLst/>
          </a:prstGeom>
        </p:spPr>
      </p:pic>
      <p:sp>
        <p:nvSpPr>
          <p:cNvPr id="2" name="!!4">
            <a:extLst>
              <a:ext uri="{FF2B5EF4-FFF2-40B4-BE49-F238E27FC236}">
                <a16:creationId xmlns:a16="http://schemas.microsoft.com/office/drawing/2014/main" id="{58E6D429-DC53-47C4-8036-1E9D12B8E28B}"/>
              </a:ext>
            </a:extLst>
          </p:cNvPr>
          <p:cNvSpPr/>
          <p:nvPr/>
        </p:nvSpPr>
        <p:spPr>
          <a:xfrm>
            <a:off x="369995" y="146308"/>
            <a:ext cx="3255699" cy="617528"/>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Arial" panose="020B0604020202020204" pitchFamily="34" charset="0"/>
                <a:cs typeface="Arial" panose="020B0604020202020204" pitchFamily="34" charset="0"/>
              </a:rPr>
              <a:t>LUYỆN TẬP</a:t>
            </a:r>
          </a:p>
        </p:txBody>
      </p:sp>
      <p:sp>
        <p:nvSpPr>
          <p:cNvPr id="27" name="TextBox 26">
            <a:extLst>
              <a:ext uri="{FF2B5EF4-FFF2-40B4-BE49-F238E27FC236}">
                <a16:creationId xmlns:a16="http://schemas.microsoft.com/office/drawing/2014/main" id="{CE530CE9-79B6-4A34-9DE8-7F769B44A120}"/>
              </a:ext>
            </a:extLst>
          </p:cNvPr>
          <p:cNvSpPr txBox="1"/>
          <p:nvPr/>
        </p:nvSpPr>
        <p:spPr>
          <a:xfrm>
            <a:off x="1584961" y="982341"/>
            <a:ext cx="9134622" cy="646331"/>
          </a:xfrm>
          <a:prstGeom prst="rect">
            <a:avLst/>
          </a:prstGeom>
          <a:noFill/>
        </p:spPr>
        <p:txBody>
          <a:bodyPr wrap="square">
            <a:spAutoFit/>
          </a:bodyPr>
          <a:lstStyle/>
          <a:p>
            <a:r>
              <a:rPr lang="en-US" sz="3600" b="1">
                <a:solidFill>
                  <a:srgbClr val="0070C0"/>
                </a:solidFill>
                <a:latin typeface="Times New Roman" panose="02020603050405020304" pitchFamily="18" charset="0"/>
              </a:rPr>
              <a:t>Các bạn hãy làm luyện tập 1/SGK-16 nào!</a:t>
            </a:r>
            <a:endParaRPr lang="en-US" sz="3600"/>
          </a:p>
        </p:txBody>
      </p:sp>
      <p:pic>
        <p:nvPicPr>
          <p:cNvPr id="32" name="Graphic 31" descr="Pencil">
            <a:extLst>
              <a:ext uri="{FF2B5EF4-FFF2-40B4-BE49-F238E27FC236}">
                <a16:creationId xmlns:a16="http://schemas.microsoft.com/office/drawing/2014/main" id="{F21940DF-3AEF-4263-BDC6-04DEDCE8D6A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9723041" y="3947157"/>
            <a:ext cx="1488402" cy="1488402"/>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25694" y="1847177"/>
            <a:ext cx="4750653" cy="3946101"/>
          </a:xfrm>
          <a:prstGeom prst="rect">
            <a:avLst/>
          </a:prstGeom>
        </p:spPr>
      </p:pic>
      <p:pic>
        <p:nvPicPr>
          <p:cNvPr id="9" name="Picture 8" descr="A picture containing toy, doll&#10;&#10;Description automatically generated">
            <a:extLst>
              <a:ext uri="{FF2B5EF4-FFF2-40B4-BE49-F238E27FC236}">
                <a16:creationId xmlns:a16="http://schemas.microsoft.com/office/drawing/2014/main" id="{92693E3D-CF4D-4CF8-A498-D5CBE512849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9995" y="2143387"/>
            <a:ext cx="2917345" cy="3007733"/>
          </a:xfrm>
          <a:prstGeom prst="rect">
            <a:avLst/>
          </a:prstGeom>
        </p:spPr>
      </p:pic>
    </p:spTree>
    <p:extLst>
      <p:ext uri="{BB962C8B-B14F-4D97-AF65-F5344CB8AC3E}">
        <p14:creationId xmlns:p14="http://schemas.microsoft.com/office/powerpoint/2010/main" val="143519037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a:extLst>
              <a:ext uri="{FF2B5EF4-FFF2-40B4-BE49-F238E27FC236}">
                <a16:creationId xmlns:a16="http://schemas.microsoft.com/office/drawing/2014/main" id="{58E6D429-DC53-47C4-8036-1E9D12B8E28B}"/>
              </a:ext>
            </a:extLst>
          </p:cNvPr>
          <p:cNvSpPr/>
          <p:nvPr/>
        </p:nvSpPr>
        <p:spPr>
          <a:xfrm>
            <a:off x="369995" y="146308"/>
            <a:ext cx="3255699" cy="617528"/>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Arial" panose="020B0604020202020204" pitchFamily="34" charset="0"/>
                <a:cs typeface="Arial" panose="020B0604020202020204" pitchFamily="34" charset="0"/>
              </a:rPr>
              <a:t>LUYỆN TẬP</a:t>
            </a:r>
          </a:p>
        </p:txBody>
      </p:sp>
      <p:sp>
        <p:nvSpPr>
          <p:cNvPr id="27" name="TextBox 26">
            <a:extLst>
              <a:ext uri="{FF2B5EF4-FFF2-40B4-BE49-F238E27FC236}">
                <a16:creationId xmlns:a16="http://schemas.microsoft.com/office/drawing/2014/main" id="{CE530CE9-79B6-4A34-9DE8-7F769B44A120}"/>
              </a:ext>
            </a:extLst>
          </p:cNvPr>
          <p:cNvSpPr txBox="1"/>
          <p:nvPr/>
        </p:nvSpPr>
        <p:spPr>
          <a:xfrm>
            <a:off x="3900115" y="982341"/>
            <a:ext cx="4391770" cy="646331"/>
          </a:xfrm>
          <a:prstGeom prst="rect">
            <a:avLst/>
          </a:prstGeom>
          <a:noFill/>
        </p:spPr>
        <p:txBody>
          <a:bodyPr wrap="square">
            <a:spAutoFit/>
          </a:bodyPr>
          <a:lstStyle/>
          <a:p>
            <a:r>
              <a:rPr lang="en-US" sz="3600" b="1">
                <a:solidFill>
                  <a:srgbClr val="0070C0"/>
                </a:solidFill>
                <a:latin typeface="Times New Roman" panose="02020603050405020304" pitchFamily="18" charset="0"/>
              </a:rPr>
              <a:t>Luyện tập 1/SGK-16</a:t>
            </a:r>
            <a:endParaRPr lang="en-US" sz="3600"/>
          </a:p>
        </p:txBody>
      </p:sp>
      <p:pic>
        <p:nvPicPr>
          <p:cNvPr id="7" name="Picture 6">
            <a:extLst>
              <a:ext uri="{FF2B5EF4-FFF2-40B4-BE49-F238E27FC236}">
                <a16:creationId xmlns:a16="http://schemas.microsoft.com/office/drawing/2014/main" id="{9C3D8810-8D10-4FE7-8E67-213E18D52589}"/>
              </a:ext>
            </a:extLst>
          </p:cNvPr>
          <p:cNvPicPr>
            <a:picLocks noChangeAspect="1"/>
          </p:cNvPicPr>
          <p:nvPr/>
        </p:nvPicPr>
        <p:blipFill>
          <a:blip r:embed="rId4"/>
          <a:stretch>
            <a:fillRect/>
          </a:stretch>
        </p:blipFill>
        <p:spPr>
          <a:xfrm>
            <a:off x="-4162925" y="-428123"/>
            <a:ext cx="19731788" cy="8820150"/>
          </a:xfrm>
          <a:prstGeom prst="rect">
            <a:avLst/>
          </a:prstGeom>
        </p:spPr>
      </p:pic>
      <p:graphicFrame>
        <p:nvGraphicFramePr>
          <p:cNvPr id="10" name="Object 9">
            <a:extLst>
              <a:ext uri="{FF2B5EF4-FFF2-40B4-BE49-F238E27FC236}">
                <a16:creationId xmlns:a16="http://schemas.microsoft.com/office/drawing/2014/main" id="{F23C1344-C365-41FA-A78E-53E4D9EE7FD6}"/>
              </a:ext>
            </a:extLst>
          </p:cNvPr>
          <p:cNvGraphicFramePr>
            <a:graphicFrameLocks noChangeAspect="1"/>
          </p:cNvGraphicFramePr>
          <p:nvPr>
            <p:extLst>
              <p:ext uri="{D42A27DB-BD31-4B8C-83A1-F6EECF244321}">
                <p14:modId xmlns:p14="http://schemas.microsoft.com/office/powerpoint/2010/main" val="3434280347"/>
              </p:ext>
            </p:extLst>
          </p:nvPr>
        </p:nvGraphicFramePr>
        <p:xfrm>
          <a:off x="3836005" y="3502125"/>
          <a:ext cx="3931920" cy="389298"/>
        </p:xfrm>
        <a:graphic>
          <a:graphicData uri="http://schemas.openxmlformats.org/presentationml/2006/ole">
            <mc:AlternateContent xmlns:mc="http://schemas.openxmlformats.org/markup-compatibility/2006">
              <mc:Choice xmlns:v="urn:schemas-microsoft-com:vml" Requires="v">
                <p:oleObj spid="_x0000_s3074" name="Equation" r:id="rId5" imgW="1917700" imgH="190500" progId="Equation.DSMT4">
                  <p:embed/>
                </p:oleObj>
              </mc:Choice>
              <mc:Fallback>
                <p:oleObj name="Equation" r:id="rId5" imgW="1917700" imgH="190500" progId="Equation.DSMT4">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36005" y="3502125"/>
                        <a:ext cx="3931920" cy="38929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a:extLst>
              <a:ext uri="{FF2B5EF4-FFF2-40B4-BE49-F238E27FC236}">
                <a16:creationId xmlns:a16="http://schemas.microsoft.com/office/drawing/2014/main" id="{EA8C51B2-916D-459E-93C2-C451C9E60BC4}"/>
              </a:ext>
            </a:extLst>
          </p:cNvPr>
          <p:cNvGraphicFramePr>
            <a:graphicFrameLocks noChangeAspect="1"/>
          </p:cNvGraphicFramePr>
          <p:nvPr>
            <p:extLst>
              <p:ext uri="{D42A27DB-BD31-4B8C-83A1-F6EECF244321}">
                <p14:modId xmlns:p14="http://schemas.microsoft.com/office/powerpoint/2010/main" val="4032251246"/>
              </p:ext>
            </p:extLst>
          </p:nvPr>
        </p:nvGraphicFramePr>
        <p:xfrm>
          <a:off x="3625694" y="4195201"/>
          <a:ext cx="4297680" cy="520930"/>
        </p:xfrm>
        <a:graphic>
          <a:graphicData uri="http://schemas.openxmlformats.org/presentationml/2006/ole">
            <mc:AlternateContent xmlns:mc="http://schemas.openxmlformats.org/markup-compatibility/2006">
              <mc:Choice xmlns:v="urn:schemas-microsoft-com:vml" Requires="v">
                <p:oleObj spid="_x0000_s3075" name="Equation" r:id="rId7" imgW="2197100" imgH="266700" progId="Equation.DSMT4">
                  <p:embed/>
                </p:oleObj>
              </mc:Choice>
              <mc:Fallback>
                <p:oleObj name="Equation" r:id="rId7" imgW="2197100" imgH="266700" progId="Equation.DSMT4">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25694" y="4195201"/>
                        <a:ext cx="4297680" cy="52093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a:extLst>
              <a:ext uri="{FF2B5EF4-FFF2-40B4-BE49-F238E27FC236}">
                <a16:creationId xmlns:a16="http://schemas.microsoft.com/office/drawing/2014/main" id="{C2C1AF58-C4C2-4FA2-A8D2-80241974FF0D}"/>
              </a:ext>
            </a:extLst>
          </p:cNvPr>
          <p:cNvGraphicFramePr>
            <a:graphicFrameLocks noChangeAspect="1"/>
          </p:cNvGraphicFramePr>
          <p:nvPr>
            <p:extLst>
              <p:ext uri="{D42A27DB-BD31-4B8C-83A1-F6EECF244321}">
                <p14:modId xmlns:p14="http://schemas.microsoft.com/office/powerpoint/2010/main" val="853895018"/>
              </p:ext>
            </p:extLst>
          </p:nvPr>
        </p:nvGraphicFramePr>
        <p:xfrm>
          <a:off x="3625694" y="4928944"/>
          <a:ext cx="2926080" cy="400833"/>
        </p:xfrm>
        <a:graphic>
          <a:graphicData uri="http://schemas.openxmlformats.org/presentationml/2006/ole">
            <mc:AlternateContent xmlns:mc="http://schemas.openxmlformats.org/markup-compatibility/2006">
              <mc:Choice xmlns:v="urn:schemas-microsoft-com:vml" Requires="v">
                <p:oleObj spid="_x0000_s3076" name="Equation" r:id="rId9" imgW="1384300" imgH="190500" progId="Equation.DSMT4">
                  <p:embed/>
                </p:oleObj>
              </mc:Choice>
              <mc:Fallback>
                <p:oleObj name="Equation" r:id="rId9" imgW="1384300" imgH="190500" progId="Equation.DSMT4">
                  <p:embed/>
                  <p:pic>
                    <p:nvPicPr>
                      <p:cNvPr id="0" name="Object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25694" y="4928944"/>
                        <a:ext cx="2926080" cy="4008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a:extLst>
              <a:ext uri="{FF2B5EF4-FFF2-40B4-BE49-F238E27FC236}">
                <a16:creationId xmlns:a16="http://schemas.microsoft.com/office/drawing/2014/main" id="{D182A71F-B601-42C6-BF43-FF7601ED5891}"/>
              </a:ext>
            </a:extLst>
          </p:cNvPr>
          <p:cNvGraphicFramePr>
            <a:graphicFrameLocks noChangeAspect="1"/>
          </p:cNvGraphicFramePr>
          <p:nvPr>
            <p:extLst>
              <p:ext uri="{D42A27DB-BD31-4B8C-83A1-F6EECF244321}">
                <p14:modId xmlns:p14="http://schemas.microsoft.com/office/powerpoint/2010/main" val="3335786432"/>
              </p:ext>
            </p:extLst>
          </p:nvPr>
        </p:nvGraphicFramePr>
        <p:xfrm>
          <a:off x="3625694" y="5646648"/>
          <a:ext cx="1463040" cy="390144"/>
        </p:xfrm>
        <a:graphic>
          <a:graphicData uri="http://schemas.openxmlformats.org/presentationml/2006/ole">
            <mc:AlternateContent xmlns:mc="http://schemas.openxmlformats.org/markup-compatibility/2006">
              <mc:Choice xmlns:v="urn:schemas-microsoft-com:vml" Requires="v">
                <p:oleObj spid="_x0000_s3077" name="Equation" r:id="rId11" imgW="710891" imgH="190417" progId="Equation.DSMT4">
                  <p:embed/>
                </p:oleObj>
              </mc:Choice>
              <mc:Fallback>
                <p:oleObj name="Equation" r:id="rId11" imgW="710891" imgH="190417" progId="Equation.DSMT4">
                  <p:embed/>
                  <p:pic>
                    <p:nvPicPr>
                      <p:cNvPr id="0" name="Object 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25694" y="5646648"/>
                        <a:ext cx="1463040" cy="39014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5">
            <a:extLst>
              <a:ext uri="{FF2B5EF4-FFF2-40B4-BE49-F238E27FC236}">
                <a16:creationId xmlns:a16="http://schemas.microsoft.com/office/drawing/2014/main" id="{231B1ED2-22AD-45C6-A438-55F3051CA6CC}"/>
              </a:ext>
            </a:extLst>
          </p:cNvPr>
          <p:cNvSpPr>
            <a:spLocks noChangeArrowheads="1"/>
          </p:cNvSpPr>
          <p:nvPr/>
        </p:nvSpPr>
        <p:spPr bwMode="auto">
          <a:xfrm>
            <a:off x="3326909" y="2768193"/>
            <a:ext cx="484247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42950" algn="ctr"/>
                <a:tab pos="1485900" algn="r"/>
              </a:tabLst>
              <a:defRPr>
                <a:solidFill>
                  <a:schemeClr val="tx1"/>
                </a:solidFill>
                <a:latin typeface="Arial" panose="020B0604020202020204" pitchFamily="34" charset="0"/>
              </a:defRPr>
            </a:lvl1pPr>
            <a:lvl2pPr eaLnBrk="0" fontAlgn="base" hangingPunct="0">
              <a:spcBef>
                <a:spcPct val="0"/>
              </a:spcBef>
              <a:spcAft>
                <a:spcPct val="0"/>
              </a:spcAft>
              <a:tabLst>
                <a:tab pos="742950" algn="ctr"/>
                <a:tab pos="1485900" algn="r"/>
              </a:tabLst>
              <a:defRPr>
                <a:solidFill>
                  <a:schemeClr val="tx1"/>
                </a:solidFill>
                <a:latin typeface="Arial" panose="020B0604020202020204" pitchFamily="34" charset="0"/>
              </a:defRPr>
            </a:lvl2pPr>
            <a:lvl3pPr eaLnBrk="0" fontAlgn="base" hangingPunct="0">
              <a:spcBef>
                <a:spcPct val="0"/>
              </a:spcBef>
              <a:spcAft>
                <a:spcPct val="0"/>
              </a:spcAft>
              <a:tabLst>
                <a:tab pos="742950" algn="ctr"/>
                <a:tab pos="1485900" algn="r"/>
              </a:tabLst>
              <a:defRPr>
                <a:solidFill>
                  <a:schemeClr val="tx1"/>
                </a:solidFill>
                <a:latin typeface="Arial" panose="020B0604020202020204" pitchFamily="34" charset="0"/>
              </a:defRPr>
            </a:lvl3pPr>
            <a:lvl4pPr eaLnBrk="0" fontAlgn="base" hangingPunct="0">
              <a:spcBef>
                <a:spcPct val="0"/>
              </a:spcBef>
              <a:spcAft>
                <a:spcPct val="0"/>
              </a:spcAft>
              <a:tabLst>
                <a:tab pos="742950" algn="ctr"/>
                <a:tab pos="1485900" algn="r"/>
              </a:tabLst>
              <a:defRPr>
                <a:solidFill>
                  <a:schemeClr val="tx1"/>
                </a:solidFill>
                <a:latin typeface="Arial" panose="020B0604020202020204" pitchFamily="34" charset="0"/>
              </a:defRPr>
            </a:lvl4pPr>
            <a:lvl5pPr eaLnBrk="0" fontAlgn="base" hangingPunct="0">
              <a:spcBef>
                <a:spcPct val="0"/>
              </a:spcBef>
              <a:spcAft>
                <a:spcPct val="0"/>
              </a:spcAft>
              <a:tabLst>
                <a:tab pos="742950" algn="ctr"/>
                <a:tab pos="1485900" algn="r"/>
              </a:tabLst>
              <a:defRPr>
                <a:solidFill>
                  <a:schemeClr val="tx1"/>
                </a:solidFill>
                <a:latin typeface="Arial" panose="020B0604020202020204" pitchFamily="34" charset="0"/>
              </a:defRPr>
            </a:lvl5pPr>
            <a:lvl6pPr eaLnBrk="0" fontAlgn="base" hangingPunct="0">
              <a:spcBef>
                <a:spcPct val="0"/>
              </a:spcBef>
              <a:spcAft>
                <a:spcPct val="0"/>
              </a:spcAft>
              <a:tabLst>
                <a:tab pos="742950" algn="ctr"/>
                <a:tab pos="1485900" algn="r"/>
              </a:tabLst>
              <a:defRPr>
                <a:solidFill>
                  <a:schemeClr val="tx1"/>
                </a:solidFill>
                <a:latin typeface="Arial" panose="020B0604020202020204" pitchFamily="34" charset="0"/>
              </a:defRPr>
            </a:lvl6pPr>
            <a:lvl7pPr eaLnBrk="0" fontAlgn="base" hangingPunct="0">
              <a:spcBef>
                <a:spcPct val="0"/>
              </a:spcBef>
              <a:spcAft>
                <a:spcPct val="0"/>
              </a:spcAft>
              <a:tabLst>
                <a:tab pos="742950" algn="ctr"/>
                <a:tab pos="1485900" algn="r"/>
              </a:tabLst>
              <a:defRPr>
                <a:solidFill>
                  <a:schemeClr val="tx1"/>
                </a:solidFill>
                <a:latin typeface="Arial" panose="020B0604020202020204" pitchFamily="34" charset="0"/>
              </a:defRPr>
            </a:lvl7pPr>
            <a:lvl8pPr eaLnBrk="0" fontAlgn="base" hangingPunct="0">
              <a:spcBef>
                <a:spcPct val="0"/>
              </a:spcBef>
              <a:spcAft>
                <a:spcPct val="0"/>
              </a:spcAft>
              <a:tabLst>
                <a:tab pos="742950" algn="ctr"/>
                <a:tab pos="1485900" algn="r"/>
              </a:tabLst>
              <a:defRPr>
                <a:solidFill>
                  <a:schemeClr val="tx1"/>
                </a:solidFill>
                <a:latin typeface="Arial" panose="020B0604020202020204" pitchFamily="34" charset="0"/>
              </a:defRPr>
            </a:lvl8pPr>
            <a:lvl9pPr eaLnBrk="0" fontAlgn="base" hangingPunct="0">
              <a:spcBef>
                <a:spcPct val="0"/>
              </a:spcBef>
              <a:spcAft>
                <a:spcPct val="0"/>
              </a:spcAft>
              <a:tabLst>
                <a:tab pos="742950" algn="ctr"/>
                <a:tab pos="14859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742950" algn="ctr"/>
                <a:tab pos="1485900" algn="r"/>
              </a:tabLst>
            </a:pPr>
            <a:r>
              <a:rPr kumimoji="0" lang="en-US" altLang="en-US" sz="2800" b="1" i="0" u="none" strike="noStrike" cap="none" normalizeH="0" baseline="0">
                <a:ln>
                  <a:noFill/>
                </a:ln>
                <a:solidFill>
                  <a:srgbClr val="FF0000"/>
                </a:solidFill>
                <a:effectLst/>
                <a:ea typeface="Times New Roman" panose="02020603050405020304" pitchFamily="18" charset="0"/>
                <a:cs typeface="Arial" panose="020B0604020202020204" pitchFamily="34" charset="0"/>
              </a:rPr>
              <a:t>Số tiền mà mẹ An đã chi là:</a:t>
            </a:r>
            <a:endParaRPr kumimoji="0" lang="en-US" altLang="en-US" sz="2800" b="1" i="0" u="none" strike="noStrike" cap="none" normalizeH="0" baseline="0">
              <a:ln>
                <a:noFill/>
              </a:ln>
              <a:solidFill>
                <a:srgbClr val="FF0000"/>
              </a:solidFill>
              <a:effectLst/>
              <a:cs typeface="Arial" panose="020B0604020202020204" pitchFamily="34" charset="0"/>
            </a:endParaRPr>
          </a:p>
        </p:txBody>
      </p:sp>
      <p:sp>
        <p:nvSpPr>
          <p:cNvPr id="15" name="Rectangle 6">
            <a:extLst>
              <a:ext uri="{FF2B5EF4-FFF2-40B4-BE49-F238E27FC236}">
                <a16:creationId xmlns:a16="http://schemas.microsoft.com/office/drawing/2014/main" id="{630F1778-F0E8-4358-8213-289B471E09DA}"/>
              </a:ext>
            </a:extLst>
          </p:cNvPr>
          <p:cNvSpPr>
            <a:spLocks noChangeArrowheads="1"/>
          </p:cNvSpPr>
          <p:nvPr/>
        </p:nvSpPr>
        <p:spPr bwMode="auto">
          <a:xfrm>
            <a:off x="0" y="647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7">
            <a:extLst>
              <a:ext uri="{FF2B5EF4-FFF2-40B4-BE49-F238E27FC236}">
                <a16:creationId xmlns:a16="http://schemas.microsoft.com/office/drawing/2014/main" id="{BC5A18BD-B489-46C0-9152-F4ABC1978336}"/>
              </a:ext>
            </a:extLst>
          </p:cNvPr>
          <p:cNvSpPr>
            <a:spLocks noChangeArrowheads="1"/>
          </p:cNvSpPr>
          <p:nvPr/>
        </p:nvSpPr>
        <p:spPr bwMode="auto">
          <a:xfrm>
            <a:off x="0" y="914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8">
            <a:extLst>
              <a:ext uri="{FF2B5EF4-FFF2-40B4-BE49-F238E27FC236}">
                <a16:creationId xmlns:a16="http://schemas.microsoft.com/office/drawing/2014/main" id="{1E534461-7975-4997-BB2D-735379F7CD3E}"/>
              </a:ext>
            </a:extLst>
          </p:cNvPr>
          <p:cNvSpPr>
            <a:spLocks noChangeArrowheads="1"/>
          </p:cNvSpPr>
          <p:nvPr/>
        </p:nvSpPr>
        <p:spPr bwMode="auto">
          <a:xfrm>
            <a:off x="0" y="1104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TextBox 2">
            <a:extLst>
              <a:ext uri="{FF2B5EF4-FFF2-40B4-BE49-F238E27FC236}">
                <a16:creationId xmlns:a16="http://schemas.microsoft.com/office/drawing/2014/main" id="{D535E8E5-2B0C-4450-8884-524B3A3961F6}"/>
              </a:ext>
            </a:extLst>
          </p:cNvPr>
          <p:cNvSpPr txBox="1"/>
          <p:nvPr/>
        </p:nvSpPr>
        <p:spPr>
          <a:xfrm>
            <a:off x="4858603" y="2006860"/>
            <a:ext cx="1462260" cy="523220"/>
          </a:xfrm>
          <a:prstGeom prst="rect">
            <a:avLst/>
          </a:prstGeom>
          <a:noFill/>
        </p:spPr>
        <p:txBody>
          <a:bodyPr wrap="none" rtlCol="0">
            <a:spAutoFit/>
          </a:bodyPr>
          <a:lstStyle/>
          <a:p>
            <a:r>
              <a:rPr lang="en-US" sz="2800" b="1">
                <a:solidFill>
                  <a:srgbClr val="0070C0"/>
                </a:solidFill>
                <a:latin typeface="Arial" panose="020B0604020202020204" pitchFamily="34" charset="0"/>
                <a:cs typeface="Arial" panose="020B0604020202020204" pitchFamily="34" charset="0"/>
              </a:rPr>
              <a:t>Bài giải</a:t>
            </a:r>
          </a:p>
        </p:txBody>
      </p:sp>
    </p:spTree>
    <p:extLst>
      <p:ext uri="{BB962C8B-B14F-4D97-AF65-F5344CB8AC3E}">
        <p14:creationId xmlns:p14="http://schemas.microsoft.com/office/powerpoint/2010/main" val="42942686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up)">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224129" y="4266195"/>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mc:AlternateContent xmlns:mc="http://schemas.openxmlformats.org/markup-compatibility/2006" xmlns:a14="http://schemas.microsoft.com/office/drawing/2010/main">
        <mc:Choice Requires="a14">
          <p:sp>
            <p:nvSpPr>
              <p:cNvPr id="2" name="Rectangle 1"/>
              <p:cNvSpPr/>
              <p:nvPr/>
            </p:nvSpPr>
            <p:spPr>
              <a:xfrm>
                <a:off x="344033" y="18125"/>
                <a:ext cx="11493951" cy="4524315"/>
              </a:xfrm>
              <a:prstGeom prst="rect">
                <a:avLst/>
              </a:prstGeom>
            </p:spPr>
            <p:txBody>
              <a:bodyPr wrap="square">
                <a:spAutoFit/>
              </a:bodyPr>
              <a:lstStyle/>
              <a:p>
                <a:pPr>
                  <a:lnSpc>
                    <a:spcPct val="150000"/>
                  </a:lnSpc>
                </a:pPr>
                <a:r>
                  <a:rPr lang="vi-VN" sz="3200" b="1">
                    <a:solidFill>
                      <a:srgbClr val="0070C0"/>
                    </a:solidFill>
                  </a:rPr>
                  <a:t>Hãy cho biết người ta dùng kí hiệu nào để chỉ phép </a:t>
                </a:r>
                <a:r>
                  <a:rPr lang="en-US" sz="3200" b="1">
                    <a:solidFill>
                      <a:srgbClr val="0070C0"/>
                    </a:solidFill>
                    <a:latin typeface="Arial" panose="020B0604020202020204" pitchFamily="34" charset="0"/>
                    <a:cs typeface="Arial" panose="020B0604020202020204" pitchFamily="34" charset="0"/>
                  </a:rPr>
                  <a:t>trừ</a:t>
                </a:r>
                <a:r>
                  <a:rPr lang="vi-VN" sz="3200" b="1">
                    <a:solidFill>
                      <a:srgbClr val="0070C0"/>
                    </a:solidFill>
                  </a:rPr>
                  <a:t>?</a:t>
                </a:r>
              </a:p>
              <a:p>
                <a:pPr>
                  <a:lnSpc>
                    <a:spcPct val="150000"/>
                  </a:lnSpc>
                </a:pPr>
                <a:r>
                  <a:rPr lang="vi-VN" sz="3200" b="1">
                    <a:solidFill>
                      <a:srgbClr val="0070C0"/>
                    </a:solidFill>
                  </a:rPr>
                  <a:t>Nêu các thành phần của phép </a:t>
                </a:r>
                <a:r>
                  <a:rPr lang="en-US" sz="3200" b="1">
                    <a:solidFill>
                      <a:srgbClr val="0070C0"/>
                    </a:solidFill>
                    <a:latin typeface="Arial" panose="020B0604020202020204" pitchFamily="34" charset="0"/>
                    <a:cs typeface="Arial" panose="020B0604020202020204" pitchFamily="34" charset="0"/>
                  </a:rPr>
                  <a:t>trừ</a:t>
                </a:r>
                <a:r>
                  <a:rPr lang="en-US" sz="3200" b="1">
                    <a:solidFill>
                      <a:srgbClr val="0070C0"/>
                    </a:solidFill>
                  </a:rPr>
                  <a:t> </a:t>
                </a:r>
                <a14:m>
                  <m:oMath xmlns:m="http://schemas.openxmlformats.org/officeDocument/2006/math">
                    <m:r>
                      <a:rPr lang="en-US" sz="3200" b="1" i="1" smtClean="0">
                        <a:solidFill>
                          <a:srgbClr val="FF0000"/>
                        </a:solidFill>
                        <a:latin typeface="Cambria Math" panose="02040503050406030204" pitchFamily="18" charset="0"/>
                      </a:rPr>
                      <m:t>𝒂</m:t>
                    </m:r>
                    <m:r>
                      <a:rPr lang="en-US" sz="3200" b="1" i="1" smtClean="0">
                        <a:solidFill>
                          <a:srgbClr val="FF0000"/>
                        </a:solidFill>
                        <a:latin typeface="Cambria Math" panose="02040503050406030204" pitchFamily="18" charset="0"/>
                      </a:rPr>
                      <m:t>−</m:t>
                    </m:r>
                    <m:r>
                      <a:rPr lang="en-US" sz="3200" b="1" i="1" smtClean="0">
                        <a:solidFill>
                          <a:srgbClr val="FF0000"/>
                        </a:solidFill>
                        <a:latin typeface="Cambria Math" panose="02040503050406030204" pitchFamily="18" charset="0"/>
                      </a:rPr>
                      <m:t>𝒃</m:t>
                    </m:r>
                    <m:r>
                      <a:rPr lang="en-US" sz="3200" b="1" i="1" smtClean="0">
                        <a:solidFill>
                          <a:srgbClr val="FF0000"/>
                        </a:solidFill>
                        <a:latin typeface="Cambria Math" panose="02040503050406030204" pitchFamily="18" charset="0"/>
                      </a:rPr>
                      <m:t>=</m:t>
                    </m:r>
                    <m:r>
                      <a:rPr lang="en-US" sz="3200" b="1" i="1" smtClean="0">
                        <a:solidFill>
                          <a:srgbClr val="FF0000"/>
                        </a:solidFill>
                        <a:latin typeface="Cambria Math" panose="02040503050406030204" pitchFamily="18" charset="0"/>
                      </a:rPr>
                      <m:t>𝒄</m:t>
                    </m:r>
                  </m:oMath>
                </a14:m>
                <a:r>
                  <a:rPr lang="en-US" sz="3200" b="1">
                    <a:solidFill>
                      <a:srgbClr val="0070C0"/>
                    </a:solidFill>
                  </a:rPr>
                  <a:t>.</a:t>
                </a:r>
              </a:p>
              <a:p>
                <a:pPr>
                  <a:lnSpc>
                    <a:spcPct val="150000"/>
                  </a:lnSpc>
                </a:pPr>
                <a:r>
                  <a:rPr lang="vi-VN" sz="3200" b="1">
                    <a:solidFill>
                      <a:srgbClr val="0070C0"/>
                    </a:solidFill>
                  </a:rPr>
                  <a:t>Nêu điều kiện để thực hiện được phép trừ</a:t>
                </a:r>
                <a:r>
                  <a:rPr lang="en-US" sz="3200" b="1">
                    <a:solidFill>
                      <a:srgbClr val="0070C0"/>
                    </a:solidFill>
                  </a:rPr>
                  <a:t>?</a:t>
                </a:r>
                <a:endParaRPr lang="vi-VN" sz="3200" b="1">
                  <a:solidFill>
                    <a:srgbClr val="0070C0"/>
                  </a:solidFill>
                </a:endParaRPr>
              </a:p>
              <a:p>
                <a:pPr>
                  <a:lnSpc>
                    <a:spcPct val="150000"/>
                  </a:lnSpc>
                </a:pPr>
                <a:r>
                  <a:rPr lang="vi-VN" sz="3200" b="1">
                    <a:solidFill>
                      <a:srgbClr val="0070C0"/>
                    </a:solidFill>
                  </a:rPr>
                  <a:t>Nêu cách tìm số bị trừ, số trừ trong một hiệu?</a:t>
                </a:r>
              </a:p>
              <a:p>
                <a:pPr>
                  <a:lnSpc>
                    <a:spcPct val="150000"/>
                  </a:lnSpc>
                </a:pPr>
                <a:r>
                  <a:rPr lang="vi-VN" sz="3200" b="1">
                    <a:solidFill>
                      <a:srgbClr val="0070C0"/>
                    </a:solidFill>
                  </a:rPr>
                  <a:t>Trong một tổng, muốn tìm số hạng chưa biết thì ta làm như thế nào?</a:t>
                </a:r>
              </a:p>
            </p:txBody>
          </p:sp>
        </mc:Choice>
        <mc:Fallback xmlns="">
          <p:sp>
            <p:nvSpPr>
              <p:cNvPr id="2" name="Rectangle 1"/>
              <p:cNvSpPr>
                <a:spLocks noRot="1" noChangeAspect="1" noMove="1" noResize="1" noEditPoints="1" noAdjustHandles="1" noChangeArrowheads="1" noChangeShapeType="1" noTextEdit="1"/>
              </p:cNvSpPr>
              <p:nvPr/>
            </p:nvSpPr>
            <p:spPr>
              <a:xfrm>
                <a:off x="344033" y="18125"/>
                <a:ext cx="11493951" cy="4524315"/>
              </a:xfrm>
              <a:prstGeom prst="rect">
                <a:avLst/>
              </a:prstGeom>
              <a:blipFill rotWithShape="0">
                <a:blip r:embed="rId4"/>
                <a:stretch>
                  <a:fillRect l="-1326" b="-1482"/>
                </a:stretch>
              </a:blipFill>
            </p:spPr>
            <p:txBody>
              <a:bodyPr/>
              <a:lstStyle/>
              <a:p>
                <a:r>
                  <a:rPr lang="en-US">
                    <a:noFill/>
                  </a:rPr>
                  <a:t> </a:t>
                </a:r>
              </a:p>
            </p:txBody>
          </p:sp>
        </mc:Fallback>
      </mc:AlternateContent>
      <p:pic>
        <p:nvPicPr>
          <p:cNvPr id="13" name="Picture 12" descr="A picture containing toy, doll&#10;&#10;Description automatically generated">
            <a:hlinkClick r:id="rId5" action="ppaction://hlinksldjump"/>
            <a:extLst>
              <a:ext uri="{FF2B5EF4-FFF2-40B4-BE49-F238E27FC236}">
                <a16:creationId xmlns:a16="http://schemas.microsoft.com/office/drawing/2014/main" id="{8B4DF1C2-0F97-488E-8F1A-BB57B699EF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71269" y="3912931"/>
            <a:ext cx="2745302" cy="2830360"/>
          </a:xfrm>
          <a:prstGeom prst="rect">
            <a:avLst/>
          </a:prstGeom>
        </p:spPr>
      </p:pic>
      <p:pic>
        <p:nvPicPr>
          <p:cNvPr id="3" name="5 Minutes timer (Đồng hồ đếm ngược 5 phút)">
            <a:hlinkClick r:id="" action="ppaction://media"/>
            <a:extLst>
              <a:ext uri="{FF2B5EF4-FFF2-40B4-BE49-F238E27FC236}">
                <a16:creationId xmlns:a16="http://schemas.microsoft.com/office/drawing/2014/main" id="{C80E99B9-C5DA-47F6-8547-2EEA579DEBD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424278" y="4431854"/>
            <a:ext cx="1594591" cy="896257"/>
          </a:xfrm>
          <a:prstGeom prst="rect">
            <a:avLst/>
          </a:prstGeom>
        </p:spPr>
      </p:pic>
    </p:spTree>
    <p:extLst>
      <p:ext uri="{BB962C8B-B14F-4D97-AF65-F5344CB8AC3E}">
        <p14:creationId xmlns:p14="http://schemas.microsoft.com/office/powerpoint/2010/main" val="4022196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2" name="Rectangle 1"/>
          <p:cNvSpPr/>
          <p:nvPr/>
        </p:nvSpPr>
        <p:spPr>
          <a:xfrm rot="4445586">
            <a:off x="-3865871" y="2653596"/>
            <a:ext cx="8525568" cy="24643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87"/>
          <p:cNvGrpSpPr>
            <a:grpSpLocks/>
          </p:cNvGrpSpPr>
          <p:nvPr/>
        </p:nvGrpSpPr>
        <p:grpSpPr bwMode="auto">
          <a:xfrm>
            <a:off x="1796122" y="166225"/>
            <a:ext cx="5314114" cy="1137155"/>
            <a:chOff x="1537" y="2478"/>
            <a:chExt cx="4751" cy="653"/>
          </a:xfrm>
        </p:grpSpPr>
        <p:sp>
          <p:nvSpPr>
            <p:cNvPr id="15" name="AutoShape 67"/>
            <p:cNvSpPr>
              <a:spLocks noChangeArrowheads="1"/>
            </p:cNvSpPr>
            <p:nvPr/>
          </p:nvSpPr>
          <p:spPr bwMode="gray">
            <a:xfrm>
              <a:off x="2096" y="2591"/>
              <a:ext cx="4192" cy="436"/>
            </a:xfrm>
            <a:prstGeom prst="roundRect">
              <a:avLst>
                <a:gd name="adj" fmla="val 16667"/>
              </a:avLst>
            </a:prstGeom>
            <a:solidFill>
              <a:schemeClr val="accent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fontAlgn="base">
                <a:spcBef>
                  <a:spcPct val="0"/>
                </a:spcBef>
                <a:spcAft>
                  <a:spcPct val="0"/>
                </a:spcAft>
              </a:pPr>
              <a:endParaRPr lang="en-US" sz="1900">
                <a:solidFill>
                  <a:srgbClr val="000066"/>
                </a:solidFill>
                <a:latin typeface="Arial" charset="0"/>
              </a:endParaRPr>
            </a:p>
          </p:txBody>
        </p:sp>
        <p:sp>
          <p:nvSpPr>
            <p:cNvPr id="16" name="AutoShape 68"/>
            <p:cNvSpPr>
              <a:spLocks noChangeArrowheads="1"/>
            </p:cNvSpPr>
            <p:nvPr/>
          </p:nvSpPr>
          <p:spPr bwMode="gray">
            <a:xfrm>
              <a:off x="1537" y="2478"/>
              <a:ext cx="853" cy="653"/>
            </a:xfrm>
            <a:prstGeom prst="diamond">
              <a:avLst/>
            </a:prstGeom>
            <a:solidFill>
              <a:schemeClr val="accent1"/>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fontAlgn="base">
                <a:spcBef>
                  <a:spcPct val="0"/>
                </a:spcBef>
                <a:spcAft>
                  <a:spcPct val="0"/>
                </a:spcAft>
              </a:pPr>
              <a:endParaRPr lang="en-US" sz="1900">
                <a:solidFill>
                  <a:srgbClr val="000066"/>
                </a:solidFill>
                <a:latin typeface="Arial" charset="0"/>
              </a:endParaRPr>
            </a:p>
          </p:txBody>
        </p:sp>
        <p:sp>
          <p:nvSpPr>
            <p:cNvPr id="17" name="Text Box 69"/>
            <p:cNvSpPr txBox="1">
              <a:spLocks noChangeArrowheads="1"/>
            </p:cNvSpPr>
            <p:nvPr/>
          </p:nvSpPr>
          <p:spPr bwMode="gray">
            <a:xfrm>
              <a:off x="2330" y="2635"/>
              <a:ext cx="3310" cy="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algn="ctr" eaLnBrk="0" fontAlgn="base" hangingPunct="0">
                <a:spcBef>
                  <a:spcPct val="0"/>
                </a:spcBef>
                <a:spcAft>
                  <a:spcPct val="0"/>
                </a:spcAft>
              </a:pPr>
              <a:r>
                <a:rPr lang="en-US" sz="3600" b="1">
                  <a:solidFill>
                    <a:srgbClr val="FFFFFF"/>
                  </a:solidFill>
                </a:rPr>
                <a:t>PHÉP TRỪ</a:t>
              </a:r>
            </a:p>
          </p:txBody>
        </p:sp>
        <p:sp>
          <p:nvSpPr>
            <p:cNvPr id="18" name="Text Box 82"/>
            <p:cNvSpPr txBox="1">
              <a:spLocks noChangeArrowheads="1"/>
            </p:cNvSpPr>
            <p:nvPr/>
          </p:nvSpPr>
          <p:spPr bwMode="gray">
            <a:xfrm>
              <a:off x="1835" y="2651"/>
              <a:ext cx="406" cy="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squar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sz="3200" b="1">
                  <a:solidFill>
                    <a:srgbClr val="FFFFFF"/>
                  </a:solidFill>
                </a:rPr>
                <a:t>II</a:t>
              </a:r>
            </a:p>
          </p:txBody>
        </p: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4000" y="1935809"/>
            <a:ext cx="5544000" cy="156597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6000" y="4134211"/>
            <a:ext cx="5580000" cy="2451998"/>
          </a:xfrm>
          <a:prstGeom prst="rect">
            <a:avLst/>
          </a:prstGeom>
        </p:spPr>
      </p:pic>
    </p:spTree>
    <p:extLst>
      <p:ext uri="{BB962C8B-B14F-4D97-AF65-F5344CB8AC3E}">
        <p14:creationId xmlns:p14="http://schemas.microsoft.com/office/powerpoint/2010/main" val="1619608514"/>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id="{83F1A94D-48D5-4D73-BDAA-9118478F5E60}"/>
              </a:ext>
            </a:extLst>
          </p:cNvPr>
          <p:cNvPicPr>
            <a:picLocks noChangeAspect="1"/>
          </p:cNvPicPr>
          <p:nvPr/>
        </p:nvPicPr>
        <p:blipFill>
          <a:blip r:embed="rId2"/>
          <a:stretch>
            <a:fillRect/>
          </a:stretch>
        </p:blipFill>
        <p:spPr>
          <a:xfrm>
            <a:off x="0" y="0"/>
            <a:ext cx="2026920" cy="1824228"/>
          </a:xfrm>
          <a:prstGeom prst="rect">
            <a:avLst/>
          </a:prstGeom>
        </p:spPr>
      </p:pic>
      <p:grpSp>
        <p:nvGrpSpPr>
          <p:cNvPr id="10" name="Group 9">
            <a:extLst>
              <a:ext uri="{FF2B5EF4-FFF2-40B4-BE49-F238E27FC236}">
                <a16:creationId xmlns:a16="http://schemas.microsoft.com/office/drawing/2014/main" id="{D4EF09CF-3362-453A-9463-F6669A9D3E01}"/>
              </a:ext>
            </a:extLst>
          </p:cNvPr>
          <p:cNvGrpSpPr/>
          <p:nvPr/>
        </p:nvGrpSpPr>
        <p:grpSpPr>
          <a:xfrm rot="8757556">
            <a:off x="-798490" y="2061628"/>
            <a:ext cx="2848971"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mc:AlternateContent xmlns:mc="http://schemas.openxmlformats.org/markup-compatibility/2006" xmlns:a14="http://schemas.microsoft.com/office/drawing/2010/main">
        <mc:Choice Requires="a14">
          <p:sp>
            <p:nvSpPr>
              <p:cNvPr id="3" name="Rectangle 2"/>
              <p:cNvSpPr/>
              <p:nvPr/>
            </p:nvSpPr>
            <p:spPr>
              <a:xfrm>
                <a:off x="2088411" y="798319"/>
                <a:ext cx="9283232" cy="1569660"/>
              </a:xfrm>
              <a:prstGeom prst="rect">
                <a:avLst/>
              </a:prstGeom>
            </p:spPr>
            <p:txBody>
              <a:bodyPr wrap="square">
                <a:spAutoFit/>
              </a:bodyPr>
              <a:lstStyle/>
              <a:p>
                <a:pPr>
                  <a:lnSpc>
                    <a:spcPct val="150000"/>
                  </a:lnSpc>
                </a:pPr>
                <a:r>
                  <a:rPr lang="en-US" sz="3200" b="1">
                    <a:solidFill>
                      <a:srgbClr val="0070C0"/>
                    </a:solidFill>
                    <a:latin typeface="Arial" panose="020B0604020202020204" pitchFamily="34" charset="0"/>
                    <a:cs typeface="Arial" panose="020B0604020202020204" pitchFamily="34" charset="0"/>
                  </a:rPr>
                  <a:t>Ví dụ 2 (SGK trang 15) Tìm số tự nhiên </a:t>
                </a:r>
                <a14:m>
                  <m:oMath xmlns:m="http://schemas.openxmlformats.org/officeDocument/2006/math">
                    <m:r>
                      <a:rPr lang="en-US" sz="3200" b="1" i="1" smtClean="0">
                        <a:solidFill>
                          <a:srgbClr val="0070C0"/>
                        </a:solidFill>
                        <a:latin typeface="Cambria Math" panose="02040503050406030204" pitchFamily="18" charset="0"/>
                        <a:cs typeface="Arial" panose="020B0604020202020204" pitchFamily="34" charset="0"/>
                      </a:rPr>
                      <m:t>𝒙</m:t>
                    </m:r>
                  </m:oMath>
                </a14:m>
                <a:r>
                  <a:rPr lang="en-US" sz="3200" b="1">
                    <a:solidFill>
                      <a:srgbClr val="0070C0"/>
                    </a:solidFill>
                    <a:latin typeface="Arial" panose="020B0604020202020204" pitchFamily="34" charset="0"/>
                    <a:cs typeface="Arial" panose="020B0604020202020204" pitchFamily="34" charset="0"/>
                  </a:rPr>
                  <a:t>, biết:</a:t>
                </a:r>
              </a:p>
              <a:p>
                <a:pPr>
                  <a:lnSpc>
                    <a:spcPct val="150000"/>
                  </a:lnSpc>
                </a:pPr>
                <a14:m>
                  <m:oMathPara xmlns:m="http://schemas.openxmlformats.org/officeDocument/2006/math">
                    <m:oMathParaPr>
                      <m:jc m:val="centerGroup"/>
                    </m:oMathParaPr>
                    <m:oMath xmlns:m="http://schemas.openxmlformats.org/officeDocument/2006/math">
                      <m:r>
                        <a:rPr lang="en-US" sz="3200" b="1" i="1" smtClean="0">
                          <a:solidFill>
                            <a:srgbClr val="0070C0"/>
                          </a:solidFill>
                          <a:latin typeface="Cambria Math" panose="02040503050406030204" pitchFamily="18" charset="0"/>
                          <a:cs typeface="Arial" panose="020B0604020202020204" pitchFamily="34" charset="0"/>
                        </a:rPr>
                        <m:t>𝒙</m:t>
                      </m:r>
                      <m:r>
                        <a:rPr lang="en-US" sz="3200" b="1" i="1" smtClean="0">
                          <a:solidFill>
                            <a:srgbClr val="0070C0"/>
                          </a:solidFill>
                          <a:latin typeface="Cambria Math" panose="02040503050406030204" pitchFamily="18" charset="0"/>
                          <a:cs typeface="Arial" panose="020B0604020202020204" pitchFamily="34" charset="0"/>
                        </a:rPr>
                        <m:t>+</m:t>
                      </m:r>
                      <m:r>
                        <a:rPr lang="en-US" sz="3200" b="1" i="1" smtClean="0">
                          <a:solidFill>
                            <a:srgbClr val="0070C0"/>
                          </a:solidFill>
                          <a:latin typeface="Cambria Math" panose="02040503050406030204" pitchFamily="18" charset="0"/>
                          <a:cs typeface="Arial" panose="020B0604020202020204" pitchFamily="34" charset="0"/>
                        </a:rPr>
                        <m:t>𝟐𝟎𝟏𝟓</m:t>
                      </m:r>
                      <m:r>
                        <a:rPr lang="en-US" sz="3200" b="1" i="1" smtClean="0">
                          <a:solidFill>
                            <a:srgbClr val="0070C0"/>
                          </a:solidFill>
                          <a:latin typeface="Cambria Math" panose="02040503050406030204" pitchFamily="18" charset="0"/>
                          <a:cs typeface="Arial" panose="020B0604020202020204" pitchFamily="34" charset="0"/>
                        </a:rPr>
                        <m:t>=</m:t>
                      </m:r>
                      <m:r>
                        <a:rPr lang="en-US" sz="3200" b="1" i="1" smtClean="0">
                          <a:solidFill>
                            <a:srgbClr val="0070C0"/>
                          </a:solidFill>
                          <a:latin typeface="Cambria Math" panose="02040503050406030204" pitchFamily="18" charset="0"/>
                          <a:cs typeface="Arial" panose="020B0604020202020204" pitchFamily="34" charset="0"/>
                        </a:rPr>
                        <m:t>𝟐𝟎𝟐𝟏</m:t>
                      </m:r>
                    </m:oMath>
                  </m:oMathPara>
                </a14:m>
                <a:endParaRPr lang="en-US" sz="3200" b="1">
                  <a:solidFill>
                    <a:srgbClr val="0070C0"/>
                  </a:solidFill>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088411" y="798319"/>
                <a:ext cx="9283232" cy="1569660"/>
              </a:xfrm>
              <a:prstGeom prst="rect">
                <a:avLst/>
              </a:prstGeom>
              <a:blipFill rotWithShape="0">
                <a:blip r:embed="rId3"/>
                <a:stretch>
                  <a:fillRect l="-1708"/>
                </a:stretch>
              </a:blipFill>
            </p:spPr>
            <p:txBody>
              <a:bodyPr/>
              <a:lstStyle/>
              <a:p>
                <a:r>
                  <a:rPr lang="en-US">
                    <a:noFill/>
                  </a:rPr>
                  <a:t> </a:t>
                </a:r>
              </a:p>
            </p:txBody>
          </p:sp>
        </mc:Fallback>
      </mc:AlternateContent>
      <p:sp>
        <p:nvSpPr>
          <p:cNvPr id="16" name="Rectangle 5"/>
          <p:cNvSpPr>
            <a:spLocks noChangeArrowheads="1"/>
          </p:cNvSpPr>
          <p:nvPr/>
        </p:nvSpPr>
        <p:spPr bwMode="auto">
          <a:xfrm>
            <a:off x="2654022" y="522887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mc:AlternateContent xmlns:mc="http://schemas.openxmlformats.org/markup-compatibility/2006" xmlns:a14="http://schemas.microsoft.com/office/drawing/2010/main">
        <mc:Choice Requires="a14">
          <p:sp>
            <p:nvSpPr>
              <p:cNvPr id="13" name="TextBox 12"/>
              <p:cNvSpPr txBox="1"/>
              <p:nvPr/>
            </p:nvSpPr>
            <p:spPr>
              <a:xfrm>
                <a:off x="3037675" y="2728939"/>
                <a:ext cx="5847654" cy="2554545"/>
              </a:xfrm>
              <a:prstGeom prst="rect">
                <a:avLst/>
              </a:prstGeom>
              <a:noFill/>
            </p:spPr>
            <p:txBody>
              <a:bodyPr wrap="square" rtlCol="0">
                <a:spAutoFit/>
              </a:bodyPr>
              <a:lstStyle/>
              <a:p>
                <a:r>
                  <a:rPr lang="en-US" sz="3200" b="1">
                    <a:solidFill>
                      <a:srgbClr val="FF0000"/>
                    </a:solidFill>
                    <a:latin typeface="Arial" panose="020B0604020202020204" pitchFamily="34" charset="0"/>
                    <a:cs typeface="Arial" panose="020B0604020202020204" pitchFamily="34" charset="0"/>
                  </a:rPr>
                  <a:t>Giải</a:t>
                </a:r>
              </a:p>
              <a:p>
                <a:r>
                  <a:rPr lang="en-US" sz="3200" b="1">
                    <a:solidFill>
                      <a:srgbClr val="FF0000"/>
                    </a:solidFill>
                    <a:latin typeface="Arial" panose="020B0604020202020204" pitchFamily="34" charset="0"/>
                    <a:cs typeface="Arial" panose="020B0604020202020204" pitchFamily="34" charset="0"/>
                  </a:rPr>
                  <a:t>Từ </a:t>
                </a:r>
                <a14:m>
                  <m:oMath xmlns:m="http://schemas.openxmlformats.org/officeDocument/2006/math">
                    <m:r>
                      <a:rPr lang="en-US" sz="3200" b="1" i="1" smtClean="0">
                        <a:solidFill>
                          <a:srgbClr val="FF0000"/>
                        </a:solidFill>
                        <a:latin typeface="Cambria Math" panose="02040503050406030204" pitchFamily="18" charset="0"/>
                      </a:rPr>
                      <m:t>𝒙</m:t>
                    </m:r>
                    <m:r>
                      <a:rPr lang="en-US" sz="3200" b="1" i="1" smtClean="0">
                        <a:solidFill>
                          <a:srgbClr val="FF0000"/>
                        </a:solidFill>
                        <a:latin typeface="Cambria Math" panose="02040503050406030204" pitchFamily="18" charset="0"/>
                      </a:rPr>
                      <m:t>+</m:t>
                    </m:r>
                    <m:r>
                      <a:rPr lang="en-US" sz="3200" b="1" i="1" smtClean="0">
                        <a:solidFill>
                          <a:srgbClr val="FF0000"/>
                        </a:solidFill>
                        <a:latin typeface="Cambria Math" panose="02040503050406030204" pitchFamily="18" charset="0"/>
                      </a:rPr>
                      <m:t>𝟐𝟎𝟏𝟓</m:t>
                    </m:r>
                    <m:r>
                      <a:rPr lang="en-US" sz="3200" b="1" i="1" smtClean="0">
                        <a:solidFill>
                          <a:srgbClr val="FF0000"/>
                        </a:solidFill>
                        <a:latin typeface="Cambria Math" panose="02040503050406030204" pitchFamily="18" charset="0"/>
                      </a:rPr>
                      <m:t>=</m:t>
                    </m:r>
                    <m:r>
                      <a:rPr lang="en-US" sz="3200" b="1" i="1" smtClean="0">
                        <a:solidFill>
                          <a:srgbClr val="FF0000"/>
                        </a:solidFill>
                        <a:latin typeface="Cambria Math" panose="02040503050406030204" pitchFamily="18" charset="0"/>
                      </a:rPr>
                      <m:t>𝟐𝟎𝟐𝟏</m:t>
                    </m:r>
                  </m:oMath>
                </a14:m>
                <a:r>
                  <a:rPr lang="en-US" sz="3200" b="1">
                    <a:solidFill>
                      <a:srgbClr val="FF0000"/>
                    </a:solidFill>
                    <a:latin typeface="Arial" panose="020B0604020202020204" pitchFamily="34" charset="0"/>
                    <a:cs typeface="Arial" panose="020B0604020202020204" pitchFamily="34" charset="0"/>
                  </a:rPr>
                  <a:t> ta có </a:t>
                </a:r>
              </a:p>
              <a:p>
                <a:r>
                  <a:rPr lang="en-US" sz="3200" b="1">
                    <a:solidFill>
                      <a:srgbClr val="FF0000"/>
                    </a:solidFill>
                  </a:rPr>
                  <a:t>       </a:t>
                </a:r>
                <a14:m>
                  <m:oMath xmlns:m="http://schemas.openxmlformats.org/officeDocument/2006/math">
                    <m:r>
                      <a:rPr lang="en-US" sz="3200" b="1" i="1" smtClean="0">
                        <a:solidFill>
                          <a:srgbClr val="FF0000"/>
                        </a:solidFill>
                        <a:latin typeface="Cambria Math" panose="02040503050406030204" pitchFamily="18" charset="0"/>
                      </a:rPr>
                      <m:t>𝒙</m:t>
                    </m:r>
                    <m:r>
                      <a:rPr lang="en-US" sz="3200" b="1" i="1" smtClean="0">
                        <a:solidFill>
                          <a:srgbClr val="FF0000"/>
                        </a:solidFill>
                        <a:latin typeface="Cambria Math" panose="02040503050406030204" pitchFamily="18" charset="0"/>
                      </a:rPr>
                      <m:t>=</m:t>
                    </m:r>
                    <m:r>
                      <a:rPr lang="en-US" sz="3200" b="1" i="1" smtClean="0">
                        <a:solidFill>
                          <a:srgbClr val="FF0000"/>
                        </a:solidFill>
                        <a:latin typeface="Cambria Math" panose="02040503050406030204" pitchFamily="18" charset="0"/>
                      </a:rPr>
                      <m:t>𝟐𝟎𝟐𝟏</m:t>
                    </m:r>
                    <m:r>
                      <a:rPr lang="en-US" sz="3200" b="1" i="1" smtClean="0">
                        <a:solidFill>
                          <a:srgbClr val="FF0000"/>
                        </a:solidFill>
                        <a:latin typeface="Cambria Math" panose="02040503050406030204" pitchFamily="18" charset="0"/>
                      </a:rPr>
                      <m:t>−</m:t>
                    </m:r>
                    <m:r>
                      <a:rPr lang="en-US" sz="3200" b="1" i="1" smtClean="0">
                        <a:solidFill>
                          <a:srgbClr val="FF0000"/>
                        </a:solidFill>
                        <a:latin typeface="Cambria Math" panose="02040503050406030204" pitchFamily="18" charset="0"/>
                      </a:rPr>
                      <m:t>𝟐𝟎𝟏𝟓</m:t>
                    </m:r>
                  </m:oMath>
                </a14:m>
                <a:endParaRPr lang="en-US" sz="3200" b="1">
                  <a:solidFill>
                    <a:srgbClr val="FF0000"/>
                  </a:solidFill>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r>
                        <a:rPr lang="en-US" sz="3200" b="1" i="1" smtClean="0">
                          <a:solidFill>
                            <a:srgbClr val="FF0000"/>
                          </a:solidFill>
                          <a:latin typeface="Cambria Math" panose="02040503050406030204" pitchFamily="18" charset="0"/>
                        </a:rPr>
                        <m:t>       </m:t>
                      </m:r>
                      <m:r>
                        <a:rPr lang="en-US" sz="3200" b="1" i="1" smtClean="0">
                          <a:solidFill>
                            <a:srgbClr val="FF0000"/>
                          </a:solidFill>
                          <a:latin typeface="Cambria Math" panose="02040503050406030204" pitchFamily="18" charset="0"/>
                        </a:rPr>
                        <m:t>𝒙</m:t>
                      </m:r>
                      <m:r>
                        <a:rPr lang="en-US" sz="3200" b="1" i="1" smtClean="0">
                          <a:solidFill>
                            <a:srgbClr val="FF0000"/>
                          </a:solidFill>
                          <a:latin typeface="Cambria Math" panose="02040503050406030204" pitchFamily="18" charset="0"/>
                        </a:rPr>
                        <m:t>=</m:t>
                      </m:r>
                      <m:r>
                        <a:rPr lang="en-US" sz="3200" b="1" i="1" smtClean="0">
                          <a:solidFill>
                            <a:srgbClr val="FF0000"/>
                          </a:solidFill>
                          <a:latin typeface="Cambria Math" panose="02040503050406030204" pitchFamily="18" charset="0"/>
                        </a:rPr>
                        <m:t>𝟔</m:t>
                      </m:r>
                    </m:oMath>
                  </m:oMathPara>
                </a14:m>
                <a:endParaRPr lang="en-US" sz="3200" b="1">
                  <a:solidFill>
                    <a:srgbClr val="FF0000"/>
                  </a:solidFill>
                  <a:latin typeface="Arial" panose="020B0604020202020204" pitchFamily="34" charset="0"/>
                  <a:cs typeface="Arial" panose="020B0604020202020204" pitchFamily="34" charset="0"/>
                </a:endParaRPr>
              </a:p>
              <a:p>
                <a:r>
                  <a:rPr lang="en-US" sz="3200" b="1">
                    <a:solidFill>
                      <a:srgbClr val="FF0000"/>
                    </a:solidFill>
                    <a:latin typeface="Arial" panose="020B0604020202020204" pitchFamily="34" charset="0"/>
                    <a:cs typeface="Arial" panose="020B0604020202020204" pitchFamily="34" charset="0"/>
                  </a:rPr>
                  <a:t>Vậy </a:t>
                </a:r>
                <a14:m>
                  <m:oMath xmlns:m="http://schemas.openxmlformats.org/officeDocument/2006/math">
                    <m:r>
                      <a:rPr lang="en-US" sz="3200" b="1" i="1" smtClean="0">
                        <a:solidFill>
                          <a:srgbClr val="FF0000"/>
                        </a:solidFill>
                        <a:latin typeface="Cambria Math" panose="02040503050406030204" pitchFamily="18" charset="0"/>
                      </a:rPr>
                      <m:t>𝒙</m:t>
                    </m:r>
                    <m:r>
                      <a:rPr lang="en-US" sz="3200" b="1" i="1" smtClean="0">
                        <a:solidFill>
                          <a:srgbClr val="FF0000"/>
                        </a:solidFill>
                        <a:latin typeface="Cambria Math" panose="02040503050406030204" pitchFamily="18" charset="0"/>
                      </a:rPr>
                      <m:t>=</m:t>
                    </m:r>
                    <m:r>
                      <a:rPr lang="en-US" sz="3200" b="1" i="1" smtClean="0">
                        <a:solidFill>
                          <a:srgbClr val="FF0000"/>
                        </a:solidFill>
                        <a:latin typeface="Cambria Math" panose="02040503050406030204" pitchFamily="18" charset="0"/>
                      </a:rPr>
                      <m:t>𝟔</m:t>
                    </m:r>
                  </m:oMath>
                </a14:m>
                <a:r>
                  <a:rPr lang="en-US" sz="3200" b="1">
                    <a:solidFill>
                      <a:srgbClr val="FF0000"/>
                    </a:solidFill>
                    <a:latin typeface="Arial" panose="020B0604020202020204" pitchFamily="34" charset="0"/>
                    <a:cs typeface="Arial" panose="020B0604020202020204" pitchFamily="34" charset="0"/>
                  </a:rPr>
                  <a:t>.</a:t>
                </a:r>
              </a:p>
            </p:txBody>
          </p:sp>
        </mc:Choice>
        <mc:Fallback xmlns="">
          <p:sp>
            <p:nvSpPr>
              <p:cNvPr id="13" name="TextBox 12"/>
              <p:cNvSpPr txBox="1">
                <a:spLocks noRot="1" noChangeAspect="1" noMove="1" noResize="1" noEditPoints="1" noAdjustHandles="1" noChangeArrowheads="1" noChangeShapeType="1" noTextEdit="1"/>
              </p:cNvSpPr>
              <p:nvPr/>
            </p:nvSpPr>
            <p:spPr>
              <a:xfrm>
                <a:off x="3037675" y="2728939"/>
                <a:ext cx="5847654" cy="2554545"/>
              </a:xfrm>
              <a:prstGeom prst="rect">
                <a:avLst/>
              </a:prstGeom>
              <a:blipFill rotWithShape="0">
                <a:blip r:embed="rId9"/>
                <a:stretch>
                  <a:fillRect l="-2604" t="-3103" b="-6921"/>
                </a:stretch>
              </a:blipFill>
            </p:spPr>
            <p:txBody>
              <a:bodyPr/>
              <a:lstStyle/>
              <a:p>
                <a:r>
                  <a:rPr lang="en-US">
                    <a:noFill/>
                  </a:rPr>
                  <a:t> </a:t>
                </a:r>
              </a:p>
            </p:txBody>
          </p:sp>
        </mc:Fallback>
      </mc:AlternateContent>
      <p:pic>
        <p:nvPicPr>
          <p:cNvPr id="17" name="Picture 16">
            <a:extLst>
              <a:ext uri="{FF2B5EF4-FFF2-40B4-BE49-F238E27FC236}">
                <a16:creationId xmlns:a16="http://schemas.microsoft.com/office/drawing/2014/main" id="{A92B191E-20F0-4C56-A110-433AE24D983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81004" y="3060559"/>
            <a:ext cx="2609987" cy="2609987"/>
          </a:xfrm>
          <a:prstGeom prst="rect">
            <a:avLst/>
          </a:prstGeom>
        </p:spPr>
      </p:pic>
      <mc:AlternateContent xmlns:mc="http://schemas.openxmlformats.org/markup-compatibility/2006" xmlns:a14="http://schemas.microsoft.com/office/drawing/2010/main">
        <mc:Choice Requires="a14">
          <p:sp>
            <p:nvSpPr>
              <p:cNvPr id="18" name="Oval Callout 10">
                <a:extLst>
                  <a:ext uri="{FF2B5EF4-FFF2-40B4-BE49-F238E27FC236}">
                    <a16:creationId xmlns:a16="http://schemas.microsoft.com/office/drawing/2014/main" id="{9953F950-95D2-4C9E-9A34-7467E7E93CB3}"/>
                  </a:ext>
                </a:extLst>
              </p:cNvPr>
              <p:cNvSpPr/>
              <p:nvPr/>
            </p:nvSpPr>
            <p:spPr>
              <a:xfrm>
                <a:off x="6852804" y="3421519"/>
                <a:ext cx="4608000" cy="3384000"/>
              </a:xfrm>
              <a:prstGeom prst="wedgeEllipseCallout">
                <a:avLst>
                  <a:gd name="adj1" fmla="val -65223"/>
                  <a:gd name="adj2" fmla="val -8163"/>
                </a:avLst>
              </a:prstGeom>
              <a:solidFill>
                <a:schemeClr val="accent1">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latin typeface="Arial" panose="020B0604020202020204" pitchFamily="34" charset="0"/>
                    <a:cs typeface="Arial" panose="020B0604020202020204" pitchFamily="34" charset="0"/>
                  </a:rPr>
                  <a:t>Vận dụng quy tắc chuyển đổi từ phép cộng sang phép trừ trong bài toán tìm </a:t>
                </a:r>
                <a14:m>
                  <m:oMath xmlns:m="http://schemas.openxmlformats.org/officeDocument/2006/math">
                    <m:r>
                      <a:rPr lang="en-US" sz="2800" b="1" i="1" smtClean="0">
                        <a:solidFill>
                          <a:srgbClr val="FFFF00"/>
                        </a:solidFill>
                        <a:latin typeface="Cambria Math" panose="02040503050406030204" pitchFamily="18" charset="0"/>
                        <a:cs typeface="Arial" panose="020B0604020202020204" pitchFamily="34" charset="0"/>
                      </a:rPr>
                      <m:t>𝒙</m:t>
                    </m:r>
                  </m:oMath>
                </a14:m>
                <a:endParaRPr lang="en-US" sz="2800" b="1">
                  <a:solidFill>
                    <a:srgbClr val="FFFF00"/>
                  </a:solidFill>
                  <a:latin typeface="Arial" panose="020B0604020202020204" pitchFamily="34" charset="0"/>
                  <a:cs typeface="Arial" panose="020B0604020202020204" pitchFamily="34" charset="0"/>
                </a:endParaRPr>
              </a:p>
              <a:p>
                <a:pPr algn="ctr"/>
                <a:endParaRPr lang="en-US"/>
              </a:p>
            </p:txBody>
          </p:sp>
        </mc:Choice>
        <mc:Fallback xmlns="">
          <p:sp>
            <p:nvSpPr>
              <p:cNvPr id="18" name="Oval Callout 10">
                <a:extLst>
                  <a:ext uri="{FF2B5EF4-FFF2-40B4-BE49-F238E27FC236}">
                    <a16:creationId xmlns:a16="http://schemas.microsoft.com/office/drawing/2014/main" id="{9953F950-95D2-4C9E-9A34-7467E7E93CB3}"/>
                  </a:ext>
                </a:extLst>
              </p:cNvPr>
              <p:cNvSpPr>
                <a:spLocks noRot="1" noChangeAspect="1" noMove="1" noResize="1" noEditPoints="1" noAdjustHandles="1" noChangeArrowheads="1" noChangeShapeType="1" noTextEdit="1"/>
              </p:cNvSpPr>
              <p:nvPr/>
            </p:nvSpPr>
            <p:spPr>
              <a:xfrm>
                <a:off x="6852804" y="3421519"/>
                <a:ext cx="4608000" cy="3384000"/>
              </a:xfrm>
              <a:prstGeom prst="wedgeEllipseCallout">
                <a:avLst>
                  <a:gd name="adj1" fmla="val -65223"/>
                  <a:gd name="adj2" fmla="val -8163"/>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3674607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phic 27" descr="Clipboard">
            <a:extLst>
              <a:ext uri="{FF2B5EF4-FFF2-40B4-BE49-F238E27FC236}">
                <a16:creationId xmlns:a16="http://schemas.microsoft.com/office/drawing/2014/main" id="{69A6127C-44C4-4935-8488-02212BF0E6B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631394">
            <a:off x="8365212" y="3351432"/>
            <a:ext cx="2532753" cy="2532753"/>
          </a:xfrm>
          <a:prstGeom prst="rect">
            <a:avLst/>
          </a:prstGeom>
        </p:spPr>
      </p:pic>
      <p:sp>
        <p:nvSpPr>
          <p:cNvPr id="2" name="!!4">
            <a:extLst>
              <a:ext uri="{FF2B5EF4-FFF2-40B4-BE49-F238E27FC236}">
                <a16:creationId xmlns:a16="http://schemas.microsoft.com/office/drawing/2014/main" id="{58E6D429-DC53-47C4-8036-1E9D12B8E28B}"/>
              </a:ext>
            </a:extLst>
          </p:cNvPr>
          <p:cNvSpPr/>
          <p:nvPr/>
        </p:nvSpPr>
        <p:spPr>
          <a:xfrm>
            <a:off x="369995" y="146308"/>
            <a:ext cx="3255699" cy="617528"/>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Arial" panose="020B0604020202020204" pitchFamily="34" charset="0"/>
                <a:cs typeface="Arial" panose="020B0604020202020204" pitchFamily="34" charset="0"/>
              </a:rPr>
              <a:t>LUYỆN TẬP</a:t>
            </a:r>
          </a:p>
        </p:txBody>
      </p:sp>
      <p:sp>
        <p:nvSpPr>
          <p:cNvPr id="27" name="TextBox 26">
            <a:extLst>
              <a:ext uri="{FF2B5EF4-FFF2-40B4-BE49-F238E27FC236}">
                <a16:creationId xmlns:a16="http://schemas.microsoft.com/office/drawing/2014/main" id="{CE530CE9-79B6-4A34-9DE8-7F769B44A120}"/>
              </a:ext>
            </a:extLst>
          </p:cNvPr>
          <p:cNvSpPr txBox="1"/>
          <p:nvPr/>
        </p:nvSpPr>
        <p:spPr>
          <a:xfrm>
            <a:off x="1584961" y="982341"/>
            <a:ext cx="9134622" cy="646331"/>
          </a:xfrm>
          <a:prstGeom prst="rect">
            <a:avLst/>
          </a:prstGeom>
          <a:noFill/>
        </p:spPr>
        <p:txBody>
          <a:bodyPr wrap="square">
            <a:spAutoFit/>
          </a:bodyPr>
          <a:lstStyle/>
          <a:p>
            <a:r>
              <a:rPr lang="en-US" sz="3600" b="1">
                <a:solidFill>
                  <a:srgbClr val="0070C0"/>
                </a:solidFill>
                <a:latin typeface="Times New Roman" panose="02020603050405020304" pitchFamily="18" charset="0"/>
              </a:rPr>
              <a:t>Các bạn hãy làm luyện tập 2/SGK-16 nào!</a:t>
            </a:r>
            <a:endParaRPr lang="en-US" sz="3600"/>
          </a:p>
        </p:txBody>
      </p:sp>
      <p:pic>
        <p:nvPicPr>
          <p:cNvPr id="32" name="Graphic 31" descr="Pencil">
            <a:extLst>
              <a:ext uri="{FF2B5EF4-FFF2-40B4-BE49-F238E27FC236}">
                <a16:creationId xmlns:a16="http://schemas.microsoft.com/office/drawing/2014/main" id="{F21940DF-3AEF-4263-BDC6-04DEDCE8D6A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9723041" y="3947157"/>
            <a:ext cx="1488402" cy="1488402"/>
          </a:xfrm>
          <a:prstGeom prst="rect">
            <a:avLst/>
          </a:prstGeom>
        </p:spPr>
      </p:pic>
      <p:pic>
        <p:nvPicPr>
          <p:cNvPr id="9" name="Picture 8" descr="A picture containing toy, doll&#10;&#10;Description automatically generated">
            <a:hlinkClick r:id="rId9" action="ppaction://hlinksldjump"/>
            <a:extLst>
              <a:ext uri="{FF2B5EF4-FFF2-40B4-BE49-F238E27FC236}">
                <a16:creationId xmlns:a16="http://schemas.microsoft.com/office/drawing/2014/main" id="{92693E3D-CF4D-4CF8-A498-D5CBE51284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3315" y="2143387"/>
            <a:ext cx="2917345" cy="3007733"/>
          </a:xfrm>
          <a:prstGeom prst="rect">
            <a:avLst/>
          </a:prstGeom>
        </p:spPr>
      </p:pic>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05910" y="2276611"/>
            <a:ext cx="5040000" cy="1435823"/>
          </a:xfrm>
          <a:prstGeom prst="rect">
            <a:avLst/>
          </a:prstGeom>
        </p:spPr>
      </p:pic>
      <p:pic>
        <p:nvPicPr>
          <p:cNvPr id="3" name="3 Minutes timer (Đồng hồ đếm ngược 3 phút)">
            <a:hlinkClick r:id="" action="ppaction://media"/>
            <a:extLst>
              <a:ext uri="{FF2B5EF4-FFF2-40B4-BE49-F238E27FC236}">
                <a16:creationId xmlns:a16="http://schemas.microsoft.com/office/drawing/2014/main" id="{14E4695E-57CB-46F4-B5AD-D0963CF80FA8}"/>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770427" y="5435559"/>
            <a:ext cx="1629068" cy="916351"/>
          </a:xfrm>
          <a:prstGeom prst="rect">
            <a:avLst/>
          </a:prstGeom>
        </p:spPr>
      </p:pic>
    </p:spTree>
    <p:extLst>
      <p:ext uri="{BB962C8B-B14F-4D97-AF65-F5344CB8AC3E}">
        <p14:creationId xmlns:p14="http://schemas.microsoft.com/office/powerpoint/2010/main" val="31691291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3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a:extLst>
              <a:ext uri="{FF2B5EF4-FFF2-40B4-BE49-F238E27FC236}">
                <a16:creationId xmlns:a16="http://schemas.microsoft.com/office/drawing/2014/main" id="{58E6D429-DC53-47C4-8036-1E9D12B8E28B}"/>
              </a:ext>
            </a:extLst>
          </p:cNvPr>
          <p:cNvSpPr/>
          <p:nvPr/>
        </p:nvSpPr>
        <p:spPr>
          <a:xfrm>
            <a:off x="369995" y="146308"/>
            <a:ext cx="3255699" cy="617528"/>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LUYỆN TẬP</a:t>
            </a:r>
          </a:p>
        </p:txBody>
      </p:sp>
      <p:sp>
        <p:nvSpPr>
          <p:cNvPr id="27" name="TextBox 26">
            <a:extLst>
              <a:ext uri="{FF2B5EF4-FFF2-40B4-BE49-F238E27FC236}">
                <a16:creationId xmlns:a16="http://schemas.microsoft.com/office/drawing/2014/main" id="{CE530CE9-79B6-4A34-9DE8-7F769B44A120}"/>
              </a:ext>
            </a:extLst>
          </p:cNvPr>
          <p:cNvSpPr txBox="1"/>
          <p:nvPr/>
        </p:nvSpPr>
        <p:spPr>
          <a:xfrm>
            <a:off x="3900115" y="735603"/>
            <a:ext cx="439177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Luyện tập 2/SGK-16</a:t>
            </a: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9C3D8810-8D10-4FE7-8E67-213E18D52589}"/>
              </a:ext>
            </a:extLst>
          </p:cNvPr>
          <p:cNvPicPr>
            <a:picLocks noChangeAspect="1"/>
          </p:cNvPicPr>
          <p:nvPr/>
        </p:nvPicPr>
        <p:blipFill>
          <a:blip r:embed="rId4"/>
          <a:stretch>
            <a:fillRect/>
          </a:stretch>
        </p:blipFill>
        <p:spPr>
          <a:xfrm>
            <a:off x="-4162925" y="-921610"/>
            <a:ext cx="19731788" cy="9675539"/>
          </a:xfrm>
          <a:prstGeom prst="rect">
            <a:avLst/>
          </a:prstGeom>
        </p:spPr>
      </p:pic>
      <p:sp>
        <p:nvSpPr>
          <p:cNvPr id="15" name="Rectangle 6">
            <a:extLst>
              <a:ext uri="{FF2B5EF4-FFF2-40B4-BE49-F238E27FC236}">
                <a16:creationId xmlns:a16="http://schemas.microsoft.com/office/drawing/2014/main" id="{630F1778-F0E8-4358-8213-289B471E09DA}"/>
              </a:ext>
            </a:extLst>
          </p:cNvPr>
          <p:cNvSpPr>
            <a:spLocks noChangeArrowheads="1"/>
          </p:cNvSpPr>
          <p:nvPr/>
        </p:nvSpPr>
        <p:spPr bwMode="auto">
          <a:xfrm>
            <a:off x="0" y="647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7">
            <a:extLst>
              <a:ext uri="{FF2B5EF4-FFF2-40B4-BE49-F238E27FC236}">
                <a16:creationId xmlns:a16="http://schemas.microsoft.com/office/drawing/2014/main" id="{BC5A18BD-B489-46C0-9152-F4ABC1978336}"/>
              </a:ext>
            </a:extLst>
          </p:cNvPr>
          <p:cNvSpPr>
            <a:spLocks noChangeArrowheads="1"/>
          </p:cNvSpPr>
          <p:nvPr/>
        </p:nvSpPr>
        <p:spPr bwMode="auto">
          <a:xfrm>
            <a:off x="0" y="914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ectangle 8">
            <a:extLst>
              <a:ext uri="{FF2B5EF4-FFF2-40B4-BE49-F238E27FC236}">
                <a16:creationId xmlns:a16="http://schemas.microsoft.com/office/drawing/2014/main" id="{1E534461-7975-4997-BB2D-735379F7CD3E}"/>
              </a:ext>
            </a:extLst>
          </p:cNvPr>
          <p:cNvSpPr>
            <a:spLocks noChangeArrowheads="1"/>
          </p:cNvSpPr>
          <p:nvPr/>
        </p:nvSpPr>
        <p:spPr bwMode="auto">
          <a:xfrm>
            <a:off x="0" y="1104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535E8E5-2B0C-4450-8884-524B3A3961F6}"/>
              </a:ext>
            </a:extLst>
          </p:cNvPr>
          <p:cNvSpPr txBox="1"/>
          <p:nvPr/>
        </p:nvSpPr>
        <p:spPr>
          <a:xfrm>
            <a:off x="4858603" y="1731085"/>
            <a:ext cx="146226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Bài giải</a:t>
            </a:r>
          </a:p>
        </p:txBody>
      </p:sp>
      <p:graphicFrame>
        <p:nvGraphicFramePr>
          <p:cNvPr id="5" name="Object 4">
            <a:extLst>
              <a:ext uri="{FF2B5EF4-FFF2-40B4-BE49-F238E27FC236}">
                <a16:creationId xmlns:a16="http://schemas.microsoft.com/office/drawing/2014/main" id="{C7713502-D549-456C-AE2F-967A338A0FA9}"/>
              </a:ext>
            </a:extLst>
          </p:cNvPr>
          <p:cNvGraphicFramePr>
            <a:graphicFrameLocks noChangeAspect="1"/>
          </p:cNvGraphicFramePr>
          <p:nvPr>
            <p:extLst>
              <p:ext uri="{D42A27DB-BD31-4B8C-83A1-F6EECF244321}">
                <p14:modId xmlns:p14="http://schemas.microsoft.com/office/powerpoint/2010/main" val="71714524"/>
              </p:ext>
            </p:extLst>
          </p:nvPr>
        </p:nvGraphicFramePr>
        <p:xfrm>
          <a:off x="3276002" y="2226250"/>
          <a:ext cx="3383280" cy="574132"/>
        </p:xfrm>
        <a:graphic>
          <a:graphicData uri="http://schemas.openxmlformats.org/presentationml/2006/ole">
            <mc:AlternateContent xmlns:mc="http://schemas.openxmlformats.org/markup-compatibility/2006">
              <mc:Choice xmlns:v="urn:schemas-microsoft-com:vml" Requires="v">
                <p:oleObj spid="_x0000_s4098" name="Equation" r:id="rId5" imgW="1536033" imgH="266584" progId="Equation.DSMT4">
                  <p:embed/>
                </p:oleObj>
              </mc:Choice>
              <mc:Fallback>
                <p:oleObj name="Equation" r:id="rId5" imgW="1536033" imgH="266584" progId="Equation.DSMT4">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002" y="2226250"/>
                        <a:ext cx="3383280" cy="5741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a:extLst>
              <a:ext uri="{FF2B5EF4-FFF2-40B4-BE49-F238E27FC236}">
                <a16:creationId xmlns:a16="http://schemas.microsoft.com/office/drawing/2014/main" id="{81EA1E20-6C0C-4E03-9B9E-D9D6F7C3FD5C}"/>
              </a:ext>
            </a:extLst>
          </p:cNvPr>
          <p:cNvGraphicFramePr>
            <a:graphicFrameLocks noChangeAspect="1"/>
          </p:cNvGraphicFramePr>
          <p:nvPr>
            <p:extLst>
              <p:ext uri="{D42A27DB-BD31-4B8C-83A1-F6EECF244321}">
                <p14:modId xmlns:p14="http://schemas.microsoft.com/office/powerpoint/2010/main" val="1219410062"/>
              </p:ext>
            </p:extLst>
          </p:nvPr>
        </p:nvGraphicFramePr>
        <p:xfrm>
          <a:off x="4350057" y="3008933"/>
          <a:ext cx="3108960" cy="417311"/>
        </p:xfrm>
        <a:graphic>
          <a:graphicData uri="http://schemas.openxmlformats.org/presentationml/2006/ole">
            <mc:AlternateContent xmlns:mc="http://schemas.openxmlformats.org/markup-compatibility/2006">
              <mc:Choice xmlns:v="urn:schemas-microsoft-com:vml" Requires="v">
                <p:oleObj spid="_x0000_s4099" name="Equation" r:id="rId7" imgW="1397000" imgH="190500" progId="Equation.DSMT4">
                  <p:embed/>
                </p:oleObj>
              </mc:Choice>
              <mc:Fallback>
                <p:oleObj name="Equation" r:id="rId7" imgW="1397000" imgH="190500" progId="Equation.DSMT4">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50057" y="3008933"/>
                        <a:ext cx="3108960" cy="41731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a:extLst>
              <a:ext uri="{FF2B5EF4-FFF2-40B4-BE49-F238E27FC236}">
                <a16:creationId xmlns:a16="http://schemas.microsoft.com/office/drawing/2014/main" id="{92C610B2-225A-4445-AE38-EC3110B2B4B6}"/>
              </a:ext>
            </a:extLst>
          </p:cNvPr>
          <p:cNvGraphicFramePr>
            <a:graphicFrameLocks noChangeAspect="1"/>
          </p:cNvGraphicFramePr>
          <p:nvPr>
            <p:extLst>
              <p:ext uri="{D42A27DB-BD31-4B8C-83A1-F6EECF244321}">
                <p14:modId xmlns:p14="http://schemas.microsoft.com/office/powerpoint/2010/main" val="3238537064"/>
              </p:ext>
            </p:extLst>
          </p:nvPr>
        </p:nvGraphicFramePr>
        <p:xfrm>
          <a:off x="4386527" y="3749150"/>
          <a:ext cx="2011680" cy="423513"/>
        </p:xfrm>
        <a:graphic>
          <a:graphicData uri="http://schemas.openxmlformats.org/presentationml/2006/ole">
            <mc:AlternateContent xmlns:mc="http://schemas.openxmlformats.org/markup-compatibility/2006">
              <mc:Choice xmlns:v="urn:schemas-microsoft-com:vml" Requires="v">
                <p:oleObj spid="_x0000_s4100" name="Equation" r:id="rId9" imgW="889000" imgH="190500" progId="Equation.DSMT4">
                  <p:embed/>
                </p:oleObj>
              </mc:Choice>
              <mc:Fallback>
                <p:oleObj name="Equation" r:id="rId9" imgW="889000" imgH="190500" progId="Equation.DSMT4">
                  <p:embed/>
                  <p:pic>
                    <p:nvPicPr>
                      <p:cNvPr id="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86527" y="3749150"/>
                        <a:ext cx="2011680" cy="423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a:extLst>
              <a:ext uri="{FF2B5EF4-FFF2-40B4-BE49-F238E27FC236}">
                <a16:creationId xmlns:a16="http://schemas.microsoft.com/office/drawing/2014/main" id="{E0C9DF27-9BDD-4086-9B87-D201065140C4}"/>
              </a:ext>
            </a:extLst>
          </p:cNvPr>
          <p:cNvGraphicFramePr>
            <a:graphicFrameLocks noChangeAspect="1"/>
          </p:cNvGraphicFramePr>
          <p:nvPr>
            <p:extLst>
              <p:ext uri="{D42A27DB-BD31-4B8C-83A1-F6EECF244321}">
                <p14:modId xmlns:p14="http://schemas.microsoft.com/office/powerpoint/2010/main" val="3981503740"/>
              </p:ext>
            </p:extLst>
          </p:nvPr>
        </p:nvGraphicFramePr>
        <p:xfrm>
          <a:off x="5344474" y="4578753"/>
          <a:ext cx="2011680" cy="423513"/>
        </p:xfrm>
        <a:graphic>
          <a:graphicData uri="http://schemas.openxmlformats.org/presentationml/2006/ole">
            <mc:AlternateContent xmlns:mc="http://schemas.openxmlformats.org/markup-compatibility/2006">
              <mc:Choice xmlns:v="urn:schemas-microsoft-com:vml" Requires="v">
                <p:oleObj spid="_x0000_s4101" name="Equation" r:id="rId11" imgW="889000" imgH="190500" progId="Equation.DSMT4">
                  <p:embed/>
                </p:oleObj>
              </mc:Choice>
              <mc:Fallback>
                <p:oleObj name="Equation" r:id="rId11" imgW="889000" imgH="190500" progId="Equation.DSMT4">
                  <p:embed/>
                  <p:pic>
                    <p:nvPicPr>
                      <p:cNvPr id="0" name="Object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44474" y="4578753"/>
                        <a:ext cx="2011680" cy="423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Object 17">
            <a:extLst>
              <a:ext uri="{FF2B5EF4-FFF2-40B4-BE49-F238E27FC236}">
                <a16:creationId xmlns:a16="http://schemas.microsoft.com/office/drawing/2014/main" id="{DD8D74F9-E8F4-4BA2-97A7-75BF170FEED2}"/>
              </a:ext>
            </a:extLst>
          </p:cNvPr>
          <p:cNvGraphicFramePr>
            <a:graphicFrameLocks noChangeAspect="1"/>
          </p:cNvGraphicFramePr>
          <p:nvPr>
            <p:extLst>
              <p:ext uri="{D42A27DB-BD31-4B8C-83A1-F6EECF244321}">
                <p14:modId xmlns:p14="http://schemas.microsoft.com/office/powerpoint/2010/main" val="2012555167"/>
              </p:ext>
            </p:extLst>
          </p:nvPr>
        </p:nvGraphicFramePr>
        <p:xfrm>
          <a:off x="5375446" y="5336649"/>
          <a:ext cx="1097280" cy="414068"/>
        </p:xfrm>
        <a:graphic>
          <a:graphicData uri="http://schemas.openxmlformats.org/presentationml/2006/ole">
            <mc:AlternateContent xmlns:mc="http://schemas.openxmlformats.org/markup-compatibility/2006">
              <mc:Choice xmlns:v="urn:schemas-microsoft-com:vml" Requires="v">
                <p:oleObj spid="_x0000_s4102" name="Equation" r:id="rId13" imgW="482391" imgH="190417" progId="Equation.DSMT4">
                  <p:embed/>
                </p:oleObj>
              </mc:Choice>
              <mc:Fallback>
                <p:oleObj name="Equation" r:id="rId13" imgW="482391" imgH="190417" progId="Equation.DSMT4">
                  <p:embed/>
                  <p:pic>
                    <p:nvPicPr>
                      <p:cNvPr id="0" name="Object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75446" y="5336649"/>
                        <a:ext cx="1097280" cy="4140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18">
            <a:extLst>
              <a:ext uri="{FF2B5EF4-FFF2-40B4-BE49-F238E27FC236}">
                <a16:creationId xmlns:a16="http://schemas.microsoft.com/office/drawing/2014/main" id="{9A83CEC9-99A8-4394-9E20-9F382199F13F}"/>
              </a:ext>
            </a:extLst>
          </p:cNvPr>
          <p:cNvGraphicFramePr>
            <a:graphicFrameLocks noChangeAspect="1"/>
          </p:cNvGraphicFramePr>
          <p:nvPr>
            <p:extLst>
              <p:ext uri="{D42A27DB-BD31-4B8C-83A1-F6EECF244321}">
                <p14:modId xmlns:p14="http://schemas.microsoft.com/office/powerpoint/2010/main" val="1160658331"/>
              </p:ext>
            </p:extLst>
          </p:nvPr>
        </p:nvGraphicFramePr>
        <p:xfrm>
          <a:off x="4097698" y="6171147"/>
          <a:ext cx="1188720" cy="448574"/>
        </p:xfrm>
        <a:graphic>
          <a:graphicData uri="http://schemas.openxmlformats.org/presentationml/2006/ole">
            <mc:AlternateContent xmlns:mc="http://schemas.openxmlformats.org/markup-compatibility/2006">
              <mc:Choice xmlns:v="urn:schemas-microsoft-com:vml" Requires="v">
                <p:oleObj spid="_x0000_s4103" name="Equation" r:id="rId15" imgW="482391" imgH="190417" progId="Equation.DSMT4">
                  <p:embed/>
                </p:oleObj>
              </mc:Choice>
              <mc:Fallback>
                <p:oleObj name="Equation" r:id="rId15" imgW="482391" imgH="190417" progId="Equation.DSMT4">
                  <p:embed/>
                  <p:pic>
                    <p:nvPicPr>
                      <p:cNvPr id="0" name="Object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097698" y="6171147"/>
                        <a:ext cx="1188720" cy="4485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Rectangle 7">
            <a:extLst>
              <a:ext uri="{FF2B5EF4-FFF2-40B4-BE49-F238E27FC236}">
                <a16:creationId xmlns:a16="http://schemas.microsoft.com/office/drawing/2014/main" id="{6B53A06F-8513-4AD9-B9D2-190FEE66D92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1" name="Rectangle 8">
            <a:extLst>
              <a:ext uri="{FF2B5EF4-FFF2-40B4-BE49-F238E27FC236}">
                <a16:creationId xmlns:a16="http://schemas.microsoft.com/office/drawing/2014/main" id="{355403F5-CC5A-45EC-8011-18A671A551AD}"/>
              </a:ext>
            </a:extLst>
          </p:cNvPr>
          <p:cNvSpPr>
            <a:spLocks noChangeArrowheads="1"/>
          </p:cNvSpPr>
          <p:nvPr/>
        </p:nvSpPr>
        <p:spPr bwMode="auto">
          <a:xfrm>
            <a:off x="0" y="7239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sp>
        <p:nvSpPr>
          <p:cNvPr id="22" name="Rectangle 9">
            <a:extLst>
              <a:ext uri="{FF2B5EF4-FFF2-40B4-BE49-F238E27FC236}">
                <a16:creationId xmlns:a16="http://schemas.microsoft.com/office/drawing/2014/main" id="{C07AF3FD-D188-45D3-9DB2-B5CA00D049D9}"/>
              </a:ext>
            </a:extLst>
          </p:cNvPr>
          <p:cNvSpPr>
            <a:spLocks noChangeArrowheads="1"/>
          </p:cNvSpPr>
          <p:nvPr/>
        </p:nvSpPr>
        <p:spPr bwMode="auto">
          <a:xfrm>
            <a:off x="0" y="13716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sp>
        <p:nvSpPr>
          <p:cNvPr id="23" name="Rectangle 10">
            <a:extLst>
              <a:ext uri="{FF2B5EF4-FFF2-40B4-BE49-F238E27FC236}">
                <a16:creationId xmlns:a16="http://schemas.microsoft.com/office/drawing/2014/main" id="{7B7A9EBE-E3C6-4829-B9CE-84ED5F75E539}"/>
              </a:ext>
            </a:extLst>
          </p:cNvPr>
          <p:cNvSpPr>
            <a:spLocks noChangeArrowheads="1"/>
          </p:cNvSpPr>
          <p:nvPr/>
        </p:nvSpPr>
        <p:spPr bwMode="auto">
          <a:xfrm>
            <a:off x="0" y="20193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5" name="Rectangle 12">
            <a:extLst>
              <a:ext uri="{FF2B5EF4-FFF2-40B4-BE49-F238E27FC236}">
                <a16:creationId xmlns:a16="http://schemas.microsoft.com/office/drawing/2014/main" id="{0675F0EC-E293-44A2-A980-8DB64C590A99}"/>
              </a:ext>
            </a:extLst>
          </p:cNvPr>
          <p:cNvSpPr>
            <a:spLocks noChangeArrowheads="1"/>
          </p:cNvSpPr>
          <p:nvPr/>
        </p:nvSpPr>
        <p:spPr bwMode="auto">
          <a:xfrm>
            <a:off x="3269194" y="6135955"/>
            <a:ext cx="82426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0000"/>
                </a:solidFill>
                <a:effectLst/>
                <a:latin typeface="Arial" panose="020B0604020202020204" pitchFamily="34" charset="0"/>
                <a:ea typeface="Times New Roman" panose="02020603050405020304" pitchFamily="18" charset="0"/>
                <a:cs typeface="Arial" panose="020B0604020202020204" pitchFamily="34" charset="0"/>
              </a:rPr>
              <a:t>Vậy</a:t>
            </a:r>
            <a:endParaRPr kumimoji="0" lang="en-US" altLang="en-US" sz="1800" b="1" i="0" u="none" strike="noStrike" cap="none" normalizeH="0" baseline="0">
              <a:ln>
                <a:noFill/>
              </a:ln>
              <a:solidFill>
                <a:srgbClr val="FF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62327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750"/>
                                        <p:tgtEl>
                                          <p:spTgt spid="5"/>
                                        </p:tgtEl>
                                      </p:cBhvr>
                                    </p:animEffect>
                                  </p:childTnLst>
                                </p:cTn>
                              </p:par>
                            </p:childTnLst>
                          </p:cTn>
                        </p:par>
                        <p:par>
                          <p:cTn id="12" fill="hold">
                            <p:stCondLst>
                              <p:cond delay="125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750"/>
                                        <p:tgtEl>
                                          <p:spTgt spid="6"/>
                                        </p:tgtEl>
                                      </p:cBhvr>
                                    </p:animEffect>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750"/>
                                        <p:tgtEl>
                                          <p:spTgt spid="8"/>
                                        </p:tgtEl>
                                      </p:cBhvr>
                                    </p:animEffect>
                                  </p:childTnLst>
                                </p:cTn>
                              </p:par>
                            </p:childTnLst>
                          </p:cTn>
                        </p:par>
                        <p:par>
                          <p:cTn id="20" fill="hold">
                            <p:stCondLst>
                              <p:cond delay="2750"/>
                            </p:stCondLst>
                            <p:childTnLst>
                              <p:par>
                                <p:cTn id="21" presetID="22" presetClass="entr" presetSubtype="4"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750"/>
                                        <p:tgtEl>
                                          <p:spTgt spid="9"/>
                                        </p:tgtEl>
                                      </p:cBhvr>
                                    </p:animEffect>
                                  </p:childTnLst>
                                </p:cTn>
                              </p:par>
                            </p:childTnLst>
                          </p:cTn>
                        </p:par>
                        <p:par>
                          <p:cTn id="24" fill="hold">
                            <p:stCondLst>
                              <p:cond delay="35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750"/>
                                        <p:tgtEl>
                                          <p:spTgt spid="18"/>
                                        </p:tgtEl>
                                      </p:cBhvr>
                                    </p:animEffect>
                                  </p:childTnLst>
                                </p:cTn>
                              </p:par>
                            </p:childTnLst>
                          </p:cTn>
                        </p:par>
                        <p:par>
                          <p:cTn id="28" fill="hold">
                            <p:stCondLst>
                              <p:cond delay="4250"/>
                            </p:stCondLst>
                            <p:childTnLst>
                              <p:par>
                                <p:cTn id="29" presetID="22" presetClass="entr" presetSubtype="4"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750"/>
                                        <p:tgtEl>
                                          <p:spTgt spid="19"/>
                                        </p:tgtEl>
                                      </p:cBhvr>
                                    </p:animEffect>
                                  </p:childTnLst>
                                </p:cTn>
                              </p:par>
                            </p:childTnLst>
                          </p:cTn>
                        </p:par>
                        <p:par>
                          <p:cTn id="32" fill="hold">
                            <p:stCondLst>
                              <p:cond delay="5000"/>
                            </p:stCondLst>
                            <p:childTnLst>
                              <p:par>
                                <p:cTn id="33" presetID="22" presetClass="entr" presetSubtype="4"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down)">
                                      <p:cBhvr>
                                        <p:cTn id="35"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43DF43-B6F7-425E-8276-999CE3FBE3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1" y="866274"/>
            <a:ext cx="12192000" cy="6015789"/>
          </a:xfrm>
          <a:prstGeom prst="rect">
            <a:avLst/>
          </a:prstGeom>
        </p:spPr>
      </p:pic>
      <p:pic>
        <p:nvPicPr>
          <p:cNvPr id="29" name="Ghen-Co-Vy-MIN-ERIK">
            <a:hlinkClick r:id="" action="ppaction://media"/>
            <a:extLst>
              <a:ext uri="{FF2B5EF4-FFF2-40B4-BE49-F238E27FC236}">
                <a16:creationId xmlns:a16="http://schemas.microsoft.com/office/drawing/2014/main" id="{A165C587-C185-454F-9968-B20130E6B8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2938" y="1006625"/>
            <a:ext cx="457200" cy="457200"/>
          </a:xfrm>
          <a:prstGeom prst="rect">
            <a:avLst/>
          </a:prstGeom>
        </p:spPr>
      </p:pic>
      <p:pic>
        <p:nvPicPr>
          <p:cNvPr id="31" name="Picture 30">
            <a:hlinkClick r:id="rId6" action="ppaction://hlinksldjump"/>
            <a:extLst>
              <a:ext uri="{FF2B5EF4-FFF2-40B4-BE49-F238E27FC236}">
                <a16:creationId xmlns:a16="http://schemas.microsoft.com/office/drawing/2014/main" id="{80E3ADB4-6837-4F51-B3B2-FB7C939C4BE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9315" t="62197" r="38456" b="16132"/>
          <a:stretch/>
        </p:blipFill>
        <p:spPr>
          <a:xfrm>
            <a:off x="5111620" y="3505200"/>
            <a:ext cx="2051180" cy="957006"/>
          </a:xfrm>
          <a:prstGeom prst="rect">
            <a:avLst/>
          </a:prstGeom>
        </p:spPr>
      </p:pic>
      <p:sp>
        <p:nvSpPr>
          <p:cNvPr id="2" name="TextBox 1"/>
          <p:cNvSpPr txBox="1"/>
          <p:nvPr/>
        </p:nvSpPr>
        <p:spPr>
          <a:xfrm>
            <a:off x="1707331" y="108152"/>
            <a:ext cx="8777339" cy="646331"/>
          </a:xfrm>
          <a:prstGeom prst="rect">
            <a:avLst/>
          </a:prstGeom>
          <a:solidFill>
            <a:schemeClr val="accent6">
              <a:lumMod val="60000"/>
              <a:lumOff val="40000"/>
            </a:schemeClr>
          </a:solidFill>
        </p:spPr>
        <p:txBody>
          <a:bodyPr wrap="none" rtlCol="0">
            <a:spAutoFit/>
          </a:bodyPr>
          <a:lstStyle/>
          <a:p>
            <a:pPr eaLnBrk="0" fontAlgn="base" hangingPunct="0">
              <a:spcBef>
                <a:spcPct val="0"/>
              </a:spcBef>
              <a:spcAft>
                <a:spcPct val="0"/>
              </a:spcAft>
              <a:defRPr/>
            </a:pPr>
            <a:r>
              <a:rPr lang="en-US" sz="3600" b="1">
                <a:solidFill>
                  <a:srgbClr val="3333FF"/>
                </a:solidFill>
                <a:latin typeface="Arial" panose="020B0604020202020204" pitchFamily="34" charset="0"/>
                <a:cs typeface="Arial" panose="020B0604020202020204" pitchFamily="34" charset="0"/>
              </a:rPr>
              <a:t>CÙNG ĐOÀN KẾT ĐÁNH BAY CORONA</a:t>
            </a:r>
          </a:p>
        </p:txBody>
      </p:sp>
      <p:sp>
        <p:nvSpPr>
          <p:cNvPr id="3" name="Arrow: Pentagon 2">
            <a:hlinkClick r:id="rId8" action="ppaction://hlinksldjump"/>
            <a:extLst>
              <a:ext uri="{FF2B5EF4-FFF2-40B4-BE49-F238E27FC236}">
                <a16:creationId xmlns:a16="http://schemas.microsoft.com/office/drawing/2014/main" id="{B1CFD2C3-22F7-4CBA-A18C-2F412BDD211A}"/>
              </a:ext>
            </a:extLst>
          </p:cNvPr>
          <p:cNvSpPr/>
          <p:nvPr/>
        </p:nvSpPr>
        <p:spPr bwMode="auto">
          <a:xfrm>
            <a:off x="10820400" y="6248400"/>
            <a:ext cx="1143000" cy="461211"/>
          </a:xfrm>
          <a:prstGeom prst="homePlate">
            <a:avLst/>
          </a:prstGeom>
          <a:solidFill>
            <a:srgbClr val="FF9999"/>
          </a:solidFill>
          <a:ln w="9525">
            <a:solidFill>
              <a:srgbClr val="FFFF00"/>
            </a:solidFill>
            <a:miter lim="800000"/>
            <a:headEnd/>
            <a:tailEnd/>
          </a:ln>
        </p:spPr>
        <p:txBody>
          <a:bodyPr wrap="none" rtlCol="0" anchor="ctr"/>
          <a:lstStyle/>
          <a:p>
            <a:pPr algn="ctr"/>
            <a:r>
              <a:rPr lang="en-US" sz="2800" b="1">
                <a:ln w="12700" cmpd="sng">
                  <a:solidFill>
                    <a:srgbClr val="FF0000"/>
                  </a:solidFill>
                  <a:prstDash val="solid"/>
                </a:ln>
                <a:solidFill>
                  <a:srgbClr val="FF0000"/>
                </a:solidFill>
                <a:latin typeface="Times New Roman" panose="02020603050405020304" pitchFamily="18" charset="0"/>
                <a:cs typeface="Times New Roman" panose="02020603050405020304" pitchFamily="18" charset="0"/>
              </a:rPr>
              <a:t>Thể lệ</a:t>
            </a:r>
          </a:p>
        </p:txBody>
      </p:sp>
    </p:spTree>
    <p:extLst>
      <p:ext uri="{BB962C8B-B14F-4D97-AF65-F5344CB8AC3E}">
        <p14:creationId xmlns:p14="http://schemas.microsoft.com/office/powerpoint/2010/main" val="34549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par>
                                <p:cTn id="7" presetID="32" presetClass="emph" presetSubtype="0" repeatCount="indefinite" nodeType="withEffect">
                                  <p:stCondLst>
                                    <p:cond delay="0"/>
                                  </p:stCondLst>
                                  <p:endCondLst>
                                    <p:cond evt="onNext" delay="0">
                                      <p:tgtEl>
                                        <p:sldTgt/>
                                      </p:tgtEl>
                                    </p:cond>
                                  </p:endCondLst>
                                  <p:childTnLst>
                                    <p:animRot by="120000">
                                      <p:cBhvr>
                                        <p:cTn id="8" dur="100" fill="hold">
                                          <p:stCondLst>
                                            <p:cond delay="0"/>
                                          </p:stCondLst>
                                        </p:cTn>
                                        <p:tgtEl>
                                          <p:spTgt spid="31"/>
                                        </p:tgtEl>
                                        <p:attrNameLst>
                                          <p:attrName>r</p:attrName>
                                        </p:attrNameLst>
                                      </p:cBhvr>
                                    </p:animRot>
                                    <p:animRot by="-240000">
                                      <p:cBhvr>
                                        <p:cTn id="9" dur="200" fill="hold">
                                          <p:stCondLst>
                                            <p:cond delay="200"/>
                                          </p:stCondLst>
                                        </p:cTn>
                                        <p:tgtEl>
                                          <p:spTgt spid="31"/>
                                        </p:tgtEl>
                                        <p:attrNameLst>
                                          <p:attrName>r</p:attrName>
                                        </p:attrNameLst>
                                      </p:cBhvr>
                                    </p:animRot>
                                    <p:animRot by="240000">
                                      <p:cBhvr>
                                        <p:cTn id="10" dur="200" fill="hold">
                                          <p:stCondLst>
                                            <p:cond delay="400"/>
                                          </p:stCondLst>
                                        </p:cTn>
                                        <p:tgtEl>
                                          <p:spTgt spid="31"/>
                                        </p:tgtEl>
                                        <p:attrNameLst>
                                          <p:attrName>r</p:attrName>
                                        </p:attrNameLst>
                                      </p:cBhvr>
                                    </p:animRot>
                                    <p:animRot by="-240000">
                                      <p:cBhvr>
                                        <p:cTn id="11" dur="200" fill="hold">
                                          <p:stCondLst>
                                            <p:cond delay="600"/>
                                          </p:stCondLst>
                                        </p:cTn>
                                        <p:tgtEl>
                                          <p:spTgt spid="31"/>
                                        </p:tgtEl>
                                        <p:attrNameLst>
                                          <p:attrName>r</p:attrName>
                                        </p:attrNameLst>
                                      </p:cBhvr>
                                    </p:animRot>
                                    <p:animRot by="120000">
                                      <p:cBhvr>
                                        <p:cTn id="12" dur="200" fill="hold">
                                          <p:stCondLst>
                                            <p:cond delay="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13" fill="hold" display="0">
                  <p:stCondLst>
                    <p:cond delay="indefinite"/>
                  </p:stCondLst>
                  <p:endCondLst>
                    <p:cond evt="onStopAudio" delay="0">
                      <p:tgtEl>
                        <p:sldTgt/>
                      </p:tgtEl>
                    </p:cond>
                  </p:endCondLst>
                </p:cTn>
                <p:tgtEl>
                  <p:spTgt spid="2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4E208DDE-5F53-487A-916C-A3AE276FA6AD}"/>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l="20349" r="20345" b="-4"/>
          <a:stretch/>
        </p:blipFill>
        <p:spPr>
          <a:xfrm>
            <a:off x="1153627" y="2784661"/>
            <a:ext cx="2733846" cy="310356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Background pattern&#10;&#10;Description automatically generated">
            <a:extLst>
              <a:ext uri="{FF2B5EF4-FFF2-40B4-BE49-F238E27FC236}">
                <a16:creationId xmlns:a16="http://schemas.microsoft.com/office/drawing/2014/main" id="{65A14FCB-5569-4268-AF8B-502D9EF6E73E}"/>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l="17382" r="20120" b="2"/>
          <a:stretch/>
        </p:blipFill>
        <p:spPr>
          <a:xfrm>
            <a:off x="3458133" y="1905000"/>
            <a:ext cx="4577519" cy="457751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17" name="Picture 16"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88658" y="2042477"/>
            <a:ext cx="3103563" cy="3103563"/>
          </a:xfrm>
          <a:prstGeom prst="rect">
            <a:avLst/>
          </a:prstGeom>
        </p:spPr>
      </p:pic>
      <p:grpSp>
        <p:nvGrpSpPr>
          <p:cNvPr id="4" name="Group 3"/>
          <p:cNvGrpSpPr/>
          <p:nvPr/>
        </p:nvGrpSpPr>
        <p:grpSpPr>
          <a:xfrm>
            <a:off x="7467600" y="2451691"/>
            <a:ext cx="3366839" cy="3730712"/>
            <a:chOff x="7467600" y="2451691"/>
            <a:chExt cx="3366839" cy="3730712"/>
          </a:xfrm>
        </p:grpSpPr>
        <p:pic>
          <p:nvPicPr>
            <p:cNvPr id="8" name="Picture 7" descr="Background pattern&#10;&#10;Description automatically generated">
              <a:extLst>
                <a:ext uri="{FF2B5EF4-FFF2-40B4-BE49-F238E27FC236}">
                  <a16:creationId xmlns:a16="http://schemas.microsoft.com/office/drawing/2014/main" id="{EEA75D7F-8BEB-403A-A7C2-DC62D23C83A4}"/>
                </a:ext>
              </a:extLst>
            </p:cNvPr>
            <p:cNvPicPr>
              <a:picLocks noChangeAspect="1"/>
            </p:cNvPicPr>
            <p:nvPr/>
          </p:nvPicPr>
          <p:blipFill rotWithShape="1">
            <a:blip r:embed="rId8" cstate="print">
              <a:extLst>
                <a:ext uri="{28A0092B-C50C-407E-A947-70E740481C1C}">
                  <a14:useLocalDpi xmlns:a14="http://schemas.microsoft.com/office/drawing/2010/main" val="0"/>
                </a:ext>
                <a:ext uri="{837473B0-CC2E-450A-ABE3-18F120FF3D39}">
                  <a1611:picAttrSrcUrl xmlns:a1611="http://schemas.microsoft.com/office/drawing/2016/11/main" xmlns="" r:id="rId9"/>
                </a:ext>
              </a:extLst>
            </a:blip>
            <a:srcRect l="36012" r="14448" b="2"/>
            <a:stretch/>
          </p:blipFill>
          <p:spPr>
            <a:xfrm>
              <a:off x="7560499" y="2451691"/>
              <a:ext cx="3273940" cy="3730712"/>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3" name="Picture 12">
              <a:extLst>
                <a:ext uri="{FF2B5EF4-FFF2-40B4-BE49-F238E27FC236}">
                  <a16:creationId xmlns:a16="http://schemas.microsoft.com/office/drawing/2014/main" id="{453B174F-EE32-44C0-AEBD-2414C6D6BB2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7467600" y="2641977"/>
              <a:ext cx="3103563" cy="3103563"/>
            </a:xfrm>
            <a:prstGeom prst="rect">
              <a:avLst/>
            </a:prstGeom>
          </p:spPr>
        </p:pic>
      </p:grpSp>
      <p:pic>
        <p:nvPicPr>
          <p:cNvPr id="15" name="Picture 14">
            <a:extLst>
              <a:ext uri="{FF2B5EF4-FFF2-40B4-BE49-F238E27FC236}">
                <a16:creationId xmlns:a16="http://schemas.microsoft.com/office/drawing/2014/main" id="{F5F0387D-CEB3-4D01-B097-E93181CF9E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75826" y="2983406"/>
            <a:ext cx="2082307" cy="2082307"/>
          </a:xfrm>
          <a:prstGeom prst="rect">
            <a:avLst/>
          </a:prstGeom>
        </p:spPr>
      </p:pic>
      <p:sp>
        <p:nvSpPr>
          <p:cNvPr id="12" name="Freeform: Shape 11">
            <a:extLst>
              <a:ext uri="{FF2B5EF4-FFF2-40B4-BE49-F238E27FC236}">
                <a16:creationId xmlns:a16="http://schemas.microsoft.com/office/drawing/2014/main" id="{8393A647-F1D0-4A88-8DF7-6E5578A89569}"/>
              </a:ext>
            </a:extLst>
          </p:cNvPr>
          <p:cNvSpPr/>
          <p:nvPr/>
        </p:nvSpPr>
        <p:spPr>
          <a:xfrm rot="5400000">
            <a:off x="-187907" y="184860"/>
            <a:ext cx="3103562" cy="2733845"/>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pic>
        <p:nvPicPr>
          <p:cNvPr id="6" name="Picture 5">
            <a:extLst>
              <a:ext uri="{FF2B5EF4-FFF2-40B4-BE49-F238E27FC236}">
                <a16:creationId xmlns:a16="http://schemas.microsoft.com/office/drawing/2014/main" id="{551E4DC2-0B49-4FB2-B8C1-231C030CAE4B}"/>
              </a:ext>
            </a:extLst>
          </p:cNvPr>
          <p:cNvPicPr>
            <a:picLocks noChangeAspect="1"/>
          </p:cNvPicPr>
          <p:nvPr/>
        </p:nvPicPr>
        <p:blipFill>
          <a:blip r:embed="rId12"/>
          <a:stretch>
            <a:fillRect/>
          </a:stretch>
        </p:blipFill>
        <p:spPr>
          <a:xfrm>
            <a:off x="1779151" y="835303"/>
            <a:ext cx="2700762" cy="1847248"/>
          </a:xfrm>
          <a:prstGeom prst="rect">
            <a:avLst/>
          </a:prstGeom>
        </p:spPr>
      </p:pic>
      <p:pic>
        <p:nvPicPr>
          <p:cNvPr id="7" name="Picture 6">
            <a:extLst>
              <a:ext uri="{FF2B5EF4-FFF2-40B4-BE49-F238E27FC236}">
                <a16:creationId xmlns:a16="http://schemas.microsoft.com/office/drawing/2014/main" id="{75CBC910-51FE-44A7-A09E-097F9F57527C}"/>
              </a:ext>
            </a:extLst>
          </p:cNvPr>
          <p:cNvPicPr>
            <a:picLocks noChangeAspect="1"/>
          </p:cNvPicPr>
          <p:nvPr/>
        </p:nvPicPr>
        <p:blipFill>
          <a:blip r:embed="rId13"/>
          <a:stretch>
            <a:fillRect/>
          </a:stretch>
        </p:blipFill>
        <p:spPr>
          <a:xfrm>
            <a:off x="5154631" y="81140"/>
            <a:ext cx="2700762" cy="1847248"/>
          </a:xfrm>
          <a:prstGeom prst="rect">
            <a:avLst/>
          </a:prstGeom>
        </p:spPr>
      </p:pic>
      <p:pic>
        <p:nvPicPr>
          <p:cNvPr id="9" name="Picture 8">
            <a:extLst>
              <a:ext uri="{FF2B5EF4-FFF2-40B4-BE49-F238E27FC236}">
                <a16:creationId xmlns:a16="http://schemas.microsoft.com/office/drawing/2014/main" id="{CB4DEC2C-107C-4E99-A056-D6622B336243}"/>
              </a:ext>
            </a:extLst>
          </p:cNvPr>
          <p:cNvPicPr>
            <a:picLocks noChangeAspect="1"/>
          </p:cNvPicPr>
          <p:nvPr/>
        </p:nvPicPr>
        <p:blipFill>
          <a:blip r:embed="rId14"/>
          <a:stretch>
            <a:fillRect/>
          </a:stretch>
        </p:blipFill>
        <p:spPr>
          <a:xfrm>
            <a:off x="8382000" y="509300"/>
            <a:ext cx="2901948" cy="1847248"/>
          </a:xfrm>
          <a:prstGeom prst="rect">
            <a:avLst/>
          </a:prstGeom>
        </p:spPr>
      </p:pic>
      <p:sp>
        <p:nvSpPr>
          <p:cNvPr id="2" name="TextBox 1"/>
          <p:cNvSpPr txBox="1"/>
          <p:nvPr/>
        </p:nvSpPr>
        <p:spPr>
          <a:xfrm rot="18729862">
            <a:off x="-178653" y="807630"/>
            <a:ext cx="2278076" cy="584775"/>
          </a:xfrm>
          <a:prstGeom prst="rect">
            <a:avLst/>
          </a:prstGeom>
          <a:noFill/>
        </p:spPr>
        <p:txBody>
          <a:bodyPr wrap="square" rtlCol="0">
            <a:spAutoFit/>
          </a:bodyPr>
          <a:lstStyle/>
          <a:p>
            <a:pPr algn="ctr"/>
            <a:r>
              <a:rPr lang="en-US" sz="3200" b="1">
                <a:solidFill>
                  <a:srgbClr val="FFFF00"/>
                </a:solidFill>
                <a:latin typeface="Times New Roman" panose="02020603050405020304" pitchFamily="18" charset="0"/>
                <a:cs typeface="Times New Roman" panose="02020603050405020304" pitchFamily="18" charset="0"/>
              </a:rPr>
              <a:t>Chú thích</a:t>
            </a:r>
          </a:p>
        </p:txBody>
      </p:sp>
    </p:spTree>
    <p:extLst>
      <p:ext uri="{BB962C8B-B14F-4D97-AF65-F5344CB8AC3E}">
        <p14:creationId xmlns:p14="http://schemas.microsoft.com/office/powerpoint/2010/main" val="3173704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AutoShape 6"/>
          <p:cNvSpPr>
            <a:spLocks noChangeArrowheads="1"/>
          </p:cNvSpPr>
          <p:nvPr/>
        </p:nvSpPr>
        <p:spPr bwMode="auto">
          <a:xfrm>
            <a:off x="591844" y="1296313"/>
            <a:ext cx="11049000" cy="3373902"/>
          </a:xfrm>
          <a:prstGeom prst="roundRect">
            <a:avLst>
              <a:gd name="adj" fmla="val 16667"/>
            </a:avLst>
          </a:prstGeom>
          <a:solidFill>
            <a:srgbClr val="FFFFCC"/>
          </a:solidFill>
          <a:ln w="34925" algn="ctr">
            <a:solidFill>
              <a:srgbClr val="FF0000"/>
            </a:solidFill>
            <a:round/>
            <a:headEnd/>
            <a:tailEnd/>
          </a:ln>
          <a:effectLst>
            <a:prstShdw prst="shdw17" dist="17961" dir="2700000">
              <a:srgbClr val="990000"/>
            </a:prstShdw>
          </a:effectLst>
        </p:spPr>
        <p:txBody>
          <a:bodyPr wrap="squar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50000"/>
              </a:spcBef>
              <a:spcAft>
                <a:spcPct val="0"/>
              </a:spcAft>
              <a:defRPr/>
            </a:pPr>
            <a:endParaRPr lang="en-US" altLang="en-US" b="1">
              <a:solidFill>
                <a:prstClr val="black"/>
              </a:solidFill>
            </a:endParaRPr>
          </a:p>
        </p:txBody>
      </p:sp>
      <p:sp>
        <p:nvSpPr>
          <p:cNvPr id="33795" name="Text Box 4"/>
          <p:cNvSpPr txBox="1">
            <a:spLocks noChangeArrowheads="1"/>
          </p:cNvSpPr>
          <p:nvPr/>
        </p:nvSpPr>
        <p:spPr bwMode="auto">
          <a:xfrm>
            <a:off x="838200" y="1371600"/>
            <a:ext cx="10287000" cy="327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fontAlgn="base">
              <a:spcBef>
                <a:spcPts val="600"/>
              </a:spcBef>
              <a:spcAft>
                <a:spcPct val="0"/>
              </a:spcAft>
              <a:buClr>
                <a:srgbClr val="C0504D"/>
              </a:buClr>
              <a:defRPr/>
            </a:pPr>
            <a:r>
              <a:rPr lang="en-US" altLang="en-US" b="1">
                <a:solidFill>
                  <a:srgbClr val="0000FF"/>
                </a:solidFill>
              </a:rPr>
              <a:t> </a:t>
            </a:r>
            <a:r>
              <a:rPr lang="en-US" altLang="en-US" b="1">
                <a:solidFill>
                  <a:srgbClr val="0000FF"/>
                </a:solidFill>
                <a:latin typeface="Arial" panose="020B0604020202020204" pitchFamily="34" charset="0"/>
                <a:cs typeface="Arial" panose="020B0604020202020204" pitchFamily="34" charset="0"/>
              </a:rPr>
              <a:t>- Chia lớp làm 4 đội chơi.</a:t>
            </a:r>
          </a:p>
          <a:p>
            <a:pPr algn="just" fontAlgn="base">
              <a:spcBef>
                <a:spcPts val="600"/>
              </a:spcBef>
              <a:spcAft>
                <a:spcPct val="0"/>
              </a:spcAft>
              <a:buClr>
                <a:srgbClr val="C0504D"/>
              </a:buClr>
              <a:defRPr/>
            </a:pPr>
            <a:r>
              <a:rPr lang="en-US" altLang="en-US" b="1">
                <a:solidFill>
                  <a:srgbClr val="0000FF"/>
                </a:solidFill>
                <a:latin typeface="Arial" panose="020B0604020202020204" pitchFamily="34" charset="0"/>
                <a:cs typeface="Arial" panose="020B0604020202020204" pitchFamily="34" charset="0"/>
              </a:rPr>
              <a:t> - Các đội chơi cần giúp bác sĩ đánh bay corona bằng cách trả lời</a:t>
            </a:r>
          </a:p>
          <a:p>
            <a:pPr algn="just" fontAlgn="base">
              <a:spcBef>
                <a:spcPts val="600"/>
              </a:spcBef>
              <a:spcAft>
                <a:spcPct val="0"/>
              </a:spcAft>
              <a:buClr>
                <a:srgbClr val="C0504D"/>
              </a:buClr>
              <a:defRPr/>
            </a:pPr>
            <a:r>
              <a:rPr lang="en-US" altLang="en-US" b="1">
                <a:solidFill>
                  <a:srgbClr val="0000FF"/>
                </a:solidFill>
                <a:latin typeface="Arial" panose="020B0604020202020204" pitchFamily="34" charset="0"/>
                <a:cs typeface="Arial" panose="020B0604020202020204" pitchFamily="34" charset="0"/>
              </a:rPr>
              <a:t>đúng các câu hỏi. </a:t>
            </a:r>
          </a:p>
          <a:p>
            <a:pPr algn="just" fontAlgn="base">
              <a:spcBef>
                <a:spcPts val="600"/>
              </a:spcBef>
              <a:spcAft>
                <a:spcPct val="0"/>
              </a:spcAft>
              <a:buClr>
                <a:srgbClr val="C0504D"/>
              </a:buClr>
              <a:defRPr/>
            </a:pPr>
            <a:r>
              <a:rPr lang="en-US" altLang="en-US" b="1">
                <a:solidFill>
                  <a:srgbClr val="0000FF"/>
                </a:solidFill>
                <a:latin typeface="Arial" panose="020B0604020202020204" pitchFamily="34" charset="0"/>
                <a:cs typeface="Arial" panose="020B0604020202020204" pitchFamily="34" charset="0"/>
              </a:rPr>
              <a:t>- Ngay sau khi GV đọc xong câu hỏi, các đội nhanh chóng thảo luận và viết câu trả lời ra bảng con rồi đồng loạt giơ đáp án mà đội mình đã chọn. Mỗi câu trả lời đúng sẽ nhận số điểm tương ứng ghi trên màn hình. Đội thắng cuộc là đội có tổng số điểm cao nhất. Hãy nhấn nút START để bắt đầu chơi.</a:t>
            </a:r>
          </a:p>
        </p:txBody>
      </p:sp>
      <p:sp>
        <p:nvSpPr>
          <p:cNvPr id="5" name="Rectangle 4"/>
          <p:cNvSpPr/>
          <p:nvPr/>
        </p:nvSpPr>
        <p:spPr>
          <a:xfrm>
            <a:off x="2525750" y="368900"/>
            <a:ext cx="6974986" cy="923330"/>
          </a:xfrm>
          <a:prstGeom prst="rect">
            <a:avLst/>
          </a:prstGeom>
          <a:noFill/>
        </p:spPr>
        <p:txBody>
          <a:bodyPr wrap="none">
            <a:spAutoFit/>
          </a:bodyPr>
          <a:lstStyle/>
          <a:p>
            <a:pPr algn="ctr" fontAlgn="base">
              <a:spcBef>
                <a:spcPct val="50000"/>
              </a:spcBef>
              <a:spcAft>
                <a:spcPct val="0"/>
              </a:spcAft>
              <a:defRPr/>
            </a:pPr>
            <a:r>
              <a:rPr lang="en-US" sz="5400" b="1" cap="all">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Arial" panose="020B0604020202020204" pitchFamily="34" charset="0"/>
                <a:cs typeface="Arial" panose="020B0604020202020204" pitchFamily="34" charset="0"/>
              </a:rPr>
              <a:t>THỂ LỆ CuỘC CHƠI</a:t>
            </a:r>
          </a:p>
        </p:txBody>
      </p:sp>
      <p:pic>
        <p:nvPicPr>
          <p:cNvPr id="33797" name="Picture 34" descr="L">
            <a:hlinkClick r:id="rId5" action="ppaction://hlinksldjump"/>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1336044" y="6300733"/>
            <a:ext cx="60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8C0A8C3E-ACC8-41B6-AFB6-4020B6A751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01213" y="99054"/>
            <a:ext cx="1299126" cy="1044017"/>
          </a:xfrm>
          <a:prstGeom prst="rect">
            <a:avLst/>
          </a:prstGeom>
        </p:spPr>
      </p:pic>
      <p:pic>
        <p:nvPicPr>
          <p:cNvPr id="17" name="Picture 16">
            <a:extLst>
              <a:ext uri="{FF2B5EF4-FFF2-40B4-BE49-F238E27FC236}">
                <a16:creationId xmlns:a16="http://schemas.microsoft.com/office/drawing/2014/main" id="{FB468B02-62AC-4301-B22F-2FC0289561E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1029671" y="36178"/>
            <a:ext cx="1109691" cy="1044017"/>
          </a:xfrm>
          <a:prstGeom prst="rect">
            <a:avLst/>
          </a:prstGeom>
        </p:spPr>
      </p:pic>
      <p:pic>
        <p:nvPicPr>
          <p:cNvPr id="18" name="Picture 17">
            <a:extLst>
              <a:ext uri="{FF2B5EF4-FFF2-40B4-BE49-F238E27FC236}">
                <a16:creationId xmlns:a16="http://schemas.microsoft.com/office/drawing/2014/main" id="{159A3421-F326-40E8-B830-2C83919787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467600" y="5408341"/>
            <a:ext cx="1299126" cy="1044017"/>
          </a:xfrm>
          <a:prstGeom prst="rect">
            <a:avLst/>
          </a:prstGeom>
        </p:spPr>
      </p:pic>
      <p:pic>
        <p:nvPicPr>
          <p:cNvPr id="19" name="Picture 18">
            <a:extLst>
              <a:ext uri="{FF2B5EF4-FFF2-40B4-BE49-F238E27FC236}">
                <a16:creationId xmlns:a16="http://schemas.microsoft.com/office/drawing/2014/main" id="{0EEAD98F-6393-4406-A197-66A3C1234A8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7561677" y="5227124"/>
            <a:ext cx="1109691" cy="1044017"/>
          </a:xfrm>
          <a:prstGeom prst="rect">
            <a:avLst/>
          </a:prstGeom>
        </p:spPr>
      </p:pic>
      <p:pic>
        <p:nvPicPr>
          <p:cNvPr id="20" name="Picture 19">
            <a:extLst>
              <a:ext uri="{FF2B5EF4-FFF2-40B4-BE49-F238E27FC236}">
                <a16:creationId xmlns:a16="http://schemas.microsoft.com/office/drawing/2014/main" id="{B6234B03-771E-4EEE-93DE-DB13E10A87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464341" y="1676400"/>
            <a:ext cx="1299126" cy="1044017"/>
          </a:xfrm>
          <a:prstGeom prst="rect">
            <a:avLst/>
          </a:prstGeom>
        </p:spPr>
      </p:pic>
      <p:pic>
        <p:nvPicPr>
          <p:cNvPr id="23" name="Picture 22">
            <a:extLst>
              <a:ext uri="{FF2B5EF4-FFF2-40B4-BE49-F238E27FC236}">
                <a16:creationId xmlns:a16="http://schemas.microsoft.com/office/drawing/2014/main" id="{0EEAD98F-6393-4406-A197-66A3C1234A8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10499907" y="1676399"/>
            <a:ext cx="1109691" cy="1044017"/>
          </a:xfrm>
          <a:prstGeom prst="rect">
            <a:avLst/>
          </a:prstGeom>
        </p:spPr>
      </p:pic>
      <p:pic>
        <p:nvPicPr>
          <p:cNvPr id="22" name="Picture 21">
            <a:extLst>
              <a:ext uri="{FF2B5EF4-FFF2-40B4-BE49-F238E27FC236}">
                <a16:creationId xmlns:a16="http://schemas.microsoft.com/office/drawing/2014/main" id="{62EEA9B9-18D0-433F-B8AA-8BE9225D407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3073" t="47270"/>
          <a:stretch/>
        </p:blipFill>
        <p:spPr>
          <a:xfrm flipH="1">
            <a:off x="1524001" y="5080805"/>
            <a:ext cx="1512737" cy="1819399"/>
          </a:xfrm>
          <a:prstGeom prst="rect">
            <a:avLst/>
          </a:prstGeom>
        </p:spPr>
      </p:pic>
    </p:spTree>
    <p:extLst>
      <p:ext uri="{BB962C8B-B14F-4D97-AF65-F5344CB8AC3E}">
        <p14:creationId xmlns:p14="http://schemas.microsoft.com/office/powerpoint/2010/main" val="10847938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anim calcmode="lin" valueType="num">
                                      <p:cBhvr>
                                        <p:cTn id="8" dur="250" fill="hold"/>
                                        <p:tgtEl>
                                          <p:spTgt spid="16"/>
                                        </p:tgtEl>
                                        <p:attrNameLst>
                                          <p:attrName>ppt_x</p:attrName>
                                        </p:attrNameLst>
                                      </p:cBhvr>
                                      <p:tavLst>
                                        <p:tav tm="0">
                                          <p:val>
                                            <p:strVal val="#ppt_x"/>
                                          </p:val>
                                        </p:tav>
                                        <p:tav tm="100000">
                                          <p:val>
                                            <p:strVal val="#ppt_x"/>
                                          </p:val>
                                        </p:tav>
                                      </p:tavLst>
                                    </p:anim>
                                    <p:anim calcmode="lin" valueType="num">
                                      <p:cBhvr>
                                        <p:cTn id="9" dur="250" fill="hold"/>
                                        <p:tgtEl>
                                          <p:spTgt spid="1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3"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250"/>
                                        <p:tgtEl>
                                          <p:spTgt spid="18"/>
                                        </p:tgtEl>
                                      </p:cBhvr>
                                    </p:animEffect>
                                    <p:anim calcmode="lin" valueType="num">
                                      <p:cBhvr>
                                        <p:cTn id="13" dur="250" fill="hold"/>
                                        <p:tgtEl>
                                          <p:spTgt spid="18"/>
                                        </p:tgtEl>
                                        <p:attrNameLst>
                                          <p:attrName>ppt_x</p:attrName>
                                        </p:attrNameLst>
                                      </p:cBhvr>
                                      <p:tavLst>
                                        <p:tav tm="0">
                                          <p:val>
                                            <p:strVal val="#ppt_x"/>
                                          </p:val>
                                        </p:tav>
                                        <p:tav tm="100000">
                                          <p:val>
                                            <p:strVal val="#ppt_x"/>
                                          </p:val>
                                        </p:tav>
                                      </p:tavLst>
                                    </p:anim>
                                    <p:anim calcmode="lin" valueType="num">
                                      <p:cBhvr>
                                        <p:cTn id="14" dur="250" fill="hold"/>
                                        <p:tgtEl>
                                          <p:spTgt spid="1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3"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250"/>
                                        <p:tgtEl>
                                          <p:spTgt spid="20"/>
                                        </p:tgtEl>
                                      </p:cBhvr>
                                    </p:animEffect>
                                    <p:anim calcmode="lin" valueType="num">
                                      <p:cBhvr>
                                        <p:cTn id="18" dur="250" fill="hold"/>
                                        <p:tgtEl>
                                          <p:spTgt spid="20"/>
                                        </p:tgtEl>
                                        <p:attrNameLst>
                                          <p:attrName>ppt_x</p:attrName>
                                        </p:attrNameLst>
                                      </p:cBhvr>
                                      <p:tavLst>
                                        <p:tav tm="0">
                                          <p:val>
                                            <p:strVal val="#ppt_x"/>
                                          </p:val>
                                        </p:tav>
                                        <p:tav tm="100000">
                                          <p:val>
                                            <p:strVal val="#ppt_x"/>
                                          </p:val>
                                        </p:tav>
                                      </p:tavLst>
                                    </p:anim>
                                    <p:anim calcmode="lin" valueType="num">
                                      <p:cBhvr>
                                        <p:cTn id="19" dur="250" fill="hold"/>
                                        <p:tgtEl>
                                          <p:spTgt spid="2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3" name="bomb.wav"/>
                                        </p:tgtEl>
                                      </p:cMediaNode>
                                    </p:audio>
                                  </p:subTnLst>
                                </p:cTn>
                              </p:par>
                            </p:childTnLst>
                          </p:cTn>
                        </p:par>
                      </p:childTnLst>
                    </p:cTn>
                  </p:par>
                  <p:par>
                    <p:cTn id="20" fill="hold">
                      <p:stCondLst>
                        <p:cond delay="indefinite"/>
                      </p:stCondLst>
                      <p:childTnLst>
                        <p:par>
                          <p:cTn id="21" fill="hold">
                            <p:stCondLst>
                              <p:cond delay="0"/>
                            </p:stCondLst>
                            <p:childTnLst>
                              <p:par>
                                <p:cTn id="22" presetID="49" presetClass="path" presetSubtype="0" accel="50000" decel="50000" fill="hold" nodeType="clickEffect">
                                  <p:stCondLst>
                                    <p:cond delay="0"/>
                                  </p:stCondLst>
                                  <p:childTnLst>
                                    <p:animMotion origin="layout" path="M 0.00742 0.0044 L 0.4332 -0.01805 " pathEditMode="relative" rAng="0" ptsTypes="AA">
                                      <p:cBhvr>
                                        <p:cTn id="23" dur="500" fill="hold"/>
                                        <p:tgtEl>
                                          <p:spTgt spid="22"/>
                                        </p:tgtEl>
                                        <p:attrNameLst>
                                          <p:attrName>ppt_x</p:attrName>
                                          <p:attrName>ppt_y</p:attrName>
                                        </p:attrNameLst>
                                      </p:cBhvr>
                                      <p:rCtr x="21289" y="-1134"/>
                                    </p:animMotion>
                                  </p:childTnLst>
                                  <p:subTnLst>
                                    <p:audio>
                                      <p:cMediaNode>
                                        <p:cTn display="0" masterRel="sameClick">
                                          <p:stCondLst>
                                            <p:cond evt="begin" delay="0">
                                              <p:tn val="22"/>
                                            </p:cond>
                                          </p:stCondLst>
                                          <p:endCondLst>
                                            <p:cond evt="onStopAudio" delay="0">
                                              <p:tgtEl>
                                                <p:sldTgt/>
                                              </p:tgtEl>
                                            </p:cond>
                                          </p:endCondLst>
                                        </p:cTn>
                                        <p:tgtEl>
                                          <p:sndTgt r:embed="rId4" name="Bắn tan Covid.wav"/>
                                        </p:tgtEl>
                                      </p:cMediaNode>
                                    </p:audio>
                                  </p:sub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32" presetClass="emph" presetSubtype="0" fill="hold" nodeType="withEffect">
                                  <p:stCondLst>
                                    <p:cond delay="0"/>
                                  </p:stCondLst>
                                  <p:childTnLst>
                                    <p:animRot by="120000">
                                      <p:cBhvr>
                                        <p:cTn id="29" dur="50" fill="hold">
                                          <p:stCondLst>
                                            <p:cond delay="0"/>
                                          </p:stCondLst>
                                        </p:cTn>
                                        <p:tgtEl>
                                          <p:spTgt spid="19"/>
                                        </p:tgtEl>
                                        <p:attrNameLst>
                                          <p:attrName>r</p:attrName>
                                        </p:attrNameLst>
                                      </p:cBhvr>
                                    </p:animRot>
                                    <p:animRot by="-240000">
                                      <p:cBhvr>
                                        <p:cTn id="30" dur="100" fill="hold">
                                          <p:stCondLst>
                                            <p:cond delay="100"/>
                                          </p:stCondLst>
                                        </p:cTn>
                                        <p:tgtEl>
                                          <p:spTgt spid="19"/>
                                        </p:tgtEl>
                                        <p:attrNameLst>
                                          <p:attrName>r</p:attrName>
                                        </p:attrNameLst>
                                      </p:cBhvr>
                                    </p:animRot>
                                    <p:animRot by="240000">
                                      <p:cBhvr>
                                        <p:cTn id="31" dur="100" fill="hold">
                                          <p:stCondLst>
                                            <p:cond delay="200"/>
                                          </p:stCondLst>
                                        </p:cTn>
                                        <p:tgtEl>
                                          <p:spTgt spid="19"/>
                                        </p:tgtEl>
                                        <p:attrNameLst>
                                          <p:attrName>r</p:attrName>
                                        </p:attrNameLst>
                                      </p:cBhvr>
                                    </p:animRot>
                                    <p:animRot by="-240000">
                                      <p:cBhvr>
                                        <p:cTn id="32" dur="100" fill="hold">
                                          <p:stCondLst>
                                            <p:cond delay="300"/>
                                          </p:stCondLst>
                                        </p:cTn>
                                        <p:tgtEl>
                                          <p:spTgt spid="19"/>
                                        </p:tgtEl>
                                        <p:attrNameLst>
                                          <p:attrName>r</p:attrName>
                                        </p:attrNameLst>
                                      </p:cBhvr>
                                    </p:animRot>
                                    <p:animRot by="120000">
                                      <p:cBhvr>
                                        <p:cTn id="33" dur="100" fill="hold">
                                          <p:stCondLst>
                                            <p:cond delay="400"/>
                                          </p:stCondLst>
                                        </p:cTn>
                                        <p:tgtEl>
                                          <p:spTgt spid="19"/>
                                        </p:tgtEl>
                                        <p:attrNameLst>
                                          <p:attrName>r</p:attrName>
                                        </p:attrNameLst>
                                      </p:cBhvr>
                                    </p:animRot>
                                  </p:childTnLst>
                                </p:cTn>
                              </p:par>
                            </p:childTnLst>
                          </p:cTn>
                        </p:par>
                        <p:par>
                          <p:cTn id="34" fill="hold">
                            <p:stCondLst>
                              <p:cond delay="1000"/>
                            </p:stCondLst>
                            <p:childTnLst>
                              <p:par>
                                <p:cTn id="35" presetID="9" presetClass="exit" presetSubtype="0" fill="hold" nodeType="afterEffect">
                                  <p:stCondLst>
                                    <p:cond delay="0"/>
                                  </p:stCondLst>
                                  <p:childTnLst>
                                    <p:animEffect transition="out" filter="dissolve">
                                      <p:cBhvr>
                                        <p:cTn id="36" dur="250"/>
                                        <p:tgtEl>
                                          <p:spTgt spid="19"/>
                                        </p:tgtEl>
                                      </p:cBhvr>
                                    </p:animEffect>
                                    <p:set>
                                      <p:cBhvr>
                                        <p:cTn id="37" dur="1" fill="hold">
                                          <p:stCondLst>
                                            <p:cond delay="249"/>
                                          </p:stCondLst>
                                        </p:cTn>
                                        <p:tgtEl>
                                          <p:spTgt spid="19"/>
                                        </p:tgtEl>
                                        <p:attrNameLst>
                                          <p:attrName>style.visibility</p:attrName>
                                        </p:attrNameLst>
                                      </p:cBhvr>
                                      <p:to>
                                        <p:strVal val="hidden"/>
                                      </p:to>
                                    </p:set>
                                  </p:childTnLst>
                                </p:cTn>
                              </p:par>
                            </p:childTnLst>
                          </p:cTn>
                        </p:par>
                        <p:par>
                          <p:cTn id="38" fill="hold">
                            <p:stCondLst>
                              <p:cond delay="1250"/>
                            </p:stCondLst>
                            <p:childTnLst>
                              <p:par>
                                <p:cTn id="39" presetID="9" presetClass="exit" presetSubtype="0" fill="hold" nodeType="afterEffect">
                                  <p:stCondLst>
                                    <p:cond delay="0"/>
                                  </p:stCondLst>
                                  <p:childTnLst>
                                    <p:animEffect transition="out" filter="dissolve">
                                      <p:cBhvr>
                                        <p:cTn id="40" dur="250"/>
                                        <p:tgtEl>
                                          <p:spTgt spid="18"/>
                                        </p:tgtEl>
                                      </p:cBhvr>
                                    </p:animEffect>
                                    <p:set>
                                      <p:cBhvr>
                                        <p:cTn id="41" dur="1" fill="hold">
                                          <p:stCondLst>
                                            <p:cond delay="249"/>
                                          </p:stCondLst>
                                        </p:cTn>
                                        <p:tgtEl>
                                          <p:spTgt spid="18"/>
                                        </p:tgtEl>
                                        <p:attrNameLst>
                                          <p:attrName>style.visibility</p:attrName>
                                        </p:attrNameLst>
                                      </p:cBhvr>
                                      <p:to>
                                        <p:strVal val="hidden"/>
                                      </p:to>
                                    </p:set>
                                  </p:childTnLst>
                                  <p:subTnLst>
                                    <p:audio>
                                      <p:cMediaNode vol="100000">
                                        <p:cTn display="0" masterRel="sameClick">
                                          <p:stCondLst>
                                            <p:cond evt="begin" delay="0">
                                              <p:tn val="39"/>
                                            </p:cond>
                                          </p:stCondLst>
                                          <p:endCondLst>
                                            <p:cond evt="onStopAudio" delay="0">
                                              <p:tgtEl>
                                                <p:sldTgt/>
                                              </p:tgtEl>
                                            </p:cond>
                                          </p:endCondLst>
                                        </p:cTn>
                                        <p:tgtEl>
                                          <p:sndTgt r:embed="rId3" name="bomb.wav"/>
                                        </p:tgtEl>
                                      </p:cMediaNode>
                                    </p:audio>
                                  </p:subTnLst>
                                </p:cTn>
                              </p:par>
                              <p:par>
                                <p:cTn id="42" presetID="56" presetClass="path" presetSubtype="0" accel="50000" decel="50000" fill="hold" nodeType="withEffect">
                                  <p:stCondLst>
                                    <p:cond delay="0"/>
                                  </p:stCondLst>
                                  <p:childTnLst>
                                    <p:animMotion origin="layout" path="M 8.33333E-7 -1.11111E-6 L 0.63177 -0.55139 " pathEditMode="relative" rAng="0" ptsTypes="AA">
                                      <p:cBhvr>
                                        <p:cTn id="43" dur="500" fill="hold"/>
                                        <p:tgtEl>
                                          <p:spTgt spid="22"/>
                                        </p:tgtEl>
                                        <p:attrNameLst>
                                          <p:attrName>ppt_x</p:attrName>
                                          <p:attrName>ppt_y</p:attrName>
                                        </p:attrNameLst>
                                      </p:cBhvr>
                                      <p:rCtr x="31589" y="-27569"/>
                                    </p:animMotion>
                                  </p:childTnLst>
                                  <p:subTnLst>
                                    <p:audio>
                                      <p:cMediaNode>
                                        <p:cTn display="0" masterRel="sameClick">
                                          <p:stCondLst>
                                            <p:cond evt="begin" delay="0">
                                              <p:tn val="42"/>
                                            </p:cond>
                                          </p:stCondLst>
                                          <p:endCondLst>
                                            <p:cond evt="onStopAudio" delay="0">
                                              <p:tgtEl>
                                                <p:sldTgt/>
                                              </p:tgtEl>
                                            </p:cond>
                                          </p:endCondLst>
                                        </p:cTn>
                                        <p:tgtEl>
                                          <p:sndTgt r:embed="rId4" name="Bắn tan Covid.wav"/>
                                        </p:tgtEl>
                                      </p:cMediaNode>
                                    </p:audio>
                                  </p:subTnLst>
                                </p:cTn>
                              </p:par>
                            </p:childTnLst>
                          </p:cTn>
                        </p:par>
                        <p:par>
                          <p:cTn id="44" fill="hold">
                            <p:stCondLst>
                              <p:cond delay="1750"/>
                            </p:stCondLst>
                            <p:childTnLst>
                              <p:par>
                                <p:cTn id="45" presetID="10" presetClass="entr" presetSubtype="0" fill="hold"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32" presetClass="emph" presetSubtype="0" fill="hold" nodeType="withEffect">
                                  <p:stCondLst>
                                    <p:cond delay="0"/>
                                  </p:stCondLst>
                                  <p:childTnLst>
                                    <p:animRot by="120000">
                                      <p:cBhvr>
                                        <p:cTn id="49" dur="50" fill="hold">
                                          <p:stCondLst>
                                            <p:cond delay="0"/>
                                          </p:stCondLst>
                                        </p:cTn>
                                        <p:tgtEl>
                                          <p:spTgt spid="23"/>
                                        </p:tgtEl>
                                        <p:attrNameLst>
                                          <p:attrName>r</p:attrName>
                                        </p:attrNameLst>
                                      </p:cBhvr>
                                    </p:animRot>
                                    <p:animRot by="-240000">
                                      <p:cBhvr>
                                        <p:cTn id="50" dur="100" fill="hold">
                                          <p:stCondLst>
                                            <p:cond delay="100"/>
                                          </p:stCondLst>
                                        </p:cTn>
                                        <p:tgtEl>
                                          <p:spTgt spid="23"/>
                                        </p:tgtEl>
                                        <p:attrNameLst>
                                          <p:attrName>r</p:attrName>
                                        </p:attrNameLst>
                                      </p:cBhvr>
                                    </p:animRot>
                                    <p:animRot by="240000">
                                      <p:cBhvr>
                                        <p:cTn id="51" dur="100" fill="hold">
                                          <p:stCondLst>
                                            <p:cond delay="200"/>
                                          </p:stCondLst>
                                        </p:cTn>
                                        <p:tgtEl>
                                          <p:spTgt spid="23"/>
                                        </p:tgtEl>
                                        <p:attrNameLst>
                                          <p:attrName>r</p:attrName>
                                        </p:attrNameLst>
                                      </p:cBhvr>
                                    </p:animRot>
                                    <p:animRot by="-240000">
                                      <p:cBhvr>
                                        <p:cTn id="52" dur="100" fill="hold">
                                          <p:stCondLst>
                                            <p:cond delay="300"/>
                                          </p:stCondLst>
                                        </p:cTn>
                                        <p:tgtEl>
                                          <p:spTgt spid="23"/>
                                        </p:tgtEl>
                                        <p:attrNameLst>
                                          <p:attrName>r</p:attrName>
                                        </p:attrNameLst>
                                      </p:cBhvr>
                                    </p:animRot>
                                    <p:animRot by="120000">
                                      <p:cBhvr>
                                        <p:cTn id="53" dur="100" fill="hold">
                                          <p:stCondLst>
                                            <p:cond delay="400"/>
                                          </p:stCondLst>
                                        </p:cTn>
                                        <p:tgtEl>
                                          <p:spTgt spid="23"/>
                                        </p:tgtEl>
                                        <p:attrNameLst>
                                          <p:attrName>r</p:attrName>
                                        </p:attrNameLst>
                                      </p:cBhvr>
                                    </p:animRot>
                                  </p:childTnLst>
                                </p:cTn>
                              </p:par>
                            </p:childTnLst>
                          </p:cTn>
                        </p:par>
                        <p:par>
                          <p:cTn id="54" fill="hold">
                            <p:stCondLst>
                              <p:cond delay="2250"/>
                            </p:stCondLst>
                            <p:childTnLst>
                              <p:par>
                                <p:cTn id="55" presetID="9" presetClass="exit" presetSubtype="0" fill="hold" nodeType="afterEffect">
                                  <p:stCondLst>
                                    <p:cond delay="0"/>
                                  </p:stCondLst>
                                  <p:childTnLst>
                                    <p:animEffect transition="out" filter="dissolve">
                                      <p:cBhvr>
                                        <p:cTn id="56" dur="250"/>
                                        <p:tgtEl>
                                          <p:spTgt spid="23"/>
                                        </p:tgtEl>
                                      </p:cBhvr>
                                    </p:animEffect>
                                    <p:set>
                                      <p:cBhvr>
                                        <p:cTn id="57" dur="1" fill="hold">
                                          <p:stCondLst>
                                            <p:cond delay="249"/>
                                          </p:stCondLst>
                                        </p:cTn>
                                        <p:tgtEl>
                                          <p:spTgt spid="23"/>
                                        </p:tgtEl>
                                        <p:attrNameLst>
                                          <p:attrName>style.visibility</p:attrName>
                                        </p:attrNameLst>
                                      </p:cBhvr>
                                      <p:to>
                                        <p:strVal val="hidden"/>
                                      </p:to>
                                    </p:set>
                                  </p:childTnLst>
                                </p:cTn>
                              </p:par>
                            </p:childTnLst>
                          </p:cTn>
                        </p:par>
                        <p:par>
                          <p:cTn id="58" fill="hold">
                            <p:stCondLst>
                              <p:cond delay="2500"/>
                            </p:stCondLst>
                            <p:childTnLst>
                              <p:par>
                                <p:cTn id="59" presetID="9" presetClass="exit" presetSubtype="0" fill="hold" nodeType="afterEffect">
                                  <p:stCondLst>
                                    <p:cond delay="0"/>
                                  </p:stCondLst>
                                  <p:childTnLst>
                                    <p:animEffect transition="out" filter="dissolve">
                                      <p:cBhvr>
                                        <p:cTn id="60" dur="250"/>
                                        <p:tgtEl>
                                          <p:spTgt spid="20"/>
                                        </p:tgtEl>
                                      </p:cBhvr>
                                    </p:animEffect>
                                    <p:set>
                                      <p:cBhvr>
                                        <p:cTn id="61" dur="1" fill="hold">
                                          <p:stCondLst>
                                            <p:cond delay="249"/>
                                          </p:stCondLst>
                                        </p:cTn>
                                        <p:tgtEl>
                                          <p:spTgt spid="20"/>
                                        </p:tgtEl>
                                        <p:attrNameLst>
                                          <p:attrName>style.visibility</p:attrName>
                                        </p:attrNameLst>
                                      </p:cBhvr>
                                      <p:to>
                                        <p:strVal val="hidden"/>
                                      </p:to>
                                    </p:set>
                                  </p:childTnLst>
                                  <p:subTnLst>
                                    <p:audio>
                                      <p:cMediaNode vol="100000">
                                        <p:cTn display="0" masterRel="sameClick">
                                          <p:stCondLst>
                                            <p:cond evt="begin" delay="0">
                                              <p:tn val="59"/>
                                            </p:cond>
                                          </p:stCondLst>
                                          <p:endCondLst>
                                            <p:cond evt="onStopAudio" delay="0">
                                              <p:tgtEl>
                                                <p:sldTgt/>
                                              </p:tgtEl>
                                            </p:cond>
                                          </p:endCondLst>
                                        </p:cTn>
                                        <p:tgtEl>
                                          <p:sndTgt r:embed="rId3" name="bomb.wav"/>
                                        </p:tgtEl>
                                      </p:cMediaNode>
                                    </p:audio>
                                  </p:subTnLst>
                                </p:cTn>
                              </p:par>
                              <p:par>
                                <p:cTn id="62" presetID="56" presetClass="path" presetSubtype="0" accel="50000" decel="50000" fill="hold" nodeType="withEffect">
                                  <p:stCondLst>
                                    <p:cond delay="0"/>
                                  </p:stCondLst>
                                  <p:childTnLst>
                                    <p:animMotion origin="layout" path="M 8.33333E-7 -1.11111E-6 L -0.11302 -0.7162 " pathEditMode="relative" rAng="0" ptsTypes="AA">
                                      <p:cBhvr>
                                        <p:cTn id="63" dur="500" fill="hold"/>
                                        <p:tgtEl>
                                          <p:spTgt spid="22"/>
                                        </p:tgtEl>
                                        <p:attrNameLst>
                                          <p:attrName>ppt_x</p:attrName>
                                          <p:attrName>ppt_y</p:attrName>
                                        </p:attrNameLst>
                                      </p:cBhvr>
                                      <p:rCtr x="-5651" y="-35810"/>
                                    </p:animMotion>
                                  </p:childTnLst>
                                  <p:subTnLst>
                                    <p:audio>
                                      <p:cMediaNode>
                                        <p:cTn display="0" masterRel="sameClick">
                                          <p:stCondLst>
                                            <p:cond evt="begin" delay="0">
                                              <p:tn val="62"/>
                                            </p:cond>
                                          </p:stCondLst>
                                          <p:endCondLst>
                                            <p:cond evt="onStopAudio" delay="0">
                                              <p:tgtEl>
                                                <p:sldTgt/>
                                              </p:tgtEl>
                                            </p:cond>
                                          </p:endCondLst>
                                        </p:cTn>
                                        <p:tgtEl>
                                          <p:sndTgt r:embed="rId4" name="Bắn tan Covid.wav"/>
                                        </p:tgtEl>
                                      </p:cMediaNode>
                                    </p:audio>
                                  </p:subTnLst>
                                </p:cTn>
                              </p:par>
                              <p:par>
                                <p:cTn id="64" presetID="10" presetClass="entr" presetSubtype="0" fill="hold" nodeType="with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500"/>
                                        <p:tgtEl>
                                          <p:spTgt spid="17"/>
                                        </p:tgtEl>
                                      </p:cBhvr>
                                    </p:animEffect>
                                  </p:childTnLst>
                                </p:cTn>
                              </p:par>
                              <p:par>
                                <p:cTn id="67" presetID="32" presetClass="emph" presetSubtype="0" fill="hold" nodeType="withEffect">
                                  <p:stCondLst>
                                    <p:cond delay="0"/>
                                  </p:stCondLst>
                                  <p:childTnLst>
                                    <p:animRot by="120000">
                                      <p:cBhvr>
                                        <p:cTn id="68" dur="50" fill="hold">
                                          <p:stCondLst>
                                            <p:cond delay="0"/>
                                          </p:stCondLst>
                                        </p:cTn>
                                        <p:tgtEl>
                                          <p:spTgt spid="17"/>
                                        </p:tgtEl>
                                        <p:attrNameLst>
                                          <p:attrName>r</p:attrName>
                                        </p:attrNameLst>
                                      </p:cBhvr>
                                    </p:animRot>
                                    <p:animRot by="-240000">
                                      <p:cBhvr>
                                        <p:cTn id="69" dur="100" fill="hold">
                                          <p:stCondLst>
                                            <p:cond delay="100"/>
                                          </p:stCondLst>
                                        </p:cTn>
                                        <p:tgtEl>
                                          <p:spTgt spid="17"/>
                                        </p:tgtEl>
                                        <p:attrNameLst>
                                          <p:attrName>r</p:attrName>
                                        </p:attrNameLst>
                                      </p:cBhvr>
                                    </p:animRot>
                                    <p:animRot by="240000">
                                      <p:cBhvr>
                                        <p:cTn id="70" dur="100" fill="hold">
                                          <p:stCondLst>
                                            <p:cond delay="200"/>
                                          </p:stCondLst>
                                        </p:cTn>
                                        <p:tgtEl>
                                          <p:spTgt spid="17"/>
                                        </p:tgtEl>
                                        <p:attrNameLst>
                                          <p:attrName>r</p:attrName>
                                        </p:attrNameLst>
                                      </p:cBhvr>
                                    </p:animRot>
                                    <p:animRot by="-240000">
                                      <p:cBhvr>
                                        <p:cTn id="71" dur="100" fill="hold">
                                          <p:stCondLst>
                                            <p:cond delay="300"/>
                                          </p:stCondLst>
                                        </p:cTn>
                                        <p:tgtEl>
                                          <p:spTgt spid="17"/>
                                        </p:tgtEl>
                                        <p:attrNameLst>
                                          <p:attrName>r</p:attrName>
                                        </p:attrNameLst>
                                      </p:cBhvr>
                                    </p:animRot>
                                    <p:animRot by="120000">
                                      <p:cBhvr>
                                        <p:cTn id="72" dur="100" fill="hold">
                                          <p:stCondLst>
                                            <p:cond delay="400"/>
                                          </p:stCondLst>
                                        </p:cTn>
                                        <p:tgtEl>
                                          <p:spTgt spid="17"/>
                                        </p:tgtEl>
                                        <p:attrNameLst>
                                          <p:attrName>r</p:attrName>
                                        </p:attrNameLst>
                                      </p:cBhvr>
                                    </p:animRot>
                                  </p:childTnLst>
                                </p:cTn>
                              </p:par>
                            </p:childTnLst>
                          </p:cTn>
                        </p:par>
                        <p:par>
                          <p:cTn id="73" fill="hold">
                            <p:stCondLst>
                              <p:cond delay="3000"/>
                            </p:stCondLst>
                            <p:childTnLst>
                              <p:par>
                                <p:cTn id="74" presetID="9" presetClass="exit" presetSubtype="0" fill="hold" nodeType="afterEffect">
                                  <p:stCondLst>
                                    <p:cond delay="0"/>
                                  </p:stCondLst>
                                  <p:childTnLst>
                                    <p:animEffect transition="out" filter="dissolve">
                                      <p:cBhvr>
                                        <p:cTn id="75" dur="250"/>
                                        <p:tgtEl>
                                          <p:spTgt spid="17"/>
                                        </p:tgtEl>
                                      </p:cBhvr>
                                    </p:animEffect>
                                    <p:set>
                                      <p:cBhvr>
                                        <p:cTn id="76" dur="1" fill="hold">
                                          <p:stCondLst>
                                            <p:cond delay="249"/>
                                          </p:stCondLst>
                                        </p:cTn>
                                        <p:tgtEl>
                                          <p:spTgt spid="17"/>
                                        </p:tgtEl>
                                        <p:attrNameLst>
                                          <p:attrName>style.visibility</p:attrName>
                                        </p:attrNameLst>
                                      </p:cBhvr>
                                      <p:to>
                                        <p:strVal val="hidden"/>
                                      </p:to>
                                    </p:set>
                                  </p:childTnLst>
                                </p:cTn>
                              </p:par>
                            </p:childTnLst>
                          </p:cTn>
                        </p:par>
                        <p:par>
                          <p:cTn id="77" fill="hold">
                            <p:stCondLst>
                              <p:cond delay="3250"/>
                            </p:stCondLst>
                            <p:childTnLst>
                              <p:par>
                                <p:cTn id="78" presetID="9" presetClass="exit" presetSubtype="0" fill="hold" nodeType="afterEffect">
                                  <p:stCondLst>
                                    <p:cond delay="0"/>
                                  </p:stCondLst>
                                  <p:childTnLst>
                                    <p:animEffect transition="out" filter="dissolve">
                                      <p:cBhvr>
                                        <p:cTn id="79" dur="250"/>
                                        <p:tgtEl>
                                          <p:spTgt spid="16"/>
                                        </p:tgtEl>
                                      </p:cBhvr>
                                    </p:animEffect>
                                    <p:set>
                                      <p:cBhvr>
                                        <p:cTn id="80" dur="1" fill="hold">
                                          <p:stCondLst>
                                            <p:cond delay="249"/>
                                          </p:stCondLst>
                                        </p:cTn>
                                        <p:tgtEl>
                                          <p:spTgt spid="16"/>
                                        </p:tgtEl>
                                        <p:attrNameLst>
                                          <p:attrName>style.visibility</p:attrName>
                                        </p:attrNameLst>
                                      </p:cBhvr>
                                      <p:to>
                                        <p:strVal val="hidden"/>
                                      </p:to>
                                    </p:set>
                                  </p:childTnLst>
                                  <p:subTnLst>
                                    <p:audio>
                                      <p:cMediaNode vol="100000">
                                        <p:cTn display="0" masterRel="sameClick">
                                          <p:stCondLst>
                                            <p:cond evt="begin" delay="0">
                                              <p:tn val="7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D09DE4-8337-440A-B39F-F770F4C7BF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19" y="-3406"/>
            <a:ext cx="12226574" cy="5129963"/>
          </a:xfrm>
          <a:prstGeom prst="rect">
            <a:avLst/>
          </a:prstGeom>
        </p:spPr>
      </p:pic>
      <p:pic>
        <p:nvPicPr>
          <p:cNvPr id="7" name="Picture 6">
            <a:extLst>
              <a:ext uri="{FF2B5EF4-FFF2-40B4-BE49-F238E27FC236}">
                <a16:creationId xmlns:a16="http://schemas.microsoft.com/office/drawing/2014/main" id="{8C0A8C3E-ACC8-41B6-AFB6-4020B6A751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315267" y="1417416"/>
            <a:ext cx="1299126" cy="1044017"/>
          </a:xfrm>
          <a:prstGeom prst="rect">
            <a:avLst/>
          </a:prstGeom>
        </p:spPr>
      </p:pic>
      <p:pic>
        <p:nvPicPr>
          <p:cNvPr id="9" name="Picture 8">
            <a:extLst>
              <a:ext uri="{FF2B5EF4-FFF2-40B4-BE49-F238E27FC236}">
                <a16:creationId xmlns:a16="http://schemas.microsoft.com/office/drawing/2014/main" id="{FB468B02-62AC-4301-B22F-2FC0289561E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4015" t="11360" r="19959" b="9562"/>
          <a:stretch/>
        </p:blipFill>
        <p:spPr>
          <a:xfrm>
            <a:off x="3218216" y="1316213"/>
            <a:ext cx="1109691" cy="1044017"/>
          </a:xfrm>
          <a:prstGeom prst="rect">
            <a:avLst/>
          </a:prstGeom>
        </p:spPr>
      </p:pic>
      <p:pic>
        <p:nvPicPr>
          <p:cNvPr id="10" name="Picture 9">
            <a:extLst>
              <a:ext uri="{FF2B5EF4-FFF2-40B4-BE49-F238E27FC236}">
                <a16:creationId xmlns:a16="http://schemas.microsoft.com/office/drawing/2014/main" id="{159A3421-F326-40E8-B830-2C839197874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374301" y="858299"/>
            <a:ext cx="1299126" cy="1044017"/>
          </a:xfrm>
          <a:prstGeom prst="rect">
            <a:avLst/>
          </a:prstGeom>
        </p:spPr>
      </p:pic>
      <p:pic>
        <p:nvPicPr>
          <p:cNvPr id="11" name="Picture 10">
            <a:extLst>
              <a:ext uri="{FF2B5EF4-FFF2-40B4-BE49-F238E27FC236}">
                <a16:creationId xmlns:a16="http://schemas.microsoft.com/office/drawing/2014/main" id="{0EEAD98F-6393-4406-A197-66A3C1234A8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4015" t="11360" r="19959" b="9562"/>
          <a:stretch/>
        </p:blipFill>
        <p:spPr>
          <a:xfrm>
            <a:off x="6310021" y="511477"/>
            <a:ext cx="1109691" cy="1044017"/>
          </a:xfrm>
          <a:prstGeom prst="rect">
            <a:avLst/>
          </a:prstGeom>
        </p:spPr>
      </p:pic>
      <p:pic>
        <p:nvPicPr>
          <p:cNvPr id="12" name="Picture 11">
            <a:extLst>
              <a:ext uri="{FF2B5EF4-FFF2-40B4-BE49-F238E27FC236}">
                <a16:creationId xmlns:a16="http://schemas.microsoft.com/office/drawing/2014/main" id="{B6234B03-771E-4EEE-93DE-DB13E10A87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023864" y="4045431"/>
            <a:ext cx="1299126" cy="1044017"/>
          </a:xfrm>
          <a:prstGeom prst="rect">
            <a:avLst/>
          </a:prstGeom>
        </p:spPr>
      </p:pic>
      <p:pic>
        <p:nvPicPr>
          <p:cNvPr id="13" name="Picture 12">
            <a:extLst>
              <a:ext uri="{FF2B5EF4-FFF2-40B4-BE49-F238E27FC236}">
                <a16:creationId xmlns:a16="http://schemas.microsoft.com/office/drawing/2014/main" id="{2F41598F-DDEC-439A-921D-B401FE94247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4015" t="11360" r="19959" b="9562"/>
          <a:stretch/>
        </p:blipFill>
        <p:spPr>
          <a:xfrm>
            <a:off x="6980556" y="3730950"/>
            <a:ext cx="1109691" cy="1044017"/>
          </a:xfrm>
          <a:prstGeom prst="rect">
            <a:avLst/>
          </a:prstGeom>
        </p:spPr>
      </p:pic>
      <p:pic>
        <p:nvPicPr>
          <p:cNvPr id="15" name="Picture 14">
            <a:extLst>
              <a:ext uri="{FF2B5EF4-FFF2-40B4-BE49-F238E27FC236}">
                <a16:creationId xmlns:a16="http://schemas.microsoft.com/office/drawing/2014/main" id="{8DC6F7E1-4CC8-45CB-A04D-603ECDA8D143}"/>
              </a:ext>
            </a:extLst>
          </p:cNvPr>
          <p:cNvPicPr>
            <a:picLocks noChangeAspect="1"/>
          </p:cNvPicPr>
          <p:nvPr/>
        </p:nvPicPr>
        <p:blipFill rotWithShape="1">
          <a:blip r:embed="rId10">
            <a:extLst>
              <a:ext uri="{28A0092B-C50C-407E-A947-70E740481C1C}">
                <a14:useLocalDpi xmlns:a14="http://schemas.microsoft.com/office/drawing/2010/main" val="0"/>
              </a:ext>
            </a:extLst>
          </a:blip>
          <a:srcRect l="6798" t="23886" r="80958" b="56887"/>
          <a:stretch/>
        </p:blipFill>
        <p:spPr>
          <a:xfrm>
            <a:off x="-76200" y="3167189"/>
            <a:ext cx="742013" cy="682436"/>
          </a:xfrm>
          <a:prstGeom prst="rect">
            <a:avLst/>
          </a:prstGeom>
        </p:spPr>
      </p:pic>
      <p:pic>
        <p:nvPicPr>
          <p:cNvPr id="17" name="Picture 16">
            <a:extLst>
              <a:ext uri="{FF2B5EF4-FFF2-40B4-BE49-F238E27FC236}">
                <a16:creationId xmlns:a16="http://schemas.microsoft.com/office/drawing/2014/main" id="{F23210F5-6B16-4F89-85B1-958181A53FF0}"/>
              </a:ext>
            </a:extLst>
          </p:cNvPr>
          <p:cNvPicPr>
            <a:picLocks noChangeAspect="1"/>
          </p:cNvPicPr>
          <p:nvPr/>
        </p:nvPicPr>
        <p:blipFill rotWithShape="1">
          <a:blip r:embed="rId10">
            <a:extLst>
              <a:ext uri="{28A0092B-C50C-407E-A947-70E740481C1C}">
                <a14:useLocalDpi xmlns:a14="http://schemas.microsoft.com/office/drawing/2010/main" val="0"/>
              </a:ext>
            </a:extLst>
          </a:blip>
          <a:srcRect l="84900" t="24520" r="2856" b="56253"/>
          <a:stretch/>
        </p:blipFill>
        <p:spPr>
          <a:xfrm>
            <a:off x="11449987" y="3213072"/>
            <a:ext cx="742013" cy="682436"/>
          </a:xfrm>
          <a:prstGeom prst="rect">
            <a:avLst/>
          </a:prstGeom>
        </p:spPr>
      </p:pic>
      <p:pic>
        <p:nvPicPr>
          <p:cNvPr id="19" name="Picture 18">
            <a:extLst>
              <a:ext uri="{FF2B5EF4-FFF2-40B4-BE49-F238E27FC236}">
                <a16:creationId xmlns:a16="http://schemas.microsoft.com/office/drawing/2014/main" id="{62EEA9B9-18D0-433F-B8AA-8BE9225D407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3073" t="47270"/>
          <a:stretch/>
        </p:blipFill>
        <p:spPr>
          <a:xfrm flipH="1">
            <a:off x="1440587" y="3200400"/>
            <a:ext cx="1512737" cy="1819399"/>
          </a:xfrm>
          <a:prstGeom prst="rect">
            <a:avLst/>
          </a:prstGeom>
        </p:spPr>
      </p:pic>
      <p:pic>
        <p:nvPicPr>
          <p:cNvPr id="25" name="Content Placeholder 24">
            <a:extLst>
              <a:ext uri="{FF2B5EF4-FFF2-40B4-BE49-F238E27FC236}">
                <a16:creationId xmlns:a16="http://schemas.microsoft.com/office/drawing/2014/main" id="{6BA106A1-9EAB-4E1C-9ED9-6199230C0100}"/>
              </a:ext>
            </a:extLst>
          </p:cNvPr>
          <p:cNvPicPr>
            <a:picLocks noGrp="1" noChangeAspect="1"/>
          </p:cNvPicPr>
          <p:nvPr>
            <p:ph idx="1"/>
          </p:nvPr>
        </p:nvPicPr>
        <p:blipFill rotWithShape="1">
          <a:blip r:embed="rId12" cstate="print">
            <a:extLst>
              <a:ext uri="{28A0092B-C50C-407E-A947-70E740481C1C}">
                <a14:useLocalDpi xmlns:a14="http://schemas.microsoft.com/office/drawing/2010/main" val="0"/>
              </a:ext>
            </a:extLst>
          </a:blip>
          <a:srcRect l="-3990" t="-1403" r="84381" b="87279"/>
          <a:stretch/>
        </p:blipFill>
        <p:spPr>
          <a:xfrm>
            <a:off x="5167021" y="4603401"/>
            <a:ext cx="2148179" cy="575698"/>
          </a:xfrm>
        </p:spPr>
      </p:pic>
      <p:sp>
        <p:nvSpPr>
          <p:cNvPr id="34" name="Đáp án 1-LV1">
            <a:extLst>
              <a:ext uri="{FF2B5EF4-FFF2-40B4-BE49-F238E27FC236}">
                <a16:creationId xmlns:a16="http://schemas.microsoft.com/office/drawing/2014/main" id="{5239D320-9B7E-431F-9A33-190B6FEBED3B}"/>
              </a:ext>
            </a:extLst>
          </p:cNvPr>
          <p:cNvSpPr/>
          <p:nvPr/>
        </p:nvSpPr>
        <p:spPr>
          <a:xfrm>
            <a:off x="5167020" y="6290637"/>
            <a:ext cx="2286000" cy="515694"/>
          </a:xfrm>
          <a:prstGeom prst="roundRect">
            <a:avLst/>
          </a:prstGeom>
          <a:solidFill>
            <a:srgbClr val="FFFF00"/>
          </a:solid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r>
              <a:rPr lang="en-US" sz="3600" b="1">
                <a:solidFill>
                  <a:srgbClr val="C00000"/>
                </a:solidFill>
                <a:latin typeface="Arial" panose="020B0604020202020204" pitchFamily="34" charset="0"/>
                <a:cs typeface="Arial" panose="020B0604020202020204" pitchFamily="34" charset="0"/>
              </a:rPr>
              <a:t>100</a:t>
            </a:r>
            <a:endParaRPr lang="en-US" sz="3600" b="1" dirty="0">
              <a:solidFill>
                <a:srgbClr val="C00000"/>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F6B2023A-41E6-496F-A5A1-DAC3B4804349}"/>
              </a:ext>
            </a:extLst>
          </p:cNvPr>
          <p:cNvSpPr txBox="1"/>
          <p:nvPr/>
        </p:nvSpPr>
        <p:spPr>
          <a:xfrm>
            <a:off x="1138988" y="5126557"/>
            <a:ext cx="10058400" cy="1077218"/>
          </a:xfrm>
          <a:prstGeom prst="rect">
            <a:avLst/>
          </a:prstGeom>
          <a:solidFill>
            <a:schemeClr val="accent2">
              <a:lumMod val="20000"/>
              <a:lumOff val="80000"/>
            </a:schemeClr>
          </a:solidFill>
        </p:spPr>
        <p:txBody>
          <a:bodyPr wrap="square" rtlCol="0">
            <a:spAutoFit/>
          </a:bodyPr>
          <a:lstStyle/>
          <a:p>
            <a:pPr algn="ctr" eaLnBrk="0" fontAlgn="base" hangingPunct="0">
              <a:spcBef>
                <a:spcPct val="0"/>
              </a:spcBef>
              <a:spcAft>
                <a:spcPct val="0"/>
              </a:spcAft>
            </a:pPr>
            <a:endParaRPr lang="en-US" sz="3200" b="1">
              <a:solidFill>
                <a:srgbClr val="0000CC"/>
              </a:solidFill>
              <a:latin typeface="Times New Roman" pitchFamily="18" charset="0"/>
              <a:cs typeface="Times New Roman" pitchFamily="18" charset="0"/>
            </a:endParaRPr>
          </a:p>
          <a:p>
            <a:pPr algn="ctr" eaLnBrk="0" fontAlgn="base" hangingPunct="0">
              <a:spcBef>
                <a:spcPct val="0"/>
              </a:spcBef>
              <a:spcAft>
                <a:spcPct val="0"/>
              </a:spcAft>
            </a:pPr>
            <a:endParaRPr lang="en-US" sz="3200" b="1">
              <a:solidFill>
                <a:srgbClr val="0000CC"/>
              </a:solidFill>
              <a:latin typeface="Times New Roman" pitchFamily="18" charset="0"/>
              <a:cs typeface="Times New Roman" pitchFamily="18" charset="0"/>
            </a:endParaRPr>
          </a:p>
        </p:txBody>
      </p:sp>
      <p:sp>
        <p:nvSpPr>
          <p:cNvPr id="35" name="Đáp án 3-LV1">
            <a:extLst>
              <a:ext uri="{FF2B5EF4-FFF2-40B4-BE49-F238E27FC236}">
                <a16:creationId xmlns:a16="http://schemas.microsoft.com/office/drawing/2014/main" id="{81EC8A33-F2A1-4771-B0FC-8306D78EA487}"/>
              </a:ext>
            </a:extLst>
          </p:cNvPr>
          <p:cNvSpPr/>
          <p:nvPr/>
        </p:nvSpPr>
        <p:spPr>
          <a:xfrm>
            <a:off x="8534400" y="6290637"/>
            <a:ext cx="2286000" cy="515694"/>
          </a:xfrm>
          <a:prstGeom prst="roundRect">
            <a:avLst/>
          </a:prstGeom>
          <a:solidFill>
            <a:srgbClr val="FFFF00"/>
          </a:solid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r>
              <a:rPr lang="en-US" sz="3600" b="1">
                <a:solidFill>
                  <a:srgbClr val="C00000"/>
                </a:solidFill>
                <a:latin typeface="Arial" panose="020B0604020202020204" pitchFamily="34" charset="0"/>
                <a:cs typeface="Arial" panose="020B0604020202020204" pitchFamily="34" charset="0"/>
              </a:rPr>
              <a:t>59</a:t>
            </a:r>
            <a:endParaRPr lang="en-US" sz="3600" b="1" dirty="0">
              <a:solidFill>
                <a:srgbClr val="C00000"/>
              </a:solidFill>
              <a:latin typeface="Arial" panose="020B0604020202020204" pitchFamily="34" charset="0"/>
              <a:cs typeface="Arial" panose="020B0604020202020204" pitchFamily="34" charset="0"/>
            </a:endParaRPr>
          </a:p>
        </p:txBody>
      </p:sp>
      <p:sp>
        <p:nvSpPr>
          <p:cNvPr id="37" name="Đáp án 4-LV1">
            <a:extLst>
              <a:ext uri="{FF2B5EF4-FFF2-40B4-BE49-F238E27FC236}">
                <a16:creationId xmlns:a16="http://schemas.microsoft.com/office/drawing/2014/main" id="{9A6F4D4E-5A24-4779-A207-95E73743C5A6}"/>
              </a:ext>
            </a:extLst>
          </p:cNvPr>
          <p:cNvSpPr/>
          <p:nvPr/>
        </p:nvSpPr>
        <p:spPr>
          <a:xfrm>
            <a:off x="1533216" y="6290638"/>
            <a:ext cx="2286000" cy="515693"/>
          </a:xfrm>
          <a:prstGeom prst="roundRect">
            <a:avLst/>
          </a:prstGeom>
          <a:solidFill>
            <a:srgbClr val="FFFF00"/>
          </a:solid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r>
              <a:rPr lang="en-US" sz="3600" b="1">
                <a:solidFill>
                  <a:srgbClr val="C00000"/>
                </a:solidFill>
                <a:latin typeface="Arial" panose="020B0604020202020204" pitchFamily="34" charset="0"/>
                <a:cs typeface="Arial" panose="020B0604020202020204" pitchFamily="34" charset="0"/>
              </a:rPr>
              <a:t>159</a:t>
            </a:r>
            <a:endParaRPr lang="en-US" sz="3600" b="1" dirty="0">
              <a:solidFill>
                <a:srgbClr val="C00000"/>
              </a:solidFill>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9067C5FB-C138-468F-AA21-7F3753D0E61E}"/>
              </a:ext>
            </a:extLst>
          </p:cNvPr>
          <p:cNvSpPr txBox="1"/>
          <p:nvPr/>
        </p:nvSpPr>
        <p:spPr>
          <a:xfrm>
            <a:off x="6152493" y="4600544"/>
            <a:ext cx="934468" cy="523220"/>
          </a:xfrm>
          <a:prstGeom prst="rect">
            <a:avLst/>
          </a:prstGeom>
          <a:noFill/>
        </p:spPr>
        <p:txBody>
          <a:bodyPr wrap="square" rtlCol="0">
            <a:spAutoFit/>
          </a:bodyPr>
          <a:lstStyle/>
          <a:p>
            <a:pPr eaLnBrk="0" fontAlgn="base" hangingPunct="0">
              <a:spcBef>
                <a:spcPct val="0"/>
              </a:spcBef>
              <a:spcAft>
                <a:spcPct val="0"/>
              </a:spcAft>
              <a:defRPr/>
            </a:pPr>
            <a:r>
              <a:rPr lang="en-US" sz="2800" b="1">
                <a:solidFill>
                  <a:prstClr val="white"/>
                </a:solidFill>
                <a:latin typeface="Times New Roman" pitchFamily="18" charset="0"/>
                <a:cs typeface="Times New Roman" panose="02020603050405020304" pitchFamily="18" charset="0"/>
              </a:rPr>
              <a:t>500</a:t>
            </a:r>
            <a:endParaRPr lang="en-US" sz="2800" b="1" dirty="0">
              <a:solidFill>
                <a:prstClr val="white"/>
              </a:solidFill>
              <a:latin typeface="Times New Roman"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4A415A08-85CC-4569-AC46-E14EA8C0C650}"/>
                  </a:ext>
                </a:extLst>
              </p:cNvPr>
              <p:cNvSpPr/>
              <p:nvPr/>
            </p:nvSpPr>
            <p:spPr>
              <a:xfrm>
                <a:off x="1210456" y="5019799"/>
                <a:ext cx="10023158" cy="90159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just">
                  <a:lnSpc>
                    <a:spcPct val="150000"/>
                  </a:lnSpc>
                </a:pPr>
                <a:r>
                  <a:rPr lang="en-US" sz="4000" b="1">
                    <a:ln/>
                    <a:solidFill>
                      <a:srgbClr val="0000FF"/>
                    </a:solidFill>
                    <a:latin typeface="Arial" panose="020B0604020202020204" pitchFamily="34" charset="0"/>
                    <a:cs typeface="Arial" panose="020B0604020202020204" pitchFamily="34" charset="0"/>
                  </a:rPr>
                  <a:t>Tính nhanh: </a:t>
                </a:r>
                <a14:m>
                  <m:oMath xmlns:m="http://schemas.openxmlformats.org/officeDocument/2006/math">
                    <m:r>
                      <a:rPr lang="en-US" sz="4000" b="1" i="1" smtClean="0">
                        <a:ln/>
                        <a:solidFill>
                          <a:srgbClr val="0000FF"/>
                        </a:solidFill>
                        <a:latin typeface="Cambria Math" panose="02040503050406030204" pitchFamily="18" charset="0"/>
                        <a:cs typeface="Arial" panose="020B0604020202020204" pitchFamily="34" charset="0"/>
                      </a:rPr>
                      <m:t>𝟐𝟏</m:t>
                    </m:r>
                    <m:r>
                      <a:rPr lang="en-US" sz="4000" b="1" i="1" smtClean="0">
                        <a:ln/>
                        <a:solidFill>
                          <a:srgbClr val="0000FF"/>
                        </a:solidFill>
                        <a:latin typeface="Cambria Math" panose="02040503050406030204" pitchFamily="18" charset="0"/>
                        <a:cs typeface="Arial" panose="020B0604020202020204" pitchFamily="34" charset="0"/>
                      </a:rPr>
                      <m:t>+</m:t>
                    </m:r>
                    <m:r>
                      <a:rPr lang="en-US" sz="4000" b="1" i="1" smtClean="0">
                        <a:ln/>
                        <a:solidFill>
                          <a:srgbClr val="0000FF"/>
                        </a:solidFill>
                        <a:latin typeface="Cambria Math" panose="02040503050406030204" pitchFamily="18" charset="0"/>
                        <a:cs typeface="Arial" panose="020B0604020202020204" pitchFamily="34" charset="0"/>
                      </a:rPr>
                      <m:t>𝟓𝟗</m:t>
                    </m:r>
                    <m:r>
                      <a:rPr lang="en-US" sz="4000" b="1" i="1" smtClean="0">
                        <a:ln/>
                        <a:solidFill>
                          <a:srgbClr val="0000FF"/>
                        </a:solidFill>
                        <a:latin typeface="Cambria Math" panose="02040503050406030204" pitchFamily="18" charset="0"/>
                        <a:cs typeface="Arial" panose="020B0604020202020204" pitchFamily="34" charset="0"/>
                      </a:rPr>
                      <m:t>+</m:t>
                    </m:r>
                    <m:r>
                      <a:rPr lang="en-US" sz="4000" b="1" i="1" smtClean="0">
                        <a:ln/>
                        <a:solidFill>
                          <a:srgbClr val="0000FF"/>
                        </a:solidFill>
                        <a:latin typeface="Cambria Math" panose="02040503050406030204" pitchFamily="18" charset="0"/>
                        <a:cs typeface="Arial" panose="020B0604020202020204" pitchFamily="34" charset="0"/>
                      </a:rPr>
                      <m:t>𝟕𝟗</m:t>
                    </m:r>
                    <m:r>
                      <a:rPr lang="en-US" sz="4000" b="1" i="1" smtClean="0">
                        <a:ln/>
                        <a:solidFill>
                          <a:srgbClr val="0000FF"/>
                        </a:solidFill>
                        <a:latin typeface="Cambria Math" panose="02040503050406030204" pitchFamily="18" charset="0"/>
                        <a:cs typeface="Arial" panose="020B0604020202020204" pitchFamily="34" charset="0"/>
                      </a:rPr>
                      <m:t>=</m:t>
                    </m:r>
                  </m:oMath>
                </a14:m>
                <a:r>
                  <a:rPr lang="en-US" sz="4000" b="1">
                    <a:ln/>
                    <a:solidFill>
                      <a:srgbClr val="0000FF"/>
                    </a:solidFill>
                    <a:latin typeface="Arial" panose="020B0604020202020204" pitchFamily="34" charset="0"/>
                    <a:cs typeface="Arial" panose="020B0604020202020204" pitchFamily="34" charset="0"/>
                  </a:rPr>
                  <a:t>?</a:t>
                </a:r>
              </a:p>
            </p:txBody>
          </p:sp>
        </mc:Choice>
        <mc:Fallback xmlns="">
          <p:sp>
            <p:nvSpPr>
              <p:cNvPr id="22" name="Rectangle 21">
                <a:extLst>
                  <a:ext uri="{FF2B5EF4-FFF2-40B4-BE49-F238E27FC236}">
                    <a16:creationId xmlns="" xmlns:a16="http://schemas.microsoft.com/office/drawing/2014/main" id="{4A415A08-85CC-4569-AC46-E14EA8C0C650}"/>
                  </a:ext>
                </a:extLst>
              </p:cNvPr>
              <p:cNvSpPr>
                <a:spLocks noRot="1" noChangeAspect="1" noMove="1" noResize="1" noEditPoints="1" noAdjustHandles="1" noChangeArrowheads="1" noChangeShapeType="1" noTextEdit="1"/>
              </p:cNvSpPr>
              <p:nvPr/>
            </p:nvSpPr>
            <p:spPr>
              <a:xfrm>
                <a:off x="1210456" y="5019799"/>
                <a:ext cx="10023158" cy="901593"/>
              </a:xfrm>
              <a:prstGeom prst="rect">
                <a:avLst/>
              </a:prstGeom>
              <a:blipFill rotWithShape="0">
                <a:blip r:embed="rId13"/>
                <a:stretch>
                  <a:fillRect/>
                </a:stretch>
              </a:blipFill>
            </p:spPr>
            <p:txBody>
              <a:bodyPr/>
              <a:lstStyle/>
              <a:p>
                <a:r>
                  <a:rPr lang="en-US">
                    <a:noFill/>
                  </a:rPr>
                  <a:t> </a:t>
                </a:r>
              </a:p>
            </p:txBody>
          </p:sp>
        </mc:Fallback>
      </mc:AlternateContent>
      <p:pic>
        <p:nvPicPr>
          <p:cNvPr id="2" name="Đồng hồ đếm ngược 20 giây - 20 second countdown">
            <a:hlinkClick r:id="" action="ppaction://media"/>
            <a:extLst>
              <a:ext uri="{FF2B5EF4-FFF2-40B4-BE49-F238E27FC236}">
                <a16:creationId xmlns:a16="http://schemas.microsoft.com/office/drawing/2014/main" id="{0B282738-FFD1-40AD-A5CD-84B6C98289C7}"/>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211975" y="1043950"/>
            <a:ext cx="1327879" cy="746932"/>
          </a:xfrm>
          <a:prstGeom prst="rect">
            <a:avLst/>
          </a:prstGeom>
        </p:spPr>
      </p:pic>
    </p:spTree>
    <p:extLst>
      <p:ext uri="{BB962C8B-B14F-4D97-AF65-F5344CB8AC3E}">
        <p14:creationId xmlns:p14="http://schemas.microsoft.com/office/powerpoint/2010/main" val="29853686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4"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4"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4" name="bomb.wav"/>
                                        </p:tgtEl>
                                      </p:cMediaNode>
                                    </p:audio>
                                  </p:subTnLst>
                                </p:cTn>
                              </p:par>
                              <p:par>
                                <p:cTn id="20" presetID="10" presetClass="entr" presetSubtype="0" fill="hold" grpId="0" nodeType="withEffect">
                                  <p:stCondLst>
                                    <p:cond delay="150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par>
                                <p:cTn id="23" presetID="10" presetClass="entr" presetSubtype="0" fill="hold" grpId="0" nodeType="withEffect">
                                  <p:stCondLst>
                                    <p:cond delay="150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par>
                                <p:cTn id="26" presetID="10" presetClass="entr" presetSubtype="0" fill="hold" grpId="0" nodeType="withEffect">
                                  <p:stCondLst>
                                    <p:cond delay="150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par>
                                <p:cTn id="29" presetID="10" presetClass="entr" presetSubtype="0" fill="hold" grpId="0" nodeType="withEffect">
                                  <p:stCondLst>
                                    <p:cond delay="150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34"/>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500" fill="hold"/>
                                        <p:tgtEl>
                                          <p:spTgt spid="34"/>
                                        </p:tgtEl>
                                        <p:attrNameLst>
                                          <p:attrName>fillcolor</p:attrName>
                                        </p:attrNameLst>
                                      </p:cBhvr>
                                      <p:to>
                                        <a:srgbClr val="FF0000"/>
                                      </p:to>
                                    </p:animClr>
                                    <p:set>
                                      <p:cBhvr>
                                        <p:cTn id="37" dur="500" fill="hold"/>
                                        <p:tgtEl>
                                          <p:spTgt spid="34"/>
                                        </p:tgtEl>
                                        <p:attrNameLst>
                                          <p:attrName>fill.type</p:attrName>
                                        </p:attrNameLst>
                                      </p:cBhvr>
                                      <p:to>
                                        <p:strVal val="solid"/>
                                      </p:to>
                                    </p:set>
                                    <p:set>
                                      <p:cBhvr>
                                        <p:cTn id="38"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39" restart="whenNotActive" fill="hold" evtFilter="cancelBubble" nodeType="interactiveSeq">
                <p:stCondLst>
                  <p:cond evt="onClick" delay="0">
                    <p:tgtEl>
                      <p:spTgt spid="35"/>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35"/>
                                        </p:tgtEl>
                                        <p:attrNameLst>
                                          <p:attrName>fillcolor</p:attrName>
                                        </p:attrNameLst>
                                      </p:cBhvr>
                                      <p:to>
                                        <a:srgbClr val="FF0000"/>
                                      </p:to>
                                    </p:animClr>
                                    <p:set>
                                      <p:cBhvr>
                                        <p:cTn id="44" dur="500" fill="hold"/>
                                        <p:tgtEl>
                                          <p:spTgt spid="35"/>
                                        </p:tgtEl>
                                        <p:attrNameLst>
                                          <p:attrName>fill.type</p:attrName>
                                        </p:attrNameLst>
                                      </p:cBhvr>
                                      <p:to>
                                        <p:strVal val="solid"/>
                                      </p:to>
                                    </p:set>
                                    <p:set>
                                      <p:cBhvr>
                                        <p:cTn id="4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46" restart="whenNotActive" fill="hold" evtFilter="cancelBubble" nodeType="interactiveSeq">
                <p:stCondLst>
                  <p:cond evt="onClick" delay="0">
                    <p:tgtEl>
                      <p:spTgt spid="37"/>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37"/>
                                        </p:tgtEl>
                                        <p:attrNameLst>
                                          <p:attrName>fillcolor</p:attrName>
                                        </p:attrNameLst>
                                      </p:cBhvr>
                                      <p:to>
                                        <a:srgbClr val="00B0F0"/>
                                      </p:to>
                                    </p:animClr>
                                    <p:set>
                                      <p:cBhvr>
                                        <p:cTn id="51" dur="500" fill="hold"/>
                                        <p:tgtEl>
                                          <p:spTgt spid="37"/>
                                        </p:tgtEl>
                                        <p:attrNameLst>
                                          <p:attrName>fill.type</p:attrName>
                                        </p:attrNameLst>
                                      </p:cBhvr>
                                      <p:to>
                                        <p:strVal val="solid"/>
                                      </p:to>
                                    </p:set>
                                    <p:set>
                                      <p:cBhvr>
                                        <p:cTn id="52" dur="500" fill="hold"/>
                                        <p:tgtEl>
                                          <p:spTgt spid="37"/>
                                        </p:tgtEl>
                                        <p:attrNameLst>
                                          <p:attrName>fill.on</p:attrName>
                                        </p:attrNameLst>
                                      </p:cBhvr>
                                      <p:to>
                                        <p:strVal val="true"/>
                                      </p:to>
                                    </p:set>
                                  </p:childTnLst>
                                </p:cTn>
                              </p:par>
                              <p:par>
                                <p:cTn id="53" presetID="49" presetClass="path" presetSubtype="0" accel="50000" decel="50000" fill="hold" nodeType="withEffect">
                                  <p:stCondLst>
                                    <p:cond delay="0"/>
                                  </p:stCondLst>
                                  <p:childTnLst>
                                    <p:animMotion origin="layout" path="M 0.00742 0.00439 L 0.35117 -0.47454 " pathEditMode="relative" rAng="0" ptsTypes="AA">
                                      <p:cBhvr>
                                        <p:cTn id="54" dur="500" fill="hold"/>
                                        <p:tgtEl>
                                          <p:spTgt spid="19"/>
                                        </p:tgtEl>
                                        <p:attrNameLst>
                                          <p:attrName>ppt_x</p:attrName>
                                          <p:attrName>ppt_y</p:attrName>
                                        </p:attrNameLst>
                                      </p:cBhvr>
                                      <p:rCtr x="17188" y="-23958"/>
                                    </p:animMotion>
                                  </p:childTnLst>
                                  <p:subTnLst>
                                    <p:audio>
                                      <p:cMediaNode>
                                        <p:cTn display="0" masterRel="sameClick">
                                          <p:stCondLst>
                                            <p:cond evt="begin" delay="0">
                                              <p:tn val="53"/>
                                            </p:cond>
                                          </p:stCondLst>
                                          <p:endCondLst>
                                            <p:cond evt="onStopAudio" delay="0">
                                              <p:tgtEl>
                                                <p:sldTgt/>
                                              </p:tgtEl>
                                            </p:cond>
                                          </p:endCondLst>
                                        </p:cTn>
                                        <p:tgtEl>
                                          <p:sndTgt r:embed="rId5" name="Bắn tan Covid.wav"/>
                                        </p:tgtEl>
                                      </p:cMediaNode>
                                    </p:audio>
                                  </p:sub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cTn>
                              </p:par>
                              <p:par>
                                <p:cTn id="59" presetID="32" presetClass="emph" presetSubtype="0" fill="hold" nodeType="withEffect">
                                  <p:stCondLst>
                                    <p:cond delay="0"/>
                                  </p:stCondLst>
                                  <p:childTnLst>
                                    <p:animRot by="120000">
                                      <p:cBhvr>
                                        <p:cTn id="60" dur="50" fill="hold">
                                          <p:stCondLst>
                                            <p:cond delay="0"/>
                                          </p:stCondLst>
                                        </p:cTn>
                                        <p:tgtEl>
                                          <p:spTgt spid="11"/>
                                        </p:tgtEl>
                                        <p:attrNameLst>
                                          <p:attrName>r</p:attrName>
                                        </p:attrNameLst>
                                      </p:cBhvr>
                                    </p:animRot>
                                    <p:animRot by="-240000">
                                      <p:cBhvr>
                                        <p:cTn id="61" dur="100" fill="hold">
                                          <p:stCondLst>
                                            <p:cond delay="100"/>
                                          </p:stCondLst>
                                        </p:cTn>
                                        <p:tgtEl>
                                          <p:spTgt spid="11"/>
                                        </p:tgtEl>
                                        <p:attrNameLst>
                                          <p:attrName>r</p:attrName>
                                        </p:attrNameLst>
                                      </p:cBhvr>
                                    </p:animRot>
                                    <p:animRot by="240000">
                                      <p:cBhvr>
                                        <p:cTn id="62" dur="100" fill="hold">
                                          <p:stCondLst>
                                            <p:cond delay="200"/>
                                          </p:stCondLst>
                                        </p:cTn>
                                        <p:tgtEl>
                                          <p:spTgt spid="11"/>
                                        </p:tgtEl>
                                        <p:attrNameLst>
                                          <p:attrName>r</p:attrName>
                                        </p:attrNameLst>
                                      </p:cBhvr>
                                    </p:animRot>
                                    <p:animRot by="-240000">
                                      <p:cBhvr>
                                        <p:cTn id="63" dur="100" fill="hold">
                                          <p:stCondLst>
                                            <p:cond delay="300"/>
                                          </p:stCondLst>
                                        </p:cTn>
                                        <p:tgtEl>
                                          <p:spTgt spid="11"/>
                                        </p:tgtEl>
                                        <p:attrNameLst>
                                          <p:attrName>r</p:attrName>
                                        </p:attrNameLst>
                                      </p:cBhvr>
                                    </p:animRot>
                                    <p:animRot by="120000">
                                      <p:cBhvr>
                                        <p:cTn id="64" dur="100" fill="hold">
                                          <p:stCondLst>
                                            <p:cond delay="400"/>
                                          </p:stCondLst>
                                        </p:cTn>
                                        <p:tgtEl>
                                          <p:spTgt spid="11"/>
                                        </p:tgtEl>
                                        <p:attrNameLst>
                                          <p:attrName>r</p:attrName>
                                        </p:attrNameLst>
                                      </p:cBhvr>
                                    </p:animRot>
                                  </p:childTnLst>
                                </p:cTn>
                              </p:par>
                            </p:childTnLst>
                          </p:cTn>
                        </p:par>
                        <p:par>
                          <p:cTn id="65" fill="hold">
                            <p:stCondLst>
                              <p:cond delay="1000"/>
                            </p:stCondLst>
                            <p:childTnLst>
                              <p:par>
                                <p:cTn id="66" presetID="9" presetClass="exit" presetSubtype="0" fill="hold" nodeType="afterEffect">
                                  <p:stCondLst>
                                    <p:cond delay="0"/>
                                  </p:stCondLst>
                                  <p:childTnLst>
                                    <p:animEffect transition="out" filter="dissolve">
                                      <p:cBhvr>
                                        <p:cTn id="67" dur="250"/>
                                        <p:tgtEl>
                                          <p:spTgt spid="11"/>
                                        </p:tgtEl>
                                      </p:cBhvr>
                                    </p:animEffect>
                                    <p:set>
                                      <p:cBhvr>
                                        <p:cTn id="68" dur="1" fill="hold">
                                          <p:stCondLst>
                                            <p:cond delay="249"/>
                                          </p:stCondLst>
                                        </p:cTn>
                                        <p:tgtEl>
                                          <p:spTgt spid="11"/>
                                        </p:tgtEl>
                                        <p:attrNameLst>
                                          <p:attrName>style.visibility</p:attrName>
                                        </p:attrNameLst>
                                      </p:cBhvr>
                                      <p:to>
                                        <p:strVal val="hidden"/>
                                      </p:to>
                                    </p:set>
                                  </p:childTnLst>
                                </p:cTn>
                              </p:par>
                            </p:childTnLst>
                          </p:cTn>
                        </p:par>
                        <p:par>
                          <p:cTn id="69" fill="hold">
                            <p:stCondLst>
                              <p:cond delay="1250"/>
                            </p:stCondLst>
                            <p:childTnLst>
                              <p:par>
                                <p:cTn id="70" presetID="9" presetClass="exit" presetSubtype="0" fill="hold" nodeType="afterEffect">
                                  <p:stCondLst>
                                    <p:cond delay="0"/>
                                  </p:stCondLst>
                                  <p:childTnLst>
                                    <p:animEffect transition="out" filter="dissolve">
                                      <p:cBhvr>
                                        <p:cTn id="71" dur="250"/>
                                        <p:tgtEl>
                                          <p:spTgt spid="10"/>
                                        </p:tgtEl>
                                      </p:cBhvr>
                                    </p:animEffect>
                                    <p:set>
                                      <p:cBhvr>
                                        <p:cTn id="72"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0"/>
                                            </p:cond>
                                          </p:stCondLst>
                                          <p:endCondLst>
                                            <p:cond evt="onStopAudio" delay="0">
                                              <p:tgtEl>
                                                <p:sldTgt/>
                                              </p:tgtEl>
                                            </p:cond>
                                          </p:endCondLst>
                                        </p:cTn>
                                        <p:tgtEl>
                                          <p:sndTgt r:embed="rId4" name="bomb.wav"/>
                                        </p:tgtEl>
                                      </p:cMediaNode>
                                    </p:audio>
                                  </p:subTnLst>
                                </p:cTn>
                              </p:par>
                              <p:par>
                                <p:cTn id="73" presetID="56" presetClass="path" presetSubtype="0" accel="50000" decel="50000" fill="hold" nodeType="withEffect">
                                  <p:stCondLst>
                                    <p:cond delay="0"/>
                                  </p:stCondLst>
                                  <p:childTnLst>
                                    <p:animMotion origin="layout" path="M 1.875E-6 4.44444E-6 L 0.38242 0.07638 " pathEditMode="relative" rAng="0" ptsTypes="AA">
                                      <p:cBhvr>
                                        <p:cTn id="74" dur="500" fill="hold"/>
                                        <p:tgtEl>
                                          <p:spTgt spid="19"/>
                                        </p:tgtEl>
                                        <p:attrNameLst>
                                          <p:attrName>ppt_x</p:attrName>
                                          <p:attrName>ppt_y</p:attrName>
                                        </p:attrNameLst>
                                      </p:cBhvr>
                                      <p:rCtr x="19115" y="3819"/>
                                    </p:animMotion>
                                  </p:childTnLst>
                                  <p:subTnLst>
                                    <p:audio>
                                      <p:cMediaNode>
                                        <p:cTn display="0" masterRel="sameClick">
                                          <p:stCondLst>
                                            <p:cond evt="begin" delay="0">
                                              <p:tn val="73"/>
                                            </p:cond>
                                          </p:stCondLst>
                                          <p:endCondLst>
                                            <p:cond evt="onStopAudio" delay="0">
                                              <p:tgtEl>
                                                <p:sldTgt/>
                                              </p:tgtEl>
                                            </p:cond>
                                          </p:endCondLst>
                                        </p:cTn>
                                        <p:tgtEl>
                                          <p:sndTgt r:embed="rId5" name="Bắn tan Covid.wav"/>
                                        </p:tgtEl>
                                      </p:cMediaNode>
                                    </p:audio>
                                  </p:subTnLst>
                                </p:cTn>
                              </p:par>
                            </p:childTnLst>
                          </p:cTn>
                        </p:par>
                        <p:par>
                          <p:cTn id="75" fill="hold">
                            <p:stCondLst>
                              <p:cond delay="1750"/>
                            </p:stCondLst>
                            <p:childTnLst>
                              <p:par>
                                <p:cTn id="76" presetID="10" presetClass="entr" presetSubtype="0" fill="hold" nodeType="after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fade">
                                      <p:cBhvr>
                                        <p:cTn id="78" dur="500"/>
                                        <p:tgtEl>
                                          <p:spTgt spid="13"/>
                                        </p:tgtEl>
                                      </p:cBhvr>
                                    </p:animEffect>
                                  </p:childTnLst>
                                </p:cTn>
                              </p:par>
                              <p:par>
                                <p:cTn id="79" presetID="32" presetClass="emph" presetSubtype="0" fill="hold" nodeType="withEffect">
                                  <p:stCondLst>
                                    <p:cond delay="0"/>
                                  </p:stCondLst>
                                  <p:childTnLst>
                                    <p:animRot by="120000">
                                      <p:cBhvr>
                                        <p:cTn id="80" dur="50" fill="hold">
                                          <p:stCondLst>
                                            <p:cond delay="0"/>
                                          </p:stCondLst>
                                        </p:cTn>
                                        <p:tgtEl>
                                          <p:spTgt spid="13"/>
                                        </p:tgtEl>
                                        <p:attrNameLst>
                                          <p:attrName>r</p:attrName>
                                        </p:attrNameLst>
                                      </p:cBhvr>
                                    </p:animRot>
                                    <p:animRot by="-240000">
                                      <p:cBhvr>
                                        <p:cTn id="81" dur="100" fill="hold">
                                          <p:stCondLst>
                                            <p:cond delay="100"/>
                                          </p:stCondLst>
                                        </p:cTn>
                                        <p:tgtEl>
                                          <p:spTgt spid="13"/>
                                        </p:tgtEl>
                                        <p:attrNameLst>
                                          <p:attrName>r</p:attrName>
                                        </p:attrNameLst>
                                      </p:cBhvr>
                                    </p:animRot>
                                    <p:animRot by="240000">
                                      <p:cBhvr>
                                        <p:cTn id="82" dur="100" fill="hold">
                                          <p:stCondLst>
                                            <p:cond delay="200"/>
                                          </p:stCondLst>
                                        </p:cTn>
                                        <p:tgtEl>
                                          <p:spTgt spid="13"/>
                                        </p:tgtEl>
                                        <p:attrNameLst>
                                          <p:attrName>r</p:attrName>
                                        </p:attrNameLst>
                                      </p:cBhvr>
                                    </p:animRot>
                                    <p:animRot by="-240000">
                                      <p:cBhvr>
                                        <p:cTn id="83" dur="100" fill="hold">
                                          <p:stCondLst>
                                            <p:cond delay="300"/>
                                          </p:stCondLst>
                                        </p:cTn>
                                        <p:tgtEl>
                                          <p:spTgt spid="13"/>
                                        </p:tgtEl>
                                        <p:attrNameLst>
                                          <p:attrName>r</p:attrName>
                                        </p:attrNameLst>
                                      </p:cBhvr>
                                    </p:animRot>
                                    <p:animRot by="120000">
                                      <p:cBhvr>
                                        <p:cTn id="84" dur="100" fill="hold">
                                          <p:stCondLst>
                                            <p:cond delay="400"/>
                                          </p:stCondLst>
                                        </p:cTn>
                                        <p:tgtEl>
                                          <p:spTgt spid="13"/>
                                        </p:tgtEl>
                                        <p:attrNameLst>
                                          <p:attrName>r</p:attrName>
                                        </p:attrNameLst>
                                      </p:cBhvr>
                                    </p:animRot>
                                  </p:childTnLst>
                                </p:cTn>
                              </p:par>
                            </p:childTnLst>
                          </p:cTn>
                        </p:par>
                        <p:par>
                          <p:cTn id="85" fill="hold">
                            <p:stCondLst>
                              <p:cond delay="2250"/>
                            </p:stCondLst>
                            <p:childTnLst>
                              <p:par>
                                <p:cTn id="86" presetID="9" presetClass="exit" presetSubtype="0" fill="hold" nodeType="afterEffect">
                                  <p:stCondLst>
                                    <p:cond delay="0"/>
                                  </p:stCondLst>
                                  <p:childTnLst>
                                    <p:animEffect transition="out" filter="dissolve">
                                      <p:cBhvr>
                                        <p:cTn id="87" dur="250"/>
                                        <p:tgtEl>
                                          <p:spTgt spid="13"/>
                                        </p:tgtEl>
                                      </p:cBhvr>
                                    </p:animEffect>
                                    <p:set>
                                      <p:cBhvr>
                                        <p:cTn id="88" dur="1" fill="hold">
                                          <p:stCondLst>
                                            <p:cond delay="249"/>
                                          </p:stCondLst>
                                        </p:cTn>
                                        <p:tgtEl>
                                          <p:spTgt spid="13"/>
                                        </p:tgtEl>
                                        <p:attrNameLst>
                                          <p:attrName>style.visibility</p:attrName>
                                        </p:attrNameLst>
                                      </p:cBhvr>
                                      <p:to>
                                        <p:strVal val="hidden"/>
                                      </p:to>
                                    </p:set>
                                  </p:childTnLst>
                                </p:cTn>
                              </p:par>
                            </p:childTnLst>
                          </p:cTn>
                        </p:par>
                        <p:par>
                          <p:cTn id="89" fill="hold">
                            <p:stCondLst>
                              <p:cond delay="2500"/>
                            </p:stCondLst>
                            <p:childTnLst>
                              <p:par>
                                <p:cTn id="90" presetID="9" presetClass="exit" presetSubtype="0" fill="hold" nodeType="afterEffect">
                                  <p:stCondLst>
                                    <p:cond delay="0"/>
                                  </p:stCondLst>
                                  <p:childTnLst>
                                    <p:animEffect transition="out" filter="dissolve">
                                      <p:cBhvr>
                                        <p:cTn id="91" dur="250"/>
                                        <p:tgtEl>
                                          <p:spTgt spid="12"/>
                                        </p:tgtEl>
                                      </p:cBhvr>
                                    </p:animEffect>
                                    <p:set>
                                      <p:cBhvr>
                                        <p:cTn id="92"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0"/>
                                            </p:cond>
                                          </p:stCondLst>
                                          <p:endCondLst>
                                            <p:cond evt="onStopAudio" delay="0">
                                              <p:tgtEl>
                                                <p:sldTgt/>
                                              </p:tgtEl>
                                            </p:cond>
                                          </p:endCondLst>
                                        </p:cTn>
                                        <p:tgtEl>
                                          <p:sndTgt r:embed="rId4" name="bomb.wav"/>
                                        </p:tgtEl>
                                      </p:cMediaNode>
                                    </p:audio>
                                  </p:subTnLst>
                                </p:cTn>
                              </p:par>
                              <p:par>
                                <p:cTn id="93" presetID="32" presetClass="emph" presetSubtype="0" repeatCount="indefinite" nodeType="withEffect">
                                  <p:stCondLst>
                                    <p:cond delay="0"/>
                                  </p:stCondLst>
                                  <p:endCondLst>
                                    <p:cond evt="onNext" delay="0">
                                      <p:tgtEl>
                                        <p:sldTgt/>
                                      </p:tgtEl>
                                    </p:cond>
                                  </p:endCondLst>
                                  <p:childTnLst>
                                    <p:animRot by="120000">
                                      <p:cBhvr>
                                        <p:cTn id="94" dur="100" fill="hold">
                                          <p:stCondLst>
                                            <p:cond delay="0"/>
                                          </p:stCondLst>
                                        </p:cTn>
                                        <p:tgtEl>
                                          <p:spTgt spid="15"/>
                                        </p:tgtEl>
                                        <p:attrNameLst>
                                          <p:attrName>r</p:attrName>
                                        </p:attrNameLst>
                                      </p:cBhvr>
                                    </p:animRot>
                                    <p:animRot by="-240000">
                                      <p:cBhvr>
                                        <p:cTn id="95" dur="200" fill="hold">
                                          <p:stCondLst>
                                            <p:cond delay="200"/>
                                          </p:stCondLst>
                                        </p:cTn>
                                        <p:tgtEl>
                                          <p:spTgt spid="15"/>
                                        </p:tgtEl>
                                        <p:attrNameLst>
                                          <p:attrName>r</p:attrName>
                                        </p:attrNameLst>
                                      </p:cBhvr>
                                    </p:animRot>
                                    <p:animRot by="240000">
                                      <p:cBhvr>
                                        <p:cTn id="96" dur="200" fill="hold">
                                          <p:stCondLst>
                                            <p:cond delay="400"/>
                                          </p:stCondLst>
                                        </p:cTn>
                                        <p:tgtEl>
                                          <p:spTgt spid="15"/>
                                        </p:tgtEl>
                                        <p:attrNameLst>
                                          <p:attrName>r</p:attrName>
                                        </p:attrNameLst>
                                      </p:cBhvr>
                                    </p:animRot>
                                    <p:animRot by="-240000">
                                      <p:cBhvr>
                                        <p:cTn id="97" dur="200" fill="hold">
                                          <p:stCondLst>
                                            <p:cond delay="600"/>
                                          </p:stCondLst>
                                        </p:cTn>
                                        <p:tgtEl>
                                          <p:spTgt spid="15"/>
                                        </p:tgtEl>
                                        <p:attrNameLst>
                                          <p:attrName>r</p:attrName>
                                        </p:attrNameLst>
                                      </p:cBhvr>
                                    </p:animRot>
                                    <p:animRot by="120000">
                                      <p:cBhvr>
                                        <p:cTn id="98" dur="200" fill="hold">
                                          <p:stCondLst>
                                            <p:cond delay="800"/>
                                          </p:stCondLst>
                                        </p:cTn>
                                        <p:tgtEl>
                                          <p:spTgt spid="15"/>
                                        </p:tgtEl>
                                        <p:attrNameLst>
                                          <p:attrName>r</p:attrName>
                                        </p:attrNameLst>
                                      </p:cBhvr>
                                    </p:animRot>
                                  </p:childTnLst>
                                </p:cTn>
                              </p:par>
                              <p:par>
                                <p:cTn id="99" presetID="32" presetClass="emph" presetSubtype="0" repeatCount="indefinite" nodeType="withEffect">
                                  <p:stCondLst>
                                    <p:cond delay="0"/>
                                  </p:stCondLst>
                                  <p:endCondLst>
                                    <p:cond evt="onNext" delay="0">
                                      <p:tgtEl>
                                        <p:sldTgt/>
                                      </p:tgtEl>
                                    </p:cond>
                                  </p:endCondLst>
                                  <p:childTnLst>
                                    <p:animRot by="120000">
                                      <p:cBhvr>
                                        <p:cTn id="100" dur="100" fill="hold">
                                          <p:stCondLst>
                                            <p:cond delay="0"/>
                                          </p:stCondLst>
                                        </p:cTn>
                                        <p:tgtEl>
                                          <p:spTgt spid="17"/>
                                        </p:tgtEl>
                                        <p:attrNameLst>
                                          <p:attrName>r</p:attrName>
                                        </p:attrNameLst>
                                      </p:cBhvr>
                                    </p:animRot>
                                    <p:animRot by="-240000">
                                      <p:cBhvr>
                                        <p:cTn id="101" dur="200" fill="hold">
                                          <p:stCondLst>
                                            <p:cond delay="200"/>
                                          </p:stCondLst>
                                        </p:cTn>
                                        <p:tgtEl>
                                          <p:spTgt spid="17"/>
                                        </p:tgtEl>
                                        <p:attrNameLst>
                                          <p:attrName>r</p:attrName>
                                        </p:attrNameLst>
                                      </p:cBhvr>
                                    </p:animRot>
                                    <p:animRot by="240000">
                                      <p:cBhvr>
                                        <p:cTn id="102" dur="200" fill="hold">
                                          <p:stCondLst>
                                            <p:cond delay="400"/>
                                          </p:stCondLst>
                                        </p:cTn>
                                        <p:tgtEl>
                                          <p:spTgt spid="17"/>
                                        </p:tgtEl>
                                        <p:attrNameLst>
                                          <p:attrName>r</p:attrName>
                                        </p:attrNameLst>
                                      </p:cBhvr>
                                    </p:animRot>
                                    <p:animRot by="-240000">
                                      <p:cBhvr>
                                        <p:cTn id="103" dur="200" fill="hold">
                                          <p:stCondLst>
                                            <p:cond delay="600"/>
                                          </p:stCondLst>
                                        </p:cTn>
                                        <p:tgtEl>
                                          <p:spTgt spid="17"/>
                                        </p:tgtEl>
                                        <p:attrNameLst>
                                          <p:attrName>r</p:attrName>
                                        </p:attrNameLst>
                                      </p:cBhvr>
                                    </p:animRot>
                                    <p:animRot by="120000">
                                      <p:cBhvr>
                                        <p:cTn id="104" dur="200" fill="hold">
                                          <p:stCondLst>
                                            <p:cond delay="800"/>
                                          </p:stCondLst>
                                        </p:cTn>
                                        <p:tgtEl>
                                          <p:spTgt spid="17"/>
                                        </p:tgtEl>
                                        <p:attrNameLst>
                                          <p:attrName>r</p:attrName>
                                        </p:attrNameLst>
                                      </p:cBhvr>
                                    </p:animRot>
                                  </p:childTnLst>
                                </p:cTn>
                              </p:par>
                              <p:par>
                                <p:cTn id="105" presetID="56" presetClass="path" presetSubtype="0" accel="50000" decel="50000" fill="hold" nodeType="withEffect">
                                  <p:stCondLst>
                                    <p:cond delay="0"/>
                                  </p:stCondLst>
                                  <p:childTnLst>
                                    <p:animMotion origin="layout" path="M 2.5E-6 2.59259E-6 L 0.09722 -0.35371 " pathEditMode="relative" rAng="0" ptsTypes="AA">
                                      <p:cBhvr>
                                        <p:cTn id="106" dur="500" fill="hold"/>
                                        <p:tgtEl>
                                          <p:spTgt spid="19"/>
                                        </p:tgtEl>
                                        <p:attrNameLst>
                                          <p:attrName>ppt_x</p:attrName>
                                          <p:attrName>ppt_y</p:attrName>
                                        </p:attrNameLst>
                                      </p:cBhvr>
                                      <p:rCtr x="4861" y="-17685"/>
                                    </p:animMotion>
                                  </p:childTnLst>
                                  <p:subTnLst>
                                    <p:audio>
                                      <p:cMediaNode>
                                        <p:cTn display="0" masterRel="sameClick">
                                          <p:stCondLst>
                                            <p:cond evt="begin" delay="0">
                                              <p:tn val="105"/>
                                            </p:cond>
                                          </p:stCondLst>
                                          <p:endCondLst>
                                            <p:cond evt="onStopAudio" delay="0">
                                              <p:tgtEl>
                                                <p:sldTgt/>
                                              </p:tgtEl>
                                            </p:cond>
                                          </p:endCondLst>
                                        </p:cTn>
                                        <p:tgtEl>
                                          <p:sndTgt r:embed="rId5" name="Bắn tan Covid.wav"/>
                                        </p:tgtEl>
                                      </p:cMediaNode>
                                    </p:audio>
                                  </p:subTnLst>
                                </p:cTn>
                              </p:par>
                              <p:par>
                                <p:cTn id="107" presetID="10" presetClass="entr" presetSubtype="0" fill="hold" nodeType="withEffect">
                                  <p:stCondLst>
                                    <p:cond delay="0"/>
                                  </p:stCondLst>
                                  <p:childTnLst>
                                    <p:set>
                                      <p:cBhvr>
                                        <p:cTn id="108" dur="1" fill="hold">
                                          <p:stCondLst>
                                            <p:cond delay="0"/>
                                          </p:stCondLst>
                                        </p:cTn>
                                        <p:tgtEl>
                                          <p:spTgt spid="9"/>
                                        </p:tgtEl>
                                        <p:attrNameLst>
                                          <p:attrName>style.visibility</p:attrName>
                                        </p:attrNameLst>
                                      </p:cBhvr>
                                      <p:to>
                                        <p:strVal val="visible"/>
                                      </p:to>
                                    </p:set>
                                    <p:animEffect transition="in" filter="fade">
                                      <p:cBhvr>
                                        <p:cTn id="109" dur="500"/>
                                        <p:tgtEl>
                                          <p:spTgt spid="9"/>
                                        </p:tgtEl>
                                      </p:cBhvr>
                                    </p:animEffect>
                                  </p:childTnLst>
                                </p:cTn>
                              </p:par>
                              <p:par>
                                <p:cTn id="110" presetID="32" presetClass="emph" presetSubtype="0" fill="hold" nodeType="withEffect">
                                  <p:stCondLst>
                                    <p:cond delay="0"/>
                                  </p:stCondLst>
                                  <p:childTnLst>
                                    <p:animRot by="120000">
                                      <p:cBhvr>
                                        <p:cTn id="111" dur="50" fill="hold">
                                          <p:stCondLst>
                                            <p:cond delay="0"/>
                                          </p:stCondLst>
                                        </p:cTn>
                                        <p:tgtEl>
                                          <p:spTgt spid="9"/>
                                        </p:tgtEl>
                                        <p:attrNameLst>
                                          <p:attrName>r</p:attrName>
                                        </p:attrNameLst>
                                      </p:cBhvr>
                                    </p:animRot>
                                    <p:animRot by="-240000">
                                      <p:cBhvr>
                                        <p:cTn id="112" dur="100" fill="hold">
                                          <p:stCondLst>
                                            <p:cond delay="100"/>
                                          </p:stCondLst>
                                        </p:cTn>
                                        <p:tgtEl>
                                          <p:spTgt spid="9"/>
                                        </p:tgtEl>
                                        <p:attrNameLst>
                                          <p:attrName>r</p:attrName>
                                        </p:attrNameLst>
                                      </p:cBhvr>
                                    </p:animRot>
                                    <p:animRot by="240000">
                                      <p:cBhvr>
                                        <p:cTn id="113" dur="100" fill="hold">
                                          <p:stCondLst>
                                            <p:cond delay="200"/>
                                          </p:stCondLst>
                                        </p:cTn>
                                        <p:tgtEl>
                                          <p:spTgt spid="9"/>
                                        </p:tgtEl>
                                        <p:attrNameLst>
                                          <p:attrName>r</p:attrName>
                                        </p:attrNameLst>
                                      </p:cBhvr>
                                    </p:animRot>
                                    <p:animRot by="-240000">
                                      <p:cBhvr>
                                        <p:cTn id="114" dur="100" fill="hold">
                                          <p:stCondLst>
                                            <p:cond delay="300"/>
                                          </p:stCondLst>
                                        </p:cTn>
                                        <p:tgtEl>
                                          <p:spTgt spid="9"/>
                                        </p:tgtEl>
                                        <p:attrNameLst>
                                          <p:attrName>r</p:attrName>
                                        </p:attrNameLst>
                                      </p:cBhvr>
                                    </p:animRot>
                                    <p:animRot by="120000">
                                      <p:cBhvr>
                                        <p:cTn id="115" dur="100" fill="hold">
                                          <p:stCondLst>
                                            <p:cond delay="400"/>
                                          </p:stCondLst>
                                        </p:cTn>
                                        <p:tgtEl>
                                          <p:spTgt spid="9"/>
                                        </p:tgtEl>
                                        <p:attrNameLst>
                                          <p:attrName>r</p:attrName>
                                        </p:attrNameLst>
                                      </p:cBhvr>
                                    </p:animRot>
                                  </p:childTnLst>
                                </p:cTn>
                              </p:par>
                            </p:childTnLst>
                          </p:cTn>
                        </p:par>
                        <p:par>
                          <p:cTn id="116" fill="hold">
                            <p:stCondLst>
                              <p:cond delay="3500"/>
                            </p:stCondLst>
                            <p:childTnLst>
                              <p:par>
                                <p:cTn id="117" presetID="9" presetClass="exit" presetSubtype="0" fill="hold" nodeType="afterEffect">
                                  <p:stCondLst>
                                    <p:cond delay="0"/>
                                  </p:stCondLst>
                                  <p:childTnLst>
                                    <p:animEffect transition="out" filter="dissolve">
                                      <p:cBhvr>
                                        <p:cTn id="118" dur="250"/>
                                        <p:tgtEl>
                                          <p:spTgt spid="9"/>
                                        </p:tgtEl>
                                      </p:cBhvr>
                                    </p:animEffect>
                                    <p:set>
                                      <p:cBhvr>
                                        <p:cTn id="119" dur="1" fill="hold">
                                          <p:stCondLst>
                                            <p:cond delay="249"/>
                                          </p:stCondLst>
                                        </p:cTn>
                                        <p:tgtEl>
                                          <p:spTgt spid="9"/>
                                        </p:tgtEl>
                                        <p:attrNameLst>
                                          <p:attrName>style.visibility</p:attrName>
                                        </p:attrNameLst>
                                      </p:cBhvr>
                                      <p:to>
                                        <p:strVal val="hidden"/>
                                      </p:to>
                                    </p:set>
                                  </p:childTnLst>
                                </p:cTn>
                              </p:par>
                            </p:childTnLst>
                          </p:cTn>
                        </p:par>
                        <p:par>
                          <p:cTn id="120" fill="hold">
                            <p:stCondLst>
                              <p:cond delay="3750"/>
                            </p:stCondLst>
                            <p:childTnLst>
                              <p:par>
                                <p:cTn id="121" presetID="9" presetClass="exit" presetSubtype="0" fill="hold" nodeType="afterEffect">
                                  <p:stCondLst>
                                    <p:cond delay="0"/>
                                  </p:stCondLst>
                                  <p:childTnLst>
                                    <p:animEffect transition="out" filter="dissolve">
                                      <p:cBhvr>
                                        <p:cTn id="122" dur="250"/>
                                        <p:tgtEl>
                                          <p:spTgt spid="7"/>
                                        </p:tgtEl>
                                      </p:cBhvr>
                                    </p:animEffect>
                                    <p:set>
                                      <p:cBhvr>
                                        <p:cTn id="123"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1"/>
                                            </p:cond>
                                          </p:stCondLst>
                                          <p:endCondLst>
                                            <p:cond evt="onStopAudio" delay="0">
                                              <p:tgtEl>
                                                <p:sldTgt/>
                                              </p:tgtEl>
                                            </p:cond>
                                          </p:endCondLst>
                                        </p:cTn>
                                        <p:tgtEl>
                                          <p:sndTgt r:embed="rId4" name="bomb.wav"/>
                                        </p:tgtEl>
                                      </p:cMediaNode>
                                    </p:audio>
                                  </p:subTnLst>
                                </p:cTn>
                              </p:par>
                            </p:childTnLst>
                          </p:cTn>
                        </p:par>
                        <p:par>
                          <p:cTn id="124" fill="hold">
                            <p:stCondLst>
                              <p:cond delay="4000"/>
                            </p:stCondLst>
                            <p:childTnLst>
                              <p:par>
                                <p:cTn id="125" presetID="10" presetClass="entr" presetSubtype="0" fill="hold" grpId="0" nodeType="afterEffect">
                                  <p:stCondLst>
                                    <p:cond delay="0"/>
                                  </p:stCondLst>
                                  <p:childTnLst>
                                    <p:set>
                                      <p:cBhvr>
                                        <p:cTn id="126" dur="1" fill="hold">
                                          <p:stCondLst>
                                            <p:cond delay="0"/>
                                          </p:stCondLst>
                                        </p:cTn>
                                        <p:tgtEl>
                                          <p:spTgt spid="51"/>
                                        </p:tgtEl>
                                        <p:attrNameLst>
                                          <p:attrName>style.visibility</p:attrName>
                                        </p:attrNameLst>
                                      </p:cBhvr>
                                      <p:to>
                                        <p:strVal val="visible"/>
                                      </p:to>
                                    </p:set>
                                    <p:animEffect transition="in" filter="fade">
                                      <p:cBhvr>
                                        <p:cTn id="127" dur="250"/>
                                        <p:tgtEl>
                                          <p:spTgt spid="51"/>
                                        </p:tgtEl>
                                      </p:cBhvr>
                                    </p:animEffect>
                                  </p:childTnLst>
                                  <p:subTnLst>
                                    <p:audio>
                                      <p:cMediaNode>
                                        <p:cTn display="0" masterRel="sameClick">
                                          <p:stCondLst>
                                            <p:cond evt="begin" delay="0">
                                              <p:tn val="125"/>
                                            </p:cond>
                                          </p:stCondLst>
                                          <p:endCondLst>
                                            <p:cond evt="onStopAudio" delay="0">
                                              <p:tgtEl>
                                                <p:sldTgt/>
                                              </p:tgtEl>
                                            </p:cond>
                                          </p:endCondLst>
                                        </p:cTn>
                                        <p:tgtEl>
                                          <p:sndTgt r:embed="rId6" name="Tiếng điểm.wav"/>
                                        </p:tgtEl>
                                      </p:cMediaNode>
                                    </p:audio>
                                  </p:subTnLst>
                                </p:cTn>
                              </p:par>
                              <p:par>
                                <p:cTn id="128" presetID="1" presetClass="entr" presetSubtype="0" fill="hold" nodeType="withEffect">
                                  <p:stCondLst>
                                    <p:cond delay="0"/>
                                  </p:stCondLst>
                                  <p:childTnLst>
                                    <p:set>
                                      <p:cBhvr>
                                        <p:cTn id="129"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7"/>
                  </p:tgtEl>
                </p:cond>
              </p:nextCondLst>
            </p:seq>
            <p:seq concurrent="1" nextAc="seek">
              <p:cTn id="130" restart="whenNotActive" fill="hold" evtFilter="cancelBubble" nodeType="interactiveSeq">
                <p:stCondLst>
                  <p:cond evt="onClick" delay="0">
                    <p:tgtEl>
                      <p:spTgt spid="2"/>
                    </p:tgtEl>
                  </p:cond>
                </p:stCondLst>
                <p:endSync evt="end" delay="0">
                  <p:rtn val="all"/>
                </p:endSync>
                <p:childTnLst>
                  <p:par>
                    <p:cTn id="131" fill="hold">
                      <p:stCondLst>
                        <p:cond delay="0"/>
                      </p:stCondLst>
                      <p:childTnLst>
                        <p:par>
                          <p:cTn id="132" fill="hold">
                            <p:stCondLst>
                              <p:cond delay="0"/>
                            </p:stCondLst>
                            <p:childTnLst>
                              <p:par>
                                <p:cTn id="133" presetID="2" presetClass="mediacall" presetSubtype="0" fill="hold" nodeType="clickEffect">
                                  <p:stCondLst>
                                    <p:cond delay="0"/>
                                  </p:stCondLst>
                                  <p:childTnLst>
                                    <p:cmd type="call" cmd="togglePause">
                                      <p:cBhvr>
                                        <p:cTn id="134" dur="1" fill="hold"/>
                                        <p:tgtEl>
                                          <p:spTgt spid="2"/>
                                        </p:tgtEl>
                                      </p:cBhvr>
                                    </p:cmd>
                                  </p:childTnLst>
                                </p:cTn>
                              </p:par>
                            </p:childTnLst>
                          </p:cTn>
                        </p:par>
                      </p:childTnLst>
                    </p:cTn>
                  </p:par>
                </p:childTnLst>
              </p:cTn>
              <p:nextCondLst>
                <p:cond evt="onClick" delay="0">
                  <p:tgtEl>
                    <p:spTgt spid="2"/>
                  </p:tgtEl>
                </p:cond>
              </p:nextCondLst>
            </p:seq>
            <p:video>
              <p:cMediaNode vol="80000">
                <p:cTn id="135" fill="hold" display="0">
                  <p:stCondLst>
                    <p:cond delay="indefinite"/>
                  </p:stCondLst>
                </p:cTn>
                <p:tgtEl>
                  <p:spTgt spid="2"/>
                </p:tgtEl>
              </p:cMediaNode>
            </p:video>
          </p:childTnLst>
        </p:cTn>
      </p:par>
    </p:tnLst>
    <p:bldLst>
      <p:bldP spid="34" grpId="0" animBg="1"/>
      <p:bldP spid="33" grpId="0" animBg="1"/>
      <p:bldP spid="35" grpId="0" animBg="1"/>
      <p:bldP spid="37" grpId="0" animBg="1"/>
      <p:bldP spid="5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DEECC5-C825-4A9E-9A89-9A3E47777D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5173816"/>
          </a:xfrm>
          <a:prstGeom prst="rect">
            <a:avLst/>
          </a:prstGeom>
        </p:spPr>
      </p:pic>
      <p:pic>
        <p:nvPicPr>
          <p:cNvPr id="7" name="Picture 6">
            <a:extLst>
              <a:ext uri="{FF2B5EF4-FFF2-40B4-BE49-F238E27FC236}">
                <a16:creationId xmlns:a16="http://schemas.microsoft.com/office/drawing/2014/main" id="{8C0A8C3E-ACC8-41B6-AFB6-4020B6A751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459530" y="1659429"/>
            <a:ext cx="1299126" cy="1044017"/>
          </a:xfrm>
          <a:prstGeom prst="rect">
            <a:avLst/>
          </a:prstGeom>
        </p:spPr>
      </p:pic>
      <p:pic>
        <p:nvPicPr>
          <p:cNvPr id="9" name="Picture 8">
            <a:extLst>
              <a:ext uri="{FF2B5EF4-FFF2-40B4-BE49-F238E27FC236}">
                <a16:creationId xmlns:a16="http://schemas.microsoft.com/office/drawing/2014/main" id="{FB468B02-62AC-4301-B22F-2FC0289561E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4015" t="11360" r="19959" b="9562"/>
          <a:stretch/>
        </p:blipFill>
        <p:spPr>
          <a:xfrm>
            <a:off x="3362479" y="1558226"/>
            <a:ext cx="1109691" cy="1044017"/>
          </a:xfrm>
          <a:prstGeom prst="rect">
            <a:avLst/>
          </a:prstGeom>
        </p:spPr>
      </p:pic>
      <p:pic>
        <p:nvPicPr>
          <p:cNvPr id="10" name="Picture 9">
            <a:extLst>
              <a:ext uri="{FF2B5EF4-FFF2-40B4-BE49-F238E27FC236}">
                <a16:creationId xmlns:a16="http://schemas.microsoft.com/office/drawing/2014/main" id="{159A3421-F326-40E8-B830-2C839197874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882938" y="3660073"/>
            <a:ext cx="1299126" cy="1044017"/>
          </a:xfrm>
          <a:prstGeom prst="rect">
            <a:avLst/>
          </a:prstGeom>
        </p:spPr>
      </p:pic>
      <p:pic>
        <p:nvPicPr>
          <p:cNvPr id="11" name="Picture 10">
            <a:extLst>
              <a:ext uri="{FF2B5EF4-FFF2-40B4-BE49-F238E27FC236}">
                <a16:creationId xmlns:a16="http://schemas.microsoft.com/office/drawing/2014/main" id="{0EEAD98F-6393-4406-A197-66A3C1234A8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4015" t="11360" r="19959" b="9562"/>
          <a:stretch/>
        </p:blipFill>
        <p:spPr>
          <a:xfrm>
            <a:off x="6818658" y="3313250"/>
            <a:ext cx="1109691" cy="1044017"/>
          </a:xfrm>
          <a:prstGeom prst="rect">
            <a:avLst/>
          </a:prstGeom>
        </p:spPr>
      </p:pic>
      <p:pic>
        <p:nvPicPr>
          <p:cNvPr id="12" name="Picture 11">
            <a:extLst>
              <a:ext uri="{FF2B5EF4-FFF2-40B4-BE49-F238E27FC236}">
                <a16:creationId xmlns:a16="http://schemas.microsoft.com/office/drawing/2014/main" id="{B6234B03-771E-4EEE-93DE-DB13E10A87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0174924" y="402568"/>
            <a:ext cx="1299126" cy="1044017"/>
          </a:xfrm>
          <a:prstGeom prst="rect">
            <a:avLst/>
          </a:prstGeom>
        </p:spPr>
      </p:pic>
      <p:pic>
        <p:nvPicPr>
          <p:cNvPr id="13" name="Picture 12">
            <a:extLst>
              <a:ext uri="{FF2B5EF4-FFF2-40B4-BE49-F238E27FC236}">
                <a16:creationId xmlns:a16="http://schemas.microsoft.com/office/drawing/2014/main" id="{2F41598F-DDEC-439A-921D-B401FE94247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4015" t="11360" r="19959" b="9562"/>
          <a:stretch/>
        </p:blipFill>
        <p:spPr>
          <a:xfrm>
            <a:off x="10131616" y="88087"/>
            <a:ext cx="1109691" cy="1044017"/>
          </a:xfrm>
          <a:prstGeom prst="rect">
            <a:avLst/>
          </a:prstGeom>
        </p:spPr>
      </p:pic>
      <p:pic>
        <p:nvPicPr>
          <p:cNvPr id="15" name="Picture 14">
            <a:extLst>
              <a:ext uri="{FF2B5EF4-FFF2-40B4-BE49-F238E27FC236}">
                <a16:creationId xmlns:a16="http://schemas.microsoft.com/office/drawing/2014/main" id="{8DC6F7E1-4CC8-45CB-A04D-603ECDA8D143}"/>
              </a:ext>
            </a:extLst>
          </p:cNvPr>
          <p:cNvPicPr>
            <a:picLocks noChangeAspect="1"/>
          </p:cNvPicPr>
          <p:nvPr/>
        </p:nvPicPr>
        <p:blipFill rotWithShape="1">
          <a:blip r:embed="rId10">
            <a:extLst>
              <a:ext uri="{28A0092B-C50C-407E-A947-70E740481C1C}">
                <a14:useLocalDpi xmlns:a14="http://schemas.microsoft.com/office/drawing/2010/main" val="0"/>
              </a:ext>
            </a:extLst>
          </a:blip>
          <a:srcRect l="6798" t="23886" r="80958" b="56887"/>
          <a:stretch/>
        </p:blipFill>
        <p:spPr>
          <a:xfrm>
            <a:off x="19987" y="3356337"/>
            <a:ext cx="742013" cy="682436"/>
          </a:xfrm>
          <a:prstGeom prst="rect">
            <a:avLst/>
          </a:prstGeom>
        </p:spPr>
      </p:pic>
      <p:pic>
        <p:nvPicPr>
          <p:cNvPr id="17" name="Picture 16">
            <a:extLst>
              <a:ext uri="{FF2B5EF4-FFF2-40B4-BE49-F238E27FC236}">
                <a16:creationId xmlns:a16="http://schemas.microsoft.com/office/drawing/2014/main" id="{F23210F5-6B16-4F89-85B1-958181A53FF0}"/>
              </a:ext>
            </a:extLst>
          </p:cNvPr>
          <p:cNvPicPr>
            <a:picLocks noChangeAspect="1"/>
          </p:cNvPicPr>
          <p:nvPr/>
        </p:nvPicPr>
        <p:blipFill rotWithShape="1">
          <a:blip r:embed="rId10">
            <a:extLst>
              <a:ext uri="{28A0092B-C50C-407E-A947-70E740481C1C}">
                <a14:useLocalDpi xmlns:a14="http://schemas.microsoft.com/office/drawing/2010/main" val="0"/>
              </a:ext>
            </a:extLst>
          </a:blip>
          <a:srcRect l="84900" t="24520" r="2856" b="56253"/>
          <a:stretch/>
        </p:blipFill>
        <p:spPr>
          <a:xfrm>
            <a:off x="11449987" y="3412261"/>
            <a:ext cx="742013" cy="682436"/>
          </a:xfrm>
          <a:prstGeom prst="rect">
            <a:avLst/>
          </a:prstGeom>
        </p:spPr>
      </p:pic>
      <p:pic>
        <p:nvPicPr>
          <p:cNvPr id="19" name="Picture 18">
            <a:extLst>
              <a:ext uri="{FF2B5EF4-FFF2-40B4-BE49-F238E27FC236}">
                <a16:creationId xmlns:a16="http://schemas.microsoft.com/office/drawing/2014/main" id="{62EEA9B9-18D0-433F-B8AA-8BE9225D407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3073" t="47270"/>
          <a:stretch/>
        </p:blipFill>
        <p:spPr>
          <a:xfrm flipH="1">
            <a:off x="1424545" y="3200400"/>
            <a:ext cx="1512737" cy="1819399"/>
          </a:xfrm>
          <a:prstGeom prst="rect">
            <a:avLst/>
          </a:prstGeom>
        </p:spPr>
      </p:pic>
      <p:pic>
        <p:nvPicPr>
          <p:cNvPr id="25" name="Content Placeholder 24">
            <a:extLst>
              <a:ext uri="{FF2B5EF4-FFF2-40B4-BE49-F238E27FC236}">
                <a16:creationId xmlns:a16="http://schemas.microsoft.com/office/drawing/2014/main" id="{6BA106A1-9EAB-4E1C-9ED9-6199230C0100}"/>
              </a:ext>
            </a:extLst>
          </p:cNvPr>
          <p:cNvPicPr>
            <a:picLocks noGrp="1" noChangeAspect="1"/>
          </p:cNvPicPr>
          <p:nvPr>
            <p:ph idx="1"/>
          </p:nvPr>
        </p:nvPicPr>
        <p:blipFill rotWithShape="1">
          <a:blip r:embed="rId12" cstate="print">
            <a:extLst>
              <a:ext uri="{28A0092B-C50C-407E-A947-70E740481C1C}">
                <a14:useLocalDpi xmlns:a14="http://schemas.microsoft.com/office/drawing/2010/main" val="0"/>
              </a:ext>
            </a:extLst>
          </a:blip>
          <a:srcRect l="-3990" t="-1403" r="84381" b="87279"/>
          <a:stretch/>
        </p:blipFill>
        <p:spPr>
          <a:xfrm>
            <a:off x="5029201" y="4623453"/>
            <a:ext cx="2362199" cy="575698"/>
          </a:xfrm>
        </p:spPr>
      </p:pic>
      <p:sp>
        <p:nvSpPr>
          <p:cNvPr id="34" name="Đáp án 1-LV1">
            <a:extLst>
              <a:ext uri="{FF2B5EF4-FFF2-40B4-BE49-F238E27FC236}">
                <a16:creationId xmlns:a16="http://schemas.microsoft.com/office/drawing/2014/main" id="{5239D320-9B7E-431F-9A33-190B6FEBED3B}"/>
              </a:ext>
            </a:extLst>
          </p:cNvPr>
          <p:cNvSpPr/>
          <p:nvPr/>
        </p:nvSpPr>
        <p:spPr>
          <a:xfrm>
            <a:off x="2927752" y="6324600"/>
            <a:ext cx="1280160" cy="457200"/>
          </a:xfrm>
          <a:prstGeom prst="roundRect">
            <a:avLst/>
          </a:prstGeom>
          <a:solidFill>
            <a:srgbClr val="FFFF00"/>
          </a:solid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r>
              <a:rPr lang="en-US" sz="3600" b="1">
                <a:solidFill>
                  <a:srgbClr val="C00000"/>
                </a:solidFill>
                <a:latin typeface="Times New Roman" panose="02020603050405020304" pitchFamily="18" charset="0"/>
                <a:cs typeface="Times New Roman" panose="02020603050405020304" pitchFamily="18" charset="0"/>
              </a:rPr>
              <a:t>1000</a:t>
            </a:r>
            <a:endParaRPr lang="en-US" sz="3600" b="1" dirty="0">
              <a:solidFill>
                <a:srgbClr val="C0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F6B2023A-41E6-496F-A5A1-DAC3B4804349}"/>
                  </a:ext>
                </a:extLst>
              </p:cNvPr>
              <p:cNvSpPr txBox="1"/>
              <p:nvPr/>
            </p:nvSpPr>
            <p:spPr>
              <a:xfrm>
                <a:off x="2937281" y="5230274"/>
                <a:ext cx="7533243" cy="892552"/>
              </a:xfrm>
              <a:prstGeom prst="rect">
                <a:avLst/>
              </a:prstGeom>
              <a:solidFill>
                <a:schemeClr val="accent6">
                  <a:lumMod val="20000"/>
                  <a:lumOff val="80000"/>
                </a:schemeClr>
              </a:solidFill>
            </p:spPr>
            <p:txBody>
              <a:bodyPr wrap="square" rtlCol="0">
                <a:spAutoFit/>
              </a:bodyPr>
              <a:lstStyle/>
              <a:p>
                <a:pPr eaLnBrk="0" fontAlgn="base" hangingPunct="0">
                  <a:defRPr/>
                </a:pPr>
                <a:r>
                  <a:rPr lang="en-US" sz="800" b="1">
                    <a:solidFill>
                      <a:srgbClr val="3333FF"/>
                    </a:solidFill>
                    <a:latin typeface="Times New Roman" pitchFamily="18" charset="0"/>
                    <a:cs typeface="Times New Roman" panose="02020603050405020304" pitchFamily="18" charset="0"/>
                  </a:rPr>
                  <a:t>      </a:t>
                </a:r>
              </a:p>
              <a:p>
                <a:pPr eaLnBrk="0" fontAlgn="base" hangingPunct="0">
                  <a:defRPr/>
                </a:pPr>
                <a:r>
                  <a:rPr lang="en-US" sz="3600" b="1">
                    <a:solidFill>
                      <a:srgbClr val="3333FF"/>
                    </a:solidFill>
                    <a:latin typeface="Arial" panose="020B0604020202020204" pitchFamily="34" charset="0"/>
                    <a:cs typeface="Arial" panose="020B0604020202020204" pitchFamily="34" charset="0"/>
                  </a:rPr>
                  <a:t>Tính nhanh: </a:t>
                </a:r>
                <a14:m>
                  <m:oMath xmlns:m="http://schemas.openxmlformats.org/officeDocument/2006/math">
                    <m:r>
                      <a:rPr lang="en-US" sz="3600" b="1" i="1" smtClean="0">
                        <a:solidFill>
                          <a:srgbClr val="3333FF"/>
                        </a:solidFill>
                        <a:latin typeface="Cambria Math" panose="02040503050406030204" pitchFamily="18" charset="0"/>
                        <a:cs typeface="Arial" panose="020B0604020202020204" pitchFamily="34" charset="0"/>
                      </a:rPr>
                      <m:t>𝟗𝟗𝟑</m:t>
                    </m:r>
                    <m:r>
                      <a:rPr lang="en-US" sz="3600" b="1" i="1" smtClean="0">
                        <a:solidFill>
                          <a:srgbClr val="3333FF"/>
                        </a:solidFill>
                        <a:latin typeface="Cambria Math" panose="02040503050406030204" pitchFamily="18" charset="0"/>
                        <a:cs typeface="Arial" panose="020B0604020202020204" pitchFamily="34" charset="0"/>
                      </a:rPr>
                      <m:t>+</m:t>
                    </m:r>
                    <m:r>
                      <a:rPr lang="en-US" sz="3600" b="1" i="1" smtClean="0">
                        <a:solidFill>
                          <a:srgbClr val="3333FF"/>
                        </a:solidFill>
                        <a:latin typeface="Cambria Math" panose="02040503050406030204" pitchFamily="18" charset="0"/>
                        <a:cs typeface="Arial" panose="020B0604020202020204" pitchFamily="34" charset="0"/>
                      </a:rPr>
                      <m:t>𝟖𝟖</m:t>
                    </m:r>
                    <m:r>
                      <a:rPr lang="en-US" sz="3600" b="1" i="1" smtClean="0">
                        <a:solidFill>
                          <a:srgbClr val="3333FF"/>
                        </a:solidFill>
                        <a:latin typeface="Cambria Math" panose="02040503050406030204" pitchFamily="18" charset="0"/>
                        <a:cs typeface="Arial" panose="020B0604020202020204" pitchFamily="34" charset="0"/>
                      </a:rPr>
                      <m:t>+</m:t>
                    </m:r>
                    <m:r>
                      <a:rPr lang="en-US" sz="3600" b="1" i="1" smtClean="0">
                        <a:solidFill>
                          <a:srgbClr val="3333FF"/>
                        </a:solidFill>
                        <a:latin typeface="Cambria Math" panose="02040503050406030204" pitchFamily="18" charset="0"/>
                        <a:cs typeface="Arial" panose="020B0604020202020204" pitchFamily="34" charset="0"/>
                      </a:rPr>
                      <m:t>𝟕</m:t>
                    </m:r>
                    <m:r>
                      <a:rPr lang="en-US" sz="3600" b="1" i="1" smtClean="0">
                        <a:solidFill>
                          <a:srgbClr val="3333FF"/>
                        </a:solidFill>
                        <a:latin typeface="Cambria Math" panose="02040503050406030204" pitchFamily="18" charset="0"/>
                        <a:cs typeface="Arial" panose="020B0604020202020204" pitchFamily="34" charset="0"/>
                      </a:rPr>
                      <m:t>=</m:t>
                    </m:r>
                  </m:oMath>
                </a14:m>
                <a:r>
                  <a:rPr lang="en-US" sz="3600" b="1">
                    <a:solidFill>
                      <a:srgbClr val="3333FF"/>
                    </a:solidFill>
                    <a:latin typeface="Arial" panose="020B0604020202020204" pitchFamily="34" charset="0"/>
                    <a:cs typeface="Arial" panose="020B0604020202020204" pitchFamily="34" charset="0"/>
                  </a:rPr>
                  <a:t>?  </a:t>
                </a:r>
              </a:p>
              <a:p>
                <a:pPr eaLnBrk="0" fontAlgn="base" hangingPunct="0">
                  <a:defRPr/>
                </a:pPr>
                <a:r>
                  <a:rPr lang="en-US" sz="800" b="1">
                    <a:solidFill>
                      <a:srgbClr val="3333FF"/>
                    </a:solidFill>
                    <a:latin typeface="Times New Roman" pitchFamily="18" charset="0"/>
                    <a:cs typeface="Times New Roman" panose="02020603050405020304" pitchFamily="18" charset="0"/>
                  </a:rPr>
                  <a:t> </a:t>
                </a:r>
              </a:p>
            </p:txBody>
          </p:sp>
        </mc:Choice>
        <mc:Fallback xmlns="">
          <p:sp>
            <p:nvSpPr>
              <p:cNvPr id="33" name="TextBox 32">
                <a:extLst>
                  <a:ext uri="{FF2B5EF4-FFF2-40B4-BE49-F238E27FC236}">
                    <a16:creationId xmlns="" xmlns:a16="http://schemas.microsoft.com/office/drawing/2014/main" id="{F6B2023A-41E6-496F-A5A1-DAC3B4804349}"/>
                  </a:ext>
                </a:extLst>
              </p:cNvPr>
              <p:cNvSpPr txBox="1">
                <a:spLocks noRot="1" noChangeAspect="1" noMove="1" noResize="1" noEditPoints="1" noAdjustHandles="1" noChangeArrowheads="1" noChangeShapeType="1" noTextEdit="1"/>
              </p:cNvSpPr>
              <p:nvPr/>
            </p:nvSpPr>
            <p:spPr>
              <a:xfrm>
                <a:off x="2937281" y="5230274"/>
                <a:ext cx="7533243" cy="892552"/>
              </a:xfrm>
              <a:prstGeom prst="rect">
                <a:avLst/>
              </a:prstGeom>
              <a:blipFill rotWithShape="0">
                <a:blip r:embed="rId13"/>
                <a:stretch>
                  <a:fillRect l="-2508" b="-11644"/>
                </a:stretch>
              </a:blipFill>
            </p:spPr>
            <p:txBody>
              <a:bodyPr/>
              <a:lstStyle/>
              <a:p>
                <a:r>
                  <a:rPr lang="en-US">
                    <a:noFill/>
                  </a:rPr>
                  <a:t> </a:t>
                </a:r>
              </a:p>
            </p:txBody>
          </p:sp>
        </mc:Fallback>
      </mc:AlternateContent>
      <p:sp>
        <p:nvSpPr>
          <p:cNvPr id="36" name="Đáp án 2-LV1">
            <a:extLst>
              <a:ext uri="{FF2B5EF4-FFF2-40B4-BE49-F238E27FC236}">
                <a16:creationId xmlns:a16="http://schemas.microsoft.com/office/drawing/2014/main" id="{F680300E-5002-42B6-BD58-38DD187D1D9B}"/>
              </a:ext>
            </a:extLst>
          </p:cNvPr>
          <p:cNvSpPr/>
          <p:nvPr/>
        </p:nvSpPr>
        <p:spPr>
          <a:xfrm>
            <a:off x="5441422" y="6324600"/>
            <a:ext cx="1280160" cy="457200"/>
          </a:xfrm>
          <a:prstGeom prst="roundRect">
            <a:avLst/>
          </a:prstGeom>
          <a:solidFill>
            <a:srgbClr val="FFFF00"/>
          </a:solid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r>
              <a:rPr lang="en-US" sz="3600" b="1">
                <a:solidFill>
                  <a:srgbClr val="C00000"/>
                </a:solidFill>
                <a:latin typeface="Times New Roman" panose="02020603050405020304" pitchFamily="18" charset="0"/>
                <a:cs typeface="Times New Roman" panose="02020603050405020304" pitchFamily="18" charset="0"/>
              </a:rPr>
              <a:t>1880</a:t>
            </a:r>
            <a:endParaRPr lang="en-US" sz="3600" b="1" dirty="0">
              <a:solidFill>
                <a:srgbClr val="C00000"/>
              </a:solidFill>
              <a:latin typeface="Times New Roman" panose="02020603050405020304" pitchFamily="18" charset="0"/>
              <a:cs typeface="Times New Roman" panose="02020603050405020304" pitchFamily="18" charset="0"/>
            </a:endParaRPr>
          </a:p>
        </p:txBody>
      </p:sp>
      <p:sp>
        <p:nvSpPr>
          <p:cNvPr id="37" name="Đáp án 4-LV1">
            <a:extLst>
              <a:ext uri="{FF2B5EF4-FFF2-40B4-BE49-F238E27FC236}">
                <a16:creationId xmlns:a16="http://schemas.microsoft.com/office/drawing/2014/main" id="{9A6F4D4E-5A24-4779-A207-95E73743C5A6}"/>
              </a:ext>
            </a:extLst>
          </p:cNvPr>
          <p:cNvSpPr/>
          <p:nvPr/>
        </p:nvSpPr>
        <p:spPr>
          <a:xfrm>
            <a:off x="7940040" y="6324600"/>
            <a:ext cx="1280160" cy="457200"/>
          </a:xfrm>
          <a:prstGeom prst="roundRect">
            <a:avLst/>
          </a:prstGeom>
          <a:solidFill>
            <a:srgbClr val="FFFF00"/>
          </a:solid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r>
              <a:rPr lang="en-US" sz="3600" b="1">
                <a:solidFill>
                  <a:srgbClr val="C00000"/>
                </a:solidFill>
                <a:latin typeface="Times New Roman" panose="02020603050405020304" pitchFamily="18" charset="0"/>
                <a:cs typeface="Times New Roman" panose="02020603050405020304" pitchFamily="18" charset="0"/>
              </a:rPr>
              <a:t>1088</a:t>
            </a:r>
            <a:endParaRPr lang="en-US" sz="3600" b="1" dirty="0">
              <a:solidFill>
                <a:srgbClr val="C00000"/>
              </a:solidFill>
              <a:latin typeface="Times New Roman" panose="02020603050405020304" pitchFamily="18" charset="0"/>
              <a:cs typeface="Times New Roman" panose="02020603050405020304" pitchFamily="18" charset="0"/>
            </a:endParaRPr>
          </a:p>
        </p:txBody>
      </p:sp>
      <p:sp>
        <p:nvSpPr>
          <p:cNvPr id="51" name="TextBox 50">
            <a:extLst>
              <a:ext uri="{FF2B5EF4-FFF2-40B4-BE49-F238E27FC236}">
                <a16:creationId xmlns:a16="http://schemas.microsoft.com/office/drawing/2014/main" id="{9067C5FB-C138-468F-AA21-7F3753D0E61E}"/>
              </a:ext>
            </a:extLst>
          </p:cNvPr>
          <p:cNvSpPr txBox="1"/>
          <p:nvPr/>
        </p:nvSpPr>
        <p:spPr>
          <a:xfrm>
            <a:off x="6147033" y="4651616"/>
            <a:ext cx="910751" cy="523220"/>
          </a:xfrm>
          <a:prstGeom prst="rect">
            <a:avLst/>
          </a:prstGeom>
          <a:noFill/>
        </p:spPr>
        <p:txBody>
          <a:bodyPr wrap="square" rtlCol="0">
            <a:spAutoFit/>
          </a:bodyPr>
          <a:lstStyle/>
          <a:p>
            <a:pPr eaLnBrk="0" fontAlgn="base" hangingPunct="0">
              <a:spcBef>
                <a:spcPct val="0"/>
              </a:spcBef>
              <a:spcAft>
                <a:spcPct val="0"/>
              </a:spcAft>
              <a:defRPr/>
            </a:pPr>
            <a:r>
              <a:rPr lang="en-US" sz="2800" b="1">
                <a:solidFill>
                  <a:prstClr val="white"/>
                </a:solidFill>
                <a:latin typeface="Times New Roman" pitchFamily="18" charset="0"/>
                <a:cs typeface="Times New Roman" panose="02020603050405020304" pitchFamily="18" charset="0"/>
              </a:rPr>
              <a:t>1000</a:t>
            </a:r>
            <a:endParaRPr lang="en-US" sz="2800" b="1" dirty="0">
              <a:solidFill>
                <a:prstClr val="white"/>
              </a:solidFill>
              <a:latin typeface="Times New Roman" pitchFamily="18" charset="0"/>
              <a:cs typeface="Times New Roman" panose="02020603050405020304" pitchFamily="18" charset="0"/>
            </a:endParaRPr>
          </a:p>
        </p:txBody>
      </p:sp>
      <p:pic>
        <p:nvPicPr>
          <p:cNvPr id="18" name="Đồng hồ đếm ngược 20 giây - 20 second countdown">
            <a:hlinkClick r:id="" action="ppaction://media"/>
            <a:extLst>
              <a:ext uri="{FF2B5EF4-FFF2-40B4-BE49-F238E27FC236}">
                <a16:creationId xmlns:a16="http://schemas.microsoft.com/office/drawing/2014/main" id="{43E07EEB-2985-45FB-8C2A-7FAA2F000A70}"/>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390993" y="385172"/>
            <a:ext cx="1327879" cy="746932"/>
          </a:xfrm>
          <a:prstGeom prst="rect">
            <a:avLst/>
          </a:prstGeom>
        </p:spPr>
      </p:pic>
    </p:spTree>
    <p:extLst>
      <p:ext uri="{BB962C8B-B14F-4D97-AF65-F5344CB8AC3E}">
        <p14:creationId xmlns:p14="http://schemas.microsoft.com/office/powerpoint/2010/main" val="265287739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4"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4"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4" name="bomb.wav"/>
                                        </p:tgtEl>
                                      </p:cMediaNode>
                                    </p:audio>
                                  </p:subTnLst>
                                </p:cTn>
                              </p:par>
                              <p:par>
                                <p:cTn id="20" presetID="10" presetClass="entr" presetSubtype="0" fill="hold" grpId="0" nodeType="withEffect">
                                  <p:stCondLst>
                                    <p:cond delay="150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par>
                                <p:cTn id="23" presetID="10" presetClass="entr" presetSubtype="0" fill="hold" grpId="0" nodeType="withEffect">
                                  <p:stCondLst>
                                    <p:cond delay="150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par>
                                <p:cTn id="26" presetID="10" presetClass="entr" presetSubtype="0" fill="hold" grpId="0" nodeType="withEffect">
                                  <p:stCondLst>
                                    <p:cond delay="150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childTnLst>
                                </p:cTn>
                              </p:par>
                              <p:par>
                                <p:cTn id="29" presetID="10" presetClass="entr" presetSubtype="0" fill="hold" grpId="0" nodeType="withEffect">
                                  <p:stCondLst>
                                    <p:cond delay="150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34"/>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500" fill="hold"/>
                                        <p:tgtEl>
                                          <p:spTgt spid="34"/>
                                        </p:tgtEl>
                                        <p:attrNameLst>
                                          <p:attrName>fillcolor</p:attrName>
                                        </p:attrNameLst>
                                      </p:cBhvr>
                                      <p:to>
                                        <a:srgbClr val="FF0000"/>
                                      </p:to>
                                    </p:animClr>
                                    <p:set>
                                      <p:cBhvr>
                                        <p:cTn id="37" dur="500" fill="hold"/>
                                        <p:tgtEl>
                                          <p:spTgt spid="34"/>
                                        </p:tgtEl>
                                        <p:attrNameLst>
                                          <p:attrName>fill.type</p:attrName>
                                        </p:attrNameLst>
                                      </p:cBhvr>
                                      <p:to>
                                        <p:strVal val="solid"/>
                                      </p:to>
                                    </p:set>
                                    <p:set>
                                      <p:cBhvr>
                                        <p:cTn id="38"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39" restart="whenNotActive" fill="hold" evtFilter="cancelBubble" nodeType="interactiveSeq">
                <p:stCondLst>
                  <p:cond evt="onClick" delay="0">
                    <p:tgtEl>
                      <p:spTgt spid="37"/>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37"/>
                                        </p:tgtEl>
                                        <p:attrNameLst>
                                          <p:attrName>fillcolor</p:attrName>
                                        </p:attrNameLst>
                                      </p:cBhvr>
                                      <p:to>
                                        <a:srgbClr val="00B0F0"/>
                                      </p:to>
                                    </p:animClr>
                                    <p:set>
                                      <p:cBhvr>
                                        <p:cTn id="44" dur="500" fill="hold"/>
                                        <p:tgtEl>
                                          <p:spTgt spid="37"/>
                                        </p:tgtEl>
                                        <p:attrNameLst>
                                          <p:attrName>fill.type</p:attrName>
                                        </p:attrNameLst>
                                      </p:cBhvr>
                                      <p:to>
                                        <p:strVal val="solid"/>
                                      </p:to>
                                    </p:set>
                                    <p:set>
                                      <p:cBhvr>
                                        <p:cTn id="45" dur="500" fill="hold"/>
                                        <p:tgtEl>
                                          <p:spTgt spid="37"/>
                                        </p:tgtEl>
                                        <p:attrNameLst>
                                          <p:attrName>fill.on</p:attrName>
                                        </p:attrNameLst>
                                      </p:cBhvr>
                                      <p:to>
                                        <p:strVal val="true"/>
                                      </p:to>
                                    </p:set>
                                  </p:childTnLst>
                                </p:cTn>
                              </p:par>
                              <p:par>
                                <p:cTn id="46" presetID="49" presetClass="path" presetSubtype="0" accel="50000" decel="50000" fill="hold" nodeType="withEffect">
                                  <p:stCondLst>
                                    <p:cond delay="0"/>
                                  </p:stCondLst>
                                  <p:childTnLst>
                                    <p:animMotion origin="layout" path="M 0.00742 0.00439 L 0.37252 0.02129 " pathEditMode="relative" rAng="0" ptsTypes="AA">
                                      <p:cBhvr>
                                        <p:cTn id="47" dur="500" fill="hold"/>
                                        <p:tgtEl>
                                          <p:spTgt spid="19"/>
                                        </p:tgtEl>
                                        <p:attrNameLst>
                                          <p:attrName>ppt_x</p:attrName>
                                          <p:attrName>ppt_y</p:attrName>
                                        </p:attrNameLst>
                                      </p:cBhvr>
                                      <p:rCtr x="18255" y="833"/>
                                    </p:animMotion>
                                  </p:childTnLst>
                                  <p:subTnLst>
                                    <p:audio>
                                      <p:cMediaNode>
                                        <p:cTn display="0" masterRel="sameClick">
                                          <p:stCondLst>
                                            <p:cond evt="begin" delay="0">
                                              <p:tn val="46"/>
                                            </p:cond>
                                          </p:stCondLst>
                                          <p:endCondLst>
                                            <p:cond evt="onStopAudio" delay="0">
                                              <p:tgtEl>
                                                <p:sldTgt/>
                                              </p:tgtEl>
                                            </p:cond>
                                          </p:endCondLst>
                                        </p:cTn>
                                        <p:tgtEl>
                                          <p:sndTgt r:embed="rId5" name="Bắn tan Covid.wav"/>
                                        </p:tgtEl>
                                      </p:cMediaNode>
                                    </p:audio>
                                  </p:subTnLst>
                                </p:cTn>
                              </p:par>
                            </p:childTnLst>
                          </p:cTn>
                        </p:par>
                        <p:par>
                          <p:cTn id="48" fill="hold">
                            <p:stCondLst>
                              <p:cond delay="500"/>
                            </p:stCondLst>
                            <p:childTnLst>
                              <p:par>
                                <p:cTn id="49" presetID="10" presetClass="entr" presetSubtype="0"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par>
                                <p:cTn id="52" presetID="32" presetClass="emph" presetSubtype="0" fill="hold" nodeType="withEffect">
                                  <p:stCondLst>
                                    <p:cond delay="0"/>
                                  </p:stCondLst>
                                  <p:childTnLst>
                                    <p:animRot by="120000">
                                      <p:cBhvr>
                                        <p:cTn id="53" dur="50" fill="hold">
                                          <p:stCondLst>
                                            <p:cond delay="0"/>
                                          </p:stCondLst>
                                        </p:cTn>
                                        <p:tgtEl>
                                          <p:spTgt spid="11"/>
                                        </p:tgtEl>
                                        <p:attrNameLst>
                                          <p:attrName>r</p:attrName>
                                        </p:attrNameLst>
                                      </p:cBhvr>
                                    </p:animRot>
                                    <p:animRot by="-240000">
                                      <p:cBhvr>
                                        <p:cTn id="54" dur="100" fill="hold">
                                          <p:stCondLst>
                                            <p:cond delay="100"/>
                                          </p:stCondLst>
                                        </p:cTn>
                                        <p:tgtEl>
                                          <p:spTgt spid="11"/>
                                        </p:tgtEl>
                                        <p:attrNameLst>
                                          <p:attrName>r</p:attrName>
                                        </p:attrNameLst>
                                      </p:cBhvr>
                                    </p:animRot>
                                    <p:animRot by="240000">
                                      <p:cBhvr>
                                        <p:cTn id="55" dur="100" fill="hold">
                                          <p:stCondLst>
                                            <p:cond delay="200"/>
                                          </p:stCondLst>
                                        </p:cTn>
                                        <p:tgtEl>
                                          <p:spTgt spid="11"/>
                                        </p:tgtEl>
                                        <p:attrNameLst>
                                          <p:attrName>r</p:attrName>
                                        </p:attrNameLst>
                                      </p:cBhvr>
                                    </p:animRot>
                                    <p:animRot by="-240000">
                                      <p:cBhvr>
                                        <p:cTn id="56" dur="100" fill="hold">
                                          <p:stCondLst>
                                            <p:cond delay="300"/>
                                          </p:stCondLst>
                                        </p:cTn>
                                        <p:tgtEl>
                                          <p:spTgt spid="11"/>
                                        </p:tgtEl>
                                        <p:attrNameLst>
                                          <p:attrName>r</p:attrName>
                                        </p:attrNameLst>
                                      </p:cBhvr>
                                    </p:animRot>
                                    <p:animRot by="120000">
                                      <p:cBhvr>
                                        <p:cTn id="57" dur="100" fill="hold">
                                          <p:stCondLst>
                                            <p:cond delay="400"/>
                                          </p:stCondLst>
                                        </p:cTn>
                                        <p:tgtEl>
                                          <p:spTgt spid="11"/>
                                        </p:tgtEl>
                                        <p:attrNameLst>
                                          <p:attrName>r</p:attrName>
                                        </p:attrNameLst>
                                      </p:cBhvr>
                                    </p:animRot>
                                  </p:childTnLst>
                                </p:cTn>
                              </p:par>
                            </p:childTnLst>
                          </p:cTn>
                        </p:par>
                        <p:par>
                          <p:cTn id="58" fill="hold">
                            <p:stCondLst>
                              <p:cond delay="1000"/>
                            </p:stCondLst>
                            <p:childTnLst>
                              <p:par>
                                <p:cTn id="59" presetID="9" presetClass="exit" presetSubtype="0" fill="hold" nodeType="afterEffect">
                                  <p:stCondLst>
                                    <p:cond delay="0"/>
                                  </p:stCondLst>
                                  <p:childTnLst>
                                    <p:animEffect transition="out" filter="dissolve">
                                      <p:cBhvr>
                                        <p:cTn id="60" dur="250"/>
                                        <p:tgtEl>
                                          <p:spTgt spid="11"/>
                                        </p:tgtEl>
                                      </p:cBhvr>
                                    </p:animEffect>
                                    <p:set>
                                      <p:cBhvr>
                                        <p:cTn id="61" dur="1" fill="hold">
                                          <p:stCondLst>
                                            <p:cond delay="249"/>
                                          </p:stCondLst>
                                        </p:cTn>
                                        <p:tgtEl>
                                          <p:spTgt spid="11"/>
                                        </p:tgtEl>
                                        <p:attrNameLst>
                                          <p:attrName>style.visibility</p:attrName>
                                        </p:attrNameLst>
                                      </p:cBhvr>
                                      <p:to>
                                        <p:strVal val="hidden"/>
                                      </p:to>
                                    </p:set>
                                  </p:childTnLst>
                                </p:cTn>
                              </p:par>
                            </p:childTnLst>
                          </p:cTn>
                        </p:par>
                        <p:par>
                          <p:cTn id="62" fill="hold">
                            <p:stCondLst>
                              <p:cond delay="1250"/>
                            </p:stCondLst>
                            <p:childTnLst>
                              <p:par>
                                <p:cTn id="63" presetID="9" presetClass="exit" presetSubtype="0" fill="hold" nodeType="afterEffect">
                                  <p:stCondLst>
                                    <p:cond delay="0"/>
                                  </p:stCondLst>
                                  <p:childTnLst>
                                    <p:animEffect transition="out" filter="dissolve">
                                      <p:cBhvr>
                                        <p:cTn id="64" dur="250"/>
                                        <p:tgtEl>
                                          <p:spTgt spid="10"/>
                                        </p:tgtEl>
                                      </p:cBhvr>
                                    </p:animEffect>
                                    <p:set>
                                      <p:cBhvr>
                                        <p:cTn id="65"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63"/>
                                            </p:cond>
                                          </p:stCondLst>
                                          <p:endCondLst>
                                            <p:cond evt="onStopAudio" delay="0">
                                              <p:tgtEl>
                                                <p:sldTgt/>
                                              </p:tgtEl>
                                            </p:cond>
                                          </p:endCondLst>
                                        </p:cTn>
                                        <p:tgtEl>
                                          <p:sndTgt r:embed="rId4" name="bomb.wav"/>
                                        </p:tgtEl>
                                      </p:cMediaNode>
                                    </p:audio>
                                  </p:subTnLst>
                                </p:cTn>
                              </p:par>
                              <p:par>
                                <p:cTn id="66" presetID="56" presetClass="path" presetSubtype="0" accel="50000" decel="50000" fill="hold" nodeType="withEffect">
                                  <p:stCondLst>
                                    <p:cond delay="0"/>
                                  </p:stCondLst>
                                  <p:childTnLst>
                                    <p:animMotion origin="layout" path="M -1.38889E-6 -7.40741E-7 L 0.64792 -0.44884 " pathEditMode="relative" rAng="0" ptsTypes="AA">
                                      <p:cBhvr>
                                        <p:cTn id="67" dur="500" fill="hold"/>
                                        <p:tgtEl>
                                          <p:spTgt spid="19"/>
                                        </p:tgtEl>
                                        <p:attrNameLst>
                                          <p:attrName>ppt_x</p:attrName>
                                          <p:attrName>ppt_y</p:attrName>
                                        </p:attrNameLst>
                                      </p:cBhvr>
                                      <p:rCtr x="32396" y="-22454"/>
                                    </p:animMotion>
                                  </p:childTnLst>
                                  <p:subTnLst>
                                    <p:audio>
                                      <p:cMediaNode>
                                        <p:cTn display="0" masterRel="sameClick">
                                          <p:stCondLst>
                                            <p:cond evt="begin" delay="0">
                                              <p:tn val="66"/>
                                            </p:cond>
                                          </p:stCondLst>
                                          <p:endCondLst>
                                            <p:cond evt="onStopAudio" delay="0">
                                              <p:tgtEl>
                                                <p:sldTgt/>
                                              </p:tgtEl>
                                            </p:cond>
                                          </p:endCondLst>
                                        </p:cTn>
                                        <p:tgtEl>
                                          <p:sndTgt r:embed="rId5" name="Bắn tan Covid.wav"/>
                                        </p:tgtEl>
                                      </p:cMediaNode>
                                    </p:audio>
                                  </p:subTnLst>
                                </p:cTn>
                              </p:par>
                            </p:childTnLst>
                          </p:cTn>
                        </p:par>
                        <p:par>
                          <p:cTn id="68" fill="hold">
                            <p:stCondLst>
                              <p:cond delay="1750"/>
                            </p:stCondLst>
                            <p:childTnLst>
                              <p:par>
                                <p:cTn id="69" presetID="10" presetClass="entr" presetSubtype="0" fill="hold" nodeType="after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fade">
                                      <p:cBhvr>
                                        <p:cTn id="71" dur="500"/>
                                        <p:tgtEl>
                                          <p:spTgt spid="13"/>
                                        </p:tgtEl>
                                      </p:cBhvr>
                                    </p:animEffect>
                                  </p:childTnLst>
                                </p:cTn>
                              </p:par>
                              <p:par>
                                <p:cTn id="72" presetID="32" presetClass="emph" presetSubtype="0" fill="hold" nodeType="withEffect">
                                  <p:stCondLst>
                                    <p:cond delay="0"/>
                                  </p:stCondLst>
                                  <p:childTnLst>
                                    <p:animRot by="120000">
                                      <p:cBhvr>
                                        <p:cTn id="73" dur="50" fill="hold">
                                          <p:stCondLst>
                                            <p:cond delay="0"/>
                                          </p:stCondLst>
                                        </p:cTn>
                                        <p:tgtEl>
                                          <p:spTgt spid="13"/>
                                        </p:tgtEl>
                                        <p:attrNameLst>
                                          <p:attrName>r</p:attrName>
                                        </p:attrNameLst>
                                      </p:cBhvr>
                                    </p:animRot>
                                    <p:animRot by="-240000">
                                      <p:cBhvr>
                                        <p:cTn id="74" dur="100" fill="hold">
                                          <p:stCondLst>
                                            <p:cond delay="100"/>
                                          </p:stCondLst>
                                        </p:cTn>
                                        <p:tgtEl>
                                          <p:spTgt spid="13"/>
                                        </p:tgtEl>
                                        <p:attrNameLst>
                                          <p:attrName>r</p:attrName>
                                        </p:attrNameLst>
                                      </p:cBhvr>
                                    </p:animRot>
                                    <p:animRot by="240000">
                                      <p:cBhvr>
                                        <p:cTn id="75" dur="100" fill="hold">
                                          <p:stCondLst>
                                            <p:cond delay="200"/>
                                          </p:stCondLst>
                                        </p:cTn>
                                        <p:tgtEl>
                                          <p:spTgt spid="13"/>
                                        </p:tgtEl>
                                        <p:attrNameLst>
                                          <p:attrName>r</p:attrName>
                                        </p:attrNameLst>
                                      </p:cBhvr>
                                    </p:animRot>
                                    <p:animRot by="-240000">
                                      <p:cBhvr>
                                        <p:cTn id="76" dur="100" fill="hold">
                                          <p:stCondLst>
                                            <p:cond delay="300"/>
                                          </p:stCondLst>
                                        </p:cTn>
                                        <p:tgtEl>
                                          <p:spTgt spid="13"/>
                                        </p:tgtEl>
                                        <p:attrNameLst>
                                          <p:attrName>r</p:attrName>
                                        </p:attrNameLst>
                                      </p:cBhvr>
                                    </p:animRot>
                                    <p:animRot by="120000">
                                      <p:cBhvr>
                                        <p:cTn id="77" dur="100" fill="hold">
                                          <p:stCondLst>
                                            <p:cond delay="400"/>
                                          </p:stCondLst>
                                        </p:cTn>
                                        <p:tgtEl>
                                          <p:spTgt spid="13"/>
                                        </p:tgtEl>
                                        <p:attrNameLst>
                                          <p:attrName>r</p:attrName>
                                        </p:attrNameLst>
                                      </p:cBhvr>
                                    </p:animRot>
                                  </p:childTnLst>
                                </p:cTn>
                              </p:par>
                            </p:childTnLst>
                          </p:cTn>
                        </p:par>
                        <p:par>
                          <p:cTn id="78" fill="hold">
                            <p:stCondLst>
                              <p:cond delay="2250"/>
                            </p:stCondLst>
                            <p:childTnLst>
                              <p:par>
                                <p:cTn id="79" presetID="9" presetClass="exit" presetSubtype="0" fill="hold" nodeType="afterEffect">
                                  <p:stCondLst>
                                    <p:cond delay="0"/>
                                  </p:stCondLst>
                                  <p:childTnLst>
                                    <p:animEffect transition="out" filter="dissolve">
                                      <p:cBhvr>
                                        <p:cTn id="80" dur="250"/>
                                        <p:tgtEl>
                                          <p:spTgt spid="13"/>
                                        </p:tgtEl>
                                      </p:cBhvr>
                                    </p:animEffect>
                                    <p:set>
                                      <p:cBhvr>
                                        <p:cTn id="81" dur="1" fill="hold">
                                          <p:stCondLst>
                                            <p:cond delay="249"/>
                                          </p:stCondLst>
                                        </p:cTn>
                                        <p:tgtEl>
                                          <p:spTgt spid="13"/>
                                        </p:tgtEl>
                                        <p:attrNameLst>
                                          <p:attrName>style.visibility</p:attrName>
                                        </p:attrNameLst>
                                      </p:cBhvr>
                                      <p:to>
                                        <p:strVal val="hidden"/>
                                      </p:to>
                                    </p:set>
                                  </p:childTnLst>
                                </p:cTn>
                              </p:par>
                            </p:childTnLst>
                          </p:cTn>
                        </p:par>
                        <p:par>
                          <p:cTn id="82" fill="hold">
                            <p:stCondLst>
                              <p:cond delay="2500"/>
                            </p:stCondLst>
                            <p:childTnLst>
                              <p:par>
                                <p:cTn id="83" presetID="9" presetClass="exit" presetSubtype="0" fill="hold" nodeType="afterEffect">
                                  <p:stCondLst>
                                    <p:cond delay="0"/>
                                  </p:stCondLst>
                                  <p:childTnLst>
                                    <p:animEffect transition="out" filter="dissolve">
                                      <p:cBhvr>
                                        <p:cTn id="84" dur="250"/>
                                        <p:tgtEl>
                                          <p:spTgt spid="12"/>
                                        </p:tgtEl>
                                      </p:cBhvr>
                                    </p:animEffect>
                                    <p:set>
                                      <p:cBhvr>
                                        <p:cTn id="85"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83"/>
                                            </p:cond>
                                          </p:stCondLst>
                                          <p:endCondLst>
                                            <p:cond evt="onStopAudio" delay="0">
                                              <p:tgtEl>
                                                <p:sldTgt/>
                                              </p:tgtEl>
                                            </p:cond>
                                          </p:endCondLst>
                                        </p:cTn>
                                        <p:tgtEl>
                                          <p:sndTgt r:embed="rId4" name="bomb.wav"/>
                                        </p:tgtEl>
                                      </p:cMediaNode>
                                    </p:audio>
                                  </p:subTnLst>
                                </p:cTn>
                              </p:par>
                              <p:par>
                                <p:cTn id="86" presetID="32" presetClass="emph" presetSubtype="0" repeatCount="indefinite" nodeType="withEffect">
                                  <p:stCondLst>
                                    <p:cond delay="0"/>
                                  </p:stCondLst>
                                  <p:endCondLst>
                                    <p:cond evt="onNext" delay="0">
                                      <p:tgtEl>
                                        <p:sldTgt/>
                                      </p:tgtEl>
                                    </p:cond>
                                  </p:endCondLst>
                                  <p:childTnLst>
                                    <p:animRot by="120000">
                                      <p:cBhvr>
                                        <p:cTn id="87" dur="100" fill="hold">
                                          <p:stCondLst>
                                            <p:cond delay="0"/>
                                          </p:stCondLst>
                                        </p:cTn>
                                        <p:tgtEl>
                                          <p:spTgt spid="15"/>
                                        </p:tgtEl>
                                        <p:attrNameLst>
                                          <p:attrName>r</p:attrName>
                                        </p:attrNameLst>
                                      </p:cBhvr>
                                    </p:animRot>
                                    <p:animRot by="-240000">
                                      <p:cBhvr>
                                        <p:cTn id="88" dur="200" fill="hold">
                                          <p:stCondLst>
                                            <p:cond delay="200"/>
                                          </p:stCondLst>
                                        </p:cTn>
                                        <p:tgtEl>
                                          <p:spTgt spid="15"/>
                                        </p:tgtEl>
                                        <p:attrNameLst>
                                          <p:attrName>r</p:attrName>
                                        </p:attrNameLst>
                                      </p:cBhvr>
                                    </p:animRot>
                                    <p:animRot by="240000">
                                      <p:cBhvr>
                                        <p:cTn id="89" dur="200" fill="hold">
                                          <p:stCondLst>
                                            <p:cond delay="400"/>
                                          </p:stCondLst>
                                        </p:cTn>
                                        <p:tgtEl>
                                          <p:spTgt spid="15"/>
                                        </p:tgtEl>
                                        <p:attrNameLst>
                                          <p:attrName>r</p:attrName>
                                        </p:attrNameLst>
                                      </p:cBhvr>
                                    </p:animRot>
                                    <p:animRot by="-240000">
                                      <p:cBhvr>
                                        <p:cTn id="90" dur="200" fill="hold">
                                          <p:stCondLst>
                                            <p:cond delay="600"/>
                                          </p:stCondLst>
                                        </p:cTn>
                                        <p:tgtEl>
                                          <p:spTgt spid="15"/>
                                        </p:tgtEl>
                                        <p:attrNameLst>
                                          <p:attrName>r</p:attrName>
                                        </p:attrNameLst>
                                      </p:cBhvr>
                                    </p:animRot>
                                    <p:animRot by="120000">
                                      <p:cBhvr>
                                        <p:cTn id="91" dur="200" fill="hold">
                                          <p:stCondLst>
                                            <p:cond delay="800"/>
                                          </p:stCondLst>
                                        </p:cTn>
                                        <p:tgtEl>
                                          <p:spTgt spid="15"/>
                                        </p:tgtEl>
                                        <p:attrNameLst>
                                          <p:attrName>r</p:attrName>
                                        </p:attrNameLst>
                                      </p:cBhvr>
                                    </p:animRot>
                                  </p:childTnLst>
                                </p:cTn>
                              </p:par>
                              <p:par>
                                <p:cTn id="92" presetID="32" presetClass="emph" presetSubtype="0" repeatCount="indefinite" nodeType="withEffect">
                                  <p:stCondLst>
                                    <p:cond delay="0"/>
                                  </p:stCondLst>
                                  <p:endCondLst>
                                    <p:cond evt="onNext" delay="0">
                                      <p:tgtEl>
                                        <p:sldTgt/>
                                      </p:tgtEl>
                                    </p:cond>
                                  </p:endCondLst>
                                  <p:childTnLst>
                                    <p:animRot by="120000">
                                      <p:cBhvr>
                                        <p:cTn id="93" dur="100" fill="hold">
                                          <p:stCondLst>
                                            <p:cond delay="0"/>
                                          </p:stCondLst>
                                        </p:cTn>
                                        <p:tgtEl>
                                          <p:spTgt spid="17"/>
                                        </p:tgtEl>
                                        <p:attrNameLst>
                                          <p:attrName>r</p:attrName>
                                        </p:attrNameLst>
                                      </p:cBhvr>
                                    </p:animRot>
                                    <p:animRot by="-240000">
                                      <p:cBhvr>
                                        <p:cTn id="94" dur="200" fill="hold">
                                          <p:stCondLst>
                                            <p:cond delay="200"/>
                                          </p:stCondLst>
                                        </p:cTn>
                                        <p:tgtEl>
                                          <p:spTgt spid="17"/>
                                        </p:tgtEl>
                                        <p:attrNameLst>
                                          <p:attrName>r</p:attrName>
                                        </p:attrNameLst>
                                      </p:cBhvr>
                                    </p:animRot>
                                    <p:animRot by="240000">
                                      <p:cBhvr>
                                        <p:cTn id="95" dur="200" fill="hold">
                                          <p:stCondLst>
                                            <p:cond delay="400"/>
                                          </p:stCondLst>
                                        </p:cTn>
                                        <p:tgtEl>
                                          <p:spTgt spid="17"/>
                                        </p:tgtEl>
                                        <p:attrNameLst>
                                          <p:attrName>r</p:attrName>
                                        </p:attrNameLst>
                                      </p:cBhvr>
                                    </p:animRot>
                                    <p:animRot by="-240000">
                                      <p:cBhvr>
                                        <p:cTn id="96" dur="200" fill="hold">
                                          <p:stCondLst>
                                            <p:cond delay="600"/>
                                          </p:stCondLst>
                                        </p:cTn>
                                        <p:tgtEl>
                                          <p:spTgt spid="17"/>
                                        </p:tgtEl>
                                        <p:attrNameLst>
                                          <p:attrName>r</p:attrName>
                                        </p:attrNameLst>
                                      </p:cBhvr>
                                    </p:animRot>
                                    <p:animRot by="120000">
                                      <p:cBhvr>
                                        <p:cTn id="97" dur="200" fill="hold">
                                          <p:stCondLst>
                                            <p:cond delay="800"/>
                                          </p:stCondLst>
                                        </p:cTn>
                                        <p:tgtEl>
                                          <p:spTgt spid="17"/>
                                        </p:tgtEl>
                                        <p:attrNameLst>
                                          <p:attrName>r</p:attrName>
                                        </p:attrNameLst>
                                      </p:cBhvr>
                                    </p:animRot>
                                  </p:childTnLst>
                                </p:cTn>
                              </p:par>
                              <p:par>
                                <p:cTn id="98" presetID="56" presetClass="path" presetSubtype="0" accel="50000" decel="50000" fill="hold" nodeType="withEffect">
                                  <p:stCondLst>
                                    <p:cond delay="0"/>
                                  </p:stCondLst>
                                  <p:childTnLst>
                                    <p:animMotion origin="layout" path="M 3.95833E-6 4.44444E-6 L 0.097 -0.21991 " pathEditMode="relative" rAng="0" ptsTypes="AA">
                                      <p:cBhvr>
                                        <p:cTn id="99" dur="500" fill="hold"/>
                                        <p:tgtEl>
                                          <p:spTgt spid="19"/>
                                        </p:tgtEl>
                                        <p:attrNameLst>
                                          <p:attrName>ppt_x</p:attrName>
                                          <p:attrName>ppt_y</p:attrName>
                                        </p:attrNameLst>
                                      </p:cBhvr>
                                      <p:rCtr x="4844" y="-10995"/>
                                    </p:animMotion>
                                  </p:childTnLst>
                                  <p:subTnLst>
                                    <p:audio>
                                      <p:cMediaNode>
                                        <p:cTn display="0" masterRel="sameClick">
                                          <p:stCondLst>
                                            <p:cond evt="begin" delay="0">
                                              <p:tn val="98"/>
                                            </p:cond>
                                          </p:stCondLst>
                                          <p:endCondLst>
                                            <p:cond evt="onStopAudio" delay="0">
                                              <p:tgtEl>
                                                <p:sldTgt/>
                                              </p:tgtEl>
                                            </p:cond>
                                          </p:endCondLst>
                                        </p:cTn>
                                        <p:tgtEl>
                                          <p:sndTgt r:embed="rId5" name="Bắn tan Covid.wav"/>
                                        </p:tgtEl>
                                      </p:cMediaNode>
                                    </p:audio>
                                  </p:subTnLst>
                                </p:cTn>
                              </p:par>
                              <p:par>
                                <p:cTn id="100" presetID="10" presetClass="entr" presetSubtype="0" fill="hold" nodeType="withEffect">
                                  <p:stCondLst>
                                    <p:cond delay="0"/>
                                  </p:stCondLst>
                                  <p:childTnLst>
                                    <p:set>
                                      <p:cBhvr>
                                        <p:cTn id="101" dur="1" fill="hold">
                                          <p:stCondLst>
                                            <p:cond delay="0"/>
                                          </p:stCondLst>
                                        </p:cTn>
                                        <p:tgtEl>
                                          <p:spTgt spid="9"/>
                                        </p:tgtEl>
                                        <p:attrNameLst>
                                          <p:attrName>style.visibility</p:attrName>
                                        </p:attrNameLst>
                                      </p:cBhvr>
                                      <p:to>
                                        <p:strVal val="visible"/>
                                      </p:to>
                                    </p:set>
                                    <p:animEffect transition="in" filter="fade">
                                      <p:cBhvr>
                                        <p:cTn id="102" dur="500"/>
                                        <p:tgtEl>
                                          <p:spTgt spid="9"/>
                                        </p:tgtEl>
                                      </p:cBhvr>
                                    </p:animEffect>
                                  </p:childTnLst>
                                </p:cTn>
                              </p:par>
                              <p:par>
                                <p:cTn id="103" presetID="32" presetClass="emph" presetSubtype="0" fill="hold" nodeType="withEffect">
                                  <p:stCondLst>
                                    <p:cond delay="0"/>
                                  </p:stCondLst>
                                  <p:childTnLst>
                                    <p:animRot by="120000">
                                      <p:cBhvr>
                                        <p:cTn id="104" dur="50" fill="hold">
                                          <p:stCondLst>
                                            <p:cond delay="0"/>
                                          </p:stCondLst>
                                        </p:cTn>
                                        <p:tgtEl>
                                          <p:spTgt spid="9"/>
                                        </p:tgtEl>
                                        <p:attrNameLst>
                                          <p:attrName>r</p:attrName>
                                        </p:attrNameLst>
                                      </p:cBhvr>
                                    </p:animRot>
                                    <p:animRot by="-240000">
                                      <p:cBhvr>
                                        <p:cTn id="105" dur="100" fill="hold">
                                          <p:stCondLst>
                                            <p:cond delay="100"/>
                                          </p:stCondLst>
                                        </p:cTn>
                                        <p:tgtEl>
                                          <p:spTgt spid="9"/>
                                        </p:tgtEl>
                                        <p:attrNameLst>
                                          <p:attrName>r</p:attrName>
                                        </p:attrNameLst>
                                      </p:cBhvr>
                                    </p:animRot>
                                    <p:animRot by="240000">
                                      <p:cBhvr>
                                        <p:cTn id="106" dur="100" fill="hold">
                                          <p:stCondLst>
                                            <p:cond delay="200"/>
                                          </p:stCondLst>
                                        </p:cTn>
                                        <p:tgtEl>
                                          <p:spTgt spid="9"/>
                                        </p:tgtEl>
                                        <p:attrNameLst>
                                          <p:attrName>r</p:attrName>
                                        </p:attrNameLst>
                                      </p:cBhvr>
                                    </p:animRot>
                                    <p:animRot by="-240000">
                                      <p:cBhvr>
                                        <p:cTn id="107" dur="100" fill="hold">
                                          <p:stCondLst>
                                            <p:cond delay="300"/>
                                          </p:stCondLst>
                                        </p:cTn>
                                        <p:tgtEl>
                                          <p:spTgt spid="9"/>
                                        </p:tgtEl>
                                        <p:attrNameLst>
                                          <p:attrName>r</p:attrName>
                                        </p:attrNameLst>
                                      </p:cBhvr>
                                    </p:animRot>
                                    <p:animRot by="120000">
                                      <p:cBhvr>
                                        <p:cTn id="108" dur="100" fill="hold">
                                          <p:stCondLst>
                                            <p:cond delay="400"/>
                                          </p:stCondLst>
                                        </p:cTn>
                                        <p:tgtEl>
                                          <p:spTgt spid="9"/>
                                        </p:tgtEl>
                                        <p:attrNameLst>
                                          <p:attrName>r</p:attrName>
                                        </p:attrNameLst>
                                      </p:cBhvr>
                                    </p:animRot>
                                  </p:childTnLst>
                                </p:cTn>
                              </p:par>
                            </p:childTnLst>
                          </p:cTn>
                        </p:par>
                        <p:par>
                          <p:cTn id="109" fill="hold">
                            <p:stCondLst>
                              <p:cond delay="3500"/>
                            </p:stCondLst>
                            <p:childTnLst>
                              <p:par>
                                <p:cTn id="110" presetID="9" presetClass="exit" presetSubtype="0" fill="hold" nodeType="afterEffect">
                                  <p:stCondLst>
                                    <p:cond delay="0"/>
                                  </p:stCondLst>
                                  <p:childTnLst>
                                    <p:animEffect transition="out" filter="dissolve">
                                      <p:cBhvr>
                                        <p:cTn id="111" dur="250"/>
                                        <p:tgtEl>
                                          <p:spTgt spid="9"/>
                                        </p:tgtEl>
                                      </p:cBhvr>
                                    </p:animEffect>
                                    <p:set>
                                      <p:cBhvr>
                                        <p:cTn id="112" dur="1" fill="hold">
                                          <p:stCondLst>
                                            <p:cond delay="249"/>
                                          </p:stCondLst>
                                        </p:cTn>
                                        <p:tgtEl>
                                          <p:spTgt spid="9"/>
                                        </p:tgtEl>
                                        <p:attrNameLst>
                                          <p:attrName>style.visibility</p:attrName>
                                        </p:attrNameLst>
                                      </p:cBhvr>
                                      <p:to>
                                        <p:strVal val="hidden"/>
                                      </p:to>
                                    </p:set>
                                  </p:childTnLst>
                                </p:cTn>
                              </p:par>
                            </p:childTnLst>
                          </p:cTn>
                        </p:par>
                        <p:par>
                          <p:cTn id="113" fill="hold">
                            <p:stCondLst>
                              <p:cond delay="3750"/>
                            </p:stCondLst>
                            <p:childTnLst>
                              <p:par>
                                <p:cTn id="114" presetID="9" presetClass="exit" presetSubtype="0" fill="hold" nodeType="afterEffect">
                                  <p:stCondLst>
                                    <p:cond delay="0"/>
                                  </p:stCondLst>
                                  <p:childTnLst>
                                    <p:animEffect transition="out" filter="dissolve">
                                      <p:cBhvr>
                                        <p:cTn id="115" dur="250"/>
                                        <p:tgtEl>
                                          <p:spTgt spid="7"/>
                                        </p:tgtEl>
                                      </p:cBhvr>
                                    </p:animEffect>
                                    <p:set>
                                      <p:cBhvr>
                                        <p:cTn id="116"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14"/>
                                            </p:cond>
                                          </p:stCondLst>
                                          <p:endCondLst>
                                            <p:cond evt="onStopAudio" delay="0">
                                              <p:tgtEl>
                                                <p:sldTgt/>
                                              </p:tgtEl>
                                            </p:cond>
                                          </p:endCondLst>
                                        </p:cTn>
                                        <p:tgtEl>
                                          <p:sndTgt r:embed="rId4" name="bomb.wav"/>
                                        </p:tgtEl>
                                      </p:cMediaNode>
                                    </p:audio>
                                  </p:subTnLst>
                                </p:cTn>
                              </p:par>
                            </p:childTnLst>
                          </p:cTn>
                        </p:par>
                        <p:par>
                          <p:cTn id="117" fill="hold">
                            <p:stCondLst>
                              <p:cond delay="4000"/>
                            </p:stCondLst>
                            <p:childTnLst>
                              <p:par>
                                <p:cTn id="118" presetID="10" presetClass="entr" presetSubtype="0" fill="hold" grpId="0" nodeType="afterEffect">
                                  <p:stCondLst>
                                    <p:cond delay="0"/>
                                  </p:stCondLst>
                                  <p:childTnLst>
                                    <p:set>
                                      <p:cBhvr>
                                        <p:cTn id="119" dur="1" fill="hold">
                                          <p:stCondLst>
                                            <p:cond delay="0"/>
                                          </p:stCondLst>
                                        </p:cTn>
                                        <p:tgtEl>
                                          <p:spTgt spid="51"/>
                                        </p:tgtEl>
                                        <p:attrNameLst>
                                          <p:attrName>style.visibility</p:attrName>
                                        </p:attrNameLst>
                                      </p:cBhvr>
                                      <p:to>
                                        <p:strVal val="visible"/>
                                      </p:to>
                                    </p:set>
                                    <p:animEffect transition="in" filter="fade">
                                      <p:cBhvr>
                                        <p:cTn id="120" dur="250"/>
                                        <p:tgtEl>
                                          <p:spTgt spid="51"/>
                                        </p:tgtEl>
                                      </p:cBhvr>
                                    </p:animEffect>
                                  </p:childTnLst>
                                  <p:subTnLst>
                                    <p:audio>
                                      <p:cMediaNode>
                                        <p:cTn display="0" masterRel="sameClick">
                                          <p:stCondLst>
                                            <p:cond evt="begin" delay="0">
                                              <p:tn val="118"/>
                                            </p:cond>
                                          </p:stCondLst>
                                          <p:endCondLst>
                                            <p:cond evt="onStopAudio" delay="0">
                                              <p:tgtEl>
                                                <p:sldTgt/>
                                              </p:tgtEl>
                                            </p:cond>
                                          </p:endCondLst>
                                        </p:cTn>
                                        <p:tgtEl>
                                          <p:sndTgt r:embed="rId6" name="Tiếng điểm.wav"/>
                                        </p:tgtEl>
                                      </p:cMediaNode>
                                    </p:audio>
                                  </p:subTnLst>
                                </p:cTn>
                              </p:par>
                              <p:par>
                                <p:cTn id="121" presetID="1" presetClass="entr" presetSubtype="0" fill="hold" nodeType="withEffect">
                                  <p:stCondLst>
                                    <p:cond delay="0"/>
                                  </p:stCondLst>
                                  <p:childTnLst>
                                    <p:set>
                                      <p:cBhvr>
                                        <p:cTn id="122"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7"/>
                  </p:tgtEl>
                </p:cond>
              </p:nextCondLst>
            </p:seq>
            <p:seq concurrent="1" nextAc="seek">
              <p:cTn id="123" restart="whenNotActive" fill="hold" evtFilter="cancelBubble" nodeType="interactiveSeq">
                <p:stCondLst>
                  <p:cond evt="onClick" delay="0">
                    <p:tgtEl>
                      <p:spTgt spid="36"/>
                    </p:tgtEl>
                  </p:cond>
                </p:stCondLst>
                <p:endSync evt="end" delay="0">
                  <p:rtn val="all"/>
                </p:endSync>
                <p:childTnLst>
                  <p:par>
                    <p:cTn id="124" fill="hold">
                      <p:stCondLst>
                        <p:cond delay="0"/>
                      </p:stCondLst>
                      <p:childTnLst>
                        <p:par>
                          <p:cTn id="125" fill="hold">
                            <p:stCondLst>
                              <p:cond delay="0"/>
                            </p:stCondLst>
                            <p:childTnLst>
                              <p:par>
                                <p:cTn id="126" presetID="1" presetClass="emph" presetSubtype="2" fill="hold" nodeType="clickEffect">
                                  <p:stCondLst>
                                    <p:cond delay="0"/>
                                  </p:stCondLst>
                                  <p:childTnLst>
                                    <p:animClr clrSpc="rgb" dir="cw">
                                      <p:cBhvr>
                                        <p:cTn id="127" dur="500" fill="hold"/>
                                        <p:tgtEl>
                                          <p:spTgt spid="36"/>
                                        </p:tgtEl>
                                        <p:attrNameLst>
                                          <p:attrName>fillcolor</p:attrName>
                                        </p:attrNameLst>
                                      </p:cBhvr>
                                      <p:to>
                                        <a:srgbClr val="FF0000"/>
                                      </p:to>
                                    </p:animClr>
                                    <p:set>
                                      <p:cBhvr>
                                        <p:cTn id="128" dur="500" fill="hold"/>
                                        <p:tgtEl>
                                          <p:spTgt spid="36"/>
                                        </p:tgtEl>
                                        <p:attrNameLst>
                                          <p:attrName>fill.type</p:attrName>
                                        </p:attrNameLst>
                                      </p:cBhvr>
                                      <p:to>
                                        <p:strVal val="solid"/>
                                      </p:to>
                                    </p:set>
                                    <p:set>
                                      <p:cBhvr>
                                        <p:cTn id="129"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30" restart="whenNotActive" fill="hold" evtFilter="cancelBubble" nodeType="interactiveSeq">
                <p:stCondLst>
                  <p:cond evt="onClick" delay="0">
                    <p:tgtEl>
                      <p:spTgt spid="18"/>
                    </p:tgtEl>
                  </p:cond>
                </p:stCondLst>
                <p:endSync evt="end" delay="0">
                  <p:rtn val="all"/>
                </p:endSync>
                <p:childTnLst>
                  <p:par>
                    <p:cTn id="131" fill="hold">
                      <p:stCondLst>
                        <p:cond delay="0"/>
                      </p:stCondLst>
                      <p:childTnLst>
                        <p:par>
                          <p:cTn id="132" fill="hold">
                            <p:stCondLst>
                              <p:cond delay="0"/>
                            </p:stCondLst>
                            <p:childTnLst>
                              <p:par>
                                <p:cTn id="133" presetID="2" presetClass="mediacall" presetSubtype="0" fill="hold" nodeType="clickEffect">
                                  <p:stCondLst>
                                    <p:cond delay="0"/>
                                  </p:stCondLst>
                                  <p:childTnLst>
                                    <p:cmd type="call" cmd="togglePause">
                                      <p:cBhvr>
                                        <p:cTn id="134" dur="1" fill="hold"/>
                                        <p:tgtEl>
                                          <p:spTgt spid="18"/>
                                        </p:tgtEl>
                                      </p:cBhvr>
                                    </p:cmd>
                                  </p:childTnLst>
                                </p:cTn>
                              </p:par>
                            </p:childTnLst>
                          </p:cTn>
                        </p:par>
                      </p:childTnLst>
                    </p:cTn>
                  </p:par>
                </p:childTnLst>
              </p:cTn>
              <p:nextCondLst>
                <p:cond evt="onClick" delay="0">
                  <p:tgtEl>
                    <p:spTgt spid="18"/>
                  </p:tgtEl>
                </p:cond>
              </p:nextCondLst>
            </p:seq>
            <p:video>
              <p:cMediaNode vol="80000">
                <p:cTn id="135" fill="hold" display="0">
                  <p:stCondLst>
                    <p:cond delay="indefinite"/>
                  </p:stCondLst>
                </p:cTn>
                <p:tgtEl>
                  <p:spTgt spid="18"/>
                </p:tgtEl>
              </p:cMediaNode>
            </p:video>
          </p:childTnLst>
        </p:cTn>
      </p:par>
    </p:tnLst>
    <p:bldLst>
      <p:bldP spid="34" grpId="0" animBg="1"/>
      <p:bldP spid="33" grpId="0" animBg="1"/>
      <p:bldP spid="36" grpId="0" animBg="1"/>
      <p:bldP spid="37" grpId="0" animBg="1"/>
      <p:bldP spid="5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0F6648-1968-40F7-86D2-D5EF6F85FA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27797"/>
            <a:ext cx="12192000" cy="5257260"/>
          </a:xfrm>
          <a:prstGeom prst="rect">
            <a:avLst/>
          </a:prstGeom>
        </p:spPr>
      </p:pic>
      <p:pic>
        <p:nvPicPr>
          <p:cNvPr id="7" name="Picture 6">
            <a:extLst>
              <a:ext uri="{FF2B5EF4-FFF2-40B4-BE49-F238E27FC236}">
                <a16:creationId xmlns:a16="http://schemas.microsoft.com/office/drawing/2014/main" id="{8C0A8C3E-ACC8-41B6-AFB6-4020B6A751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753600" y="2957598"/>
            <a:ext cx="1299126" cy="1044017"/>
          </a:xfrm>
          <a:prstGeom prst="rect">
            <a:avLst/>
          </a:prstGeom>
        </p:spPr>
      </p:pic>
      <p:pic>
        <p:nvPicPr>
          <p:cNvPr id="9" name="Picture 8">
            <a:extLst>
              <a:ext uri="{FF2B5EF4-FFF2-40B4-BE49-F238E27FC236}">
                <a16:creationId xmlns:a16="http://schemas.microsoft.com/office/drawing/2014/main" id="{FB468B02-62AC-4301-B22F-2FC0289561E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4015" t="11360" r="19959" b="9562"/>
          <a:stretch/>
        </p:blipFill>
        <p:spPr>
          <a:xfrm>
            <a:off x="9656550" y="2856394"/>
            <a:ext cx="1109691" cy="1044017"/>
          </a:xfrm>
          <a:prstGeom prst="rect">
            <a:avLst/>
          </a:prstGeom>
        </p:spPr>
      </p:pic>
      <p:pic>
        <p:nvPicPr>
          <p:cNvPr id="10" name="Picture 9">
            <a:extLst>
              <a:ext uri="{FF2B5EF4-FFF2-40B4-BE49-F238E27FC236}">
                <a16:creationId xmlns:a16="http://schemas.microsoft.com/office/drawing/2014/main" id="{159A3421-F326-40E8-B830-2C839197874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932681" y="379725"/>
            <a:ext cx="1299126" cy="1044017"/>
          </a:xfrm>
          <a:prstGeom prst="rect">
            <a:avLst/>
          </a:prstGeom>
        </p:spPr>
      </p:pic>
      <p:pic>
        <p:nvPicPr>
          <p:cNvPr id="11" name="Picture 10">
            <a:extLst>
              <a:ext uri="{FF2B5EF4-FFF2-40B4-BE49-F238E27FC236}">
                <a16:creationId xmlns:a16="http://schemas.microsoft.com/office/drawing/2014/main" id="{0EEAD98F-6393-4406-A197-66A3C1234A8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4015" t="11360" r="19959" b="9562"/>
          <a:stretch/>
        </p:blipFill>
        <p:spPr>
          <a:xfrm>
            <a:off x="2932681" y="471957"/>
            <a:ext cx="1109691" cy="1044017"/>
          </a:xfrm>
          <a:prstGeom prst="rect">
            <a:avLst/>
          </a:prstGeom>
        </p:spPr>
      </p:pic>
      <p:pic>
        <p:nvPicPr>
          <p:cNvPr id="12" name="Picture 11">
            <a:extLst>
              <a:ext uri="{FF2B5EF4-FFF2-40B4-BE49-F238E27FC236}">
                <a16:creationId xmlns:a16="http://schemas.microsoft.com/office/drawing/2014/main" id="{B6234B03-771E-4EEE-93DE-DB13E10A87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859605" y="471957"/>
            <a:ext cx="1299126" cy="1044017"/>
          </a:xfrm>
          <a:prstGeom prst="rect">
            <a:avLst/>
          </a:prstGeom>
        </p:spPr>
      </p:pic>
      <p:pic>
        <p:nvPicPr>
          <p:cNvPr id="13" name="Picture 12">
            <a:extLst>
              <a:ext uri="{FF2B5EF4-FFF2-40B4-BE49-F238E27FC236}">
                <a16:creationId xmlns:a16="http://schemas.microsoft.com/office/drawing/2014/main" id="{2F41598F-DDEC-439A-921D-B401FE94247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4015" t="11360" r="19959" b="9562"/>
          <a:stretch/>
        </p:blipFill>
        <p:spPr>
          <a:xfrm>
            <a:off x="8816297" y="157476"/>
            <a:ext cx="1109691" cy="1044017"/>
          </a:xfrm>
          <a:prstGeom prst="rect">
            <a:avLst/>
          </a:prstGeom>
        </p:spPr>
      </p:pic>
      <p:pic>
        <p:nvPicPr>
          <p:cNvPr id="15" name="Picture 14">
            <a:extLst>
              <a:ext uri="{FF2B5EF4-FFF2-40B4-BE49-F238E27FC236}">
                <a16:creationId xmlns:a16="http://schemas.microsoft.com/office/drawing/2014/main" id="{8DC6F7E1-4CC8-45CB-A04D-603ECDA8D143}"/>
              </a:ext>
            </a:extLst>
          </p:cNvPr>
          <p:cNvPicPr>
            <a:picLocks noChangeAspect="1"/>
          </p:cNvPicPr>
          <p:nvPr/>
        </p:nvPicPr>
        <p:blipFill rotWithShape="1">
          <a:blip r:embed="rId10">
            <a:extLst>
              <a:ext uri="{28A0092B-C50C-407E-A947-70E740481C1C}">
                <a14:useLocalDpi xmlns:a14="http://schemas.microsoft.com/office/drawing/2010/main" val="0"/>
              </a:ext>
            </a:extLst>
          </a:blip>
          <a:srcRect l="6798" t="23886" r="80958" b="56887"/>
          <a:stretch/>
        </p:blipFill>
        <p:spPr>
          <a:xfrm>
            <a:off x="0" y="3233132"/>
            <a:ext cx="742013" cy="682436"/>
          </a:xfrm>
          <a:prstGeom prst="rect">
            <a:avLst/>
          </a:prstGeom>
        </p:spPr>
      </p:pic>
      <p:pic>
        <p:nvPicPr>
          <p:cNvPr id="17" name="Picture 16">
            <a:extLst>
              <a:ext uri="{FF2B5EF4-FFF2-40B4-BE49-F238E27FC236}">
                <a16:creationId xmlns:a16="http://schemas.microsoft.com/office/drawing/2014/main" id="{F23210F5-6B16-4F89-85B1-958181A53FF0}"/>
              </a:ext>
            </a:extLst>
          </p:cNvPr>
          <p:cNvPicPr>
            <a:picLocks noChangeAspect="1"/>
          </p:cNvPicPr>
          <p:nvPr/>
        </p:nvPicPr>
        <p:blipFill rotWithShape="1">
          <a:blip r:embed="rId10">
            <a:extLst>
              <a:ext uri="{28A0092B-C50C-407E-A947-70E740481C1C}">
                <a14:useLocalDpi xmlns:a14="http://schemas.microsoft.com/office/drawing/2010/main" val="0"/>
              </a:ext>
            </a:extLst>
          </a:blip>
          <a:srcRect l="84900" t="24520" r="2856" b="56253"/>
          <a:stretch/>
        </p:blipFill>
        <p:spPr>
          <a:xfrm>
            <a:off x="11449987" y="3295116"/>
            <a:ext cx="742013" cy="682436"/>
          </a:xfrm>
          <a:prstGeom prst="rect">
            <a:avLst/>
          </a:prstGeom>
        </p:spPr>
      </p:pic>
      <p:pic>
        <p:nvPicPr>
          <p:cNvPr id="19" name="Picture 18">
            <a:extLst>
              <a:ext uri="{FF2B5EF4-FFF2-40B4-BE49-F238E27FC236}">
                <a16:creationId xmlns:a16="http://schemas.microsoft.com/office/drawing/2014/main" id="{62EEA9B9-18D0-433F-B8AA-8BE9225D407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3073" t="47270"/>
          <a:stretch/>
        </p:blipFill>
        <p:spPr>
          <a:xfrm flipH="1">
            <a:off x="1424545" y="3200400"/>
            <a:ext cx="1512737" cy="1819399"/>
          </a:xfrm>
          <a:prstGeom prst="rect">
            <a:avLst/>
          </a:prstGeom>
        </p:spPr>
      </p:pic>
      <p:pic>
        <p:nvPicPr>
          <p:cNvPr id="25" name="Content Placeholder 24">
            <a:extLst>
              <a:ext uri="{FF2B5EF4-FFF2-40B4-BE49-F238E27FC236}">
                <a16:creationId xmlns:a16="http://schemas.microsoft.com/office/drawing/2014/main" id="{6BA106A1-9EAB-4E1C-9ED9-6199230C0100}"/>
              </a:ext>
            </a:extLst>
          </p:cNvPr>
          <p:cNvPicPr>
            <a:picLocks noGrp="1" noChangeAspect="1"/>
          </p:cNvPicPr>
          <p:nvPr>
            <p:ph idx="1"/>
          </p:nvPr>
        </p:nvPicPr>
        <p:blipFill rotWithShape="1">
          <a:blip r:embed="rId12" cstate="print">
            <a:extLst>
              <a:ext uri="{28A0092B-C50C-407E-A947-70E740481C1C}">
                <a14:useLocalDpi xmlns:a14="http://schemas.microsoft.com/office/drawing/2010/main" val="0"/>
              </a:ext>
            </a:extLst>
          </a:blip>
          <a:srcRect l="-3990" t="-1403" r="84381" b="87279"/>
          <a:stretch/>
        </p:blipFill>
        <p:spPr>
          <a:xfrm>
            <a:off x="5284706" y="4666060"/>
            <a:ext cx="2030494" cy="575698"/>
          </a:xfrm>
        </p:spPr>
      </p:pic>
      <p:sp>
        <p:nvSpPr>
          <p:cNvPr id="34" name="Đáp án 1-LV1">
            <a:extLst>
              <a:ext uri="{FF2B5EF4-FFF2-40B4-BE49-F238E27FC236}">
                <a16:creationId xmlns:a16="http://schemas.microsoft.com/office/drawing/2014/main" id="{5239D320-9B7E-431F-9A33-190B6FEBED3B}"/>
              </a:ext>
            </a:extLst>
          </p:cNvPr>
          <p:cNvSpPr/>
          <p:nvPr/>
        </p:nvSpPr>
        <p:spPr>
          <a:xfrm>
            <a:off x="1728318" y="6275499"/>
            <a:ext cx="2038300" cy="466416"/>
          </a:xfrm>
          <a:prstGeom prst="roundRect">
            <a:avLst/>
          </a:prstGeom>
          <a:solidFill>
            <a:srgbClr val="FFFF0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r>
              <a:rPr lang="en-US" sz="3600" b="1">
                <a:solidFill>
                  <a:srgbClr val="C00000"/>
                </a:solidFill>
                <a:latin typeface="Times New Roman" panose="02020603050405020304" pitchFamily="18" charset="0"/>
                <a:cs typeface="Times New Roman" panose="02020603050405020304" pitchFamily="18" charset="0"/>
              </a:rPr>
              <a:t>613</a:t>
            </a:r>
            <a:endParaRPr lang="en-US" sz="3600" b="1" dirty="0">
              <a:solidFill>
                <a:srgbClr val="C00000"/>
              </a:solidFill>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F6B2023A-41E6-496F-A5A1-DAC3B4804349}"/>
              </a:ext>
            </a:extLst>
          </p:cNvPr>
          <p:cNvSpPr txBox="1"/>
          <p:nvPr/>
        </p:nvSpPr>
        <p:spPr>
          <a:xfrm>
            <a:off x="994613" y="5160345"/>
            <a:ext cx="10023158" cy="1015663"/>
          </a:xfrm>
          <a:prstGeom prst="rect">
            <a:avLst/>
          </a:prstGeom>
          <a:solidFill>
            <a:schemeClr val="accent6">
              <a:lumMod val="20000"/>
              <a:lumOff val="80000"/>
            </a:schemeClr>
          </a:solidFill>
        </p:spPr>
        <p:txBody>
          <a:bodyPr wrap="square" rtlCol="0">
            <a:spAutoFit/>
          </a:bodyPr>
          <a:lstStyle/>
          <a:p>
            <a:pPr eaLnBrk="0" fontAlgn="base" hangingPunct="0">
              <a:spcBef>
                <a:spcPct val="50000"/>
              </a:spcBef>
              <a:spcAft>
                <a:spcPct val="0"/>
              </a:spcAft>
              <a:defRPr/>
            </a:pPr>
            <a:endParaRPr lang="en-US" sz="2400" b="1">
              <a:solidFill>
                <a:srgbClr val="3333FF"/>
              </a:solidFill>
              <a:latin typeface="Times New Roman" pitchFamily="18" charset="0"/>
              <a:cs typeface="Times New Roman" pitchFamily="18" charset="0"/>
            </a:endParaRPr>
          </a:p>
          <a:p>
            <a:pPr eaLnBrk="0" fontAlgn="base" hangingPunct="0">
              <a:spcBef>
                <a:spcPct val="50000"/>
              </a:spcBef>
              <a:spcAft>
                <a:spcPct val="0"/>
              </a:spcAft>
              <a:defRPr/>
            </a:pPr>
            <a:endParaRPr lang="en-US" sz="2400" b="1">
              <a:solidFill>
                <a:srgbClr val="3333FF"/>
              </a:solidFill>
              <a:latin typeface="Times New Roman" pitchFamily="18" charset="0"/>
              <a:cs typeface="Times New Roman" pitchFamily="18" charset="0"/>
            </a:endParaRPr>
          </a:p>
        </p:txBody>
      </p:sp>
      <p:sp>
        <p:nvSpPr>
          <p:cNvPr id="35" name="Đáp án 3-LV1">
            <a:extLst>
              <a:ext uri="{FF2B5EF4-FFF2-40B4-BE49-F238E27FC236}">
                <a16:creationId xmlns:a16="http://schemas.microsoft.com/office/drawing/2014/main" id="{81EC8A33-F2A1-4771-B0FC-8306D78EA487}"/>
              </a:ext>
            </a:extLst>
          </p:cNvPr>
          <p:cNvSpPr/>
          <p:nvPr/>
        </p:nvSpPr>
        <p:spPr>
          <a:xfrm>
            <a:off x="8534982" y="6275499"/>
            <a:ext cx="1948373" cy="465891"/>
          </a:xfrm>
          <a:prstGeom prst="roundRect">
            <a:avLst/>
          </a:prstGeom>
          <a:solidFill>
            <a:srgbClr val="FFFF0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r>
              <a:rPr lang="en-US" sz="3600" b="1">
                <a:solidFill>
                  <a:srgbClr val="C00000"/>
                </a:solidFill>
                <a:latin typeface="Times New Roman" panose="02020603050405020304" pitchFamily="18" charset="0"/>
                <a:cs typeface="Times New Roman" panose="02020603050405020304" pitchFamily="18" charset="0"/>
              </a:rPr>
              <a:t>603</a:t>
            </a:r>
            <a:endParaRPr lang="en-US" sz="3600" b="1" dirty="0">
              <a:solidFill>
                <a:srgbClr val="C00000"/>
              </a:solidFill>
              <a:latin typeface="Times New Roman" panose="02020603050405020304" pitchFamily="18" charset="0"/>
              <a:cs typeface="Times New Roman" panose="02020603050405020304" pitchFamily="18" charset="0"/>
            </a:endParaRPr>
          </a:p>
        </p:txBody>
      </p:sp>
      <p:sp>
        <p:nvSpPr>
          <p:cNvPr id="37" name="Đáp án 4-LV1">
            <a:extLst>
              <a:ext uri="{FF2B5EF4-FFF2-40B4-BE49-F238E27FC236}">
                <a16:creationId xmlns:a16="http://schemas.microsoft.com/office/drawing/2014/main" id="{9A6F4D4E-5A24-4779-A207-95E73743C5A6}"/>
              </a:ext>
            </a:extLst>
          </p:cNvPr>
          <p:cNvSpPr/>
          <p:nvPr/>
        </p:nvSpPr>
        <p:spPr>
          <a:xfrm>
            <a:off x="5220538" y="6275500"/>
            <a:ext cx="2030494" cy="464300"/>
          </a:xfrm>
          <a:prstGeom prst="roundRect">
            <a:avLst/>
          </a:prstGeom>
          <a:solidFill>
            <a:srgbClr val="FFFF0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r>
              <a:rPr lang="en-US" sz="3600" b="1">
                <a:solidFill>
                  <a:srgbClr val="C00000"/>
                </a:solidFill>
                <a:latin typeface="Times New Roman" panose="02020603050405020304" pitchFamily="18" charset="0"/>
                <a:cs typeface="Times New Roman" panose="02020603050405020304" pitchFamily="18" charset="0"/>
              </a:rPr>
              <a:t>623</a:t>
            </a:r>
            <a:endParaRPr lang="en-US" sz="3600" b="1" dirty="0">
              <a:solidFill>
                <a:srgbClr val="C00000"/>
              </a:solidFill>
              <a:latin typeface="Times New Roman" panose="02020603050405020304" pitchFamily="18" charset="0"/>
              <a:cs typeface="Times New Roman" panose="02020603050405020304" pitchFamily="18" charset="0"/>
            </a:endParaRPr>
          </a:p>
        </p:txBody>
      </p:sp>
      <p:sp>
        <p:nvSpPr>
          <p:cNvPr id="51" name="TextBox 50">
            <a:extLst>
              <a:ext uri="{FF2B5EF4-FFF2-40B4-BE49-F238E27FC236}">
                <a16:creationId xmlns:a16="http://schemas.microsoft.com/office/drawing/2014/main" id="{9067C5FB-C138-468F-AA21-7F3753D0E61E}"/>
              </a:ext>
            </a:extLst>
          </p:cNvPr>
          <p:cNvSpPr txBox="1"/>
          <p:nvPr/>
        </p:nvSpPr>
        <p:spPr>
          <a:xfrm>
            <a:off x="6168535" y="4663203"/>
            <a:ext cx="918064" cy="523220"/>
          </a:xfrm>
          <a:prstGeom prst="rect">
            <a:avLst/>
          </a:prstGeom>
          <a:noFill/>
        </p:spPr>
        <p:txBody>
          <a:bodyPr wrap="square" rtlCol="0">
            <a:spAutoFit/>
          </a:bodyPr>
          <a:lstStyle/>
          <a:p>
            <a:pPr eaLnBrk="0" fontAlgn="base" hangingPunct="0">
              <a:spcBef>
                <a:spcPct val="0"/>
              </a:spcBef>
              <a:spcAft>
                <a:spcPct val="0"/>
              </a:spcAft>
              <a:defRPr/>
            </a:pPr>
            <a:r>
              <a:rPr lang="en-US" sz="2800" b="1">
                <a:solidFill>
                  <a:prstClr val="white"/>
                </a:solidFill>
                <a:latin typeface="Times New Roman" pitchFamily="18" charset="0"/>
                <a:cs typeface="Times New Roman" panose="02020603050405020304" pitchFamily="18" charset="0"/>
              </a:rPr>
              <a:t>1500</a:t>
            </a:r>
            <a:endParaRPr lang="en-US" sz="2800" b="1" dirty="0">
              <a:solidFill>
                <a:prstClr val="white"/>
              </a:solidFill>
              <a:latin typeface="Times New Roman"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532388F1-8CCF-4B8D-81F7-B9667A78E8D5}"/>
                  </a:ext>
                </a:extLst>
              </p:cNvPr>
              <p:cNvSpPr/>
              <p:nvPr/>
            </p:nvSpPr>
            <p:spPr>
              <a:xfrm>
                <a:off x="1174228" y="5079641"/>
                <a:ext cx="10506909" cy="90159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just">
                  <a:lnSpc>
                    <a:spcPct val="150000"/>
                  </a:lnSpc>
                </a:pPr>
                <a:r>
                  <a:rPr lang="en-US" sz="4000" b="1">
                    <a:ln/>
                    <a:solidFill>
                      <a:srgbClr val="0000FF"/>
                    </a:solidFill>
                    <a:latin typeface="Arial" panose="020B0604020202020204" pitchFamily="34" charset="0"/>
                    <a:cs typeface="Arial" panose="020B0604020202020204" pitchFamily="34" charset="0"/>
                  </a:rPr>
                  <a:t>Tìm số tự nhiên </a:t>
                </a:r>
                <a14:m>
                  <m:oMath xmlns:m="http://schemas.openxmlformats.org/officeDocument/2006/math">
                    <m:r>
                      <a:rPr lang="en-US" sz="4000" b="1" i="1" smtClean="0">
                        <a:ln/>
                        <a:solidFill>
                          <a:srgbClr val="0000FF"/>
                        </a:solidFill>
                        <a:latin typeface="Cambria Math" panose="02040503050406030204" pitchFamily="18" charset="0"/>
                        <a:cs typeface="Arial" panose="020B0604020202020204" pitchFamily="34" charset="0"/>
                      </a:rPr>
                      <m:t>𝒙</m:t>
                    </m:r>
                  </m:oMath>
                </a14:m>
                <a:r>
                  <a:rPr lang="en-US" sz="4000" b="1">
                    <a:ln/>
                    <a:solidFill>
                      <a:srgbClr val="0000FF"/>
                    </a:solidFill>
                    <a:latin typeface="Arial" panose="020B0604020202020204" pitchFamily="34" charset="0"/>
                    <a:cs typeface="Arial" panose="020B0604020202020204" pitchFamily="34" charset="0"/>
                  </a:rPr>
                  <a:t>, biết: </a:t>
                </a:r>
                <a14:m>
                  <m:oMath xmlns:m="http://schemas.openxmlformats.org/officeDocument/2006/math">
                    <m:r>
                      <a:rPr lang="en-US" sz="4000" b="1" i="1" smtClean="0">
                        <a:ln/>
                        <a:solidFill>
                          <a:srgbClr val="0000FF"/>
                        </a:solidFill>
                        <a:latin typeface="Cambria Math" panose="02040503050406030204" pitchFamily="18" charset="0"/>
                        <a:cs typeface="Arial" panose="020B0604020202020204" pitchFamily="34" charset="0"/>
                      </a:rPr>
                      <m:t>𝒙</m:t>
                    </m:r>
                    <m:r>
                      <a:rPr lang="en-US" sz="4000" b="1" i="1" smtClean="0">
                        <a:ln/>
                        <a:solidFill>
                          <a:srgbClr val="0000FF"/>
                        </a:solidFill>
                        <a:latin typeface="Cambria Math" panose="02040503050406030204" pitchFamily="18" charset="0"/>
                        <a:cs typeface="Arial" panose="020B0604020202020204" pitchFamily="34" charset="0"/>
                      </a:rPr>
                      <m:t>+</m:t>
                    </m:r>
                    <m:r>
                      <a:rPr lang="en-US" sz="4000" b="1" i="1" smtClean="0">
                        <a:ln/>
                        <a:solidFill>
                          <a:srgbClr val="0000FF"/>
                        </a:solidFill>
                        <a:latin typeface="Cambria Math" panose="02040503050406030204" pitchFamily="18" charset="0"/>
                        <a:cs typeface="Arial" panose="020B0604020202020204" pitchFamily="34" charset="0"/>
                      </a:rPr>
                      <m:t>𝟐𝟓𝟕</m:t>
                    </m:r>
                    <m:r>
                      <a:rPr lang="en-US" sz="4000" b="1" i="1" smtClean="0">
                        <a:ln/>
                        <a:solidFill>
                          <a:srgbClr val="0000FF"/>
                        </a:solidFill>
                        <a:latin typeface="Cambria Math" panose="02040503050406030204" pitchFamily="18" charset="0"/>
                        <a:cs typeface="Arial" panose="020B0604020202020204" pitchFamily="34" charset="0"/>
                      </a:rPr>
                      <m:t>=</m:t>
                    </m:r>
                    <m:r>
                      <a:rPr lang="en-US" sz="4000" b="1" i="1" smtClean="0">
                        <a:ln/>
                        <a:solidFill>
                          <a:srgbClr val="0000FF"/>
                        </a:solidFill>
                        <a:latin typeface="Cambria Math" panose="02040503050406030204" pitchFamily="18" charset="0"/>
                        <a:cs typeface="Arial" panose="020B0604020202020204" pitchFamily="34" charset="0"/>
                      </a:rPr>
                      <m:t>𝟗𝟖𝟎</m:t>
                    </m:r>
                  </m:oMath>
                </a14:m>
                <a:endParaRPr lang="en-US" sz="4000" b="1">
                  <a:ln/>
                  <a:solidFill>
                    <a:srgbClr val="0000FF"/>
                  </a:solidFill>
                  <a:latin typeface="Arial" panose="020B0604020202020204" pitchFamily="34" charset="0"/>
                  <a:cs typeface="Arial" panose="020B0604020202020204" pitchFamily="34" charset="0"/>
                </a:endParaRPr>
              </a:p>
            </p:txBody>
          </p:sp>
        </mc:Choice>
        <mc:Fallback xmlns="">
          <p:sp>
            <p:nvSpPr>
              <p:cNvPr id="22" name="Rectangle 21">
                <a:extLst>
                  <a:ext uri="{FF2B5EF4-FFF2-40B4-BE49-F238E27FC236}">
                    <a16:creationId xmlns="" xmlns:a16="http://schemas.microsoft.com/office/drawing/2014/main" id="{532388F1-8CCF-4B8D-81F7-B9667A78E8D5}"/>
                  </a:ext>
                </a:extLst>
              </p:cNvPr>
              <p:cNvSpPr>
                <a:spLocks noRot="1" noChangeAspect="1" noMove="1" noResize="1" noEditPoints="1" noAdjustHandles="1" noChangeArrowheads="1" noChangeShapeType="1" noTextEdit="1"/>
              </p:cNvSpPr>
              <p:nvPr/>
            </p:nvSpPr>
            <p:spPr>
              <a:xfrm>
                <a:off x="1174228" y="5079641"/>
                <a:ext cx="10506909" cy="901593"/>
              </a:xfrm>
              <a:prstGeom prst="rect">
                <a:avLst/>
              </a:prstGeom>
              <a:blipFill rotWithShape="0">
                <a:blip r:embed="rId13"/>
                <a:stretch>
                  <a:fillRect/>
                </a:stretch>
              </a:blipFill>
            </p:spPr>
            <p:txBody>
              <a:bodyPr/>
              <a:lstStyle/>
              <a:p>
                <a:r>
                  <a:rPr lang="en-US">
                    <a:noFill/>
                  </a:rPr>
                  <a:t> </a:t>
                </a:r>
              </a:p>
            </p:txBody>
          </p:sp>
        </mc:Fallback>
      </mc:AlternateContent>
      <p:pic>
        <p:nvPicPr>
          <p:cNvPr id="20" name="Đồng hồ đếm ngược 20 giây - 20 second countdown">
            <a:hlinkClick r:id="" action="ppaction://media"/>
            <a:extLst>
              <a:ext uri="{FF2B5EF4-FFF2-40B4-BE49-F238E27FC236}">
                <a16:creationId xmlns:a16="http://schemas.microsoft.com/office/drawing/2014/main" id="{322F5804-BCB0-4867-821B-D0BA626653D4}"/>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705390" y="187847"/>
            <a:ext cx="1327879" cy="746932"/>
          </a:xfrm>
          <a:prstGeom prst="rect">
            <a:avLst/>
          </a:prstGeom>
        </p:spPr>
      </p:pic>
    </p:spTree>
    <p:extLst>
      <p:ext uri="{BB962C8B-B14F-4D97-AF65-F5344CB8AC3E}">
        <p14:creationId xmlns:p14="http://schemas.microsoft.com/office/powerpoint/2010/main" val="108445929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4"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4"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4" name="bomb.wav"/>
                                        </p:tgtEl>
                                      </p:cMediaNode>
                                    </p:audio>
                                  </p:subTnLst>
                                </p:cTn>
                              </p:par>
                              <p:par>
                                <p:cTn id="20" presetID="10" presetClass="entr" presetSubtype="0" fill="hold" grpId="0" nodeType="withEffect">
                                  <p:stCondLst>
                                    <p:cond delay="50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par>
                                <p:cTn id="23" presetID="10" presetClass="entr" presetSubtype="0" fill="hold" grpId="0" nodeType="withEffect">
                                  <p:stCondLst>
                                    <p:cond delay="150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par>
                                <p:cTn id="26" presetID="10" presetClass="entr" presetSubtype="0" fill="hold" grpId="0" nodeType="withEffect">
                                  <p:stCondLst>
                                    <p:cond delay="150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par>
                                <p:cTn id="29" presetID="10" presetClass="entr" presetSubtype="0" fill="hold" grpId="0" nodeType="withEffect">
                                  <p:stCondLst>
                                    <p:cond delay="150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34"/>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500" fill="hold"/>
                                        <p:tgtEl>
                                          <p:spTgt spid="34"/>
                                        </p:tgtEl>
                                        <p:attrNameLst>
                                          <p:attrName>fillcolor</p:attrName>
                                        </p:attrNameLst>
                                      </p:cBhvr>
                                      <p:to>
                                        <a:srgbClr val="FF0000"/>
                                      </p:to>
                                    </p:animClr>
                                    <p:set>
                                      <p:cBhvr>
                                        <p:cTn id="37" dur="500" fill="hold"/>
                                        <p:tgtEl>
                                          <p:spTgt spid="34"/>
                                        </p:tgtEl>
                                        <p:attrNameLst>
                                          <p:attrName>fill.type</p:attrName>
                                        </p:attrNameLst>
                                      </p:cBhvr>
                                      <p:to>
                                        <p:strVal val="solid"/>
                                      </p:to>
                                    </p:set>
                                    <p:set>
                                      <p:cBhvr>
                                        <p:cTn id="38"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39" restart="whenNotActive" fill="hold" evtFilter="cancelBubble" nodeType="interactiveSeq">
                <p:stCondLst>
                  <p:cond evt="onClick" delay="0">
                    <p:tgtEl>
                      <p:spTgt spid="35"/>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35"/>
                                        </p:tgtEl>
                                        <p:attrNameLst>
                                          <p:attrName>fillcolor</p:attrName>
                                        </p:attrNameLst>
                                      </p:cBhvr>
                                      <p:to>
                                        <a:srgbClr val="FF0000"/>
                                      </p:to>
                                    </p:animClr>
                                    <p:set>
                                      <p:cBhvr>
                                        <p:cTn id="44" dur="500" fill="hold"/>
                                        <p:tgtEl>
                                          <p:spTgt spid="35"/>
                                        </p:tgtEl>
                                        <p:attrNameLst>
                                          <p:attrName>fill.type</p:attrName>
                                        </p:attrNameLst>
                                      </p:cBhvr>
                                      <p:to>
                                        <p:strVal val="solid"/>
                                      </p:to>
                                    </p:set>
                                    <p:set>
                                      <p:cBhvr>
                                        <p:cTn id="4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46" restart="whenNotActive" fill="hold" evtFilter="cancelBubble" nodeType="interactiveSeq">
                <p:stCondLst>
                  <p:cond evt="onClick" delay="0">
                    <p:tgtEl>
                      <p:spTgt spid="37"/>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37"/>
                                        </p:tgtEl>
                                        <p:attrNameLst>
                                          <p:attrName>fillcolor</p:attrName>
                                        </p:attrNameLst>
                                      </p:cBhvr>
                                      <p:to>
                                        <a:srgbClr val="00B0F0"/>
                                      </p:to>
                                    </p:animClr>
                                    <p:set>
                                      <p:cBhvr>
                                        <p:cTn id="51" dur="500" fill="hold"/>
                                        <p:tgtEl>
                                          <p:spTgt spid="37"/>
                                        </p:tgtEl>
                                        <p:attrNameLst>
                                          <p:attrName>fill.type</p:attrName>
                                        </p:attrNameLst>
                                      </p:cBhvr>
                                      <p:to>
                                        <p:strVal val="solid"/>
                                      </p:to>
                                    </p:set>
                                    <p:set>
                                      <p:cBhvr>
                                        <p:cTn id="52" dur="500" fill="hold"/>
                                        <p:tgtEl>
                                          <p:spTgt spid="37"/>
                                        </p:tgtEl>
                                        <p:attrNameLst>
                                          <p:attrName>fill.on</p:attrName>
                                        </p:attrNameLst>
                                      </p:cBhvr>
                                      <p:to>
                                        <p:strVal val="true"/>
                                      </p:to>
                                    </p:set>
                                  </p:childTnLst>
                                </p:cTn>
                              </p:par>
                              <p:par>
                                <p:cTn id="53" presetID="49" presetClass="path" presetSubtype="0" accel="50000" decel="50000" fill="hold" nodeType="withEffect">
                                  <p:stCondLst>
                                    <p:cond delay="0"/>
                                  </p:stCondLst>
                                  <p:childTnLst>
                                    <p:animMotion origin="layout" path="M 0.00742 0.00439 L 0.0802 -0.47709 " pathEditMode="relative" rAng="0" ptsTypes="AA">
                                      <p:cBhvr>
                                        <p:cTn id="54" dur="500" fill="hold"/>
                                        <p:tgtEl>
                                          <p:spTgt spid="19"/>
                                        </p:tgtEl>
                                        <p:attrNameLst>
                                          <p:attrName>ppt_x</p:attrName>
                                          <p:attrName>ppt_y</p:attrName>
                                        </p:attrNameLst>
                                      </p:cBhvr>
                                      <p:rCtr x="3633" y="-24074"/>
                                    </p:animMotion>
                                  </p:childTnLst>
                                  <p:subTnLst>
                                    <p:audio>
                                      <p:cMediaNode>
                                        <p:cTn display="0" masterRel="sameClick">
                                          <p:stCondLst>
                                            <p:cond evt="begin" delay="0">
                                              <p:tn val="53"/>
                                            </p:cond>
                                          </p:stCondLst>
                                          <p:endCondLst>
                                            <p:cond evt="onStopAudio" delay="0">
                                              <p:tgtEl>
                                                <p:sldTgt/>
                                              </p:tgtEl>
                                            </p:cond>
                                          </p:endCondLst>
                                        </p:cTn>
                                        <p:tgtEl>
                                          <p:sndTgt r:embed="rId5" name="Bắn tan Covid.wav"/>
                                        </p:tgtEl>
                                      </p:cMediaNode>
                                    </p:audio>
                                  </p:sub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cTn>
                              </p:par>
                              <p:par>
                                <p:cTn id="59" presetID="32" presetClass="emph" presetSubtype="0" fill="hold" nodeType="withEffect">
                                  <p:stCondLst>
                                    <p:cond delay="0"/>
                                  </p:stCondLst>
                                  <p:childTnLst>
                                    <p:animRot by="120000">
                                      <p:cBhvr>
                                        <p:cTn id="60" dur="50" fill="hold">
                                          <p:stCondLst>
                                            <p:cond delay="0"/>
                                          </p:stCondLst>
                                        </p:cTn>
                                        <p:tgtEl>
                                          <p:spTgt spid="11"/>
                                        </p:tgtEl>
                                        <p:attrNameLst>
                                          <p:attrName>r</p:attrName>
                                        </p:attrNameLst>
                                      </p:cBhvr>
                                    </p:animRot>
                                    <p:animRot by="-240000">
                                      <p:cBhvr>
                                        <p:cTn id="61" dur="100" fill="hold">
                                          <p:stCondLst>
                                            <p:cond delay="100"/>
                                          </p:stCondLst>
                                        </p:cTn>
                                        <p:tgtEl>
                                          <p:spTgt spid="11"/>
                                        </p:tgtEl>
                                        <p:attrNameLst>
                                          <p:attrName>r</p:attrName>
                                        </p:attrNameLst>
                                      </p:cBhvr>
                                    </p:animRot>
                                    <p:animRot by="240000">
                                      <p:cBhvr>
                                        <p:cTn id="62" dur="100" fill="hold">
                                          <p:stCondLst>
                                            <p:cond delay="200"/>
                                          </p:stCondLst>
                                        </p:cTn>
                                        <p:tgtEl>
                                          <p:spTgt spid="11"/>
                                        </p:tgtEl>
                                        <p:attrNameLst>
                                          <p:attrName>r</p:attrName>
                                        </p:attrNameLst>
                                      </p:cBhvr>
                                    </p:animRot>
                                    <p:animRot by="-240000">
                                      <p:cBhvr>
                                        <p:cTn id="63" dur="100" fill="hold">
                                          <p:stCondLst>
                                            <p:cond delay="300"/>
                                          </p:stCondLst>
                                        </p:cTn>
                                        <p:tgtEl>
                                          <p:spTgt spid="11"/>
                                        </p:tgtEl>
                                        <p:attrNameLst>
                                          <p:attrName>r</p:attrName>
                                        </p:attrNameLst>
                                      </p:cBhvr>
                                    </p:animRot>
                                    <p:animRot by="120000">
                                      <p:cBhvr>
                                        <p:cTn id="64" dur="100" fill="hold">
                                          <p:stCondLst>
                                            <p:cond delay="400"/>
                                          </p:stCondLst>
                                        </p:cTn>
                                        <p:tgtEl>
                                          <p:spTgt spid="11"/>
                                        </p:tgtEl>
                                        <p:attrNameLst>
                                          <p:attrName>r</p:attrName>
                                        </p:attrNameLst>
                                      </p:cBhvr>
                                    </p:animRot>
                                  </p:childTnLst>
                                </p:cTn>
                              </p:par>
                            </p:childTnLst>
                          </p:cTn>
                        </p:par>
                        <p:par>
                          <p:cTn id="65" fill="hold">
                            <p:stCondLst>
                              <p:cond delay="1000"/>
                            </p:stCondLst>
                            <p:childTnLst>
                              <p:par>
                                <p:cTn id="66" presetID="9" presetClass="exit" presetSubtype="0" fill="hold" nodeType="afterEffect">
                                  <p:stCondLst>
                                    <p:cond delay="0"/>
                                  </p:stCondLst>
                                  <p:childTnLst>
                                    <p:animEffect transition="out" filter="dissolve">
                                      <p:cBhvr>
                                        <p:cTn id="67" dur="250"/>
                                        <p:tgtEl>
                                          <p:spTgt spid="11"/>
                                        </p:tgtEl>
                                      </p:cBhvr>
                                    </p:animEffect>
                                    <p:set>
                                      <p:cBhvr>
                                        <p:cTn id="68" dur="1" fill="hold">
                                          <p:stCondLst>
                                            <p:cond delay="249"/>
                                          </p:stCondLst>
                                        </p:cTn>
                                        <p:tgtEl>
                                          <p:spTgt spid="11"/>
                                        </p:tgtEl>
                                        <p:attrNameLst>
                                          <p:attrName>style.visibility</p:attrName>
                                        </p:attrNameLst>
                                      </p:cBhvr>
                                      <p:to>
                                        <p:strVal val="hidden"/>
                                      </p:to>
                                    </p:set>
                                  </p:childTnLst>
                                </p:cTn>
                              </p:par>
                            </p:childTnLst>
                          </p:cTn>
                        </p:par>
                        <p:par>
                          <p:cTn id="69" fill="hold">
                            <p:stCondLst>
                              <p:cond delay="1250"/>
                            </p:stCondLst>
                            <p:childTnLst>
                              <p:par>
                                <p:cTn id="70" presetID="9" presetClass="exit" presetSubtype="0" fill="hold" nodeType="afterEffect">
                                  <p:stCondLst>
                                    <p:cond delay="0"/>
                                  </p:stCondLst>
                                  <p:childTnLst>
                                    <p:animEffect transition="out" filter="dissolve">
                                      <p:cBhvr>
                                        <p:cTn id="71" dur="250"/>
                                        <p:tgtEl>
                                          <p:spTgt spid="10"/>
                                        </p:tgtEl>
                                      </p:cBhvr>
                                    </p:animEffect>
                                    <p:set>
                                      <p:cBhvr>
                                        <p:cTn id="72"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0"/>
                                            </p:cond>
                                          </p:stCondLst>
                                          <p:endCondLst>
                                            <p:cond evt="onStopAudio" delay="0">
                                              <p:tgtEl>
                                                <p:sldTgt/>
                                              </p:tgtEl>
                                            </p:cond>
                                          </p:endCondLst>
                                        </p:cTn>
                                        <p:tgtEl>
                                          <p:sndTgt r:embed="rId4" name="bomb.wav"/>
                                        </p:tgtEl>
                                      </p:cMediaNode>
                                    </p:audio>
                                  </p:subTnLst>
                                </p:cTn>
                              </p:par>
                              <p:par>
                                <p:cTn id="73" presetID="56" presetClass="path" presetSubtype="0" accel="50000" decel="50000" fill="hold" nodeType="withEffect">
                                  <p:stCondLst>
                                    <p:cond delay="0"/>
                                  </p:stCondLst>
                                  <p:childTnLst>
                                    <p:animMotion origin="layout" path="M 3.95833E-6 4.44444E-6 L 0.54791 -0.42408 " pathEditMode="relative" rAng="0" ptsTypes="AA">
                                      <p:cBhvr>
                                        <p:cTn id="74" dur="500" fill="hold"/>
                                        <p:tgtEl>
                                          <p:spTgt spid="19"/>
                                        </p:tgtEl>
                                        <p:attrNameLst>
                                          <p:attrName>ppt_x</p:attrName>
                                          <p:attrName>ppt_y</p:attrName>
                                        </p:attrNameLst>
                                      </p:cBhvr>
                                      <p:rCtr x="27396" y="-21204"/>
                                    </p:animMotion>
                                  </p:childTnLst>
                                  <p:subTnLst>
                                    <p:audio>
                                      <p:cMediaNode>
                                        <p:cTn display="0" masterRel="sameClick">
                                          <p:stCondLst>
                                            <p:cond evt="begin" delay="0">
                                              <p:tn val="73"/>
                                            </p:cond>
                                          </p:stCondLst>
                                          <p:endCondLst>
                                            <p:cond evt="onStopAudio" delay="0">
                                              <p:tgtEl>
                                                <p:sldTgt/>
                                              </p:tgtEl>
                                            </p:cond>
                                          </p:endCondLst>
                                        </p:cTn>
                                        <p:tgtEl>
                                          <p:sndTgt r:embed="rId5" name="Bắn tan Covid.wav"/>
                                        </p:tgtEl>
                                      </p:cMediaNode>
                                    </p:audio>
                                  </p:subTnLst>
                                </p:cTn>
                              </p:par>
                            </p:childTnLst>
                          </p:cTn>
                        </p:par>
                        <p:par>
                          <p:cTn id="75" fill="hold">
                            <p:stCondLst>
                              <p:cond delay="1750"/>
                            </p:stCondLst>
                            <p:childTnLst>
                              <p:par>
                                <p:cTn id="76" presetID="10" presetClass="entr" presetSubtype="0" fill="hold" nodeType="after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fade">
                                      <p:cBhvr>
                                        <p:cTn id="78" dur="500"/>
                                        <p:tgtEl>
                                          <p:spTgt spid="13"/>
                                        </p:tgtEl>
                                      </p:cBhvr>
                                    </p:animEffect>
                                  </p:childTnLst>
                                </p:cTn>
                              </p:par>
                              <p:par>
                                <p:cTn id="79" presetID="32" presetClass="emph" presetSubtype="0" fill="hold" nodeType="withEffect">
                                  <p:stCondLst>
                                    <p:cond delay="0"/>
                                  </p:stCondLst>
                                  <p:childTnLst>
                                    <p:animRot by="120000">
                                      <p:cBhvr>
                                        <p:cTn id="80" dur="50" fill="hold">
                                          <p:stCondLst>
                                            <p:cond delay="0"/>
                                          </p:stCondLst>
                                        </p:cTn>
                                        <p:tgtEl>
                                          <p:spTgt spid="13"/>
                                        </p:tgtEl>
                                        <p:attrNameLst>
                                          <p:attrName>r</p:attrName>
                                        </p:attrNameLst>
                                      </p:cBhvr>
                                    </p:animRot>
                                    <p:animRot by="-240000">
                                      <p:cBhvr>
                                        <p:cTn id="81" dur="100" fill="hold">
                                          <p:stCondLst>
                                            <p:cond delay="100"/>
                                          </p:stCondLst>
                                        </p:cTn>
                                        <p:tgtEl>
                                          <p:spTgt spid="13"/>
                                        </p:tgtEl>
                                        <p:attrNameLst>
                                          <p:attrName>r</p:attrName>
                                        </p:attrNameLst>
                                      </p:cBhvr>
                                    </p:animRot>
                                    <p:animRot by="240000">
                                      <p:cBhvr>
                                        <p:cTn id="82" dur="100" fill="hold">
                                          <p:stCondLst>
                                            <p:cond delay="200"/>
                                          </p:stCondLst>
                                        </p:cTn>
                                        <p:tgtEl>
                                          <p:spTgt spid="13"/>
                                        </p:tgtEl>
                                        <p:attrNameLst>
                                          <p:attrName>r</p:attrName>
                                        </p:attrNameLst>
                                      </p:cBhvr>
                                    </p:animRot>
                                    <p:animRot by="-240000">
                                      <p:cBhvr>
                                        <p:cTn id="83" dur="100" fill="hold">
                                          <p:stCondLst>
                                            <p:cond delay="300"/>
                                          </p:stCondLst>
                                        </p:cTn>
                                        <p:tgtEl>
                                          <p:spTgt spid="13"/>
                                        </p:tgtEl>
                                        <p:attrNameLst>
                                          <p:attrName>r</p:attrName>
                                        </p:attrNameLst>
                                      </p:cBhvr>
                                    </p:animRot>
                                    <p:animRot by="120000">
                                      <p:cBhvr>
                                        <p:cTn id="84" dur="100" fill="hold">
                                          <p:stCondLst>
                                            <p:cond delay="400"/>
                                          </p:stCondLst>
                                        </p:cTn>
                                        <p:tgtEl>
                                          <p:spTgt spid="13"/>
                                        </p:tgtEl>
                                        <p:attrNameLst>
                                          <p:attrName>r</p:attrName>
                                        </p:attrNameLst>
                                      </p:cBhvr>
                                    </p:animRot>
                                  </p:childTnLst>
                                </p:cTn>
                              </p:par>
                            </p:childTnLst>
                          </p:cTn>
                        </p:par>
                        <p:par>
                          <p:cTn id="85" fill="hold">
                            <p:stCondLst>
                              <p:cond delay="2250"/>
                            </p:stCondLst>
                            <p:childTnLst>
                              <p:par>
                                <p:cTn id="86" presetID="9" presetClass="exit" presetSubtype="0" fill="hold" nodeType="afterEffect">
                                  <p:stCondLst>
                                    <p:cond delay="0"/>
                                  </p:stCondLst>
                                  <p:childTnLst>
                                    <p:animEffect transition="out" filter="dissolve">
                                      <p:cBhvr>
                                        <p:cTn id="87" dur="250"/>
                                        <p:tgtEl>
                                          <p:spTgt spid="13"/>
                                        </p:tgtEl>
                                      </p:cBhvr>
                                    </p:animEffect>
                                    <p:set>
                                      <p:cBhvr>
                                        <p:cTn id="88" dur="1" fill="hold">
                                          <p:stCondLst>
                                            <p:cond delay="249"/>
                                          </p:stCondLst>
                                        </p:cTn>
                                        <p:tgtEl>
                                          <p:spTgt spid="13"/>
                                        </p:tgtEl>
                                        <p:attrNameLst>
                                          <p:attrName>style.visibility</p:attrName>
                                        </p:attrNameLst>
                                      </p:cBhvr>
                                      <p:to>
                                        <p:strVal val="hidden"/>
                                      </p:to>
                                    </p:set>
                                  </p:childTnLst>
                                </p:cTn>
                              </p:par>
                            </p:childTnLst>
                          </p:cTn>
                        </p:par>
                        <p:par>
                          <p:cTn id="89" fill="hold">
                            <p:stCondLst>
                              <p:cond delay="2500"/>
                            </p:stCondLst>
                            <p:childTnLst>
                              <p:par>
                                <p:cTn id="90" presetID="9" presetClass="exit" presetSubtype="0" fill="hold" nodeType="afterEffect">
                                  <p:stCondLst>
                                    <p:cond delay="0"/>
                                  </p:stCondLst>
                                  <p:childTnLst>
                                    <p:animEffect transition="out" filter="dissolve">
                                      <p:cBhvr>
                                        <p:cTn id="91" dur="250"/>
                                        <p:tgtEl>
                                          <p:spTgt spid="12"/>
                                        </p:tgtEl>
                                      </p:cBhvr>
                                    </p:animEffect>
                                    <p:set>
                                      <p:cBhvr>
                                        <p:cTn id="92"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0"/>
                                            </p:cond>
                                          </p:stCondLst>
                                          <p:endCondLst>
                                            <p:cond evt="onStopAudio" delay="0">
                                              <p:tgtEl>
                                                <p:sldTgt/>
                                              </p:tgtEl>
                                            </p:cond>
                                          </p:endCondLst>
                                        </p:cTn>
                                        <p:tgtEl>
                                          <p:sndTgt r:embed="rId4" name="bomb.wav"/>
                                        </p:tgtEl>
                                      </p:cMediaNode>
                                    </p:audio>
                                  </p:subTnLst>
                                </p:cTn>
                              </p:par>
                              <p:par>
                                <p:cTn id="93" presetID="32" presetClass="emph" presetSubtype="0" repeatCount="indefinite" nodeType="withEffect">
                                  <p:stCondLst>
                                    <p:cond delay="0"/>
                                  </p:stCondLst>
                                  <p:endCondLst>
                                    <p:cond evt="onNext" delay="0">
                                      <p:tgtEl>
                                        <p:sldTgt/>
                                      </p:tgtEl>
                                    </p:cond>
                                  </p:endCondLst>
                                  <p:childTnLst>
                                    <p:animRot by="120000">
                                      <p:cBhvr>
                                        <p:cTn id="94" dur="100" fill="hold">
                                          <p:stCondLst>
                                            <p:cond delay="0"/>
                                          </p:stCondLst>
                                        </p:cTn>
                                        <p:tgtEl>
                                          <p:spTgt spid="15"/>
                                        </p:tgtEl>
                                        <p:attrNameLst>
                                          <p:attrName>r</p:attrName>
                                        </p:attrNameLst>
                                      </p:cBhvr>
                                    </p:animRot>
                                    <p:animRot by="-240000">
                                      <p:cBhvr>
                                        <p:cTn id="95" dur="200" fill="hold">
                                          <p:stCondLst>
                                            <p:cond delay="200"/>
                                          </p:stCondLst>
                                        </p:cTn>
                                        <p:tgtEl>
                                          <p:spTgt spid="15"/>
                                        </p:tgtEl>
                                        <p:attrNameLst>
                                          <p:attrName>r</p:attrName>
                                        </p:attrNameLst>
                                      </p:cBhvr>
                                    </p:animRot>
                                    <p:animRot by="240000">
                                      <p:cBhvr>
                                        <p:cTn id="96" dur="200" fill="hold">
                                          <p:stCondLst>
                                            <p:cond delay="400"/>
                                          </p:stCondLst>
                                        </p:cTn>
                                        <p:tgtEl>
                                          <p:spTgt spid="15"/>
                                        </p:tgtEl>
                                        <p:attrNameLst>
                                          <p:attrName>r</p:attrName>
                                        </p:attrNameLst>
                                      </p:cBhvr>
                                    </p:animRot>
                                    <p:animRot by="-240000">
                                      <p:cBhvr>
                                        <p:cTn id="97" dur="200" fill="hold">
                                          <p:stCondLst>
                                            <p:cond delay="600"/>
                                          </p:stCondLst>
                                        </p:cTn>
                                        <p:tgtEl>
                                          <p:spTgt spid="15"/>
                                        </p:tgtEl>
                                        <p:attrNameLst>
                                          <p:attrName>r</p:attrName>
                                        </p:attrNameLst>
                                      </p:cBhvr>
                                    </p:animRot>
                                    <p:animRot by="120000">
                                      <p:cBhvr>
                                        <p:cTn id="98" dur="200" fill="hold">
                                          <p:stCondLst>
                                            <p:cond delay="800"/>
                                          </p:stCondLst>
                                        </p:cTn>
                                        <p:tgtEl>
                                          <p:spTgt spid="15"/>
                                        </p:tgtEl>
                                        <p:attrNameLst>
                                          <p:attrName>r</p:attrName>
                                        </p:attrNameLst>
                                      </p:cBhvr>
                                    </p:animRot>
                                  </p:childTnLst>
                                </p:cTn>
                              </p:par>
                              <p:par>
                                <p:cTn id="99" presetID="32" presetClass="emph" presetSubtype="0" repeatCount="indefinite" nodeType="withEffect">
                                  <p:stCondLst>
                                    <p:cond delay="0"/>
                                  </p:stCondLst>
                                  <p:endCondLst>
                                    <p:cond evt="onNext" delay="0">
                                      <p:tgtEl>
                                        <p:sldTgt/>
                                      </p:tgtEl>
                                    </p:cond>
                                  </p:endCondLst>
                                  <p:childTnLst>
                                    <p:animRot by="120000">
                                      <p:cBhvr>
                                        <p:cTn id="100" dur="100" fill="hold">
                                          <p:stCondLst>
                                            <p:cond delay="0"/>
                                          </p:stCondLst>
                                        </p:cTn>
                                        <p:tgtEl>
                                          <p:spTgt spid="17"/>
                                        </p:tgtEl>
                                        <p:attrNameLst>
                                          <p:attrName>r</p:attrName>
                                        </p:attrNameLst>
                                      </p:cBhvr>
                                    </p:animRot>
                                    <p:animRot by="-240000">
                                      <p:cBhvr>
                                        <p:cTn id="101" dur="200" fill="hold">
                                          <p:stCondLst>
                                            <p:cond delay="200"/>
                                          </p:stCondLst>
                                        </p:cTn>
                                        <p:tgtEl>
                                          <p:spTgt spid="17"/>
                                        </p:tgtEl>
                                        <p:attrNameLst>
                                          <p:attrName>r</p:attrName>
                                        </p:attrNameLst>
                                      </p:cBhvr>
                                    </p:animRot>
                                    <p:animRot by="240000">
                                      <p:cBhvr>
                                        <p:cTn id="102" dur="200" fill="hold">
                                          <p:stCondLst>
                                            <p:cond delay="400"/>
                                          </p:stCondLst>
                                        </p:cTn>
                                        <p:tgtEl>
                                          <p:spTgt spid="17"/>
                                        </p:tgtEl>
                                        <p:attrNameLst>
                                          <p:attrName>r</p:attrName>
                                        </p:attrNameLst>
                                      </p:cBhvr>
                                    </p:animRot>
                                    <p:animRot by="-240000">
                                      <p:cBhvr>
                                        <p:cTn id="103" dur="200" fill="hold">
                                          <p:stCondLst>
                                            <p:cond delay="600"/>
                                          </p:stCondLst>
                                        </p:cTn>
                                        <p:tgtEl>
                                          <p:spTgt spid="17"/>
                                        </p:tgtEl>
                                        <p:attrNameLst>
                                          <p:attrName>r</p:attrName>
                                        </p:attrNameLst>
                                      </p:cBhvr>
                                    </p:animRot>
                                    <p:animRot by="120000">
                                      <p:cBhvr>
                                        <p:cTn id="104" dur="200" fill="hold">
                                          <p:stCondLst>
                                            <p:cond delay="800"/>
                                          </p:stCondLst>
                                        </p:cTn>
                                        <p:tgtEl>
                                          <p:spTgt spid="17"/>
                                        </p:tgtEl>
                                        <p:attrNameLst>
                                          <p:attrName>r</p:attrName>
                                        </p:attrNameLst>
                                      </p:cBhvr>
                                    </p:animRot>
                                  </p:childTnLst>
                                </p:cTn>
                              </p:par>
                              <p:par>
                                <p:cTn id="105" presetID="56" presetClass="path" presetSubtype="0" accel="50000" decel="50000" fill="hold" nodeType="withEffect">
                                  <p:stCondLst>
                                    <p:cond delay="0"/>
                                  </p:stCondLst>
                                  <p:childTnLst>
                                    <p:animMotion origin="layout" path="M 3.95833E-6 4.44444E-6 L 0.61328 -0.03056 " pathEditMode="relative" rAng="0" ptsTypes="AA">
                                      <p:cBhvr>
                                        <p:cTn id="106" dur="500" fill="hold"/>
                                        <p:tgtEl>
                                          <p:spTgt spid="19"/>
                                        </p:tgtEl>
                                        <p:attrNameLst>
                                          <p:attrName>ppt_x</p:attrName>
                                          <p:attrName>ppt_y</p:attrName>
                                        </p:attrNameLst>
                                      </p:cBhvr>
                                      <p:rCtr x="30664" y="-1528"/>
                                    </p:animMotion>
                                  </p:childTnLst>
                                  <p:subTnLst>
                                    <p:audio>
                                      <p:cMediaNode>
                                        <p:cTn display="0" masterRel="sameClick">
                                          <p:stCondLst>
                                            <p:cond evt="begin" delay="0">
                                              <p:tn val="105"/>
                                            </p:cond>
                                          </p:stCondLst>
                                          <p:endCondLst>
                                            <p:cond evt="onStopAudio" delay="0">
                                              <p:tgtEl>
                                                <p:sldTgt/>
                                              </p:tgtEl>
                                            </p:cond>
                                          </p:endCondLst>
                                        </p:cTn>
                                        <p:tgtEl>
                                          <p:sndTgt r:embed="rId5" name="Bắn tan Covid.wav"/>
                                        </p:tgtEl>
                                      </p:cMediaNode>
                                    </p:audio>
                                  </p:subTnLst>
                                </p:cTn>
                              </p:par>
                              <p:par>
                                <p:cTn id="107" presetID="10" presetClass="entr" presetSubtype="0" fill="hold" nodeType="withEffect">
                                  <p:stCondLst>
                                    <p:cond delay="0"/>
                                  </p:stCondLst>
                                  <p:childTnLst>
                                    <p:set>
                                      <p:cBhvr>
                                        <p:cTn id="108" dur="1" fill="hold">
                                          <p:stCondLst>
                                            <p:cond delay="0"/>
                                          </p:stCondLst>
                                        </p:cTn>
                                        <p:tgtEl>
                                          <p:spTgt spid="9"/>
                                        </p:tgtEl>
                                        <p:attrNameLst>
                                          <p:attrName>style.visibility</p:attrName>
                                        </p:attrNameLst>
                                      </p:cBhvr>
                                      <p:to>
                                        <p:strVal val="visible"/>
                                      </p:to>
                                    </p:set>
                                    <p:animEffect transition="in" filter="fade">
                                      <p:cBhvr>
                                        <p:cTn id="109" dur="500"/>
                                        <p:tgtEl>
                                          <p:spTgt spid="9"/>
                                        </p:tgtEl>
                                      </p:cBhvr>
                                    </p:animEffect>
                                  </p:childTnLst>
                                </p:cTn>
                              </p:par>
                              <p:par>
                                <p:cTn id="110" presetID="32" presetClass="emph" presetSubtype="0" fill="hold" nodeType="withEffect">
                                  <p:stCondLst>
                                    <p:cond delay="0"/>
                                  </p:stCondLst>
                                  <p:childTnLst>
                                    <p:animRot by="120000">
                                      <p:cBhvr>
                                        <p:cTn id="111" dur="50" fill="hold">
                                          <p:stCondLst>
                                            <p:cond delay="0"/>
                                          </p:stCondLst>
                                        </p:cTn>
                                        <p:tgtEl>
                                          <p:spTgt spid="9"/>
                                        </p:tgtEl>
                                        <p:attrNameLst>
                                          <p:attrName>r</p:attrName>
                                        </p:attrNameLst>
                                      </p:cBhvr>
                                    </p:animRot>
                                    <p:animRot by="-240000">
                                      <p:cBhvr>
                                        <p:cTn id="112" dur="100" fill="hold">
                                          <p:stCondLst>
                                            <p:cond delay="100"/>
                                          </p:stCondLst>
                                        </p:cTn>
                                        <p:tgtEl>
                                          <p:spTgt spid="9"/>
                                        </p:tgtEl>
                                        <p:attrNameLst>
                                          <p:attrName>r</p:attrName>
                                        </p:attrNameLst>
                                      </p:cBhvr>
                                    </p:animRot>
                                    <p:animRot by="240000">
                                      <p:cBhvr>
                                        <p:cTn id="113" dur="100" fill="hold">
                                          <p:stCondLst>
                                            <p:cond delay="200"/>
                                          </p:stCondLst>
                                        </p:cTn>
                                        <p:tgtEl>
                                          <p:spTgt spid="9"/>
                                        </p:tgtEl>
                                        <p:attrNameLst>
                                          <p:attrName>r</p:attrName>
                                        </p:attrNameLst>
                                      </p:cBhvr>
                                    </p:animRot>
                                    <p:animRot by="-240000">
                                      <p:cBhvr>
                                        <p:cTn id="114" dur="100" fill="hold">
                                          <p:stCondLst>
                                            <p:cond delay="300"/>
                                          </p:stCondLst>
                                        </p:cTn>
                                        <p:tgtEl>
                                          <p:spTgt spid="9"/>
                                        </p:tgtEl>
                                        <p:attrNameLst>
                                          <p:attrName>r</p:attrName>
                                        </p:attrNameLst>
                                      </p:cBhvr>
                                    </p:animRot>
                                    <p:animRot by="120000">
                                      <p:cBhvr>
                                        <p:cTn id="115" dur="100" fill="hold">
                                          <p:stCondLst>
                                            <p:cond delay="400"/>
                                          </p:stCondLst>
                                        </p:cTn>
                                        <p:tgtEl>
                                          <p:spTgt spid="9"/>
                                        </p:tgtEl>
                                        <p:attrNameLst>
                                          <p:attrName>r</p:attrName>
                                        </p:attrNameLst>
                                      </p:cBhvr>
                                    </p:animRot>
                                  </p:childTnLst>
                                </p:cTn>
                              </p:par>
                            </p:childTnLst>
                          </p:cTn>
                        </p:par>
                        <p:par>
                          <p:cTn id="116" fill="hold">
                            <p:stCondLst>
                              <p:cond delay="3500"/>
                            </p:stCondLst>
                            <p:childTnLst>
                              <p:par>
                                <p:cTn id="117" presetID="9" presetClass="exit" presetSubtype="0" fill="hold" nodeType="afterEffect">
                                  <p:stCondLst>
                                    <p:cond delay="0"/>
                                  </p:stCondLst>
                                  <p:childTnLst>
                                    <p:animEffect transition="out" filter="dissolve">
                                      <p:cBhvr>
                                        <p:cTn id="118" dur="250"/>
                                        <p:tgtEl>
                                          <p:spTgt spid="9"/>
                                        </p:tgtEl>
                                      </p:cBhvr>
                                    </p:animEffect>
                                    <p:set>
                                      <p:cBhvr>
                                        <p:cTn id="119" dur="1" fill="hold">
                                          <p:stCondLst>
                                            <p:cond delay="249"/>
                                          </p:stCondLst>
                                        </p:cTn>
                                        <p:tgtEl>
                                          <p:spTgt spid="9"/>
                                        </p:tgtEl>
                                        <p:attrNameLst>
                                          <p:attrName>style.visibility</p:attrName>
                                        </p:attrNameLst>
                                      </p:cBhvr>
                                      <p:to>
                                        <p:strVal val="hidden"/>
                                      </p:to>
                                    </p:set>
                                  </p:childTnLst>
                                </p:cTn>
                              </p:par>
                            </p:childTnLst>
                          </p:cTn>
                        </p:par>
                        <p:par>
                          <p:cTn id="120" fill="hold">
                            <p:stCondLst>
                              <p:cond delay="3750"/>
                            </p:stCondLst>
                            <p:childTnLst>
                              <p:par>
                                <p:cTn id="121" presetID="9" presetClass="exit" presetSubtype="0" fill="hold" nodeType="afterEffect">
                                  <p:stCondLst>
                                    <p:cond delay="0"/>
                                  </p:stCondLst>
                                  <p:childTnLst>
                                    <p:animEffect transition="out" filter="dissolve">
                                      <p:cBhvr>
                                        <p:cTn id="122" dur="250"/>
                                        <p:tgtEl>
                                          <p:spTgt spid="7"/>
                                        </p:tgtEl>
                                      </p:cBhvr>
                                    </p:animEffect>
                                    <p:set>
                                      <p:cBhvr>
                                        <p:cTn id="123"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1"/>
                                            </p:cond>
                                          </p:stCondLst>
                                          <p:endCondLst>
                                            <p:cond evt="onStopAudio" delay="0">
                                              <p:tgtEl>
                                                <p:sldTgt/>
                                              </p:tgtEl>
                                            </p:cond>
                                          </p:endCondLst>
                                        </p:cTn>
                                        <p:tgtEl>
                                          <p:sndTgt r:embed="rId4" name="bomb.wav"/>
                                        </p:tgtEl>
                                      </p:cMediaNode>
                                    </p:audio>
                                  </p:subTnLst>
                                </p:cTn>
                              </p:par>
                            </p:childTnLst>
                          </p:cTn>
                        </p:par>
                        <p:par>
                          <p:cTn id="124" fill="hold">
                            <p:stCondLst>
                              <p:cond delay="4000"/>
                            </p:stCondLst>
                            <p:childTnLst>
                              <p:par>
                                <p:cTn id="125" presetID="10" presetClass="entr" presetSubtype="0" fill="hold" grpId="0" nodeType="afterEffect">
                                  <p:stCondLst>
                                    <p:cond delay="0"/>
                                  </p:stCondLst>
                                  <p:childTnLst>
                                    <p:set>
                                      <p:cBhvr>
                                        <p:cTn id="126" dur="1" fill="hold">
                                          <p:stCondLst>
                                            <p:cond delay="0"/>
                                          </p:stCondLst>
                                        </p:cTn>
                                        <p:tgtEl>
                                          <p:spTgt spid="51"/>
                                        </p:tgtEl>
                                        <p:attrNameLst>
                                          <p:attrName>style.visibility</p:attrName>
                                        </p:attrNameLst>
                                      </p:cBhvr>
                                      <p:to>
                                        <p:strVal val="visible"/>
                                      </p:to>
                                    </p:set>
                                    <p:animEffect transition="in" filter="fade">
                                      <p:cBhvr>
                                        <p:cTn id="127" dur="250"/>
                                        <p:tgtEl>
                                          <p:spTgt spid="51"/>
                                        </p:tgtEl>
                                      </p:cBhvr>
                                    </p:animEffect>
                                  </p:childTnLst>
                                  <p:subTnLst>
                                    <p:audio>
                                      <p:cMediaNode>
                                        <p:cTn display="0" masterRel="sameClick">
                                          <p:stCondLst>
                                            <p:cond evt="begin" delay="0">
                                              <p:tn val="125"/>
                                            </p:cond>
                                          </p:stCondLst>
                                          <p:endCondLst>
                                            <p:cond evt="onStopAudio" delay="0">
                                              <p:tgtEl>
                                                <p:sldTgt/>
                                              </p:tgtEl>
                                            </p:cond>
                                          </p:endCondLst>
                                        </p:cTn>
                                        <p:tgtEl>
                                          <p:sndTgt r:embed="rId6" name="Tiếng điểm.wav"/>
                                        </p:tgtEl>
                                      </p:cMediaNode>
                                    </p:audio>
                                  </p:subTnLst>
                                </p:cTn>
                              </p:par>
                              <p:par>
                                <p:cTn id="128" presetID="1" presetClass="entr" presetSubtype="0" fill="hold" nodeType="withEffect">
                                  <p:stCondLst>
                                    <p:cond delay="0"/>
                                  </p:stCondLst>
                                  <p:childTnLst>
                                    <p:set>
                                      <p:cBhvr>
                                        <p:cTn id="129"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7"/>
                  </p:tgtEl>
                </p:cond>
              </p:nextCondLst>
            </p:seq>
            <p:seq concurrent="1" nextAc="seek">
              <p:cTn id="130" restart="whenNotActive" fill="hold" evtFilter="cancelBubble" nodeType="interactiveSeq">
                <p:stCondLst>
                  <p:cond evt="onClick" delay="0">
                    <p:tgtEl>
                      <p:spTgt spid="20"/>
                    </p:tgtEl>
                  </p:cond>
                </p:stCondLst>
                <p:endSync evt="end" delay="0">
                  <p:rtn val="all"/>
                </p:endSync>
                <p:childTnLst>
                  <p:par>
                    <p:cTn id="131" fill="hold">
                      <p:stCondLst>
                        <p:cond delay="0"/>
                      </p:stCondLst>
                      <p:childTnLst>
                        <p:par>
                          <p:cTn id="132" fill="hold">
                            <p:stCondLst>
                              <p:cond delay="0"/>
                            </p:stCondLst>
                            <p:childTnLst>
                              <p:par>
                                <p:cTn id="133" presetID="2" presetClass="mediacall" presetSubtype="0" fill="hold" nodeType="clickEffect">
                                  <p:stCondLst>
                                    <p:cond delay="0"/>
                                  </p:stCondLst>
                                  <p:childTnLst>
                                    <p:cmd type="call" cmd="togglePause">
                                      <p:cBhvr>
                                        <p:cTn id="134" dur="1" fill="hold"/>
                                        <p:tgtEl>
                                          <p:spTgt spid="20"/>
                                        </p:tgtEl>
                                      </p:cBhvr>
                                    </p:cmd>
                                  </p:childTnLst>
                                </p:cTn>
                              </p:par>
                            </p:childTnLst>
                          </p:cTn>
                        </p:par>
                      </p:childTnLst>
                    </p:cTn>
                  </p:par>
                </p:childTnLst>
              </p:cTn>
              <p:nextCondLst>
                <p:cond evt="onClick" delay="0">
                  <p:tgtEl>
                    <p:spTgt spid="20"/>
                  </p:tgtEl>
                </p:cond>
              </p:nextCondLst>
            </p:seq>
            <p:video>
              <p:cMediaNode vol="80000">
                <p:cTn id="135" fill="hold" display="0">
                  <p:stCondLst>
                    <p:cond delay="indefinite"/>
                  </p:stCondLst>
                </p:cTn>
                <p:tgtEl>
                  <p:spTgt spid="20"/>
                </p:tgtEl>
              </p:cMediaNode>
            </p:video>
          </p:childTnLst>
        </p:cTn>
      </p:par>
    </p:tnLst>
    <p:bldLst>
      <p:bldP spid="34" grpId="0" animBg="1"/>
      <p:bldP spid="33" grpId="0" animBg="1"/>
      <p:bldP spid="35" grpId="0" animBg="1"/>
      <p:bldP spid="37" grpId="0" animBg="1"/>
      <p:bldP spid="5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2B5267-2B5C-4621-8EBE-9A6426887C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0"/>
            <a:ext cx="12192001" cy="5286478"/>
          </a:xfrm>
          <a:prstGeom prst="rect">
            <a:avLst/>
          </a:prstGeom>
        </p:spPr>
      </p:pic>
      <p:pic>
        <p:nvPicPr>
          <p:cNvPr id="7" name="Picture 6">
            <a:extLst>
              <a:ext uri="{FF2B5EF4-FFF2-40B4-BE49-F238E27FC236}">
                <a16:creationId xmlns:a16="http://schemas.microsoft.com/office/drawing/2014/main" id="{8C0A8C3E-ACC8-41B6-AFB6-4020B6A751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070982" y="478488"/>
            <a:ext cx="1299126" cy="1044017"/>
          </a:xfrm>
          <a:prstGeom prst="rect">
            <a:avLst/>
          </a:prstGeom>
        </p:spPr>
      </p:pic>
      <p:pic>
        <p:nvPicPr>
          <p:cNvPr id="9" name="Picture 8">
            <a:extLst>
              <a:ext uri="{FF2B5EF4-FFF2-40B4-BE49-F238E27FC236}">
                <a16:creationId xmlns:a16="http://schemas.microsoft.com/office/drawing/2014/main" id="{FB468B02-62AC-4301-B22F-2FC0289561E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4015" t="11360" r="19959" b="9562"/>
          <a:stretch/>
        </p:blipFill>
        <p:spPr>
          <a:xfrm>
            <a:off x="2973931" y="377284"/>
            <a:ext cx="1109691" cy="1044017"/>
          </a:xfrm>
          <a:prstGeom prst="rect">
            <a:avLst/>
          </a:prstGeom>
        </p:spPr>
      </p:pic>
      <p:pic>
        <p:nvPicPr>
          <p:cNvPr id="10" name="Picture 9">
            <a:extLst>
              <a:ext uri="{FF2B5EF4-FFF2-40B4-BE49-F238E27FC236}">
                <a16:creationId xmlns:a16="http://schemas.microsoft.com/office/drawing/2014/main" id="{159A3421-F326-40E8-B830-2C839197874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789316" y="2181282"/>
            <a:ext cx="1299126" cy="1044017"/>
          </a:xfrm>
          <a:prstGeom prst="rect">
            <a:avLst/>
          </a:prstGeom>
        </p:spPr>
      </p:pic>
      <p:pic>
        <p:nvPicPr>
          <p:cNvPr id="11" name="Picture 10">
            <a:extLst>
              <a:ext uri="{FF2B5EF4-FFF2-40B4-BE49-F238E27FC236}">
                <a16:creationId xmlns:a16="http://schemas.microsoft.com/office/drawing/2014/main" id="{0EEAD98F-6393-4406-A197-66A3C1234A8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4015" t="11360" r="19959" b="9562"/>
          <a:stretch/>
        </p:blipFill>
        <p:spPr>
          <a:xfrm>
            <a:off x="5725036" y="1834459"/>
            <a:ext cx="1109691" cy="1044017"/>
          </a:xfrm>
          <a:prstGeom prst="rect">
            <a:avLst/>
          </a:prstGeom>
        </p:spPr>
      </p:pic>
      <p:pic>
        <p:nvPicPr>
          <p:cNvPr id="12" name="Picture 11">
            <a:extLst>
              <a:ext uri="{FF2B5EF4-FFF2-40B4-BE49-F238E27FC236}">
                <a16:creationId xmlns:a16="http://schemas.microsoft.com/office/drawing/2014/main" id="{B6234B03-771E-4EEE-93DE-DB13E10A87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880577" y="792969"/>
            <a:ext cx="1299126" cy="1044017"/>
          </a:xfrm>
          <a:prstGeom prst="rect">
            <a:avLst/>
          </a:prstGeom>
        </p:spPr>
      </p:pic>
      <p:pic>
        <p:nvPicPr>
          <p:cNvPr id="13" name="Picture 12">
            <a:extLst>
              <a:ext uri="{FF2B5EF4-FFF2-40B4-BE49-F238E27FC236}">
                <a16:creationId xmlns:a16="http://schemas.microsoft.com/office/drawing/2014/main" id="{2F41598F-DDEC-439A-921D-B401FE94247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4015" t="11360" r="19959" b="9562"/>
          <a:stretch/>
        </p:blipFill>
        <p:spPr>
          <a:xfrm>
            <a:off x="8837268" y="478488"/>
            <a:ext cx="1109691" cy="1044017"/>
          </a:xfrm>
          <a:prstGeom prst="rect">
            <a:avLst/>
          </a:prstGeom>
        </p:spPr>
      </p:pic>
      <p:pic>
        <p:nvPicPr>
          <p:cNvPr id="15" name="Picture 14">
            <a:extLst>
              <a:ext uri="{FF2B5EF4-FFF2-40B4-BE49-F238E27FC236}">
                <a16:creationId xmlns:a16="http://schemas.microsoft.com/office/drawing/2014/main" id="{8DC6F7E1-4CC8-45CB-A04D-603ECDA8D143}"/>
              </a:ext>
            </a:extLst>
          </p:cNvPr>
          <p:cNvPicPr>
            <a:picLocks noChangeAspect="1"/>
          </p:cNvPicPr>
          <p:nvPr/>
        </p:nvPicPr>
        <p:blipFill rotWithShape="1">
          <a:blip r:embed="rId10">
            <a:extLst>
              <a:ext uri="{28A0092B-C50C-407E-A947-70E740481C1C}">
                <a14:useLocalDpi xmlns:a14="http://schemas.microsoft.com/office/drawing/2010/main" val="0"/>
              </a:ext>
            </a:extLst>
          </a:blip>
          <a:srcRect l="6798" t="23886" r="80958" b="56887"/>
          <a:stretch/>
        </p:blipFill>
        <p:spPr>
          <a:xfrm>
            <a:off x="0" y="3467638"/>
            <a:ext cx="742013" cy="682436"/>
          </a:xfrm>
          <a:prstGeom prst="rect">
            <a:avLst/>
          </a:prstGeom>
        </p:spPr>
      </p:pic>
      <p:pic>
        <p:nvPicPr>
          <p:cNvPr id="17" name="Picture 16">
            <a:extLst>
              <a:ext uri="{FF2B5EF4-FFF2-40B4-BE49-F238E27FC236}">
                <a16:creationId xmlns:a16="http://schemas.microsoft.com/office/drawing/2014/main" id="{F23210F5-6B16-4F89-85B1-958181A53FF0}"/>
              </a:ext>
            </a:extLst>
          </p:cNvPr>
          <p:cNvPicPr>
            <a:picLocks noChangeAspect="1"/>
          </p:cNvPicPr>
          <p:nvPr/>
        </p:nvPicPr>
        <p:blipFill rotWithShape="1">
          <a:blip r:embed="rId10">
            <a:extLst>
              <a:ext uri="{28A0092B-C50C-407E-A947-70E740481C1C}">
                <a14:useLocalDpi xmlns:a14="http://schemas.microsoft.com/office/drawing/2010/main" val="0"/>
              </a:ext>
            </a:extLst>
          </a:blip>
          <a:srcRect l="84900" t="24520" r="2856" b="56253"/>
          <a:stretch/>
        </p:blipFill>
        <p:spPr>
          <a:xfrm>
            <a:off x="11201400" y="3482517"/>
            <a:ext cx="742013" cy="682436"/>
          </a:xfrm>
          <a:prstGeom prst="rect">
            <a:avLst/>
          </a:prstGeom>
        </p:spPr>
      </p:pic>
      <p:pic>
        <p:nvPicPr>
          <p:cNvPr id="19" name="Picture 18">
            <a:extLst>
              <a:ext uri="{FF2B5EF4-FFF2-40B4-BE49-F238E27FC236}">
                <a16:creationId xmlns:a16="http://schemas.microsoft.com/office/drawing/2014/main" id="{62EEA9B9-18D0-433F-B8AA-8BE9225D407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3073" t="47270"/>
          <a:stretch/>
        </p:blipFill>
        <p:spPr>
          <a:xfrm flipH="1">
            <a:off x="1424545" y="3505200"/>
            <a:ext cx="1512737" cy="1819399"/>
          </a:xfrm>
          <a:prstGeom prst="rect">
            <a:avLst/>
          </a:prstGeom>
        </p:spPr>
      </p:pic>
      <p:pic>
        <p:nvPicPr>
          <p:cNvPr id="25" name="Content Placeholder 24">
            <a:extLst>
              <a:ext uri="{FF2B5EF4-FFF2-40B4-BE49-F238E27FC236}">
                <a16:creationId xmlns:a16="http://schemas.microsoft.com/office/drawing/2014/main" id="{6BA106A1-9EAB-4E1C-9ED9-6199230C0100}"/>
              </a:ext>
            </a:extLst>
          </p:cNvPr>
          <p:cNvPicPr>
            <a:picLocks noGrp="1" noChangeAspect="1"/>
          </p:cNvPicPr>
          <p:nvPr>
            <p:ph idx="1"/>
          </p:nvPr>
        </p:nvPicPr>
        <p:blipFill rotWithShape="1">
          <a:blip r:embed="rId12" cstate="print">
            <a:extLst>
              <a:ext uri="{28A0092B-C50C-407E-A947-70E740481C1C}">
                <a14:useLocalDpi xmlns:a14="http://schemas.microsoft.com/office/drawing/2010/main" val="0"/>
              </a:ext>
            </a:extLst>
          </a:blip>
          <a:srcRect l="-3990" t="-1403" r="84381" b="87279"/>
          <a:stretch/>
        </p:blipFill>
        <p:spPr>
          <a:xfrm>
            <a:off x="5069306" y="4758302"/>
            <a:ext cx="2209800" cy="575698"/>
          </a:xfrm>
        </p:spPr>
      </p:pic>
      <p:sp>
        <p:nvSpPr>
          <p:cNvPr id="35" name="Đáp án 3-LV1">
            <a:extLst>
              <a:ext uri="{FF2B5EF4-FFF2-40B4-BE49-F238E27FC236}">
                <a16:creationId xmlns:a16="http://schemas.microsoft.com/office/drawing/2014/main" id="{81EC8A33-F2A1-4771-B0FC-8306D78EA487}"/>
              </a:ext>
            </a:extLst>
          </p:cNvPr>
          <p:cNvSpPr/>
          <p:nvPr/>
        </p:nvSpPr>
        <p:spPr>
          <a:xfrm>
            <a:off x="8610336" y="6324600"/>
            <a:ext cx="1685024" cy="457200"/>
          </a:xfrm>
          <a:prstGeom prst="roundRect">
            <a:avLst/>
          </a:prstGeom>
          <a:solidFill>
            <a:srgbClr val="FFFF0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r>
              <a:rPr lang="en-US" sz="3600" b="1">
                <a:solidFill>
                  <a:srgbClr val="CC0000"/>
                </a:solidFill>
                <a:latin typeface="Times New Roman" pitchFamily="18" charset="0"/>
                <a:cs typeface="Times New Roman" pitchFamily="18" charset="0"/>
              </a:rPr>
              <a:t>561</a:t>
            </a:r>
          </a:p>
        </p:txBody>
      </p:sp>
      <p:sp>
        <p:nvSpPr>
          <p:cNvPr id="36" name="Đáp án 2-LV1">
            <a:extLst>
              <a:ext uri="{FF2B5EF4-FFF2-40B4-BE49-F238E27FC236}">
                <a16:creationId xmlns:a16="http://schemas.microsoft.com/office/drawing/2014/main" id="{F680300E-5002-42B6-BD58-38DD187D1D9B}"/>
              </a:ext>
            </a:extLst>
          </p:cNvPr>
          <p:cNvSpPr/>
          <p:nvPr/>
        </p:nvSpPr>
        <p:spPr>
          <a:xfrm>
            <a:off x="2627303" y="6317761"/>
            <a:ext cx="1635546" cy="457200"/>
          </a:xfrm>
          <a:prstGeom prst="roundRect">
            <a:avLst/>
          </a:prstGeom>
          <a:solidFill>
            <a:srgbClr val="FFFF0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r>
              <a:rPr lang="en-US" sz="3600" b="1">
                <a:solidFill>
                  <a:srgbClr val="CC0000"/>
                </a:solidFill>
                <a:latin typeface="Times New Roman" pitchFamily="18" charset="0"/>
                <a:cs typeface="Times New Roman" pitchFamily="18" charset="0"/>
              </a:rPr>
              <a:t>571</a:t>
            </a:r>
          </a:p>
        </p:txBody>
      </p:sp>
      <p:sp>
        <p:nvSpPr>
          <p:cNvPr id="37" name="Đáp án 4-LV1">
            <a:extLst>
              <a:ext uri="{FF2B5EF4-FFF2-40B4-BE49-F238E27FC236}">
                <a16:creationId xmlns:a16="http://schemas.microsoft.com/office/drawing/2014/main" id="{9A6F4D4E-5A24-4779-A207-95E73743C5A6}"/>
              </a:ext>
            </a:extLst>
          </p:cNvPr>
          <p:cNvSpPr/>
          <p:nvPr/>
        </p:nvSpPr>
        <p:spPr>
          <a:xfrm>
            <a:off x="5594080" y="6317761"/>
            <a:ext cx="1685025" cy="457200"/>
          </a:xfrm>
          <a:prstGeom prst="roundRect">
            <a:avLst/>
          </a:prstGeom>
          <a:solidFill>
            <a:srgbClr val="FFFF0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r>
              <a:rPr lang="en-US" sz="3600" b="1">
                <a:solidFill>
                  <a:srgbClr val="CC0000"/>
                </a:solidFill>
                <a:latin typeface="Times New Roman" pitchFamily="18" charset="0"/>
                <a:cs typeface="Times New Roman" pitchFamily="18" charset="0"/>
              </a:rPr>
              <a:t>581</a:t>
            </a:r>
          </a:p>
        </p:txBody>
      </p:sp>
      <p:sp>
        <p:nvSpPr>
          <p:cNvPr id="51" name="TextBox 50">
            <a:extLst>
              <a:ext uri="{FF2B5EF4-FFF2-40B4-BE49-F238E27FC236}">
                <a16:creationId xmlns:a16="http://schemas.microsoft.com/office/drawing/2014/main" id="{9067C5FB-C138-468F-AA21-7F3753D0E61E}"/>
              </a:ext>
            </a:extLst>
          </p:cNvPr>
          <p:cNvSpPr txBox="1"/>
          <p:nvPr/>
        </p:nvSpPr>
        <p:spPr>
          <a:xfrm>
            <a:off x="6072283" y="4771487"/>
            <a:ext cx="934468" cy="523220"/>
          </a:xfrm>
          <a:prstGeom prst="rect">
            <a:avLst/>
          </a:prstGeom>
          <a:noFill/>
        </p:spPr>
        <p:txBody>
          <a:bodyPr wrap="square" rtlCol="0">
            <a:spAutoFit/>
          </a:bodyPr>
          <a:lstStyle/>
          <a:p>
            <a:pPr eaLnBrk="0" fontAlgn="base" hangingPunct="0">
              <a:spcBef>
                <a:spcPct val="0"/>
              </a:spcBef>
              <a:spcAft>
                <a:spcPct val="0"/>
              </a:spcAft>
              <a:defRPr/>
            </a:pPr>
            <a:r>
              <a:rPr lang="en-US" sz="2800" b="1">
                <a:solidFill>
                  <a:prstClr val="white"/>
                </a:solidFill>
                <a:latin typeface="Times New Roman" pitchFamily="18" charset="0"/>
                <a:cs typeface="Times New Roman" panose="02020603050405020304" pitchFamily="18" charset="0"/>
              </a:rPr>
              <a:t>2000</a:t>
            </a:r>
            <a:endParaRPr lang="en-US" sz="2800" b="1" dirty="0">
              <a:solidFill>
                <a:prstClr val="white"/>
              </a:solidFill>
              <a:latin typeface="Times New Roman"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F6B2023A-41E6-496F-A5A1-DAC3B4804349}"/>
                  </a:ext>
                </a:extLst>
              </p:cNvPr>
              <p:cNvSpPr txBox="1"/>
              <p:nvPr/>
            </p:nvSpPr>
            <p:spPr>
              <a:xfrm>
                <a:off x="609600" y="5453670"/>
                <a:ext cx="11125200" cy="584775"/>
              </a:xfrm>
              <a:prstGeom prst="rect">
                <a:avLst/>
              </a:prstGeom>
              <a:solidFill>
                <a:schemeClr val="accent6">
                  <a:lumMod val="20000"/>
                  <a:lumOff val="80000"/>
                </a:schemeClr>
              </a:solidFill>
            </p:spPr>
            <p:txBody>
              <a:bodyPr wrap="square" rtlCol="0">
                <a:spAutoFit/>
              </a:bodyPr>
              <a:lstStyle/>
              <a:p>
                <a:pPr algn="just" eaLnBrk="0" fontAlgn="base" hangingPunct="0">
                  <a:spcBef>
                    <a:spcPct val="0"/>
                  </a:spcBef>
                  <a:spcAft>
                    <a:spcPct val="0"/>
                  </a:spcAft>
                </a:pPr>
                <a:r>
                  <a:rPr lang="en-US" sz="3200" b="1">
                    <a:solidFill>
                      <a:srgbClr val="0000FF"/>
                    </a:solidFill>
                    <a:latin typeface="Times New Roman" pitchFamily="18" charset="0"/>
                    <a:cs typeface="Times New Roman" pitchFamily="18" charset="0"/>
                  </a:rPr>
                  <a:t>Tìm số tự nhiên </a:t>
                </a:r>
                <a14:m>
                  <m:oMath xmlns:m="http://schemas.openxmlformats.org/officeDocument/2006/math">
                    <m:r>
                      <a:rPr lang="en-US" sz="3200" b="1" i="1" smtClean="0">
                        <a:solidFill>
                          <a:srgbClr val="0000FF"/>
                        </a:solidFill>
                        <a:latin typeface="Cambria Math" panose="02040503050406030204" pitchFamily="18" charset="0"/>
                        <a:cs typeface="Times New Roman" pitchFamily="18" charset="0"/>
                      </a:rPr>
                      <m:t>𝒙</m:t>
                    </m:r>
                  </m:oMath>
                </a14:m>
                <a:r>
                  <a:rPr lang="en-US" sz="3200" b="1">
                    <a:solidFill>
                      <a:srgbClr val="0000FF"/>
                    </a:solidFill>
                    <a:latin typeface="Times New Roman" pitchFamily="18" charset="0"/>
                    <a:cs typeface="Times New Roman" pitchFamily="18" charset="0"/>
                  </a:rPr>
                  <a:t>, biết: </a:t>
                </a:r>
                <a14:m>
                  <m:oMath xmlns:m="http://schemas.openxmlformats.org/officeDocument/2006/math">
                    <m:r>
                      <a:rPr lang="en-US" sz="3200" b="1" i="1" smtClean="0">
                        <a:solidFill>
                          <a:srgbClr val="0000FF"/>
                        </a:solidFill>
                        <a:latin typeface="Cambria Math" panose="02040503050406030204" pitchFamily="18" charset="0"/>
                        <a:cs typeface="Times New Roman" pitchFamily="18" charset="0"/>
                      </a:rPr>
                      <m:t>𝒙</m:t>
                    </m:r>
                    <m:r>
                      <a:rPr lang="en-US" sz="3200" b="1" i="1" smtClean="0">
                        <a:solidFill>
                          <a:srgbClr val="0000FF"/>
                        </a:solidFill>
                        <a:latin typeface="Cambria Math" panose="02040503050406030204" pitchFamily="18" charset="0"/>
                        <a:cs typeface="Times New Roman" pitchFamily="18" charset="0"/>
                      </a:rPr>
                      <m:t>−</m:t>
                    </m:r>
                    <m:r>
                      <a:rPr lang="en-US" sz="3200" b="1" i="1" smtClean="0">
                        <a:solidFill>
                          <a:srgbClr val="0000FF"/>
                        </a:solidFill>
                        <a:latin typeface="Cambria Math" panose="02040503050406030204" pitchFamily="18" charset="0"/>
                        <a:cs typeface="Times New Roman" pitchFamily="18" charset="0"/>
                      </a:rPr>
                      <m:t>𝟓𝟒𝟔</m:t>
                    </m:r>
                    <m:r>
                      <a:rPr lang="en-US" sz="3200" b="1" i="1" smtClean="0">
                        <a:solidFill>
                          <a:srgbClr val="0000FF"/>
                        </a:solidFill>
                        <a:latin typeface="Cambria Math" panose="02040503050406030204" pitchFamily="18" charset="0"/>
                        <a:cs typeface="Times New Roman" pitchFamily="18" charset="0"/>
                      </a:rPr>
                      <m:t>=</m:t>
                    </m:r>
                    <m:r>
                      <a:rPr lang="en-US" sz="3200" b="1" i="1" smtClean="0">
                        <a:solidFill>
                          <a:srgbClr val="0000FF"/>
                        </a:solidFill>
                        <a:latin typeface="Cambria Math" panose="02040503050406030204" pitchFamily="18" charset="0"/>
                        <a:cs typeface="Times New Roman" pitchFamily="18" charset="0"/>
                      </a:rPr>
                      <m:t>𝟑𝟓</m:t>
                    </m:r>
                  </m:oMath>
                </a14:m>
                <a:endParaRPr lang="en-US" sz="3200" b="1">
                  <a:solidFill>
                    <a:srgbClr val="0000FF"/>
                  </a:solidFill>
                  <a:latin typeface="Times New Roman" pitchFamily="18" charset="0"/>
                  <a:cs typeface="Times New Roman" pitchFamily="18" charset="0"/>
                </a:endParaRPr>
              </a:p>
            </p:txBody>
          </p:sp>
        </mc:Choice>
        <mc:Fallback xmlns="">
          <p:sp>
            <p:nvSpPr>
              <p:cNvPr id="33" name="TextBox 32">
                <a:extLst>
                  <a:ext uri="{FF2B5EF4-FFF2-40B4-BE49-F238E27FC236}">
                    <a16:creationId xmlns="" xmlns:a16="http://schemas.microsoft.com/office/drawing/2014/main" id="{F6B2023A-41E6-496F-A5A1-DAC3B4804349}"/>
                  </a:ext>
                </a:extLst>
              </p:cNvPr>
              <p:cNvSpPr txBox="1">
                <a:spLocks noRot="1" noChangeAspect="1" noMove="1" noResize="1" noEditPoints="1" noAdjustHandles="1" noChangeArrowheads="1" noChangeShapeType="1" noTextEdit="1"/>
              </p:cNvSpPr>
              <p:nvPr/>
            </p:nvSpPr>
            <p:spPr>
              <a:xfrm>
                <a:off x="609600" y="5453670"/>
                <a:ext cx="11125200" cy="584775"/>
              </a:xfrm>
              <a:prstGeom prst="rect">
                <a:avLst/>
              </a:prstGeom>
              <a:blipFill rotWithShape="0">
                <a:blip r:embed="rId13"/>
                <a:stretch>
                  <a:fillRect l="-1370" t="-14583" b="-32292"/>
                </a:stretch>
              </a:blipFill>
            </p:spPr>
            <p:txBody>
              <a:bodyPr/>
              <a:lstStyle/>
              <a:p>
                <a:r>
                  <a:rPr lang="en-US">
                    <a:noFill/>
                  </a:rPr>
                  <a:t> </a:t>
                </a:r>
              </a:p>
            </p:txBody>
          </p:sp>
        </mc:Fallback>
      </mc:AlternateContent>
      <p:pic>
        <p:nvPicPr>
          <p:cNvPr id="18" name="Đồng hồ đếm ngược 20 giây - 20 second countdown">
            <a:hlinkClick r:id="" action="ppaction://media"/>
            <a:extLst>
              <a:ext uri="{FF2B5EF4-FFF2-40B4-BE49-F238E27FC236}">
                <a16:creationId xmlns:a16="http://schemas.microsoft.com/office/drawing/2014/main" id="{4ABA38A8-CDA8-4295-8F74-0401D3A1617A}"/>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623127" y="1149039"/>
            <a:ext cx="1327879" cy="746932"/>
          </a:xfrm>
          <a:prstGeom prst="rect">
            <a:avLst/>
          </a:prstGeom>
        </p:spPr>
      </p:pic>
    </p:spTree>
    <p:extLst>
      <p:ext uri="{BB962C8B-B14F-4D97-AF65-F5344CB8AC3E}">
        <p14:creationId xmlns:p14="http://schemas.microsoft.com/office/powerpoint/2010/main" val="230246580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4"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4"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4" name="bomb.wav"/>
                                        </p:tgtEl>
                                      </p:cMediaNode>
                                    </p:audio>
                                  </p:subTnLst>
                                </p:cTn>
                              </p:par>
                              <p:par>
                                <p:cTn id="20" presetID="10" presetClass="entr" presetSubtype="0" fill="hold" grpId="0" nodeType="withEffect">
                                  <p:stCondLst>
                                    <p:cond delay="50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par>
                                <p:cTn id="23" presetID="10" presetClass="entr" presetSubtype="0" fill="hold" grpId="0" nodeType="withEffect">
                                  <p:stCondLst>
                                    <p:cond delay="150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par>
                                <p:cTn id="26" presetID="10" presetClass="entr" presetSubtype="0" fill="hold" grpId="0" nodeType="withEffect">
                                  <p:stCondLst>
                                    <p:cond delay="150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childTnLst>
                                </p:cTn>
                              </p:par>
                              <p:par>
                                <p:cTn id="29" presetID="10" presetClass="entr" presetSubtype="0" fill="hold" grpId="0" nodeType="withEffect">
                                  <p:stCondLst>
                                    <p:cond delay="150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35"/>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500" fill="hold"/>
                                        <p:tgtEl>
                                          <p:spTgt spid="35"/>
                                        </p:tgtEl>
                                        <p:attrNameLst>
                                          <p:attrName>fillcolor</p:attrName>
                                        </p:attrNameLst>
                                      </p:cBhvr>
                                      <p:to>
                                        <a:srgbClr val="FF0000"/>
                                      </p:to>
                                    </p:animClr>
                                    <p:set>
                                      <p:cBhvr>
                                        <p:cTn id="37" dur="500" fill="hold"/>
                                        <p:tgtEl>
                                          <p:spTgt spid="35"/>
                                        </p:tgtEl>
                                        <p:attrNameLst>
                                          <p:attrName>fill.type</p:attrName>
                                        </p:attrNameLst>
                                      </p:cBhvr>
                                      <p:to>
                                        <p:strVal val="solid"/>
                                      </p:to>
                                    </p:set>
                                    <p:set>
                                      <p:cBhvr>
                                        <p:cTn id="38"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39" restart="whenNotActive" fill="hold" evtFilter="cancelBubble" nodeType="interactiveSeq">
                <p:stCondLst>
                  <p:cond evt="onClick" delay="0">
                    <p:tgtEl>
                      <p:spTgt spid="37"/>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37"/>
                                        </p:tgtEl>
                                        <p:attrNameLst>
                                          <p:attrName>fillcolor</p:attrName>
                                        </p:attrNameLst>
                                      </p:cBhvr>
                                      <p:to>
                                        <a:srgbClr val="00B0F0"/>
                                      </p:to>
                                    </p:animClr>
                                    <p:set>
                                      <p:cBhvr>
                                        <p:cTn id="44" dur="500" fill="hold"/>
                                        <p:tgtEl>
                                          <p:spTgt spid="37"/>
                                        </p:tgtEl>
                                        <p:attrNameLst>
                                          <p:attrName>fill.type</p:attrName>
                                        </p:attrNameLst>
                                      </p:cBhvr>
                                      <p:to>
                                        <p:strVal val="solid"/>
                                      </p:to>
                                    </p:set>
                                    <p:set>
                                      <p:cBhvr>
                                        <p:cTn id="45" dur="500" fill="hold"/>
                                        <p:tgtEl>
                                          <p:spTgt spid="37"/>
                                        </p:tgtEl>
                                        <p:attrNameLst>
                                          <p:attrName>fill.on</p:attrName>
                                        </p:attrNameLst>
                                      </p:cBhvr>
                                      <p:to>
                                        <p:strVal val="true"/>
                                      </p:to>
                                    </p:set>
                                  </p:childTnLst>
                                </p:cTn>
                              </p:par>
                              <p:par>
                                <p:cTn id="46" presetID="49" presetClass="path" presetSubtype="0" accel="50000" decel="50000" fill="hold" nodeType="withEffect">
                                  <p:stCondLst>
                                    <p:cond delay="0"/>
                                  </p:stCondLst>
                                  <p:childTnLst>
                                    <p:animMotion origin="layout" path="M 0.00742 0.0044 L 0.29687 -0.32593 " pathEditMode="relative" rAng="0" ptsTypes="AA">
                                      <p:cBhvr>
                                        <p:cTn id="47" dur="500" fill="hold"/>
                                        <p:tgtEl>
                                          <p:spTgt spid="19"/>
                                        </p:tgtEl>
                                        <p:attrNameLst>
                                          <p:attrName>ppt_x</p:attrName>
                                          <p:attrName>ppt_y</p:attrName>
                                        </p:attrNameLst>
                                      </p:cBhvr>
                                      <p:rCtr x="14466" y="-16528"/>
                                    </p:animMotion>
                                  </p:childTnLst>
                                  <p:subTnLst>
                                    <p:audio>
                                      <p:cMediaNode>
                                        <p:cTn display="0" masterRel="sameClick">
                                          <p:stCondLst>
                                            <p:cond evt="begin" delay="0">
                                              <p:tn val="46"/>
                                            </p:cond>
                                          </p:stCondLst>
                                          <p:endCondLst>
                                            <p:cond evt="onStopAudio" delay="0">
                                              <p:tgtEl>
                                                <p:sldTgt/>
                                              </p:tgtEl>
                                            </p:cond>
                                          </p:endCondLst>
                                        </p:cTn>
                                        <p:tgtEl>
                                          <p:sndTgt r:embed="rId5" name="Bắn tan Covid.wav"/>
                                        </p:tgtEl>
                                      </p:cMediaNode>
                                    </p:audio>
                                  </p:subTnLst>
                                </p:cTn>
                              </p:par>
                            </p:childTnLst>
                          </p:cTn>
                        </p:par>
                        <p:par>
                          <p:cTn id="48" fill="hold">
                            <p:stCondLst>
                              <p:cond delay="500"/>
                            </p:stCondLst>
                            <p:childTnLst>
                              <p:par>
                                <p:cTn id="49" presetID="10" presetClass="entr" presetSubtype="0"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par>
                                <p:cTn id="52" presetID="32" presetClass="emph" presetSubtype="0" fill="hold" nodeType="withEffect">
                                  <p:stCondLst>
                                    <p:cond delay="0"/>
                                  </p:stCondLst>
                                  <p:childTnLst>
                                    <p:animRot by="120000">
                                      <p:cBhvr>
                                        <p:cTn id="53" dur="50" fill="hold">
                                          <p:stCondLst>
                                            <p:cond delay="0"/>
                                          </p:stCondLst>
                                        </p:cTn>
                                        <p:tgtEl>
                                          <p:spTgt spid="11"/>
                                        </p:tgtEl>
                                        <p:attrNameLst>
                                          <p:attrName>r</p:attrName>
                                        </p:attrNameLst>
                                      </p:cBhvr>
                                    </p:animRot>
                                    <p:animRot by="-240000">
                                      <p:cBhvr>
                                        <p:cTn id="54" dur="100" fill="hold">
                                          <p:stCondLst>
                                            <p:cond delay="100"/>
                                          </p:stCondLst>
                                        </p:cTn>
                                        <p:tgtEl>
                                          <p:spTgt spid="11"/>
                                        </p:tgtEl>
                                        <p:attrNameLst>
                                          <p:attrName>r</p:attrName>
                                        </p:attrNameLst>
                                      </p:cBhvr>
                                    </p:animRot>
                                    <p:animRot by="240000">
                                      <p:cBhvr>
                                        <p:cTn id="55" dur="100" fill="hold">
                                          <p:stCondLst>
                                            <p:cond delay="200"/>
                                          </p:stCondLst>
                                        </p:cTn>
                                        <p:tgtEl>
                                          <p:spTgt spid="11"/>
                                        </p:tgtEl>
                                        <p:attrNameLst>
                                          <p:attrName>r</p:attrName>
                                        </p:attrNameLst>
                                      </p:cBhvr>
                                    </p:animRot>
                                    <p:animRot by="-240000">
                                      <p:cBhvr>
                                        <p:cTn id="56" dur="100" fill="hold">
                                          <p:stCondLst>
                                            <p:cond delay="300"/>
                                          </p:stCondLst>
                                        </p:cTn>
                                        <p:tgtEl>
                                          <p:spTgt spid="11"/>
                                        </p:tgtEl>
                                        <p:attrNameLst>
                                          <p:attrName>r</p:attrName>
                                        </p:attrNameLst>
                                      </p:cBhvr>
                                    </p:animRot>
                                    <p:animRot by="120000">
                                      <p:cBhvr>
                                        <p:cTn id="57" dur="100" fill="hold">
                                          <p:stCondLst>
                                            <p:cond delay="400"/>
                                          </p:stCondLst>
                                        </p:cTn>
                                        <p:tgtEl>
                                          <p:spTgt spid="11"/>
                                        </p:tgtEl>
                                        <p:attrNameLst>
                                          <p:attrName>r</p:attrName>
                                        </p:attrNameLst>
                                      </p:cBhvr>
                                    </p:animRot>
                                  </p:childTnLst>
                                </p:cTn>
                              </p:par>
                            </p:childTnLst>
                          </p:cTn>
                        </p:par>
                        <p:par>
                          <p:cTn id="58" fill="hold">
                            <p:stCondLst>
                              <p:cond delay="1000"/>
                            </p:stCondLst>
                            <p:childTnLst>
                              <p:par>
                                <p:cTn id="59" presetID="9" presetClass="exit" presetSubtype="0" fill="hold" nodeType="afterEffect">
                                  <p:stCondLst>
                                    <p:cond delay="0"/>
                                  </p:stCondLst>
                                  <p:childTnLst>
                                    <p:animEffect transition="out" filter="dissolve">
                                      <p:cBhvr>
                                        <p:cTn id="60" dur="250"/>
                                        <p:tgtEl>
                                          <p:spTgt spid="11"/>
                                        </p:tgtEl>
                                      </p:cBhvr>
                                    </p:animEffect>
                                    <p:set>
                                      <p:cBhvr>
                                        <p:cTn id="61" dur="1" fill="hold">
                                          <p:stCondLst>
                                            <p:cond delay="249"/>
                                          </p:stCondLst>
                                        </p:cTn>
                                        <p:tgtEl>
                                          <p:spTgt spid="11"/>
                                        </p:tgtEl>
                                        <p:attrNameLst>
                                          <p:attrName>style.visibility</p:attrName>
                                        </p:attrNameLst>
                                      </p:cBhvr>
                                      <p:to>
                                        <p:strVal val="hidden"/>
                                      </p:to>
                                    </p:set>
                                  </p:childTnLst>
                                </p:cTn>
                              </p:par>
                            </p:childTnLst>
                          </p:cTn>
                        </p:par>
                        <p:par>
                          <p:cTn id="62" fill="hold">
                            <p:stCondLst>
                              <p:cond delay="1250"/>
                            </p:stCondLst>
                            <p:childTnLst>
                              <p:par>
                                <p:cTn id="63" presetID="9" presetClass="exit" presetSubtype="0" fill="hold" nodeType="afterEffect">
                                  <p:stCondLst>
                                    <p:cond delay="0"/>
                                  </p:stCondLst>
                                  <p:childTnLst>
                                    <p:animEffect transition="out" filter="dissolve">
                                      <p:cBhvr>
                                        <p:cTn id="64" dur="250"/>
                                        <p:tgtEl>
                                          <p:spTgt spid="10"/>
                                        </p:tgtEl>
                                      </p:cBhvr>
                                    </p:animEffect>
                                    <p:set>
                                      <p:cBhvr>
                                        <p:cTn id="65"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63"/>
                                            </p:cond>
                                          </p:stCondLst>
                                          <p:endCondLst>
                                            <p:cond evt="onStopAudio" delay="0">
                                              <p:tgtEl>
                                                <p:sldTgt/>
                                              </p:tgtEl>
                                            </p:cond>
                                          </p:endCondLst>
                                        </p:cTn>
                                        <p:tgtEl>
                                          <p:sndTgt r:embed="rId4" name="bomb.wav"/>
                                        </p:tgtEl>
                                      </p:cMediaNode>
                                    </p:audio>
                                  </p:subTnLst>
                                </p:cTn>
                              </p:par>
                              <p:par>
                                <p:cTn id="66" presetID="56" presetClass="path" presetSubtype="0" accel="50000" decel="50000" fill="hold" nodeType="withEffect">
                                  <p:stCondLst>
                                    <p:cond delay="0"/>
                                  </p:stCondLst>
                                  <p:childTnLst>
                                    <p:animMotion origin="layout" path="M 3.95833E-6 1.11022E-16 L 0.53528 -0.42176 " pathEditMode="relative" rAng="0" ptsTypes="AA">
                                      <p:cBhvr>
                                        <p:cTn id="67" dur="500" fill="hold"/>
                                        <p:tgtEl>
                                          <p:spTgt spid="19"/>
                                        </p:tgtEl>
                                        <p:attrNameLst>
                                          <p:attrName>ppt_x</p:attrName>
                                          <p:attrName>ppt_y</p:attrName>
                                        </p:attrNameLst>
                                      </p:cBhvr>
                                      <p:rCtr x="26758" y="-21088"/>
                                    </p:animMotion>
                                  </p:childTnLst>
                                  <p:subTnLst>
                                    <p:audio>
                                      <p:cMediaNode>
                                        <p:cTn display="0" masterRel="sameClick">
                                          <p:stCondLst>
                                            <p:cond evt="begin" delay="0">
                                              <p:tn val="66"/>
                                            </p:cond>
                                          </p:stCondLst>
                                          <p:endCondLst>
                                            <p:cond evt="onStopAudio" delay="0">
                                              <p:tgtEl>
                                                <p:sldTgt/>
                                              </p:tgtEl>
                                            </p:cond>
                                          </p:endCondLst>
                                        </p:cTn>
                                        <p:tgtEl>
                                          <p:sndTgt r:embed="rId5" name="Bắn tan Covid.wav"/>
                                        </p:tgtEl>
                                      </p:cMediaNode>
                                    </p:audio>
                                  </p:subTnLst>
                                </p:cTn>
                              </p:par>
                            </p:childTnLst>
                          </p:cTn>
                        </p:par>
                        <p:par>
                          <p:cTn id="68" fill="hold">
                            <p:stCondLst>
                              <p:cond delay="1750"/>
                            </p:stCondLst>
                            <p:childTnLst>
                              <p:par>
                                <p:cTn id="69" presetID="10" presetClass="entr" presetSubtype="0" fill="hold" nodeType="after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fade">
                                      <p:cBhvr>
                                        <p:cTn id="71" dur="500"/>
                                        <p:tgtEl>
                                          <p:spTgt spid="13"/>
                                        </p:tgtEl>
                                      </p:cBhvr>
                                    </p:animEffect>
                                  </p:childTnLst>
                                </p:cTn>
                              </p:par>
                              <p:par>
                                <p:cTn id="72" presetID="32" presetClass="emph" presetSubtype="0" fill="hold" nodeType="withEffect">
                                  <p:stCondLst>
                                    <p:cond delay="0"/>
                                  </p:stCondLst>
                                  <p:childTnLst>
                                    <p:animRot by="120000">
                                      <p:cBhvr>
                                        <p:cTn id="73" dur="50" fill="hold">
                                          <p:stCondLst>
                                            <p:cond delay="0"/>
                                          </p:stCondLst>
                                        </p:cTn>
                                        <p:tgtEl>
                                          <p:spTgt spid="13"/>
                                        </p:tgtEl>
                                        <p:attrNameLst>
                                          <p:attrName>r</p:attrName>
                                        </p:attrNameLst>
                                      </p:cBhvr>
                                    </p:animRot>
                                    <p:animRot by="-240000">
                                      <p:cBhvr>
                                        <p:cTn id="74" dur="100" fill="hold">
                                          <p:stCondLst>
                                            <p:cond delay="100"/>
                                          </p:stCondLst>
                                        </p:cTn>
                                        <p:tgtEl>
                                          <p:spTgt spid="13"/>
                                        </p:tgtEl>
                                        <p:attrNameLst>
                                          <p:attrName>r</p:attrName>
                                        </p:attrNameLst>
                                      </p:cBhvr>
                                    </p:animRot>
                                    <p:animRot by="240000">
                                      <p:cBhvr>
                                        <p:cTn id="75" dur="100" fill="hold">
                                          <p:stCondLst>
                                            <p:cond delay="200"/>
                                          </p:stCondLst>
                                        </p:cTn>
                                        <p:tgtEl>
                                          <p:spTgt spid="13"/>
                                        </p:tgtEl>
                                        <p:attrNameLst>
                                          <p:attrName>r</p:attrName>
                                        </p:attrNameLst>
                                      </p:cBhvr>
                                    </p:animRot>
                                    <p:animRot by="-240000">
                                      <p:cBhvr>
                                        <p:cTn id="76" dur="100" fill="hold">
                                          <p:stCondLst>
                                            <p:cond delay="300"/>
                                          </p:stCondLst>
                                        </p:cTn>
                                        <p:tgtEl>
                                          <p:spTgt spid="13"/>
                                        </p:tgtEl>
                                        <p:attrNameLst>
                                          <p:attrName>r</p:attrName>
                                        </p:attrNameLst>
                                      </p:cBhvr>
                                    </p:animRot>
                                    <p:animRot by="120000">
                                      <p:cBhvr>
                                        <p:cTn id="77" dur="100" fill="hold">
                                          <p:stCondLst>
                                            <p:cond delay="400"/>
                                          </p:stCondLst>
                                        </p:cTn>
                                        <p:tgtEl>
                                          <p:spTgt spid="13"/>
                                        </p:tgtEl>
                                        <p:attrNameLst>
                                          <p:attrName>r</p:attrName>
                                        </p:attrNameLst>
                                      </p:cBhvr>
                                    </p:animRot>
                                  </p:childTnLst>
                                </p:cTn>
                              </p:par>
                            </p:childTnLst>
                          </p:cTn>
                        </p:par>
                        <p:par>
                          <p:cTn id="78" fill="hold">
                            <p:stCondLst>
                              <p:cond delay="2250"/>
                            </p:stCondLst>
                            <p:childTnLst>
                              <p:par>
                                <p:cTn id="79" presetID="9" presetClass="exit" presetSubtype="0" fill="hold" nodeType="afterEffect">
                                  <p:stCondLst>
                                    <p:cond delay="0"/>
                                  </p:stCondLst>
                                  <p:childTnLst>
                                    <p:animEffect transition="out" filter="dissolve">
                                      <p:cBhvr>
                                        <p:cTn id="80" dur="250"/>
                                        <p:tgtEl>
                                          <p:spTgt spid="13"/>
                                        </p:tgtEl>
                                      </p:cBhvr>
                                    </p:animEffect>
                                    <p:set>
                                      <p:cBhvr>
                                        <p:cTn id="81" dur="1" fill="hold">
                                          <p:stCondLst>
                                            <p:cond delay="249"/>
                                          </p:stCondLst>
                                        </p:cTn>
                                        <p:tgtEl>
                                          <p:spTgt spid="13"/>
                                        </p:tgtEl>
                                        <p:attrNameLst>
                                          <p:attrName>style.visibility</p:attrName>
                                        </p:attrNameLst>
                                      </p:cBhvr>
                                      <p:to>
                                        <p:strVal val="hidden"/>
                                      </p:to>
                                    </p:set>
                                  </p:childTnLst>
                                </p:cTn>
                              </p:par>
                            </p:childTnLst>
                          </p:cTn>
                        </p:par>
                        <p:par>
                          <p:cTn id="82" fill="hold">
                            <p:stCondLst>
                              <p:cond delay="2500"/>
                            </p:stCondLst>
                            <p:childTnLst>
                              <p:par>
                                <p:cTn id="83" presetID="9" presetClass="exit" presetSubtype="0" fill="hold" nodeType="afterEffect">
                                  <p:stCondLst>
                                    <p:cond delay="0"/>
                                  </p:stCondLst>
                                  <p:childTnLst>
                                    <p:animEffect transition="out" filter="dissolve">
                                      <p:cBhvr>
                                        <p:cTn id="84" dur="250"/>
                                        <p:tgtEl>
                                          <p:spTgt spid="12"/>
                                        </p:tgtEl>
                                      </p:cBhvr>
                                    </p:animEffect>
                                    <p:set>
                                      <p:cBhvr>
                                        <p:cTn id="85"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83"/>
                                            </p:cond>
                                          </p:stCondLst>
                                          <p:endCondLst>
                                            <p:cond evt="onStopAudio" delay="0">
                                              <p:tgtEl>
                                                <p:sldTgt/>
                                              </p:tgtEl>
                                            </p:cond>
                                          </p:endCondLst>
                                        </p:cTn>
                                        <p:tgtEl>
                                          <p:sndTgt r:embed="rId4" name="bomb.wav"/>
                                        </p:tgtEl>
                                      </p:cMediaNode>
                                    </p:audio>
                                  </p:subTnLst>
                                </p:cTn>
                              </p:par>
                              <p:par>
                                <p:cTn id="86" presetID="32" presetClass="emph" presetSubtype="0" repeatCount="indefinite" nodeType="withEffect">
                                  <p:stCondLst>
                                    <p:cond delay="0"/>
                                  </p:stCondLst>
                                  <p:endCondLst>
                                    <p:cond evt="onNext" delay="0">
                                      <p:tgtEl>
                                        <p:sldTgt/>
                                      </p:tgtEl>
                                    </p:cond>
                                  </p:endCondLst>
                                  <p:childTnLst>
                                    <p:animRot by="120000">
                                      <p:cBhvr>
                                        <p:cTn id="87" dur="100" fill="hold">
                                          <p:stCondLst>
                                            <p:cond delay="0"/>
                                          </p:stCondLst>
                                        </p:cTn>
                                        <p:tgtEl>
                                          <p:spTgt spid="15"/>
                                        </p:tgtEl>
                                        <p:attrNameLst>
                                          <p:attrName>r</p:attrName>
                                        </p:attrNameLst>
                                      </p:cBhvr>
                                    </p:animRot>
                                    <p:animRot by="-240000">
                                      <p:cBhvr>
                                        <p:cTn id="88" dur="200" fill="hold">
                                          <p:stCondLst>
                                            <p:cond delay="200"/>
                                          </p:stCondLst>
                                        </p:cTn>
                                        <p:tgtEl>
                                          <p:spTgt spid="15"/>
                                        </p:tgtEl>
                                        <p:attrNameLst>
                                          <p:attrName>r</p:attrName>
                                        </p:attrNameLst>
                                      </p:cBhvr>
                                    </p:animRot>
                                    <p:animRot by="240000">
                                      <p:cBhvr>
                                        <p:cTn id="89" dur="200" fill="hold">
                                          <p:stCondLst>
                                            <p:cond delay="400"/>
                                          </p:stCondLst>
                                        </p:cTn>
                                        <p:tgtEl>
                                          <p:spTgt spid="15"/>
                                        </p:tgtEl>
                                        <p:attrNameLst>
                                          <p:attrName>r</p:attrName>
                                        </p:attrNameLst>
                                      </p:cBhvr>
                                    </p:animRot>
                                    <p:animRot by="-240000">
                                      <p:cBhvr>
                                        <p:cTn id="90" dur="200" fill="hold">
                                          <p:stCondLst>
                                            <p:cond delay="600"/>
                                          </p:stCondLst>
                                        </p:cTn>
                                        <p:tgtEl>
                                          <p:spTgt spid="15"/>
                                        </p:tgtEl>
                                        <p:attrNameLst>
                                          <p:attrName>r</p:attrName>
                                        </p:attrNameLst>
                                      </p:cBhvr>
                                    </p:animRot>
                                    <p:animRot by="120000">
                                      <p:cBhvr>
                                        <p:cTn id="91" dur="200" fill="hold">
                                          <p:stCondLst>
                                            <p:cond delay="800"/>
                                          </p:stCondLst>
                                        </p:cTn>
                                        <p:tgtEl>
                                          <p:spTgt spid="15"/>
                                        </p:tgtEl>
                                        <p:attrNameLst>
                                          <p:attrName>r</p:attrName>
                                        </p:attrNameLst>
                                      </p:cBhvr>
                                    </p:animRot>
                                  </p:childTnLst>
                                </p:cTn>
                              </p:par>
                              <p:par>
                                <p:cTn id="92" presetID="32" presetClass="emph" presetSubtype="0" repeatCount="indefinite" nodeType="withEffect">
                                  <p:stCondLst>
                                    <p:cond delay="0"/>
                                  </p:stCondLst>
                                  <p:endCondLst>
                                    <p:cond evt="onNext" delay="0">
                                      <p:tgtEl>
                                        <p:sldTgt/>
                                      </p:tgtEl>
                                    </p:cond>
                                  </p:endCondLst>
                                  <p:childTnLst>
                                    <p:animRot by="120000">
                                      <p:cBhvr>
                                        <p:cTn id="93" dur="100" fill="hold">
                                          <p:stCondLst>
                                            <p:cond delay="0"/>
                                          </p:stCondLst>
                                        </p:cTn>
                                        <p:tgtEl>
                                          <p:spTgt spid="17"/>
                                        </p:tgtEl>
                                        <p:attrNameLst>
                                          <p:attrName>r</p:attrName>
                                        </p:attrNameLst>
                                      </p:cBhvr>
                                    </p:animRot>
                                    <p:animRot by="-240000">
                                      <p:cBhvr>
                                        <p:cTn id="94" dur="200" fill="hold">
                                          <p:stCondLst>
                                            <p:cond delay="200"/>
                                          </p:stCondLst>
                                        </p:cTn>
                                        <p:tgtEl>
                                          <p:spTgt spid="17"/>
                                        </p:tgtEl>
                                        <p:attrNameLst>
                                          <p:attrName>r</p:attrName>
                                        </p:attrNameLst>
                                      </p:cBhvr>
                                    </p:animRot>
                                    <p:animRot by="240000">
                                      <p:cBhvr>
                                        <p:cTn id="95" dur="200" fill="hold">
                                          <p:stCondLst>
                                            <p:cond delay="400"/>
                                          </p:stCondLst>
                                        </p:cTn>
                                        <p:tgtEl>
                                          <p:spTgt spid="17"/>
                                        </p:tgtEl>
                                        <p:attrNameLst>
                                          <p:attrName>r</p:attrName>
                                        </p:attrNameLst>
                                      </p:cBhvr>
                                    </p:animRot>
                                    <p:animRot by="-240000">
                                      <p:cBhvr>
                                        <p:cTn id="96" dur="200" fill="hold">
                                          <p:stCondLst>
                                            <p:cond delay="600"/>
                                          </p:stCondLst>
                                        </p:cTn>
                                        <p:tgtEl>
                                          <p:spTgt spid="17"/>
                                        </p:tgtEl>
                                        <p:attrNameLst>
                                          <p:attrName>r</p:attrName>
                                        </p:attrNameLst>
                                      </p:cBhvr>
                                    </p:animRot>
                                    <p:animRot by="120000">
                                      <p:cBhvr>
                                        <p:cTn id="97" dur="200" fill="hold">
                                          <p:stCondLst>
                                            <p:cond delay="800"/>
                                          </p:stCondLst>
                                        </p:cTn>
                                        <p:tgtEl>
                                          <p:spTgt spid="17"/>
                                        </p:tgtEl>
                                        <p:attrNameLst>
                                          <p:attrName>r</p:attrName>
                                        </p:attrNameLst>
                                      </p:cBhvr>
                                    </p:animRot>
                                  </p:childTnLst>
                                </p:cTn>
                              </p:par>
                              <p:par>
                                <p:cTn id="98" presetID="56" presetClass="path" presetSubtype="0" accel="50000" decel="50000" fill="hold" nodeType="withEffect">
                                  <p:stCondLst>
                                    <p:cond delay="0"/>
                                  </p:stCondLst>
                                  <p:childTnLst>
                                    <p:animMotion origin="layout" path="M 3.95833E-6 1.11022E-16 L 0.05078 -0.43657 " pathEditMode="relative" rAng="0" ptsTypes="AA">
                                      <p:cBhvr>
                                        <p:cTn id="99" dur="500" fill="hold"/>
                                        <p:tgtEl>
                                          <p:spTgt spid="19"/>
                                        </p:tgtEl>
                                        <p:attrNameLst>
                                          <p:attrName>ppt_x</p:attrName>
                                          <p:attrName>ppt_y</p:attrName>
                                        </p:attrNameLst>
                                      </p:cBhvr>
                                      <p:rCtr x="2539" y="-21829"/>
                                    </p:animMotion>
                                  </p:childTnLst>
                                  <p:subTnLst>
                                    <p:audio>
                                      <p:cMediaNode>
                                        <p:cTn display="0" masterRel="sameClick">
                                          <p:stCondLst>
                                            <p:cond evt="begin" delay="0">
                                              <p:tn val="98"/>
                                            </p:cond>
                                          </p:stCondLst>
                                          <p:endCondLst>
                                            <p:cond evt="onStopAudio" delay="0">
                                              <p:tgtEl>
                                                <p:sldTgt/>
                                              </p:tgtEl>
                                            </p:cond>
                                          </p:endCondLst>
                                        </p:cTn>
                                        <p:tgtEl>
                                          <p:sndTgt r:embed="rId5" name="Bắn tan Covid.wav"/>
                                        </p:tgtEl>
                                      </p:cMediaNode>
                                    </p:audio>
                                  </p:subTnLst>
                                </p:cTn>
                              </p:par>
                              <p:par>
                                <p:cTn id="100" presetID="10" presetClass="entr" presetSubtype="0" fill="hold" nodeType="withEffect">
                                  <p:stCondLst>
                                    <p:cond delay="0"/>
                                  </p:stCondLst>
                                  <p:childTnLst>
                                    <p:set>
                                      <p:cBhvr>
                                        <p:cTn id="101" dur="1" fill="hold">
                                          <p:stCondLst>
                                            <p:cond delay="0"/>
                                          </p:stCondLst>
                                        </p:cTn>
                                        <p:tgtEl>
                                          <p:spTgt spid="9"/>
                                        </p:tgtEl>
                                        <p:attrNameLst>
                                          <p:attrName>style.visibility</p:attrName>
                                        </p:attrNameLst>
                                      </p:cBhvr>
                                      <p:to>
                                        <p:strVal val="visible"/>
                                      </p:to>
                                    </p:set>
                                    <p:animEffect transition="in" filter="fade">
                                      <p:cBhvr>
                                        <p:cTn id="102" dur="500"/>
                                        <p:tgtEl>
                                          <p:spTgt spid="9"/>
                                        </p:tgtEl>
                                      </p:cBhvr>
                                    </p:animEffect>
                                  </p:childTnLst>
                                </p:cTn>
                              </p:par>
                              <p:par>
                                <p:cTn id="103" presetID="32" presetClass="emph" presetSubtype="0" fill="hold" nodeType="withEffect">
                                  <p:stCondLst>
                                    <p:cond delay="0"/>
                                  </p:stCondLst>
                                  <p:childTnLst>
                                    <p:animRot by="120000">
                                      <p:cBhvr>
                                        <p:cTn id="104" dur="50" fill="hold">
                                          <p:stCondLst>
                                            <p:cond delay="0"/>
                                          </p:stCondLst>
                                        </p:cTn>
                                        <p:tgtEl>
                                          <p:spTgt spid="9"/>
                                        </p:tgtEl>
                                        <p:attrNameLst>
                                          <p:attrName>r</p:attrName>
                                        </p:attrNameLst>
                                      </p:cBhvr>
                                    </p:animRot>
                                    <p:animRot by="-240000">
                                      <p:cBhvr>
                                        <p:cTn id="105" dur="100" fill="hold">
                                          <p:stCondLst>
                                            <p:cond delay="100"/>
                                          </p:stCondLst>
                                        </p:cTn>
                                        <p:tgtEl>
                                          <p:spTgt spid="9"/>
                                        </p:tgtEl>
                                        <p:attrNameLst>
                                          <p:attrName>r</p:attrName>
                                        </p:attrNameLst>
                                      </p:cBhvr>
                                    </p:animRot>
                                    <p:animRot by="240000">
                                      <p:cBhvr>
                                        <p:cTn id="106" dur="100" fill="hold">
                                          <p:stCondLst>
                                            <p:cond delay="200"/>
                                          </p:stCondLst>
                                        </p:cTn>
                                        <p:tgtEl>
                                          <p:spTgt spid="9"/>
                                        </p:tgtEl>
                                        <p:attrNameLst>
                                          <p:attrName>r</p:attrName>
                                        </p:attrNameLst>
                                      </p:cBhvr>
                                    </p:animRot>
                                    <p:animRot by="-240000">
                                      <p:cBhvr>
                                        <p:cTn id="107" dur="100" fill="hold">
                                          <p:stCondLst>
                                            <p:cond delay="300"/>
                                          </p:stCondLst>
                                        </p:cTn>
                                        <p:tgtEl>
                                          <p:spTgt spid="9"/>
                                        </p:tgtEl>
                                        <p:attrNameLst>
                                          <p:attrName>r</p:attrName>
                                        </p:attrNameLst>
                                      </p:cBhvr>
                                    </p:animRot>
                                    <p:animRot by="120000">
                                      <p:cBhvr>
                                        <p:cTn id="108" dur="100" fill="hold">
                                          <p:stCondLst>
                                            <p:cond delay="400"/>
                                          </p:stCondLst>
                                        </p:cTn>
                                        <p:tgtEl>
                                          <p:spTgt spid="9"/>
                                        </p:tgtEl>
                                        <p:attrNameLst>
                                          <p:attrName>r</p:attrName>
                                        </p:attrNameLst>
                                      </p:cBhvr>
                                    </p:animRot>
                                  </p:childTnLst>
                                </p:cTn>
                              </p:par>
                            </p:childTnLst>
                          </p:cTn>
                        </p:par>
                        <p:par>
                          <p:cTn id="109" fill="hold">
                            <p:stCondLst>
                              <p:cond delay="3500"/>
                            </p:stCondLst>
                            <p:childTnLst>
                              <p:par>
                                <p:cTn id="110" presetID="9" presetClass="exit" presetSubtype="0" fill="hold" nodeType="afterEffect">
                                  <p:stCondLst>
                                    <p:cond delay="0"/>
                                  </p:stCondLst>
                                  <p:childTnLst>
                                    <p:animEffect transition="out" filter="dissolve">
                                      <p:cBhvr>
                                        <p:cTn id="111" dur="250"/>
                                        <p:tgtEl>
                                          <p:spTgt spid="9"/>
                                        </p:tgtEl>
                                      </p:cBhvr>
                                    </p:animEffect>
                                    <p:set>
                                      <p:cBhvr>
                                        <p:cTn id="112" dur="1" fill="hold">
                                          <p:stCondLst>
                                            <p:cond delay="249"/>
                                          </p:stCondLst>
                                        </p:cTn>
                                        <p:tgtEl>
                                          <p:spTgt spid="9"/>
                                        </p:tgtEl>
                                        <p:attrNameLst>
                                          <p:attrName>style.visibility</p:attrName>
                                        </p:attrNameLst>
                                      </p:cBhvr>
                                      <p:to>
                                        <p:strVal val="hidden"/>
                                      </p:to>
                                    </p:set>
                                  </p:childTnLst>
                                </p:cTn>
                              </p:par>
                            </p:childTnLst>
                          </p:cTn>
                        </p:par>
                        <p:par>
                          <p:cTn id="113" fill="hold">
                            <p:stCondLst>
                              <p:cond delay="3750"/>
                            </p:stCondLst>
                            <p:childTnLst>
                              <p:par>
                                <p:cTn id="114" presetID="9" presetClass="exit" presetSubtype="0" fill="hold" nodeType="afterEffect">
                                  <p:stCondLst>
                                    <p:cond delay="0"/>
                                  </p:stCondLst>
                                  <p:childTnLst>
                                    <p:animEffect transition="out" filter="dissolve">
                                      <p:cBhvr>
                                        <p:cTn id="115" dur="250"/>
                                        <p:tgtEl>
                                          <p:spTgt spid="7"/>
                                        </p:tgtEl>
                                      </p:cBhvr>
                                    </p:animEffect>
                                    <p:set>
                                      <p:cBhvr>
                                        <p:cTn id="116"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14"/>
                                            </p:cond>
                                          </p:stCondLst>
                                          <p:endCondLst>
                                            <p:cond evt="onStopAudio" delay="0">
                                              <p:tgtEl>
                                                <p:sldTgt/>
                                              </p:tgtEl>
                                            </p:cond>
                                          </p:endCondLst>
                                        </p:cTn>
                                        <p:tgtEl>
                                          <p:sndTgt r:embed="rId4" name="bomb.wav"/>
                                        </p:tgtEl>
                                      </p:cMediaNode>
                                    </p:audio>
                                  </p:subTnLst>
                                </p:cTn>
                              </p:par>
                            </p:childTnLst>
                          </p:cTn>
                        </p:par>
                        <p:par>
                          <p:cTn id="117" fill="hold">
                            <p:stCondLst>
                              <p:cond delay="4000"/>
                            </p:stCondLst>
                            <p:childTnLst>
                              <p:par>
                                <p:cTn id="118" presetID="10" presetClass="entr" presetSubtype="0" fill="hold" grpId="0" nodeType="afterEffect">
                                  <p:stCondLst>
                                    <p:cond delay="0"/>
                                  </p:stCondLst>
                                  <p:childTnLst>
                                    <p:set>
                                      <p:cBhvr>
                                        <p:cTn id="119" dur="1" fill="hold">
                                          <p:stCondLst>
                                            <p:cond delay="0"/>
                                          </p:stCondLst>
                                        </p:cTn>
                                        <p:tgtEl>
                                          <p:spTgt spid="51"/>
                                        </p:tgtEl>
                                        <p:attrNameLst>
                                          <p:attrName>style.visibility</p:attrName>
                                        </p:attrNameLst>
                                      </p:cBhvr>
                                      <p:to>
                                        <p:strVal val="visible"/>
                                      </p:to>
                                    </p:set>
                                    <p:animEffect transition="in" filter="fade">
                                      <p:cBhvr>
                                        <p:cTn id="120" dur="250"/>
                                        <p:tgtEl>
                                          <p:spTgt spid="51"/>
                                        </p:tgtEl>
                                      </p:cBhvr>
                                    </p:animEffect>
                                  </p:childTnLst>
                                  <p:subTnLst>
                                    <p:audio>
                                      <p:cMediaNode>
                                        <p:cTn display="0" masterRel="sameClick">
                                          <p:stCondLst>
                                            <p:cond evt="begin" delay="0">
                                              <p:tn val="118"/>
                                            </p:cond>
                                          </p:stCondLst>
                                          <p:endCondLst>
                                            <p:cond evt="onStopAudio" delay="0">
                                              <p:tgtEl>
                                                <p:sldTgt/>
                                              </p:tgtEl>
                                            </p:cond>
                                          </p:endCondLst>
                                        </p:cTn>
                                        <p:tgtEl>
                                          <p:sndTgt r:embed="rId6" name="Tiếng điểm.wav"/>
                                        </p:tgtEl>
                                      </p:cMediaNode>
                                    </p:audio>
                                  </p:subTnLst>
                                </p:cTn>
                              </p:par>
                              <p:par>
                                <p:cTn id="121" presetID="1" presetClass="entr" presetSubtype="0" fill="hold" nodeType="withEffect">
                                  <p:stCondLst>
                                    <p:cond delay="0"/>
                                  </p:stCondLst>
                                  <p:childTnLst>
                                    <p:set>
                                      <p:cBhvr>
                                        <p:cTn id="122"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7"/>
                  </p:tgtEl>
                </p:cond>
              </p:nextCondLst>
            </p:seq>
            <p:seq concurrent="1" nextAc="seek">
              <p:cTn id="123" restart="whenNotActive" fill="hold" evtFilter="cancelBubble" nodeType="interactiveSeq">
                <p:stCondLst>
                  <p:cond evt="onClick" delay="0">
                    <p:tgtEl>
                      <p:spTgt spid="36"/>
                    </p:tgtEl>
                  </p:cond>
                </p:stCondLst>
                <p:endSync evt="end" delay="0">
                  <p:rtn val="all"/>
                </p:endSync>
                <p:childTnLst>
                  <p:par>
                    <p:cTn id="124" fill="hold">
                      <p:stCondLst>
                        <p:cond delay="0"/>
                      </p:stCondLst>
                      <p:childTnLst>
                        <p:par>
                          <p:cTn id="125" fill="hold">
                            <p:stCondLst>
                              <p:cond delay="0"/>
                            </p:stCondLst>
                            <p:childTnLst>
                              <p:par>
                                <p:cTn id="126" presetID="1" presetClass="emph" presetSubtype="2" fill="hold" nodeType="clickEffect">
                                  <p:stCondLst>
                                    <p:cond delay="0"/>
                                  </p:stCondLst>
                                  <p:childTnLst>
                                    <p:animClr clrSpc="rgb" dir="cw">
                                      <p:cBhvr>
                                        <p:cTn id="127" dur="500" fill="hold"/>
                                        <p:tgtEl>
                                          <p:spTgt spid="36"/>
                                        </p:tgtEl>
                                        <p:attrNameLst>
                                          <p:attrName>fillcolor</p:attrName>
                                        </p:attrNameLst>
                                      </p:cBhvr>
                                      <p:to>
                                        <a:srgbClr val="FF0000"/>
                                      </p:to>
                                    </p:animClr>
                                    <p:set>
                                      <p:cBhvr>
                                        <p:cTn id="128" dur="500" fill="hold"/>
                                        <p:tgtEl>
                                          <p:spTgt spid="36"/>
                                        </p:tgtEl>
                                        <p:attrNameLst>
                                          <p:attrName>fill.type</p:attrName>
                                        </p:attrNameLst>
                                      </p:cBhvr>
                                      <p:to>
                                        <p:strVal val="solid"/>
                                      </p:to>
                                    </p:set>
                                    <p:set>
                                      <p:cBhvr>
                                        <p:cTn id="129"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30" restart="whenNotActive" fill="hold" evtFilter="cancelBubble" nodeType="interactiveSeq">
                <p:stCondLst>
                  <p:cond evt="onClick" delay="0">
                    <p:tgtEl>
                      <p:spTgt spid="18"/>
                    </p:tgtEl>
                  </p:cond>
                </p:stCondLst>
                <p:endSync evt="end" delay="0">
                  <p:rtn val="all"/>
                </p:endSync>
                <p:childTnLst>
                  <p:par>
                    <p:cTn id="131" fill="hold">
                      <p:stCondLst>
                        <p:cond delay="0"/>
                      </p:stCondLst>
                      <p:childTnLst>
                        <p:par>
                          <p:cTn id="132" fill="hold">
                            <p:stCondLst>
                              <p:cond delay="0"/>
                            </p:stCondLst>
                            <p:childTnLst>
                              <p:par>
                                <p:cTn id="133" presetID="2" presetClass="mediacall" presetSubtype="0" fill="hold" nodeType="clickEffect">
                                  <p:stCondLst>
                                    <p:cond delay="0"/>
                                  </p:stCondLst>
                                  <p:childTnLst>
                                    <p:cmd type="call" cmd="togglePause">
                                      <p:cBhvr>
                                        <p:cTn id="134" dur="1" fill="hold"/>
                                        <p:tgtEl>
                                          <p:spTgt spid="18"/>
                                        </p:tgtEl>
                                      </p:cBhvr>
                                    </p:cmd>
                                  </p:childTnLst>
                                </p:cTn>
                              </p:par>
                            </p:childTnLst>
                          </p:cTn>
                        </p:par>
                      </p:childTnLst>
                    </p:cTn>
                  </p:par>
                </p:childTnLst>
              </p:cTn>
              <p:nextCondLst>
                <p:cond evt="onClick" delay="0">
                  <p:tgtEl>
                    <p:spTgt spid="18"/>
                  </p:tgtEl>
                </p:cond>
              </p:nextCondLst>
            </p:seq>
            <p:video>
              <p:cMediaNode vol="80000">
                <p:cTn id="135" fill="hold" display="0">
                  <p:stCondLst>
                    <p:cond delay="indefinite"/>
                  </p:stCondLst>
                </p:cTn>
                <p:tgtEl>
                  <p:spTgt spid="18"/>
                </p:tgtEl>
              </p:cMediaNode>
            </p:video>
          </p:childTnLst>
        </p:cTn>
      </p:par>
    </p:tnLst>
    <p:bldLst>
      <p:bldP spid="35" grpId="0" animBg="1"/>
      <p:bldP spid="36" grpId="0" animBg="1"/>
      <p:bldP spid="37" grpId="0" animBg="1"/>
      <p:bldP spid="51" grpId="0"/>
      <p:bldP spid="3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43DF43-B6F7-425E-8276-999CE3FBE3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43013"/>
            <a:ext cx="12192000" cy="6015789"/>
          </a:xfrm>
          <a:prstGeom prst="rect">
            <a:avLst/>
          </a:prstGeom>
        </p:spPr>
      </p:pic>
      <p:sp>
        <p:nvSpPr>
          <p:cNvPr id="3" name="Explosion 1 2"/>
          <p:cNvSpPr/>
          <p:nvPr/>
        </p:nvSpPr>
        <p:spPr bwMode="auto">
          <a:xfrm>
            <a:off x="2514600" y="1463826"/>
            <a:ext cx="7391400" cy="5241775"/>
          </a:xfrm>
          <a:prstGeom prst="irregularSeal1">
            <a:avLst/>
          </a:prstGeom>
          <a:solidFill>
            <a:srgbClr val="FFFF00"/>
          </a:solidFill>
          <a:ln w="9525">
            <a:solidFill>
              <a:srgbClr val="FF0000"/>
            </a:solidFill>
            <a:miter lim="800000"/>
            <a:headEnd/>
            <a:tailEnd/>
          </a:ln>
        </p:spPr>
        <p:txBody>
          <a:bodyPr wrap="square" rtlCol="0" anchor="ctr"/>
          <a:lstStyle/>
          <a:p>
            <a:pPr algn="ctr" eaLnBrk="0" fontAlgn="base" hangingPunct="0">
              <a:spcBef>
                <a:spcPct val="0"/>
              </a:spcBef>
              <a:spcAft>
                <a:spcPct val="0"/>
              </a:spcAft>
              <a:defRPr/>
            </a:pPr>
            <a:r>
              <a:rPr lang="en-US" sz="3200" b="1">
                <a:ln w="12700" cmpd="sng">
                  <a:solidFill>
                    <a:srgbClr val="FF0000"/>
                  </a:solidFill>
                  <a:prstDash val="solid"/>
                </a:ln>
                <a:solidFill>
                  <a:srgbClr val="FF0000"/>
                </a:solidFill>
                <a:latin typeface="Times New Roman" pitchFamily="18" charset="0"/>
              </a:rPr>
              <a:t>Chúc mừng bạn đã là người chiến thắng trong cuộc chiến chống COVID-19</a:t>
            </a:r>
          </a:p>
        </p:txBody>
      </p:sp>
      <p:pic>
        <p:nvPicPr>
          <p:cNvPr id="29" name="Ghen-Co-Vy-MIN-ERIK">
            <a:hlinkClick r:id="" action="ppaction://media"/>
            <a:extLst>
              <a:ext uri="{FF2B5EF4-FFF2-40B4-BE49-F238E27FC236}">
                <a16:creationId xmlns:a16="http://schemas.microsoft.com/office/drawing/2014/main" id="{A165C587-C185-454F-9968-B20130E6B8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2938" y="1006625"/>
            <a:ext cx="457200" cy="457200"/>
          </a:xfrm>
          <a:prstGeom prst="rect">
            <a:avLst/>
          </a:prstGeom>
        </p:spPr>
      </p:pic>
      <p:sp>
        <p:nvSpPr>
          <p:cNvPr id="2" name="TextBox 1"/>
          <p:cNvSpPr txBox="1"/>
          <p:nvPr/>
        </p:nvSpPr>
        <p:spPr>
          <a:xfrm>
            <a:off x="1707331" y="106649"/>
            <a:ext cx="8777339" cy="646331"/>
          </a:xfrm>
          <a:prstGeom prst="rect">
            <a:avLst/>
          </a:prstGeom>
          <a:solidFill>
            <a:schemeClr val="accent6">
              <a:lumMod val="60000"/>
              <a:lumOff val="40000"/>
            </a:schemeClr>
          </a:solidFill>
        </p:spPr>
        <p:txBody>
          <a:bodyPr wrap="none" rtlCol="0">
            <a:spAutoFit/>
          </a:bodyPr>
          <a:lstStyle/>
          <a:p>
            <a:pPr eaLnBrk="0" fontAlgn="base" hangingPunct="0">
              <a:spcBef>
                <a:spcPct val="0"/>
              </a:spcBef>
              <a:spcAft>
                <a:spcPct val="0"/>
              </a:spcAft>
              <a:defRPr/>
            </a:pPr>
            <a:r>
              <a:rPr lang="en-US" sz="3600" b="1">
                <a:solidFill>
                  <a:srgbClr val="3333FF"/>
                </a:solidFill>
                <a:latin typeface="Arial" panose="020B0604020202020204" pitchFamily="34" charset="0"/>
                <a:cs typeface="Arial" panose="020B0604020202020204" pitchFamily="34" charset="0"/>
              </a:rPr>
              <a:t>CÙNG ĐOÀN KẾT ĐÁNH BAY CORONA</a:t>
            </a:r>
          </a:p>
        </p:txBody>
      </p:sp>
    </p:spTree>
    <p:extLst>
      <p:ext uri="{BB962C8B-B14F-4D97-AF65-F5344CB8AC3E}">
        <p14:creationId xmlns:p14="http://schemas.microsoft.com/office/powerpoint/2010/main" val="125927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2" presetClass="emph" presetSubtype="0" repeatCount="3000" fill="hold" grpId="1" nodeType="withEffect">
                                  <p:stCondLst>
                                    <p:cond delay="0"/>
                                  </p:stCondLst>
                                  <p:childTnLst>
                                    <p:animClr clrSpc="hsl" dir="cw">
                                      <p:cBhvr override="childStyle">
                                        <p:cTn id="9" dur="750" fill="hold"/>
                                        <p:tgtEl>
                                          <p:spTgt spid="3"/>
                                        </p:tgtEl>
                                        <p:attrNameLst>
                                          <p:attrName>style.color</p:attrName>
                                        </p:attrNameLst>
                                      </p:cBhvr>
                                      <p:by>
                                        <p:hsl h="-7200000" s="0" l="0"/>
                                      </p:by>
                                    </p:animClr>
                                    <p:animClr clrSpc="hsl" dir="cw">
                                      <p:cBhvr>
                                        <p:cTn id="10" dur="750" fill="hold"/>
                                        <p:tgtEl>
                                          <p:spTgt spid="3"/>
                                        </p:tgtEl>
                                        <p:attrNameLst>
                                          <p:attrName>fillcolor</p:attrName>
                                        </p:attrNameLst>
                                      </p:cBhvr>
                                      <p:by>
                                        <p:hsl h="-7200000" s="0" l="0"/>
                                      </p:by>
                                    </p:animClr>
                                    <p:animClr clrSpc="hsl" dir="cw">
                                      <p:cBhvr>
                                        <p:cTn id="11" dur="750" fill="hold"/>
                                        <p:tgtEl>
                                          <p:spTgt spid="3"/>
                                        </p:tgtEl>
                                        <p:attrNameLst>
                                          <p:attrName>stroke.color</p:attrName>
                                        </p:attrNameLst>
                                      </p:cBhvr>
                                      <p:by>
                                        <p:hsl h="-7200000" s="0" l="0"/>
                                      </p:by>
                                    </p:animClr>
                                    <p:set>
                                      <p:cBhvr>
                                        <p:cTn id="12" dur="750" fill="hold"/>
                                        <p:tgtEl>
                                          <p:spTgt spid="3"/>
                                        </p:tgtEl>
                                        <p:attrNameLst>
                                          <p:attrName>fill.type</p:attrName>
                                        </p:attrNameLst>
                                      </p:cBhvr>
                                      <p:to>
                                        <p:strVal val="solid"/>
                                      </p:to>
                                    </p:set>
                                  </p:childTnLst>
                                </p:cTn>
                              </p:par>
                              <p:par>
                                <p:cTn id="13" presetID="26" presetClass="emph" presetSubtype="0" fill="hold" grpId="2" nodeType="withEffect">
                                  <p:stCondLst>
                                    <p:cond delay="0"/>
                                  </p:stCondLst>
                                  <p:childTnLst>
                                    <p:animEffect transition="out" filter="fade">
                                      <p:cBhvr>
                                        <p:cTn id="14" dur="500" tmFilter="0, 0; .2, .5; .8, .5; 1, 0"/>
                                        <p:tgtEl>
                                          <p:spTgt spid="3"/>
                                        </p:tgtEl>
                                      </p:cBhvr>
                                    </p:animEffect>
                                    <p:animScale>
                                      <p:cBhvr>
                                        <p:cTn id="15"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5">
                <p:cTn id="16" fill="hold" display="0">
                  <p:stCondLst>
                    <p:cond delay="indefinite"/>
                  </p:stCondLst>
                  <p:endCondLst>
                    <p:cond evt="onStopAudio" delay="0">
                      <p:tgtEl>
                        <p:sldTgt/>
                      </p:tgtEl>
                    </p:cond>
                  </p:endCondLst>
                </p:cTn>
                <p:tgtEl>
                  <p:spTgt spid="29"/>
                </p:tgtEl>
              </p:cMediaNode>
            </p:audio>
          </p:childTnLst>
        </p:cTn>
      </p:par>
    </p:tnLst>
    <p:bldLst>
      <p:bldP spid="3" grpId="0" animBg="1"/>
      <p:bldP spid="3" grpId="1" animBg="1"/>
      <p:bldP spid="3" grpId="2"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a16="http://schemas.microsoft.com/office/drawing/2014/main" id="{58E6D429-DC53-47C4-8036-1E9D12B8E28B}"/>
              </a:ext>
            </a:extLst>
          </p:cNvPr>
          <p:cNvSpPr/>
          <p:nvPr/>
        </p:nvSpPr>
        <p:spPr>
          <a:xfrm>
            <a:off x="3225504" y="482755"/>
            <a:ext cx="5717294"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latin typeface="Arial" panose="020B0604020202020204" pitchFamily="34" charset="0"/>
                <a:cs typeface="Arial" panose="020B0604020202020204" pitchFamily="34" charset="0"/>
              </a:rPr>
              <a:t>HƯỚNG DẪN TỰ HỌC Ở NHÀ</a:t>
            </a:r>
          </a:p>
        </p:txBody>
      </p:sp>
      <p:sp>
        <p:nvSpPr>
          <p:cNvPr id="4" name="Rectangle 3"/>
          <p:cNvSpPr/>
          <p:nvPr/>
        </p:nvSpPr>
        <p:spPr>
          <a:xfrm>
            <a:off x="189353" y="1720840"/>
            <a:ext cx="11813295" cy="3416320"/>
          </a:xfrm>
          <a:prstGeom prst="rect">
            <a:avLst/>
          </a:prstGeom>
        </p:spPr>
        <p:txBody>
          <a:bodyPr wrap="square">
            <a:spAutoFit/>
          </a:bodyPr>
          <a:lstStyle/>
          <a:p>
            <a:r>
              <a:rPr lang="vi-VN" sz="3600">
                <a:solidFill>
                  <a:srgbClr val="FF0000"/>
                </a:solidFill>
              </a:rPr>
              <a:t>- Đọc lại toàn bộ nội dung bài đã học.</a:t>
            </a:r>
          </a:p>
          <a:p>
            <a:r>
              <a:rPr lang="vi-VN" sz="3600">
                <a:solidFill>
                  <a:srgbClr val="FF0000"/>
                </a:solidFill>
              </a:rPr>
              <a:t>- Nắm được phép cộng, phép trừ và tính chất phép cộng các số tự nhiên (dưới dạng lời văn và công thức tổng quát) </a:t>
            </a:r>
          </a:p>
          <a:p>
            <a:r>
              <a:rPr lang="vi-VN" sz="3600">
                <a:solidFill>
                  <a:srgbClr val="FF0000"/>
                </a:solidFill>
              </a:rPr>
              <a:t>- Làm các bài tập 1 đến bài tập 6 SGK trang 16 ; 17 để tiết sau tiến hành luyện tập.</a:t>
            </a:r>
          </a:p>
        </p:txBody>
      </p:sp>
    </p:spTree>
    <p:extLst>
      <p:ext uri="{BB962C8B-B14F-4D97-AF65-F5344CB8AC3E}">
        <p14:creationId xmlns:p14="http://schemas.microsoft.com/office/powerpoint/2010/main" val="329527595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5F415-7490-4054-85B4-10F7AE6D3385}"/>
              </a:ext>
            </a:extLst>
          </p:cNvPr>
          <p:cNvSpPr>
            <a:spLocks noGrp="1"/>
          </p:cNvSpPr>
          <p:nvPr>
            <p:ph type="ctrTitle"/>
          </p:nvPr>
        </p:nvSpPr>
        <p:spPr>
          <a:xfrm>
            <a:off x="1524000" y="852207"/>
            <a:ext cx="9144000" cy="2387600"/>
          </a:xfrm>
        </p:spPr>
        <p:txBody>
          <a:bodyPr>
            <a:normAutofit/>
          </a:bodyPr>
          <a:lstStyle/>
          <a:p>
            <a:r>
              <a:rPr lang="en-US" sz="8000" dirty="0">
                <a:solidFill>
                  <a:schemeClr val="bg1"/>
                </a:solidFill>
                <a:latin typeface="Rockwell" panose="02060603020205020403" pitchFamily="18" charset="0"/>
              </a:rPr>
              <a:t>Remember…</a:t>
            </a:r>
            <a:br>
              <a:rPr lang="en-US" sz="8000" dirty="0">
                <a:solidFill>
                  <a:schemeClr val="bg1"/>
                </a:solidFill>
                <a:latin typeface="Rockwell" panose="02060603020205020403" pitchFamily="18" charset="0"/>
              </a:rPr>
            </a:br>
            <a:r>
              <a:rPr lang="en-US" sz="8000" dirty="0">
                <a:solidFill>
                  <a:schemeClr val="bg1"/>
                </a:solidFill>
                <a:latin typeface="Rockwell" panose="02060603020205020403" pitchFamily="18" charset="0"/>
              </a:rPr>
              <a:t>Safety First!</a:t>
            </a:r>
          </a:p>
        </p:txBody>
      </p:sp>
      <p:cxnSp>
        <p:nvCxnSpPr>
          <p:cNvPr id="5" name="Straight Connector 4">
            <a:extLst>
              <a:ext uri="{FF2B5EF4-FFF2-40B4-BE49-F238E27FC236}">
                <a16:creationId xmlns:a16="http://schemas.microsoft.com/office/drawing/2014/main" id="{AA65E432-C1E6-4C36-BF8E-2DA25E65DC32}"/>
              </a:ext>
              <a:ext uri="{C183D7F6-B498-43B3-948B-1728B52AA6E4}">
                <adec:decorative xmlns:adec="http://schemas.microsoft.com/office/drawing/2017/decorative" xmlns="" val="1"/>
              </a:ext>
            </a:extLst>
          </p:cNvPr>
          <p:cNvCxnSpPr/>
          <p:nvPr/>
        </p:nvCxnSpPr>
        <p:spPr>
          <a:xfrm>
            <a:off x="3579677" y="3278339"/>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D05F6415-1E7C-453D-B6B7-DBF76BDA691B}"/>
              </a:ext>
            </a:extLst>
          </p:cNvPr>
          <p:cNvSpPr>
            <a:spLocks noGrp="1"/>
          </p:cNvSpPr>
          <p:nvPr>
            <p:ph type="subTitle" idx="1"/>
          </p:nvPr>
        </p:nvSpPr>
        <p:spPr>
          <a:xfrm>
            <a:off x="1465127" y="3620366"/>
            <a:ext cx="9144000" cy="1655762"/>
          </a:xfrm>
        </p:spPr>
        <p:txBody>
          <a:bodyPr>
            <a:normAutofit/>
          </a:bodyPr>
          <a:lstStyle/>
          <a:p>
            <a:r>
              <a:rPr lang="en-US" sz="2000">
                <a:solidFill>
                  <a:schemeClr val="bg1"/>
                </a:solidFill>
                <a:latin typeface="Tahoma" panose="020B0604030504040204" pitchFamily="34" charset="0"/>
                <a:ea typeface="Tahoma" panose="020B0604030504040204" pitchFamily="34" charset="0"/>
                <a:cs typeface="Tahoma" panose="020B0604030504040204" pitchFamily="34" charset="0"/>
              </a:rPr>
              <a:t>Thank you!</a:t>
            </a:r>
            <a:endParaRPr lang="en-US"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5" name="Graphic 14" descr="Clipboard">
            <a:extLst>
              <a:ext uri="{FF2B5EF4-FFF2-40B4-BE49-F238E27FC236}">
                <a16:creationId xmlns:a16="http://schemas.microsoft.com/office/drawing/2014/main"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631394">
            <a:off x="-514584" y="4127150"/>
            <a:ext cx="3194131" cy="3194131"/>
          </a:xfrm>
          <a:prstGeom prst="rect">
            <a:avLst/>
          </a:prstGeom>
        </p:spPr>
      </p:pic>
      <p:pic>
        <p:nvPicPr>
          <p:cNvPr id="19"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20520790">
            <a:off x="10917677" y="783939"/>
            <a:ext cx="1488402" cy="1488402"/>
          </a:xfrm>
          <a:prstGeom prst="rect">
            <a:avLst/>
          </a:prstGeom>
        </p:spPr>
      </p:pic>
    </p:spTree>
    <p:extLst>
      <p:ext uri="{BB962C8B-B14F-4D97-AF65-F5344CB8AC3E}">
        <p14:creationId xmlns:p14="http://schemas.microsoft.com/office/powerpoint/2010/main" val="388931359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p14:dur="10">
        <p159:morph option="byObject"/>
      </p:transition>
    </mc:Choice>
    <mc:Fallback>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B41947A2-8C4E-460E-A29C-30BD4B5DB041}"/>
              </a:ext>
            </a:extLst>
          </p:cNvPr>
          <p:cNvGrpSpPr/>
          <p:nvPr/>
        </p:nvGrpSpPr>
        <p:grpSpPr>
          <a:xfrm rot="19823548">
            <a:off x="10380265" y="-1758946"/>
            <a:ext cx="3136324" cy="8030311"/>
            <a:chOff x="9055676" y="0"/>
            <a:chExt cx="3136324" cy="6858000"/>
          </a:xfrm>
        </p:grpSpPr>
        <p:sp>
          <p:nvSpPr>
            <p:cNvPr id="27" name="Rectangle 26">
              <a:extLst>
                <a:ext uri="{FF2B5EF4-FFF2-40B4-BE49-F238E27FC236}">
                  <a16:creationId xmlns:a16="http://schemas.microsoft.com/office/drawing/2014/main"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5"/>
          <p:cNvGrpSpPr/>
          <p:nvPr/>
        </p:nvGrpSpPr>
        <p:grpSpPr>
          <a:xfrm>
            <a:off x="2171700" y="110835"/>
            <a:ext cx="4800601" cy="653685"/>
            <a:chOff x="-726" y="49875"/>
            <a:chExt cx="4892766" cy="653685"/>
          </a:xfrm>
        </p:grpSpPr>
        <p:sp>
          <p:nvSpPr>
            <p:cNvPr id="20" name="Rectangle: Rounded Corners 19">
              <a:extLst>
                <a:ext uri="{FF2B5EF4-FFF2-40B4-BE49-F238E27FC236}">
                  <a16:creationId xmlns:a16="http://schemas.microsoft.com/office/drawing/2014/main" id="{F0B9D66F-5601-40B8-86B8-4B94AB7C2B0B}"/>
                </a:ext>
              </a:extLst>
            </p:cNvPr>
            <p:cNvSpPr/>
            <p:nvPr/>
          </p:nvSpPr>
          <p:spPr>
            <a:xfrm>
              <a:off x="37798" y="49875"/>
              <a:ext cx="4854242"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1">
              <a:extLst>
                <a:ext uri="{FF2B5EF4-FFF2-40B4-BE49-F238E27FC236}">
                  <a16:creationId xmlns:a16="http://schemas.microsoft.com/office/drawing/2014/main" id="{4D3CFCA8-27ED-41FB-92A9-BA8CC0500364}"/>
                </a:ext>
              </a:extLst>
            </p:cNvPr>
            <p:cNvSpPr txBox="1"/>
            <p:nvPr/>
          </p:nvSpPr>
          <p:spPr>
            <a:xfrm>
              <a:off x="-726" y="107270"/>
              <a:ext cx="4769756" cy="584775"/>
            </a:xfrm>
            <a:prstGeom prst="rect">
              <a:avLst/>
            </a:prstGeom>
            <a:noFill/>
          </p:spPr>
          <p:txBody>
            <a:bodyPr wrap="square">
              <a:spAutoFit/>
            </a:bodyPr>
            <a:lstStyle/>
            <a:p>
              <a:pPr algn="ctr"/>
              <a:r>
                <a:rPr lang="en-US" sz="3200" b="1">
                  <a:solidFill>
                    <a:srgbClr val="C55A11"/>
                  </a:solidFill>
                  <a:latin typeface="Arial" panose="020B0604020202020204" pitchFamily="34" charset="0"/>
                  <a:cs typeface="Arial" panose="020B0604020202020204" pitchFamily="34" charset="0"/>
                </a:rPr>
                <a:t>HOẠT ĐỘNG MỞ ĐẦU</a:t>
              </a:r>
              <a:endParaRPr lang="en-US" sz="3200">
                <a:solidFill>
                  <a:srgbClr val="C55A11"/>
                </a:solidFill>
                <a:latin typeface="Arial" panose="020B0604020202020204" pitchFamily="34" charset="0"/>
                <a:cs typeface="Arial" panose="020B0604020202020204" pitchFamily="34" charset="0"/>
              </a:endParaRPr>
            </a:p>
          </p:txBody>
        </p:sp>
      </p:grpSp>
      <p:pic>
        <p:nvPicPr>
          <p:cNvPr id="15" name="Picture 14">
            <a:extLst>
              <a:ext uri="{FF2B5EF4-FFF2-40B4-BE49-F238E27FC236}">
                <a16:creationId xmlns:a16="http://schemas.microsoft.com/office/drawing/2014/main" id="{B8E33643-9A68-44BC-BBB2-F59BAB6766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06386" y="0"/>
            <a:ext cx="1824574" cy="1824574"/>
          </a:xfrm>
          <a:prstGeom prst="rect">
            <a:avLst/>
          </a:prstGeom>
        </p:spPr>
      </p:pic>
      <p:sp>
        <p:nvSpPr>
          <p:cNvPr id="7" name="Rectangle 6"/>
          <p:cNvSpPr/>
          <p:nvPr/>
        </p:nvSpPr>
        <p:spPr>
          <a:xfrm>
            <a:off x="37798" y="1050907"/>
            <a:ext cx="9746282" cy="3323987"/>
          </a:xfrm>
          <a:prstGeom prst="rect">
            <a:avLst/>
          </a:prstGeom>
        </p:spPr>
        <p:txBody>
          <a:bodyPr wrap="square">
            <a:spAutoFit/>
          </a:bodyPr>
          <a:lstStyle/>
          <a:p>
            <a:pPr>
              <a:lnSpc>
                <a:spcPct val="150000"/>
              </a:lnSpc>
            </a:pPr>
            <a:r>
              <a:rPr lang="vi-VN" sz="2800">
                <a:solidFill>
                  <a:srgbClr val="FF0000"/>
                </a:solidFill>
              </a:rPr>
              <a:t>Nếu quãng đường từ Hà Nội – Huế dài khoảng 658km và quãng đường từ Huế - TP.Hồ Chí Minh dài hơn quãng đường từ Hà Nội – Huế là 394km. Cho biết:</a:t>
            </a:r>
          </a:p>
          <a:p>
            <a:pPr>
              <a:lnSpc>
                <a:spcPct val="150000"/>
              </a:lnSpc>
            </a:pPr>
            <a:r>
              <a:rPr lang="vi-VN" sz="2800">
                <a:solidFill>
                  <a:srgbClr val="FF0000"/>
                </a:solidFill>
              </a:rPr>
              <a:t>+ Quãng đường từ Huế - TP.Hồ Chí Minh là bao nhiêu km?</a:t>
            </a:r>
          </a:p>
          <a:p>
            <a:pPr>
              <a:lnSpc>
                <a:spcPct val="150000"/>
              </a:lnSpc>
            </a:pPr>
            <a:r>
              <a:rPr lang="vi-VN" sz="2800">
                <a:solidFill>
                  <a:srgbClr val="FF0000"/>
                </a:solidFill>
              </a:rPr>
              <a:t>+ Chiều dài quãng đường từ Hà Nội đến TP. Hồ Chí Minh.</a:t>
            </a:r>
          </a:p>
        </p:txBody>
      </p:sp>
      <p:pic>
        <p:nvPicPr>
          <p:cNvPr id="3" name="3 Minutes timer (Đồng hồ đếm ngược 3 phút)">
            <a:hlinkClick r:id="" action="ppaction://media"/>
            <a:extLst>
              <a:ext uri="{FF2B5EF4-FFF2-40B4-BE49-F238E27FC236}">
                <a16:creationId xmlns:a16="http://schemas.microsoft.com/office/drawing/2014/main" id="{2EF08F5E-928B-461A-9B64-72A8B65CF8E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928879" y="1899013"/>
            <a:ext cx="1302081" cy="732421"/>
          </a:xfrm>
          <a:prstGeom prst="rect">
            <a:avLst/>
          </a:prstGeom>
        </p:spPr>
      </p:pic>
    </p:spTree>
    <p:extLst>
      <p:ext uri="{BB962C8B-B14F-4D97-AF65-F5344CB8AC3E}">
        <p14:creationId xmlns:p14="http://schemas.microsoft.com/office/powerpoint/2010/main" val="24904991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3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B41947A2-8C4E-460E-A29C-30BD4B5DB041}"/>
              </a:ext>
            </a:extLst>
          </p:cNvPr>
          <p:cNvGrpSpPr/>
          <p:nvPr/>
        </p:nvGrpSpPr>
        <p:grpSpPr>
          <a:xfrm rot="19823548">
            <a:off x="10623838" y="-1301747"/>
            <a:ext cx="3136324" cy="8030311"/>
            <a:chOff x="9055676" y="0"/>
            <a:chExt cx="3136324" cy="6858000"/>
          </a:xfrm>
        </p:grpSpPr>
        <p:sp>
          <p:nvSpPr>
            <p:cNvPr id="27" name="Rectangle 26">
              <a:extLst>
                <a:ext uri="{FF2B5EF4-FFF2-40B4-BE49-F238E27FC236}">
                  <a16:creationId xmlns:a16="http://schemas.microsoft.com/office/drawing/2014/main"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5"/>
          <p:cNvGrpSpPr/>
          <p:nvPr/>
        </p:nvGrpSpPr>
        <p:grpSpPr>
          <a:xfrm>
            <a:off x="2171700" y="110835"/>
            <a:ext cx="4800601" cy="653685"/>
            <a:chOff x="-726" y="49875"/>
            <a:chExt cx="4892766" cy="653685"/>
          </a:xfrm>
        </p:grpSpPr>
        <p:sp>
          <p:nvSpPr>
            <p:cNvPr id="20" name="Rectangle: Rounded Corners 19">
              <a:extLst>
                <a:ext uri="{FF2B5EF4-FFF2-40B4-BE49-F238E27FC236}">
                  <a16:creationId xmlns:a16="http://schemas.microsoft.com/office/drawing/2014/main" id="{F0B9D66F-5601-40B8-86B8-4B94AB7C2B0B}"/>
                </a:ext>
              </a:extLst>
            </p:cNvPr>
            <p:cNvSpPr/>
            <p:nvPr/>
          </p:nvSpPr>
          <p:spPr>
            <a:xfrm>
              <a:off x="37798" y="49875"/>
              <a:ext cx="4854242"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1">
              <a:extLst>
                <a:ext uri="{FF2B5EF4-FFF2-40B4-BE49-F238E27FC236}">
                  <a16:creationId xmlns:a16="http://schemas.microsoft.com/office/drawing/2014/main" id="{4D3CFCA8-27ED-41FB-92A9-BA8CC0500364}"/>
                </a:ext>
              </a:extLst>
            </p:cNvPr>
            <p:cNvSpPr txBox="1"/>
            <p:nvPr/>
          </p:nvSpPr>
          <p:spPr>
            <a:xfrm>
              <a:off x="-726" y="107270"/>
              <a:ext cx="4769756" cy="584775"/>
            </a:xfrm>
            <a:prstGeom prst="rect">
              <a:avLst/>
            </a:prstGeom>
            <a:noFill/>
          </p:spPr>
          <p:txBody>
            <a:bodyPr wrap="square">
              <a:spAutoFit/>
            </a:bodyPr>
            <a:lstStyle/>
            <a:p>
              <a:pPr algn="ctr"/>
              <a:r>
                <a:rPr lang="en-US" sz="3200" b="1">
                  <a:solidFill>
                    <a:srgbClr val="C55A11"/>
                  </a:solidFill>
                  <a:latin typeface="Arial" panose="020B0604020202020204" pitchFamily="34" charset="0"/>
                  <a:cs typeface="Arial" panose="020B0604020202020204" pitchFamily="34" charset="0"/>
                </a:rPr>
                <a:t>HOẠT ĐỘNG MỞ ĐẦU</a:t>
              </a:r>
              <a:endParaRPr lang="en-US" sz="3200">
                <a:solidFill>
                  <a:srgbClr val="C55A11"/>
                </a:solidFill>
                <a:latin typeface="Arial" panose="020B0604020202020204" pitchFamily="34" charset="0"/>
                <a:cs typeface="Arial" panose="020B0604020202020204" pitchFamily="34" charset="0"/>
              </a:endParaRPr>
            </a:p>
          </p:txBody>
        </p:sp>
      </p:grpSp>
      <p:sp>
        <p:nvSpPr>
          <p:cNvPr id="7" name="Rectangle 6"/>
          <p:cNvSpPr/>
          <p:nvPr/>
        </p:nvSpPr>
        <p:spPr>
          <a:xfrm>
            <a:off x="37798" y="928987"/>
            <a:ext cx="9746282" cy="2246769"/>
          </a:xfrm>
          <a:prstGeom prst="rect">
            <a:avLst/>
          </a:prstGeom>
        </p:spPr>
        <p:txBody>
          <a:bodyPr wrap="square">
            <a:spAutoFit/>
          </a:bodyPr>
          <a:lstStyle/>
          <a:p>
            <a:r>
              <a:rPr lang="vi-VN" sz="2800">
                <a:solidFill>
                  <a:srgbClr val="FF0000"/>
                </a:solidFill>
              </a:rPr>
              <a:t>Nếu quãng đường từ Hà Nội – Huế dài khoảng 658km và quãng đường từ Huế - TP.Hồ Chí Minh dài hơn quãng đường từ Hà Nội – Huế là 394km. Cho biết:</a:t>
            </a:r>
          </a:p>
          <a:p>
            <a:r>
              <a:rPr lang="vi-VN" sz="2800">
                <a:solidFill>
                  <a:srgbClr val="FF0000"/>
                </a:solidFill>
              </a:rPr>
              <a:t>+ Quãng đường từ Huế - TP.Hồ Chí Minh là bao nhiêu km?</a:t>
            </a:r>
          </a:p>
          <a:p>
            <a:r>
              <a:rPr lang="vi-VN" sz="2800">
                <a:solidFill>
                  <a:srgbClr val="FF0000"/>
                </a:solidFill>
              </a:rPr>
              <a:t>+ Chiều dài quãng đường từ Hà Nội đến TP. Hồ Chí Minh.</a:t>
            </a:r>
          </a:p>
        </p:txBody>
      </p:sp>
      <p:sp>
        <p:nvSpPr>
          <p:cNvPr id="2" name="Rectangle 1"/>
          <p:cNvSpPr/>
          <p:nvPr/>
        </p:nvSpPr>
        <p:spPr>
          <a:xfrm>
            <a:off x="37798" y="4024388"/>
            <a:ext cx="9746282" cy="2246769"/>
          </a:xfrm>
          <a:prstGeom prst="rect">
            <a:avLst/>
          </a:prstGeom>
        </p:spPr>
        <p:txBody>
          <a:bodyPr wrap="square">
            <a:spAutoFit/>
          </a:bodyPr>
          <a:lstStyle/>
          <a:p>
            <a:r>
              <a:rPr lang="vi-VN" sz="2800">
                <a:solidFill>
                  <a:srgbClr val="FF0000"/>
                </a:solidFill>
              </a:rPr>
              <a:t>Chiều dài quãng đường từ Huế đến TP. Hồ Chí Minh là:</a:t>
            </a:r>
          </a:p>
          <a:p>
            <a:r>
              <a:rPr lang="vi-VN" sz="2800"/>
              <a:t> </a:t>
            </a:r>
            <a:endParaRPr lang="en-US" sz="2800"/>
          </a:p>
          <a:p>
            <a:endParaRPr lang="vi-VN" sz="2800"/>
          </a:p>
          <a:p>
            <a:r>
              <a:rPr lang="vi-VN" sz="2800">
                <a:solidFill>
                  <a:srgbClr val="FF0000"/>
                </a:solidFill>
              </a:rPr>
              <a:t>Chiều dài quãng đường từ Hà Nội đến TP. Hồ Chí Minh là:</a:t>
            </a:r>
          </a:p>
          <a:p>
            <a:r>
              <a:rPr lang="vi-VN" sz="2800"/>
              <a:t>  </a:t>
            </a:r>
          </a:p>
        </p:txBody>
      </p:sp>
      <p:sp>
        <p:nvSpPr>
          <p:cNvPr id="3" name="Rectangle 2"/>
          <p:cNvSpPr>
            <a:spLocks noChangeArrowheads="1"/>
          </p:cNvSpPr>
          <p:nvPr/>
        </p:nvSpPr>
        <p:spPr bwMode="auto">
          <a:xfrm>
            <a:off x="2164428" y="489973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4064573155"/>
              </p:ext>
            </p:extLst>
          </p:nvPr>
        </p:nvGraphicFramePr>
        <p:xfrm>
          <a:off x="2790899" y="4718928"/>
          <a:ext cx="3600000" cy="442703"/>
        </p:xfrm>
        <a:graphic>
          <a:graphicData uri="http://schemas.openxmlformats.org/presentationml/2006/ole">
            <mc:AlternateContent xmlns:mc="http://schemas.openxmlformats.org/markup-compatibility/2006">
              <mc:Choice xmlns:v="urn:schemas-microsoft-com:vml" Requires="v">
                <p:oleObj spid="_x0000_s1026" name="Equation" r:id="rId4" imgW="1854200" imgH="228600" progId="Equation.DSMT4">
                  <p:embed/>
                </p:oleObj>
              </mc:Choice>
              <mc:Fallback>
                <p:oleObj name="Equation" r:id="rId4" imgW="1854200" imgH="228600" progId="Equation.DSMT4">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0899" y="4718928"/>
                        <a:ext cx="3600000" cy="442703"/>
                      </a:xfrm>
                      <a:prstGeom prst="rect">
                        <a:avLst/>
                      </a:prstGeom>
                      <a:noFill/>
                    </p:spPr>
                  </p:pic>
                </p:oleObj>
              </mc:Fallback>
            </mc:AlternateContent>
          </a:graphicData>
        </a:graphic>
      </p:graphicFrame>
      <p:sp>
        <p:nvSpPr>
          <p:cNvPr id="9" name="Rectangle 6"/>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2661937115"/>
              </p:ext>
            </p:extLst>
          </p:nvPr>
        </p:nvGraphicFramePr>
        <p:xfrm>
          <a:off x="2711654" y="5948467"/>
          <a:ext cx="3600000" cy="423516"/>
        </p:xfrm>
        <a:graphic>
          <a:graphicData uri="http://schemas.openxmlformats.org/presentationml/2006/ole">
            <mc:AlternateContent xmlns:mc="http://schemas.openxmlformats.org/markup-compatibility/2006">
              <mc:Choice xmlns:v="urn:schemas-microsoft-com:vml" Requires="v">
                <p:oleObj spid="_x0000_s1027" name="Equation" r:id="rId6" imgW="1943100" imgH="228600" progId="Equation.DSMT4">
                  <p:embed/>
                </p:oleObj>
              </mc:Choice>
              <mc:Fallback>
                <p:oleObj name="Equation" r:id="rId6" imgW="1943100" imgH="228600" progId="Equation.DSMT4">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11654" y="5948467"/>
                        <a:ext cx="3600000" cy="4235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3874292" y="3309235"/>
            <a:ext cx="1433213" cy="584775"/>
          </a:xfrm>
          <a:prstGeom prst="rect">
            <a:avLst/>
          </a:prstGeom>
          <a:noFill/>
        </p:spPr>
        <p:txBody>
          <a:bodyPr wrap="none" rtlCol="0">
            <a:spAutoFit/>
          </a:bodyPr>
          <a:lstStyle/>
          <a:p>
            <a:r>
              <a:rPr lang="en-US" sz="3200" b="1">
                <a:solidFill>
                  <a:srgbClr val="0070C0"/>
                </a:solidFill>
                <a:latin typeface="Arial" panose="020B0604020202020204" pitchFamily="34" charset="0"/>
                <a:cs typeface="Arial" panose="020B0604020202020204" pitchFamily="34" charset="0"/>
              </a:rPr>
              <a:t>Trả lời</a:t>
            </a:r>
          </a:p>
        </p:txBody>
      </p:sp>
    </p:spTree>
    <p:extLst>
      <p:ext uri="{BB962C8B-B14F-4D97-AF65-F5344CB8AC3E}">
        <p14:creationId xmlns:p14="http://schemas.microsoft.com/office/powerpoint/2010/main" val="4201200109"/>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3" descr="Wondering | Grappige gezichten, Smiley, Grappige plaatjes">
            <a:extLst>
              <a:ext uri="{FF2B5EF4-FFF2-40B4-BE49-F238E27FC236}">
                <a16:creationId xmlns:a16="http://schemas.microsoft.com/office/drawing/2014/main" id="{679F008B-6D84-4B69-B54D-201981BB38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0283" y="3219897"/>
            <a:ext cx="2707878" cy="324081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mc:AlternateContent xmlns:mc="http://schemas.openxmlformats.org/markup-compatibility/2006" xmlns:a14="http://schemas.microsoft.com/office/drawing/2010/main">
        <mc:Choice Requires="a14">
          <p:sp>
            <p:nvSpPr>
              <p:cNvPr id="2" name="Rectangle 1"/>
              <p:cNvSpPr/>
              <p:nvPr/>
            </p:nvSpPr>
            <p:spPr>
              <a:xfrm>
                <a:off x="8221" y="1095640"/>
                <a:ext cx="11493951" cy="1490152"/>
              </a:xfrm>
              <a:prstGeom prst="rect">
                <a:avLst/>
              </a:prstGeom>
            </p:spPr>
            <p:txBody>
              <a:bodyPr wrap="square">
                <a:spAutoFit/>
              </a:bodyPr>
              <a:lstStyle/>
              <a:p>
                <a:pPr>
                  <a:lnSpc>
                    <a:spcPct val="150000"/>
                  </a:lnSpc>
                </a:pPr>
                <a:r>
                  <a:rPr lang="vi-VN" sz="3200" b="1">
                    <a:solidFill>
                      <a:srgbClr val="0070C0"/>
                    </a:solidFill>
                  </a:rPr>
                  <a:t>Hãy cho biết người ta dùng kí hiệu nào để chỉ phép cộng?</a:t>
                </a:r>
              </a:p>
              <a:p>
                <a:pPr>
                  <a:lnSpc>
                    <a:spcPct val="150000"/>
                  </a:lnSpc>
                </a:pPr>
                <a:r>
                  <a:rPr lang="vi-VN" sz="3200" b="1">
                    <a:solidFill>
                      <a:srgbClr val="0070C0"/>
                    </a:solidFill>
                  </a:rPr>
                  <a:t>Nêu các thành phần của phép cộng</a:t>
                </a:r>
                <a:r>
                  <a:rPr lang="en-US" sz="3200" b="1">
                    <a:solidFill>
                      <a:srgbClr val="0070C0"/>
                    </a:solidFill>
                  </a:rPr>
                  <a:t> </a:t>
                </a:r>
                <a14:m>
                  <m:oMath xmlns:m="http://schemas.openxmlformats.org/officeDocument/2006/math">
                    <m:r>
                      <a:rPr lang="en-US" sz="3200" b="1" i="1" smtClean="0">
                        <a:solidFill>
                          <a:srgbClr val="FF0000"/>
                        </a:solidFill>
                        <a:latin typeface="Cambria Math" panose="02040503050406030204" pitchFamily="18" charset="0"/>
                      </a:rPr>
                      <m:t>𝒂</m:t>
                    </m:r>
                    <m:r>
                      <a:rPr lang="en-US" sz="3200" b="1" i="1" smtClean="0">
                        <a:solidFill>
                          <a:srgbClr val="FF0000"/>
                        </a:solidFill>
                        <a:latin typeface="Cambria Math" panose="02040503050406030204" pitchFamily="18" charset="0"/>
                      </a:rPr>
                      <m:t>+</m:t>
                    </m:r>
                    <m:r>
                      <a:rPr lang="en-US" sz="3200" b="1" i="1" smtClean="0">
                        <a:solidFill>
                          <a:srgbClr val="FF0000"/>
                        </a:solidFill>
                        <a:latin typeface="Cambria Math" panose="02040503050406030204" pitchFamily="18" charset="0"/>
                      </a:rPr>
                      <m:t>𝒃</m:t>
                    </m:r>
                    <m:r>
                      <a:rPr lang="en-US" sz="3200" b="1" i="1" smtClean="0">
                        <a:solidFill>
                          <a:srgbClr val="FF0000"/>
                        </a:solidFill>
                        <a:latin typeface="Cambria Math" panose="02040503050406030204" pitchFamily="18" charset="0"/>
                      </a:rPr>
                      <m:t>=</m:t>
                    </m:r>
                    <m:r>
                      <a:rPr lang="en-US" sz="3200" b="1" i="1" smtClean="0">
                        <a:solidFill>
                          <a:srgbClr val="FF0000"/>
                        </a:solidFill>
                        <a:latin typeface="Cambria Math" panose="02040503050406030204" pitchFamily="18" charset="0"/>
                      </a:rPr>
                      <m:t>𝒄</m:t>
                    </m:r>
                  </m:oMath>
                </a14:m>
                <a:r>
                  <a:rPr lang="en-US" sz="3200" b="1">
                    <a:solidFill>
                      <a:srgbClr val="0070C0"/>
                    </a:solidFill>
                  </a:rPr>
                  <a:t>.</a:t>
                </a:r>
              </a:p>
            </p:txBody>
          </p:sp>
        </mc:Choice>
        <mc:Fallback xmlns="">
          <p:sp>
            <p:nvSpPr>
              <p:cNvPr id="2" name="Rectangle 1"/>
              <p:cNvSpPr>
                <a:spLocks noRot="1" noChangeAspect="1" noMove="1" noResize="1" noEditPoints="1" noAdjustHandles="1" noChangeArrowheads="1" noChangeShapeType="1" noTextEdit="1"/>
              </p:cNvSpPr>
              <p:nvPr/>
            </p:nvSpPr>
            <p:spPr>
              <a:xfrm>
                <a:off x="8221" y="1095640"/>
                <a:ext cx="11493951" cy="1490152"/>
              </a:xfrm>
              <a:prstGeom prst="rect">
                <a:avLst/>
              </a:prstGeom>
              <a:blipFill rotWithShape="0">
                <a:blip r:embed="rId3"/>
                <a:stretch>
                  <a:fillRect l="-1326" r="-583" b="-13115"/>
                </a:stretch>
              </a:blipFill>
            </p:spPr>
            <p:txBody>
              <a:bodyPr/>
              <a:lstStyle/>
              <a:p>
                <a:r>
                  <a:rPr lang="en-US">
                    <a:noFill/>
                  </a:rPr>
                  <a:t> </a:t>
                </a:r>
              </a:p>
            </p:txBody>
          </p:sp>
        </mc:Fallback>
      </mc:AlternateContent>
    </p:spTree>
    <p:extLst>
      <p:ext uri="{BB962C8B-B14F-4D97-AF65-F5344CB8AC3E}">
        <p14:creationId xmlns:p14="http://schemas.microsoft.com/office/powerpoint/2010/main" val="22289912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grpSp>
        <p:nvGrpSpPr>
          <p:cNvPr id="19" name="Group 88"/>
          <p:cNvGrpSpPr>
            <a:grpSpLocks/>
          </p:cNvGrpSpPr>
          <p:nvPr/>
        </p:nvGrpSpPr>
        <p:grpSpPr bwMode="auto">
          <a:xfrm>
            <a:off x="1322478" y="464877"/>
            <a:ext cx="3842761" cy="739775"/>
            <a:chOff x="1728" y="1680"/>
            <a:chExt cx="3388" cy="653"/>
          </a:xfrm>
        </p:grpSpPr>
        <p:sp>
          <p:nvSpPr>
            <p:cNvPr id="20" name="AutoShape 62"/>
            <p:cNvSpPr>
              <a:spLocks noChangeArrowheads="1"/>
            </p:cNvSpPr>
            <p:nvPr/>
          </p:nvSpPr>
          <p:spPr bwMode="gray">
            <a:xfrm>
              <a:off x="2096" y="1793"/>
              <a:ext cx="3020" cy="436"/>
            </a:xfrm>
            <a:prstGeom prst="roundRect">
              <a:avLst>
                <a:gd name="adj" fmla="val 16667"/>
              </a:avLst>
            </a:prstGeom>
            <a:solidFill>
              <a:srgbClr val="2C95A0"/>
            </a:solidFill>
            <a:ln w="12700" algn="ctr">
              <a:solidFill>
                <a:srgbClr val="FFFFFF"/>
              </a:solidFill>
              <a:round/>
              <a:headEnd/>
              <a:tailEnd/>
            </a:ln>
            <a:effectLst>
              <a:outerShdw dist="99190" dir="2388334" algn="ctr" rotWithShape="0">
                <a:srgbClr val="333333">
                  <a:alpha val="50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00" b="0" i="0" u="none" strike="noStrike" kern="0" cap="none" spc="0" normalizeH="0" baseline="0" noProof="0">
                <a:ln>
                  <a:noFill/>
                </a:ln>
                <a:solidFill>
                  <a:srgbClr val="000066"/>
                </a:solidFill>
                <a:effectLst/>
                <a:uLnTx/>
                <a:uFillTx/>
                <a:latin typeface="Arial" charset="0"/>
              </a:endParaRPr>
            </a:p>
          </p:txBody>
        </p:sp>
        <p:sp>
          <p:nvSpPr>
            <p:cNvPr id="21" name="AutoShape 63"/>
            <p:cNvSpPr>
              <a:spLocks noChangeArrowheads="1"/>
            </p:cNvSpPr>
            <p:nvPr/>
          </p:nvSpPr>
          <p:spPr bwMode="gray">
            <a:xfrm>
              <a:off x="1728" y="1680"/>
              <a:ext cx="662" cy="653"/>
            </a:xfrm>
            <a:prstGeom prst="diamond">
              <a:avLst/>
            </a:prstGeom>
            <a:solidFill>
              <a:srgbClr val="2C95A0"/>
            </a:solidFill>
            <a:ln w="25400" algn="ctr">
              <a:solidFill>
                <a:srgbClr val="FFFFFF"/>
              </a:solidFill>
              <a:miter lim="800000"/>
              <a:headEnd/>
              <a:tailEnd/>
            </a:ln>
            <a:effectLst>
              <a:outerShdw dist="63500" dir="2212194" algn="ctr" rotWithShape="0">
                <a:srgbClr val="333333">
                  <a:alpha val="50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00" b="0" i="0" u="none" strike="noStrike" kern="0" cap="none" spc="0" normalizeH="0" baseline="0" noProof="0">
                <a:ln>
                  <a:noFill/>
                </a:ln>
                <a:solidFill>
                  <a:srgbClr val="000066"/>
                </a:solidFill>
                <a:effectLst/>
                <a:uLnTx/>
                <a:uFillTx/>
                <a:latin typeface="Arial" charset="0"/>
              </a:endParaRPr>
            </a:p>
          </p:txBody>
        </p:sp>
        <p:sp>
          <p:nvSpPr>
            <p:cNvPr id="22" name="Text Box 64"/>
            <p:cNvSpPr txBox="1">
              <a:spLocks noChangeArrowheads="1"/>
            </p:cNvSpPr>
            <p:nvPr/>
          </p:nvSpPr>
          <p:spPr bwMode="gray">
            <a:xfrm>
              <a:off x="2316" y="1822"/>
              <a:ext cx="2715" cy="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marL="0" marR="0" lvl="0" indent="0" algn="ctr" defTabSz="684213"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a:ln>
                    <a:noFill/>
                  </a:ln>
                  <a:solidFill>
                    <a:srgbClr val="FFFFFF"/>
                  </a:solidFill>
                  <a:effectLst/>
                  <a:uLnTx/>
                  <a:uFillTx/>
                  <a:latin typeface="Arial" charset="0"/>
                </a:rPr>
                <a:t>PHÉP</a:t>
              </a:r>
              <a:r>
                <a:rPr kumimoji="0" lang="en-US" sz="2800" b="1" i="0" u="none" strike="noStrike" kern="0" cap="none" spc="0" normalizeH="0" noProof="0">
                  <a:ln>
                    <a:noFill/>
                  </a:ln>
                  <a:solidFill>
                    <a:srgbClr val="FFFFFF"/>
                  </a:solidFill>
                  <a:effectLst/>
                  <a:uLnTx/>
                  <a:uFillTx/>
                  <a:latin typeface="Arial" charset="0"/>
                </a:rPr>
                <a:t> CỘNG</a:t>
              </a:r>
              <a:endParaRPr kumimoji="0" lang="en-US" sz="2800" b="1" i="0" u="none" strike="noStrike" kern="0" cap="none" spc="0" normalizeH="0" baseline="0" noProof="0">
                <a:ln>
                  <a:noFill/>
                </a:ln>
                <a:solidFill>
                  <a:srgbClr val="FFFFFF"/>
                </a:solidFill>
                <a:effectLst/>
                <a:uLnTx/>
                <a:uFillTx/>
                <a:latin typeface="Arial" charset="0"/>
              </a:endParaRPr>
            </a:p>
          </p:txBody>
        </p:sp>
        <p:sp>
          <p:nvSpPr>
            <p:cNvPr id="23" name="Text Box 65"/>
            <p:cNvSpPr txBox="1">
              <a:spLocks noChangeArrowheads="1"/>
            </p:cNvSpPr>
            <p:nvPr/>
          </p:nvSpPr>
          <p:spPr bwMode="gray">
            <a:xfrm>
              <a:off x="1944" y="1824"/>
              <a:ext cx="209" cy="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marL="0" marR="0" lvl="0" indent="0" algn="ctr" defTabSz="684213" eaLnBrk="0" fontAlgn="base" latinLnBrk="0" hangingPunct="0">
                <a:lnSpc>
                  <a:spcPct val="100000"/>
                </a:lnSpc>
                <a:spcBef>
                  <a:spcPct val="0"/>
                </a:spcBef>
                <a:spcAft>
                  <a:spcPct val="0"/>
                </a:spcAft>
                <a:buClrTx/>
                <a:buSzTx/>
                <a:buFontTx/>
                <a:buNone/>
                <a:tabLst/>
                <a:defRPr/>
              </a:pPr>
              <a:r>
                <a:rPr lang="en-US" sz="2800" kern="0">
                  <a:solidFill>
                    <a:srgbClr val="FFFFFF"/>
                  </a:solidFill>
                </a:rPr>
                <a:t>I</a:t>
              </a:r>
              <a:endParaRPr kumimoji="0" lang="en-US" sz="2800" b="0" i="0" u="none" strike="noStrike" kern="0" cap="none" spc="0" normalizeH="0" baseline="0" noProof="0">
                <a:ln>
                  <a:noFill/>
                </a:ln>
                <a:solidFill>
                  <a:srgbClr val="FFFFFF"/>
                </a:solidFill>
                <a:effectLst/>
                <a:uLnTx/>
                <a:uFillTx/>
              </a:endParaRPr>
            </a:p>
          </p:txBody>
        </p:sp>
      </p:gr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9580" y="1872093"/>
            <a:ext cx="3425365" cy="1076475"/>
          </a:xfrm>
          <a:prstGeom prst="rect">
            <a:avLst/>
          </a:prstGeom>
        </p:spPr>
      </p:pic>
      <p:sp>
        <p:nvSpPr>
          <p:cNvPr id="9" name="Cloud 8"/>
          <p:cNvSpPr/>
          <p:nvPr/>
        </p:nvSpPr>
        <p:spPr>
          <a:xfrm rot="728722">
            <a:off x="5741822" y="1380214"/>
            <a:ext cx="5650174" cy="3710093"/>
          </a:xfrm>
          <a:prstGeom prst="cloud">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Arial" panose="020B0604020202020204" pitchFamily="34" charset="0"/>
                <a:cs typeface="Arial" panose="020B0604020202020204" pitchFamily="34" charset="0"/>
              </a:rPr>
              <a:t>Hãy nêu các tính chất của phép cộng các số tự nhiên đã học ở tiểu học?</a:t>
            </a:r>
          </a:p>
        </p:txBody>
      </p:sp>
      <p:sp>
        <p:nvSpPr>
          <p:cNvPr id="2" name="Rectangle 1"/>
          <p:cNvSpPr/>
          <p:nvPr/>
        </p:nvSpPr>
        <p:spPr>
          <a:xfrm rot="4445586">
            <a:off x="-5400599" y="1758558"/>
            <a:ext cx="8525568" cy="42773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3513" y="3727936"/>
            <a:ext cx="7979780" cy="1477738"/>
          </a:xfrm>
          <a:prstGeom prst="rect">
            <a:avLst/>
          </a:prstGeom>
        </p:spPr>
      </p:pic>
    </p:spTree>
    <p:extLst>
      <p:ext uri="{BB962C8B-B14F-4D97-AF65-F5344CB8AC3E}">
        <p14:creationId xmlns:p14="http://schemas.microsoft.com/office/powerpoint/2010/main" val="3845286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9"/>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pic>
        <p:nvPicPr>
          <p:cNvPr id="37" name="Picture 36">
            <a:extLst>
              <a:ext uri="{FF2B5EF4-FFF2-40B4-BE49-F238E27FC236}">
                <a16:creationId xmlns:a16="http://schemas.microsoft.com/office/drawing/2014/main" id="{B8E33643-9A68-44BC-BBB2-F59BAB6766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01" y="25847"/>
            <a:ext cx="1824574" cy="1824574"/>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128195832"/>
              </p:ext>
            </p:extLst>
          </p:nvPr>
        </p:nvGraphicFramePr>
        <p:xfrm>
          <a:off x="2088107" y="1174558"/>
          <a:ext cx="9034818" cy="3543412"/>
        </p:xfrm>
        <a:graphic>
          <a:graphicData uri="http://schemas.openxmlformats.org/drawingml/2006/table">
            <a:tbl>
              <a:tblPr firstRow="1" firstCol="1" bandRow="1">
                <a:tableStyleId>{1E171933-4619-4E11-9A3F-F7608DF75F80}</a:tableStyleId>
              </a:tblPr>
              <a:tblGrid>
                <a:gridCol w="4517409">
                  <a:extLst>
                    <a:ext uri="{9D8B030D-6E8A-4147-A177-3AD203B41FA5}">
                      <a16:colId xmlns:a16="http://schemas.microsoft.com/office/drawing/2014/main" val="20000"/>
                    </a:ext>
                  </a:extLst>
                </a:gridCol>
                <a:gridCol w="4517409">
                  <a:extLst>
                    <a:ext uri="{9D8B030D-6E8A-4147-A177-3AD203B41FA5}">
                      <a16:colId xmlns:a16="http://schemas.microsoft.com/office/drawing/2014/main" val="20001"/>
                    </a:ext>
                  </a:extLst>
                </a:gridCol>
              </a:tblGrid>
              <a:tr h="885853">
                <a:tc>
                  <a:txBody>
                    <a:bodyPr/>
                    <a:lstStyle/>
                    <a:p>
                      <a:pPr algn="ctr">
                        <a:lnSpc>
                          <a:spcPct val="115000"/>
                        </a:lnSpc>
                        <a:spcAft>
                          <a:spcPts val="0"/>
                        </a:spcAft>
                      </a:pPr>
                      <a:r>
                        <a:rPr lang="nl-NL" sz="3200">
                          <a:solidFill>
                            <a:srgbClr val="FF0000"/>
                          </a:solidFill>
                          <a:effectLst/>
                          <a:latin typeface="Arial" panose="020B0604020202020204" pitchFamily="34" charset="0"/>
                          <a:cs typeface="Arial" panose="020B0604020202020204" pitchFamily="34" charset="0"/>
                        </a:rPr>
                        <a:t>Tính chất</a:t>
                      </a:r>
                      <a:endParaRPr lang="en-US" sz="240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28575" cap="flat" cmpd="sng" algn="ctr">
                      <a:solidFill>
                        <a:schemeClr val="bg1"/>
                      </a:solidFill>
                      <a:prstDash val="solid"/>
                      <a:round/>
                      <a:headEnd type="none" w="med" len="med"/>
                      <a:tailEnd type="none" w="med" len="med"/>
                    </a:lnR>
                  </a:tcPr>
                </a:tc>
                <a:tc>
                  <a:txBody>
                    <a:bodyPr/>
                    <a:lstStyle/>
                    <a:p>
                      <a:pPr algn="ctr">
                        <a:lnSpc>
                          <a:spcPct val="115000"/>
                        </a:lnSpc>
                        <a:spcAft>
                          <a:spcPts val="0"/>
                        </a:spcAft>
                      </a:pPr>
                      <a:r>
                        <a:rPr lang="nl-NL" sz="3200">
                          <a:solidFill>
                            <a:srgbClr val="FF0000"/>
                          </a:solidFill>
                          <a:effectLst/>
                          <a:latin typeface="Arial" panose="020B0604020202020204" pitchFamily="34" charset="0"/>
                          <a:cs typeface="Arial" panose="020B0604020202020204" pitchFamily="34" charset="0"/>
                        </a:rPr>
                        <a:t>Kí hiệu</a:t>
                      </a:r>
                      <a:endParaRPr lang="en-US" sz="240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0"/>
                  </a:ext>
                </a:extLst>
              </a:tr>
              <a:tr h="885853">
                <a:tc>
                  <a:txBody>
                    <a:bodyPr/>
                    <a:lstStyle/>
                    <a:p>
                      <a:pPr algn="ctr">
                        <a:lnSpc>
                          <a:spcPct val="115000"/>
                        </a:lnSpc>
                        <a:spcAft>
                          <a:spcPts val="0"/>
                        </a:spcAft>
                      </a:pPr>
                      <a:r>
                        <a:rPr lang="nl-NL" sz="2800">
                          <a:effectLst/>
                          <a:latin typeface="Arial" panose="020B0604020202020204" pitchFamily="34" charset="0"/>
                          <a:cs typeface="Arial" panose="020B0604020202020204" pitchFamily="34" charset="0"/>
                        </a:rPr>
                        <a:t>......</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28575" cap="flat" cmpd="sng" algn="ctr">
                      <a:solidFill>
                        <a:srgbClr val="FFC000"/>
                      </a:solidFill>
                      <a:prstDash val="solid"/>
                      <a:round/>
                      <a:headEnd type="none" w="med" len="med"/>
                      <a:tailEnd type="none" w="med" len="med"/>
                    </a:lnR>
                  </a:tcPr>
                </a:tc>
                <a:tc>
                  <a:txBody>
                    <a:bodyPr/>
                    <a:lstStyle/>
                    <a:p>
                      <a:pPr algn="ctr">
                        <a:lnSpc>
                          <a:spcPct val="115000"/>
                        </a:lnSpc>
                        <a:spcAft>
                          <a:spcPts val="0"/>
                        </a:spcAft>
                        <a:tabLst>
                          <a:tab pos="882650" algn="ctr"/>
                          <a:tab pos="1765300" algn="r"/>
                        </a:tabLst>
                      </a:pPr>
                      <a:endParaRPr lang="nl-NL"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rgbClr val="FFC000"/>
                      </a:solidFill>
                      <a:prstDash val="solid"/>
                      <a:round/>
                      <a:headEnd type="none" w="med" len="med"/>
                      <a:tailEnd type="none" w="med" len="med"/>
                    </a:lnL>
                  </a:tcPr>
                </a:tc>
                <a:extLst>
                  <a:ext uri="{0D108BD9-81ED-4DB2-BD59-A6C34878D82A}">
                    <a16:rowId xmlns:a16="http://schemas.microsoft.com/office/drawing/2014/main" val="10001"/>
                  </a:ext>
                </a:extLst>
              </a:tr>
              <a:tr h="885853">
                <a:tc>
                  <a:txBody>
                    <a:bodyPr/>
                    <a:lstStyle/>
                    <a:p>
                      <a:pPr algn="ctr">
                        <a:lnSpc>
                          <a:spcPct val="115000"/>
                        </a:lnSpc>
                        <a:spcAft>
                          <a:spcPts val="0"/>
                        </a:spcAft>
                      </a:pPr>
                      <a:r>
                        <a:rPr lang="nl-NL" sz="2800">
                          <a:effectLst/>
                          <a:latin typeface="Arial" panose="020B0604020202020204" pitchFamily="34" charset="0"/>
                          <a:cs typeface="Arial" panose="020B0604020202020204" pitchFamily="34" charset="0"/>
                        </a:rPr>
                        <a:t>Kết hợp</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28575" cap="flat" cmpd="sng" algn="ctr">
                      <a:solidFill>
                        <a:srgbClr val="FFC000"/>
                      </a:solidFill>
                      <a:prstDash val="solid"/>
                      <a:round/>
                      <a:headEnd type="none" w="med" len="med"/>
                      <a:tailEnd type="none" w="med" len="med"/>
                    </a:lnR>
                  </a:tcPr>
                </a:tc>
                <a:tc>
                  <a:txBody>
                    <a:bodyPr/>
                    <a:lstStyle/>
                    <a:p>
                      <a:pPr algn="ctr">
                        <a:lnSpc>
                          <a:spcPct val="115000"/>
                        </a:lnSpc>
                        <a:spcAft>
                          <a:spcPts val="0"/>
                        </a:spcAft>
                        <a:tabLst>
                          <a:tab pos="946150" algn="ctr"/>
                          <a:tab pos="1892300" algn="r"/>
                        </a:tabLst>
                      </a:pPr>
                      <a:endParaRPr lang="nl-NL"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rgbClr val="FFC000"/>
                      </a:solidFill>
                      <a:prstDash val="solid"/>
                      <a:round/>
                      <a:headEnd type="none" w="med" len="med"/>
                      <a:tailEnd type="none" w="med" len="med"/>
                    </a:lnL>
                  </a:tcPr>
                </a:tc>
                <a:extLst>
                  <a:ext uri="{0D108BD9-81ED-4DB2-BD59-A6C34878D82A}">
                    <a16:rowId xmlns:a16="http://schemas.microsoft.com/office/drawing/2014/main" val="10002"/>
                  </a:ext>
                </a:extLst>
              </a:tr>
              <a:tr h="885853">
                <a:tc>
                  <a:txBody>
                    <a:bodyPr/>
                    <a:lstStyle/>
                    <a:p>
                      <a:pPr algn="ctr">
                        <a:lnSpc>
                          <a:spcPct val="115000"/>
                        </a:lnSpc>
                        <a:spcAft>
                          <a:spcPts val="0"/>
                        </a:spcAft>
                      </a:pPr>
                      <a:r>
                        <a:rPr lang="nl-NL" sz="2800">
                          <a:effectLst/>
                          <a:latin typeface="Arial" panose="020B0604020202020204" pitchFamily="34" charset="0"/>
                          <a:cs typeface="Arial" panose="020B0604020202020204" pitchFamily="34" charset="0"/>
                        </a:rPr>
                        <a:t>......</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28575" cap="flat" cmpd="sng" algn="ctr">
                      <a:solidFill>
                        <a:srgbClr val="FFC000"/>
                      </a:solidFill>
                      <a:prstDash val="solid"/>
                      <a:round/>
                      <a:headEnd type="none" w="med" len="med"/>
                      <a:tailEnd type="none" w="med" len="med"/>
                    </a:lnR>
                  </a:tcPr>
                </a:tc>
                <a:tc>
                  <a:txBody>
                    <a:bodyPr/>
                    <a:lstStyle/>
                    <a:p>
                      <a:pPr algn="ctr">
                        <a:lnSpc>
                          <a:spcPct val="115000"/>
                        </a:lnSpc>
                        <a:spcAft>
                          <a:spcPts val="0"/>
                        </a:spcAft>
                        <a:tabLst>
                          <a:tab pos="939800" algn="ctr"/>
                          <a:tab pos="1879600" algn="r"/>
                        </a:tabLst>
                      </a:pPr>
                      <a:endParaRPr lang="nl-NL"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rgbClr val="FFC000"/>
                      </a:solidFill>
                      <a:prstDash val="solid"/>
                      <a:round/>
                      <a:headEnd type="none" w="med" len="med"/>
                      <a:tailEnd type="none" w="med" len="med"/>
                    </a:lnL>
                  </a:tcPr>
                </a:tc>
                <a:extLst>
                  <a:ext uri="{0D108BD9-81ED-4DB2-BD59-A6C34878D82A}">
                    <a16:rowId xmlns:a16="http://schemas.microsoft.com/office/drawing/2014/main" val="10003"/>
                  </a:ext>
                </a:extLst>
              </a:tr>
            </a:tbl>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585746282"/>
              </p:ext>
            </p:extLst>
          </p:nvPr>
        </p:nvGraphicFramePr>
        <p:xfrm>
          <a:off x="7741666" y="2316436"/>
          <a:ext cx="2194560" cy="457200"/>
        </p:xfrm>
        <a:graphic>
          <a:graphicData uri="http://schemas.openxmlformats.org/presentationml/2006/ole">
            <mc:AlternateContent xmlns:mc="http://schemas.openxmlformats.org/markup-compatibility/2006">
              <mc:Choice xmlns:v="urn:schemas-microsoft-com:vml" Requires="v">
                <p:oleObj spid="_x0000_s2050" name="Equation" r:id="rId6" imgW="914400" imgH="190500" progId="Equation.DSMT4">
                  <p:embed/>
                </p:oleObj>
              </mc:Choice>
              <mc:Fallback>
                <p:oleObj name="Equation" r:id="rId6" imgW="914400" imgH="190500" progId="Equation.DSMT4">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41666" y="2316436"/>
                        <a:ext cx="219456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050554501"/>
              </p:ext>
            </p:extLst>
          </p:nvPr>
        </p:nvGraphicFramePr>
        <p:xfrm>
          <a:off x="7741666" y="3087856"/>
          <a:ext cx="2766009" cy="640080"/>
        </p:xfrm>
        <a:graphic>
          <a:graphicData uri="http://schemas.openxmlformats.org/presentationml/2006/ole">
            <mc:AlternateContent xmlns:mc="http://schemas.openxmlformats.org/markup-compatibility/2006">
              <mc:Choice xmlns:v="urn:schemas-microsoft-com:vml" Requires="v">
                <p:oleObj spid="_x0000_s2051" name="Equation" r:id="rId8" imgW="1155199" imgH="266584" progId="Equation.DSMT4">
                  <p:embed/>
                </p:oleObj>
              </mc:Choice>
              <mc:Fallback>
                <p:oleObj name="Equation" r:id="rId8" imgW="1155199" imgH="266584" progId="Equation.DSMT4">
                  <p:embed/>
                  <p:pic>
                    <p:nvPicPr>
                      <p:cNvPr id="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41666" y="3087856"/>
                        <a:ext cx="2766009" cy="6400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612009963"/>
              </p:ext>
            </p:extLst>
          </p:nvPr>
        </p:nvGraphicFramePr>
        <p:xfrm>
          <a:off x="7741665" y="4040073"/>
          <a:ext cx="2834714" cy="457200"/>
        </p:xfrm>
        <a:graphic>
          <a:graphicData uri="http://schemas.openxmlformats.org/presentationml/2006/ole">
            <mc:AlternateContent xmlns:mc="http://schemas.openxmlformats.org/markup-compatibility/2006">
              <mc:Choice xmlns:v="urn:schemas-microsoft-com:vml" Requires="v">
                <p:oleObj spid="_x0000_s2052" name="Equation" r:id="rId10" imgW="1180588" imgH="190417" progId="Equation.DSMT4">
                  <p:embed/>
                </p:oleObj>
              </mc:Choice>
              <mc:Fallback>
                <p:oleObj name="Equation" r:id="rId10" imgW="1180588" imgH="190417" progId="Equation.DSMT4">
                  <p:embed/>
                  <p:pic>
                    <p:nvPicPr>
                      <p:cNvPr id="0" name="Object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41665" y="4040073"/>
                        <a:ext cx="2834714"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 name="2 Minutes timer (Đồng hồ đếm ngược 2 phút)">
            <a:hlinkClick r:id="" action="ppaction://media"/>
            <a:extLst>
              <a:ext uri="{FF2B5EF4-FFF2-40B4-BE49-F238E27FC236}">
                <a16:creationId xmlns:a16="http://schemas.microsoft.com/office/drawing/2014/main" id="{909F24D7-61F4-43AD-BC2A-B79C21C6E110}"/>
              </a:ext>
            </a:extLst>
          </p:cNvPr>
          <p:cNvPicPr>
            <a:picLocks noChangeAspect="1"/>
          </p:cNvPicPr>
          <p:nvPr>
            <a:videoFile r:link="rId3"/>
            <p:extLst>
              <p:ext uri="{DAA4B4D4-6D71-4841-9C94-3DE7FCFB9230}">
                <p14:media xmlns:p14="http://schemas.microsoft.com/office/powerpoint/2010/main" r:embed="rId2"/>
              </p:ext>
            </p:extLst>
          </p:nvPr>
        </p:nvPicPr>
        <p:blipFill>
          <a:blip r:embed="rId12"/>
          <a:stretch>
            <a:fillRect/>
          </a:stretch>
        </p:blipFill>
        <p:spPr>
          <a:xfrm>
            <a:off x="251626" y="2081877"/>
            <a:ext cx="1432699" cy="926318"/>
          </a:xfrm>
          <a:prstGeom prst="rect">
            <a:avLst/>
          </a:prstGeom>
        </p:spPr>
      </p:pic>
    </p:spTree>
    <p:extLst>
      <p:ext uri="{BB962C8B-B14F-4D97-AF65-F5344CB8AC3E}">
        <p14:creationId xmlns:p14="http://schemas.microsoft.com/office/powerpoint/2010/main" val="6981095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5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1ED5D934-1005-42E7-B9E8-65E9CE12B957}"/>
              </a:ext>
            </a:extLst>
          </p:cNvPr>
          <p:cNvGrpSpPr/>
          <p:nvPr/>
        </p:nvGrpSpPr>
        <p:grpSpPr>
          <a:xfrm rot="5400000">
            <a:off x="8439515" y="3274652"/>
            <a:ext cx="6891246" cy="541441"/>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149660"/>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grpSp>
        <p:nvGrpSpPr>
          <p:cNvPr id="19" name="Group 88"/>
          <p:cNvGrpSpPr>
            <a:grpSpLocks/>
          </p:cNvGrpSpPr>
          <p:nvPr/>
        </p:nvGrpSpPr>
        <p:grpSpPr bwMode="auto">
          <a:xfrm>
            <a:off x="0" y="46589"/>
            <a:ext cx="3842761" cy="739775"/>
            <a:chOff x="1728" y="1680"/>
            <a:chExt cx="3388" cy="653"/>
          </a:xfrm>
        </p:grpSpPr>
        <p:sp>
          <p:nvSpPr>
            <p:cNvPr id="20" name="AutoShape 62"/>
            <p:cNvSpPr>
              <a:spLocks noChangeArrowheads="1"/>
            </p:cNvSpPr>
            <p:nvPr/>
          </p:nvSpPr>
          <p:spPr bwMode="gray">
            <a:xfrm>
              <a:off x="2096" y="1793"/>
              <a:ext cx="3020" cy="436"/>
            </a:xfrm>
            <a:prstGeom prst="roundRect">
              <a:avLst>
                <a:gd name="adj" fmla="val 16667"/>
              </a:avLst>
            </a:prstGeom>
            <a:solidFill>
              <a:srgbClr val="2C95A0"/>
            </a:solidFill>
            <a:ln w="12700" algn="ctr">
              <a:solidFill>
                <a:srgbClr val="FFFFFF"/>
              </a:solidFill>
              <a:round/>
              <a:headEnd/>
              <a:tailEnd/>
            </a:ln>
            <a:effectLst>
              <a:outerShdw dist="99190" dir="2388334" algn="ctr" rotWithShape="0">
                <a:srgbClr val="333333">
                  <a:alpha val="50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00" b="0" i="0" u="none" strike="noStrike" kern="0" cap="none" spc="0" normalizeH="0" baseline="0" noProof="0">
                <a:ln>
                  <a:noFill/>
                </a:ln>
                <a:solidFill>
                  <a:srgbClr val="000066"/>
                </a:solidFill>
                <a:effectLst/>
                <a:uLnTx/>
                <a:uFillTx/>
                <a:latin typeface="Arial" charset="0"/>
              </a:endParaRPr>
            </a:p>
          </p:txBody>
        </p:sp>
        <p:sp>
          <p:nvSpPr>
            <p:cNvPr id="21" name="AutoShape 63"/>
            <p:cNvSpPr>
              <a:spLocks noChangeArrowheads="1"/>
            </p:cNvSpPr>
            <p:nvPr/>
          </p:nvSpPr>
          <p:spPr bwMode="gray">
            <a:xfrm>
              <a:off x="1728" y="1680"/>
              <a:ext cx="662" cy="653"/>
            </a:xfrm>
            <a:prstGeom prst="diamond">
              <a:avLst/>
            </a:prstGeom>
            <a:solidFill>
              <a:srgbClr val="2C95A0"/>
            </a:solidFill>
            <a:ln w="25400" algn="ctr">
              <a:solidFill>
                <a:srgbClr val="FFFFFF"/>
              </a:solidFill>
              <a:miter lim="800000"/>
              <a:headEnd/>
              <a:tailEnd/>
            </a:ln>
            <a:effectLst>
              <a:outerShdw dist="63500" dir="2212194" algn="ctr" rotWithShape="0">
                <a:srgbClr val="333333">
                  <a:alpha val="50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00" b="0" i="0" u="none" strike="noStrike" kern="0" cap="none" spc="0" normalizeH="0" baseline="0" noProof="0">
                <a:ln>
                  <a:noFill/>
                </a:ln>
                <a:solidFill>
                  <a:srgbClr val="000066"/>
                </a:solidFill>
                <a:effectLst/>
                <a:uLnTx/>
                <a:uFillTx/>
                <a:latin typeface="Arial" charset="0"/>
              </a:endParaRPr>
            </a:p>
          </p:txBody>
        </p:sp>
        <p:sp>
          <p:nvSpPr>
            <p:cNvPr id="22" name="Text Box 64"/>
            <p:cNvSpPr txBox="1">
              <a:spLocks noChangeArrowheads="1"/>
            </p:cNvSpPr>
            <p:nvPr/>
          </p:nvSpPr>
          <p:spPr bwMode="gray">
            <a:xfrm>
              <a:off x="2316" y="1822"/>
              <a:ext cx="2715" cy="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marL="0" marR="0" lvl="0" indent="0" algn="ctr" defTabSz="684213"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a:ln>
                    <a:noFill/>
                  </a:ln>
                  <a:solidFill>
                    <a:srgbClr val="FFFFFF"/>
                  </a:solidFill>
                  <a:effectLst/>
                  <a:uLnTx/>
                  <a:uFillTx/>
                  <a:latin typeface="Arial" charset="0"/>
                </a:rPr>
                <a:t>PHÉP</a:t>
              </a:r>
              <a:r>
                <a:rPr kumimoji="0" lang="en-US" sz="2800" b="1" i="0" u="none" strike="noStrike" kern="0" cap="none" spc="0" normalizeH="0" noProof="0">
                  <a:ln>
                    <a:noFill/>
                  </a:ln>
                  <a:solidFill>
                    <a:srgbClr val="FFFFFF"/>
                  </a:solidFill>
                  <a:effectLst/>
                  <a:uLnTx/>
                  <a:uFillTx/>
                  <a:latin typeface="Arial" charset="0"/>
                </a:rPr>
                <a:t> CỘNG</a:t>
              </a:r>
              <a:endParaRPr kumimoji="0" lang="en-US" sz="2800" b="1" i="0" u="none" strike="noStrike" kern="0" cap="none" spc="0" normalizeH="0" baseline="0" noProof="0">
                <a:ln>
                  <a:noFill/>
                </a:ln>
                <a:solidFill>
                  <a:srgbClr val="FFFFFF"/>
                </a:solidFill>
                <a:effectLst/>
                <a:uLnTx/>
                <a:uFillTx/>
                <a:latin typeface="Arial" charset="0"/>
              </a:endParaRPr>
            </a:p>
          </p:txBody>
        </p:sp>
        <p:sp>
          <p:nvSpPr>
            <p:cNvPr id="23" name="Text Box 65"/>
            <p:cNvSpPr txBox="1">
              <a:spLocks noChangeArrowheads="1"/>
            </p:cNvSpPr>
            <p:nvPr/>
          </p:nvSpPr>
          <p:spPr bwMode="gray">
            <a:xfrm>
              <a:off x="1944" y="1824"/>
              <a:ext cx="209" cy="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marL="0" marR="0" lvl="0" indent="0" algn="ctr" defTabSz="684213" eaLnBrk="0" fontAlgn="base" latinLnBrk="0" hangingPunct="0">
                <a:lnSpc>
                  <a:spcPct val="100000"/>
                </a:lnSpc>
                <a:spcBef>
                  <a:spcPct val="0"/>
                </a:spcBef>
                <a:spcAft>
                  <a:spcPct val="0"/>
                </a:spcAft>
                <a:buClrTx/>
                <a:buSzTx/>
                <a:buFontTx/>
                <a:buNone/>
                <a:tabLst/>
                <a:defRPr/>
              </a:pPr>
              <a:r>
                <a:rPr lang="en-US" sz="2800" kern="0">
                  <a:solidFill>
                    <a:srgbClr val="FFFFFF"/>
                  </a:solidFill>
                </a:rPr>
                <a:t>I</a:t>
              </a:r>
              <a:endParaRPr kumimoji="0" lang="en-US" sz="2800" b="0" i="0" u="none" strike="noStrike" kern="0" cap="none" spc="0" normalizeH="0" baseline="0" noProof="0">
                <a:ln>
                  <a:noFill/>
                </a:ln>
                <a:solidFill>
                  <a:srgbClr val="FFFFFF"/>
                </a:solidFill>
                <a:effectLst/>
                <a:uLnTx/>
                <a:uFillTx/>
              </a:endParaRPr>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529" y="1012611"/>
            <a:ext cx="3822425" cy="1201258"/>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529" y="2325972"/>
            <a:ext cx="8546382" cy="1582664"/>
          </a:xfrm>
          <a:prstGeom prst="rect">
            <a:avLst/>
          </a:prstGeom>
        </p:spPr>
      </p:pic>
      <p:pic>
        <p:nvPicPr>
          <p:cNvPr id="5" name="Picture 4">
            <a:extLst>
              <a:ext uri="{FF2B5EF4-FFF2-40B4-BE49-F238E27FC236}">
                <a16:creationId xmlns:a16="http://schemas.microsoft.com/office/drawing/2014/main" id="{82DCB11F-AF18-463C-9505-F9457FAE53EA}"/>
              </a:ext>
            </a:extLst>
          </p:cNvPr>
          <p:cNvPicPr>
            <a:picLocks noChangeAspect="1"/>
          </p:cNvPicPr>
          <p:nvPr/>
        </p:nvPicPr>
        <p:blipFill>
          <a:blip r:embed="rId6"/>
          <a:stretch>
            <a:fillRect/>
          </a:stretch>
        </p:blipFill>
        <p:spPr>
          <a:xfrm>
            <a:off x="340529" y="4056334"/>
            <a:ext cx="11046377" cy="2686956"/>
          </a:xfrm>
          <a:prstGeom prst="rect">
            <a:avLst/>
          </a:prstGeom>
        </p:spPr>
      </p:pic>
    </p:spTree>
    <p:extLst>
      <p:ext uri="{BB962C8B-B14F-4D97-AF65-F5344CB8AC3E}">
        <p14:creationId xmlns:p14="http://schemas.microsoft.com/office/powerpoint/2010/main" val="3836103755"/>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id="{83F1A94D-48D5-4D73-BDAA-9118478F5E60}"/>
              </a:ext>
            </a:extLst>
          </p:cNvPr>
          <p:cNvPicPr>
            <a:picLocks noChangeAspect="1"/>
          </p:cNvPicPr>
          <p:nvPr/>
        </p:nvPicPr>
        <p:blipFill>
          <a:blip r:embed="rId4"/>
          <a:stretch>
            <a:fillRect/>
          </a:stretch>
        </p:blipFill>
        <p:spPr>
          <a:xfrm>
            <a:off x="0" y="0"/>
            <a:ext cx="2026920" cy="1824228"/>
          </a:xfrm>
          <a:prstGeom prst="rect">
            <a:avLst/>
          </a:prstGeom>
        </p:spPr>
      </p:pic>
      <p:grpSp>
        <p:nvGrpSpPr>
          <p:cNvPr id="10" name="Group 9">
            <a:extLst>
              <a:ext uri="{FF2B5EF4-FFF2-40B4-BE49-F238E27FC236}">
                <a16:creationId xmlns:a16="http://schemas.microsoft.com/office/drawing/2014/main" id="{D4EF09CF-3362-453A-9463-F6669A9D3E01}"/>
              </a:ext>
            </a:extLst>
          </p:cNvPr>
          <p:cNvGrpSpPr/>
          <p:nvPr/>
        </p:nvGrpSpPr>
        <p:grpSpPr>
          <a:xfrm rot="8757556">
            <a:off x="-798490" y="2061628"/>
            <a:ext cx="2848971"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mc:AlternateContent xmlns:mc="http://schemas.openxmlformats.org/markup-compatibility/2006" xmlns:a14="http://schemas.microsoft.com/office/drawing/2010/main">
        <mc:Choice Requires="a14">
          <p:sp>
            <p:nvSpPr>
              <p:cNvPr id="3" name="Rectangle 2"/>
              <p:cNvSpPr/>
              <p:nvPr/>
            </p:nvSpPr>
            <p:spPr>
              <a:xfrm>
                <a:off x="2088411" y="798319"/>
                <a:ext cx="9283232" cy="2308324"/>
              </a:xfrm>
              <a:prstGeom prst="rect">
                <a:avLst/>
              </a:prstGeom>
            </p:spPr>
            <p:txBody>
              <a:bodyPr wrap="square">
                <a:spAutoFit/>
              </a:bodyPr>
              <a:lstStyle/>
              <a:p>
                <a:pPr>
                  <a:lnSpc>
                    <a:spcPct val="150000"/>
                  </a:lnSpc>
                </a:pPr>
                <a:r>
                  <a:rPr lang="en-US" sz="3200" b="1">
                    <a:solidFill>
                      <a:srgbClr val="0070C0"/>
                    </a:solidFill>
                    <a:latin typeface="Arial" panose="020B0604020202020204" pitchFamily="34" charset="0"/>
                    <a:cs typeface="Arial" panose="020B0604020202020204" pitchFamily="34" charset="0"/>
                  </a:rPr>
                  <a:t>Ví dụ 1 (SGK trang 15) Tính một cách hợp lý</a:t>
                </a:r>
              </a:p>
              <a:p>
                <a:pPr marL="514350" indent="-514350">
                  <a:lnSpc>
                    <a:spcPct val="150000"/>
                  </a:lnSpc>
                  <a:buAutoNum type="alphaLcParenR"/>
                </a:pPr>
                <a14:m>
                  <m:oMath xmlns:m="http://schemas.openxmlformats.org/officeDocument/2006/math">
                    <m:r>
                      <a:rPr lang="en-US" sz="3200" b="1" i="1" smtClean="0">
                        <a:solidFill>
                          <a:srgbClr val="0070C0"/>
                        </a:solidFill>
                        <a:latin typeface="Cambria Math" panose="02040503050406030204" pitchFamily="18" charset="0"/>
                        <a:cs typeface="Arial" panose="020B0604020202020204" pitchFamily="34" charset="0"/>
                      </a:rPr>
                      <m:t>𝟖𝟗</m:t>
                    </m:r>
                    <m:r>
                      <a:rPr lang="en-US" sz="3200" b="1" i="1" smtClean="0">
                        <a:solidFill>
                          <a:srgbClr val="0070C0"/>
                        </a:solidFill>
                        <a:latin typeface="Cambria Math" panose="02040503050406030204" pitchFamily="18" charset="0"/>
                        <a:cs typeface="Arial" panose="020B0604020202020204" pitchFamily="34" charset="0"/>
                      </a:rPr>
                      <m:t>+</m:t>
                    </m:r>
                    <m:r>
                      <a:rPr lang="en-US" sz="3200" b="1" i="1" smtClean="0">
                        <a:solidFill>
                          <a:srgbClr val="0070C0"/>
                        </a:solidFill>
                        <a:latin typeface="Cambria Math" panose="02040503050406030204" pitchFamily="18" charset="0"/>
                        <a:cs typeface="Arial" panose="020B0604020202020204" pitchFamily="34" charset="0"/>
                      </a:rPr>
                      <m:t>𝟕𝟔</m:t>
                    </m:r>
                    <m:r>
                      <a:rPr lang="en-US" sz="3200" b="1" i="1" smtClean="0">
                        <a:solidFill>
                          <a:srgbClr val="0070C0"/>
                        </a:solidFill>
                        <a:latin typeface="Cambria Math" panose="02040503050406030204" pitchFamily="18" charset="0"/>
                        <a:cs typeface="Arial" panose="020B0604020202020204" pitchFamily="34" charset="0"/>
                      </a:rPr>
                      <m:t>+</m:t>
                    </m:r>
                    <m:r>
                      <a:rPr lang="en-US" sz="3200" b="1" i="1" smtClean="0">
                        <a:solidFill>
                          <a:srgbClr val="0070C0"/>
                        </a:solidFill>
                        <a:latin typeface="Cambria Math" panose="02040503050406030204" pitchFamily="18" charset="0"/>
                        <a:cs typeface="Arial" panose="020B0604020202020204" pitchFamily="34" charset="0"/>
                      </a:rPr>
                      <m:t>𝟐𝟒</m:t>
                    </m:r>
                  </m:oMath>
                </a14:m>
                <a:endParaRPr lang="en-US" sz="3200" b="1">
                  <a:solidFill>
                    <a:srgbClr val="0070C0"/>
                  </a:solidFill>
                  <a:latin typeface="Arial" panose="020B0604020202020204" pitchFamily="34" charset="0"/>
                  <a:cs typeface="Arial" panose="020B0604020202020204" pitchFamily="34" charset="0"/>
                </a:endParaRPr>
              </a:p>
              <a:p>
                <a:pPr marL="514350" indent="-514350">
                  <a:lnSpc>
                    <a:spcPct val="150000"/>
                  </a:lnSpc>
                  <a:buAutoNum type="alphaLcParenR"/>
                </a:pPr>
                <a14:m>
                  <m:oMath xmlns:m="http://schemas.openxmlformats.org/officeDocument/2006/math">
                    <m:r>
                      <a:rPr lang="en-US" sz="3200" b="1" i="1" smtClean="0">
                        <a:solidFill>
                          <a:srgbClr val="0070C0"/>
                        </a:solidFill>
                        <a:latin typeface="Cambria Math" panose="02040503050406030204" pitchFamily="18" charset="0"/>
                        <a:cs typeface="Arial" panose="020B0604020202020204" pitchFamily="34" charset="0"/>
                      </a:rPr>
                      <m:t>𝟔𝟓</m:t>
                    </m:r>
                    <m:r>
                      <a:rPr lang="en-US" sz="3200" b="1" i="1" smtClean="0">
                        <a:solidFill>
                          <a:srgbClr val="0070C0"/>
                        </a:solidFill>
                        <a:latin typeface="Cambria Math" panose="02040503050406030204" pitchFamily="18" charset="0"/>
                        <a:cs typeface="Arial" panose="020B0604020202020204" pitchFamily="34" charset="0"/>
                      </a:rPr>
                      <m:t>+</m:t>
                    </m:r>
                    <m:r>
                      <a:rPr lang="en-US" sz="3200" b="1" i="1" smtClean="0">
                        <a:solidFill>
                          <a:srgbClr val="0070C0"/>
                        </a:solidFill>
                        <a:latin typeface="Cambria Math" panose="02040503050406030204" pitchFamily="18" charset="0"/>
                        <a:cs typeface="Arial" panose="020B0604020202020204" pitchFamily="34" charset="0"/>
                      </a:rPr>
                      <m:t>𝟗𝟕</m:t>
                    </m:r>
                    <m:r>
                      <a:rPr lang="en-US" sz="3200" b="1" i="1" smtClean="0">
                        <a:solidFill>
                          <a:srgbClr val="0070C0"/>
                        </a:solidFill>
                        <a:latin typeface="Cambria Math" panose="02040503050406030204" pitchFamily="18" charset="0"/>
                        <a:cs typeface="Arial" panose="020B0604020202020204" pitchFamily="34" charset="0"/>
                      </a:rPr>
                      <m:t>+</m:t>
                    </m:r>
                    <m:r>
                      <a:rPr lang="en-US" sz="3200" b="1" i="1" smtClean="0">
                        <a:solidFill>
                          <a:srgbClr val="0070C0"/>
                        </a:solidFill>
                        <a:latin typeface="Cambria Math" panose="02040503050406030204" pitchFamily="18" charset="0"/>
                        <a:cs typeface="Arial" panose="020B0604020202020204" pitchFamily="34" charset="0"/>
                      </a:rPr>
                      <m:t>𝟑𝟓</m:t>
                    </m:r>
                  </m:oMath>
                </a14:m>
                <a:endParaRPr lang="en-US" sz="3200" b="1">
                  <a:solidFill>
                    <a:srgbClr val="0070C0"/>
                  </a:solidFill>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088411" y="798319"/>
                <a:ext cx="9283232" cy="2308324"/>
              </a:xfrm>
              <a:prstGeom prst="rect">
                <a:avLst/>
              </a:prstGeom>
              <a:blipFill rotWithShape="0">
                <a:blip r:embed="rId5"/>
                <a:stretch>
                  <a:fillRect l="-1708"/>
                </a:stretch>
              </a:blipFill>
            </p:spPr>
            <p:txBody>
              <a:bodyPr/>
              <a:lstStyle/>
              <a:p>
                <a:r>
                  <a:rPr lang="en-US">
                    <a:noFill/>
                  </a:rPr>
                  <a:t> </a:t>
                </a:r>
              </a:p>
            </p:txBody>
          </p:sp>
        </mc:Fallback>
      </mc:AlternateContent>
      <p:sp>
        <p:nvSpPr>
          <p:cNvPr id="16" name="Rectangle 5"/>
          <p:cNvSpPr>
            <a:spLocks noChangeArrowheads="1"/>
          </p:cNvSpPr>
          <p:nvPr/>
        </p:nvSpPr>
        <p:spPr bwMode="auto">
          <a:xfrm>
            <a:off x="2654022" y="522887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2" name="Picture 21" descr="A picture containing toy, doll&#10;&#10;Description automatically generated">
            <a:extLst>
              <a:ext uri="{FF2B5EF4-FFF2-40B4-BE49-F238E27FC236}">
                <a16:creationId xmlns:a16="http://schemas.microsoft.com/office/drawing/2014/main" id="{92693E3D-CF4D-4CF8-A498-D5CBE51284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47266" y="1851820"/>
            <a:ext cx="3129488" cy="3226449"/>
          </a:xfrm>
          <a:prstGeom prst="rect">
            <a:avLst/>
          </a:prstGeom>
        </p:spPr>
      </p:pic>
      <p:pic>
        <p:nvPicPr>
          <p:cNvPr id="15" name="5 Minutes timer (Đồng hồ đếm ngược 5 phút)">
            <a:hlinkClick r:id="" action="ppaction://media"/>
            <a:extLst>
              <a:ext uri="{FF2B5EF4-FFF2-40B4-BE49-F238E27FC236}">
                <a16:creationId xmlns:a16="http://schemas.microsoft.com/office/drawing/2014/main" id="{1BA09549-F6A3-40BE-957A-2C8CCD8A720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052870" y="2756152"/>
            <a:ext cx="1183799" cy="665367"/>
          </a:xfrm>
          <a:prstGeom prst="rect">
            <a:avLst/>
          </a:prstGeom>
        </p:spPr>
      </p:pic>
    </p:spTree>
    <p:extLst>
      <p:ext uri="{BB962C8B-B14F-4D97-AF65-F5344CB8AC3E}">
        <p14:creationId xmlns:p14="http://schemas.microsoft.com/office/powerpoint/2010/main" val="2284150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72"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
                                        </p:tgtEl>
                                      </p:cBhvr>
                                    </p:cmd>
                                  </p:childTnLst>
                                </p:cTn>
                              </p:par>
                            </p:childTnLst>
                          </p:cTn>
                        </p:par>
                      </p:childTnLst>
                    </p:cTn>
                  </p:par>
                </p:childTnLst>
              </p:cTn>
              <p:nextCondLst>
                <p:cond evt="onClick" delay="0">
                  <p:tgtEl>
                    <p:spTgt spid="15"/>
                  </p:tgtEl>
                </p:cond>
              </p:nextCondLst>
            </p:seq>
            <p:video>
              <p:cMediaNode vol="80000">
                <p:cTn id="12" fill="hold" display="0">
                  <p:stCondLst>
                    <p:cond delay="indefinite"/>
                  </p:stCondLst>
                </p:cTn>
                <p:tgtEl>
                  <p:spTgt spid="15"/>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787325_Lab safety_AAS_v3" id="{898BC5E2-691B-4B41-A97D-F35AD4FFF20D}" vid="{295F60D3-032D-43CA-A300-E4752067AD50}"/>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04BA817-A03C-4EA3-86C4-6E42BD37F523}">
  <ds:schemaRefs>
    <ds:schemaRef ds:uri="http://schemas.microsoft.com/sharepoint/v3/contenttype/forms"/>
  </ds:schemaRefs>
</ds:datastoreItem>
</file>

<file path=customXml/itemProps3.xml><?xml version="1.0" encoding="utf-8"?>
<ds:datastoreItem xmlns:ds="http://schemas.openxmlformats.org/officeDocument/2006/customXml" ds:itemID="{D0096A91-93C8-4C7A-BF68-944591874A6D}">
  <ds:schemaRefs>
    <ds:schemaRef ds:uri="http://purl.org/dc/terms/"/>
    <ds:schemaRef ds:uri="71af3243-3dd4-4a8d-8c0d-dd76da1f02a5"/>
    <ds:schemaRef ds:uri="http://schemas.microsoft.com/office/infopath/2007/PartnerControls"/>
    <ds:schemaRef ds:uri="http://purl.org/dc/dcmitype/"/>
    <ds:schemaRef ds:uri="http://schemas.microsoft.com/office/2006/documentManagement/types"/>
    <ds:schemaRef ds:uri="16c05727-aa75-4e4a-9b5f-8a80a1165891"/>
    <ds:schemaRef ds:uri="http://purl.org/dc/elements/1.1/"/>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Lab safety</Template>
  <TotalTime>787</TotalTime>
  <Words>854</Words>
  <Application>Microsoft Office PowerPoint</Application>
  <PresentationFormat>Widescreen</PresentationFormat>
  <Paragraphs>133</Paragraphs>
  <Slides>27</Slides>
  <Notes>9</Notes>
  <HiddenSlides>0</HiddenSlides>
  <MMClips>11</MMClips>
  <ScaleCrop>false</ScaleCrop>
  <HeadingPairs>
    <vt:vector size="8" baseType="variant">
      <vt:variant>
        <vt:lpstr>Fonts Used</vt:lpstr>
      </vt:variant>
      <vt:variant>
        <vt:i4>7</vt:i4>
      </vt:variant>
      <vt:variant>
        <vt:lpstr>Theme</vt:lpstr>
      </vt:variant>
      <vt:variant>
        <vt:i4>4</vt:i4>
      </vt:variant>
      <vt:variant>
        <vt:lpstr>Embedded OLE Servers</vt:lpstr>
      </vt:variant>
      <vt:variant>
        <vt:i4>1</vt:i4>
      </vt:variant>
      <vt:variant>
        <vt:lpstr>Slide Titles</vt:lpstr>
      </vt:variant>
      <vt:variant>
        <vt:i4>27</vt:i4>
      </vt:variant>
    </vt:vector>
  </HeadingPairs>
  <TitlesOfParts>
    <vt:vector size="39" baseType="lpstr">
      <vt:lpstr>Arial</vt:lpstr>
      <vt:lpstr>Calibri</vt:lpstr>
      <vt:lpstr>Calibri Light</vt:lpstr>
      <vt:lpstr>Cambria Math</vt:lpstr>
      <vt:lpstr>Rockwell</vt:lpstr>
      <vt:lpstr>Tahoma</vt:lpstr>
      <vt:lpstr>Times New Roman</vt:lpstr>
      <vt:lpstr>Office Theme</vt:lpstr>
      <vt:lpstr>1_Office Theme</vt:lpstr>
      <vt:lpstr>2_Office Theme</vt:lpstr>
      <vt:lpstr>3_Office Theme</vt:lpstr>
      <vt:lpstr>Equation</vt:lpstr>
      <vt:lpstr> Phép cộng, phép trừ các số tự nhiên.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Remember… Safety First!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Lê Hải</dc:creator>
  <cp:lastModifiedBy>May01</cp:lastModifiedBy>
  <cp:revision>57</cp:revision>
  <dcterms:created xsi:type="dcterms:W3CDTF">2021-06-07T13:44:30Z</dcterms:created>
  <dcterms:modified xsi:type="dcterms:W3CDTF">2024-03-13T07:47:20Z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