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74" r:id="rId6"/>
    <p:sldId id="369" r:id="rId7"/>
    <p:sldId id="257" r:id="rId8"/>
    <p:sldId id="258" r:id="rId9"/>
    <p:sldId id="264" r:id="rId10"/>
    <p:sldId id="377" r:id="rId11"/>
    <p:sldId id="376" r:id="rId12"/>
    <p:sldId id="283" r:id="rId13"/>
    <p:sldId id="267" r:id="rId14"/>
    <p:sldId id="359" r:id="rId15"/>
    <p:sldId id="362" r:id="rId16"/>
    <p:sldId id="360" r:id="rId17"/>
    <p:sldId id="355" r:id="rId18"/>
    <p:sldId id="364" r:id="rId19"/>
    <p:sldId id="363" r:id="rId20"/>
    <p:sldId id="270" r:id="rId21"/>
    <p:sldId id="372" r:id="rId22"/>
    <p:sldId id="373" r:id="rId23"/>
    <p:sldId id="371" r:id="rId24"/>
    <p:sldId id="378" r:id="rId25"/>
    <p:sldId id="38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15142A"/>
    <a:srgbClr val="0C0D0E"/>
    <a:srgbClr val="FAED3B"/>
    <a:srgbClr val="70AD47"/>
    <a:srgbClr val="A7FDFF"/>
    <a:srgbClr val="3CDFE6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416067" y="1103300"/>
            <a:ext cx="7360000" cy="4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‐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91200" y="533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128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>
            <a:off x="5349365" y="5700800"/>
            <a:ext cx="1493273" cy="122867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01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wisc-online.com/assetrepository/viewasset?id=1508" TargetMode="External"/><Relationship Id="rId10" Type="http://schemas.openxmlformats.org/officeDocument/2006/relationships/image" Target="../media/image31.sv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526840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3193262" y="3618194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hiệu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là tích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…..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  <m:acc>
                          <m:accPr>
                            <m:chr m:val="̀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ư</m:t>
                            </m:r>
                          </m:e>
                        </m:acc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ô ́</m:t>
                        </m:r>
                      </m:lim>
                    </m:limLow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với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mũ.</a:t>
                </a:r>
              </a:p>
              <a:p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ước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blipFill>
                <a:blip r:embed="rId2"/>
                <a:stretch>
                  <a:fillRect l="-1668" t="-2991" b="-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09" y="-3641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733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là :</a:t>
                </a:r>
                <a:endParaRPr lang="en-US" sz="3733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blipFill>
                <a:blip r:embed="rId2"/>
                <a:stretch>
                  <a:fillRect b="-12963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 i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lũy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của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  <a:blipFill>
                <a:blip r:embed="rId5"/>
                <a:stretch>
                  <a:fillRect l="-3014" r="-904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9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/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Ví dụ 1:</a:t>
                </a:r>
              </a:p>
              <a:p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biết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chúng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;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blipFill>
                <a:blip r:embed="rId2"/>
                <a:stretch>
                  <a:fillRect l="-1297" t="-383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CA1EC4F-37C0-4953-A48B-1DA9DE58A0FE}"/>
              </a:ext>
            </a:extLst>
          </p:cNvPr>
          <p:cNvSpPr/>
          <p:nvPr/>
        </p:nvSpPr>
        <p:spPr>
          <a:xfrm>
            <a:off x="4217604" y="1948775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4C9C4-504E-441B-8A6C-F988AF1437CF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3506643" y="2450189"/>
            <a:ext cx="1031878" cy="16823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/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blipFill>
                <a:blip r:embed="rId3"/>
                <a:stretch>
                  <a:fillRect l="-3931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8F83678-EDA3-46C0-BFE4-16C723497BC3}"/>
              </a:ext>
            </a:extLst>
          </p:cNvPr>
          <p:cNvSpPr/>
          <p:nvPr/>
        </p:nvSpPr>
        <p:spPr>
          <a:xfrm>
            <a:off x="7876160" y="2029761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842B7F-0FEB-4572-BDA9-5FFAEAC002CB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876159" y="2531175"/>
            <a:ext cx="320918" cy="1999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/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blipFill>
                <a:blip r:embed="rId4"/>
                <a:stretch>
                  <a:fillRect l="-3060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45BEC-3EC1-494D-B455-E666E19A0D15}"/>
              </a:ext>
            </a:extLst>
          </p:cNvPr>
          <p:cNvGrpSpPr/>
          <p:nvPr/>
        </p:nvGrpSpPr>
        <p:grpSpPr>
          <a:xfrm rot="19823548">
            <a:off x="11692721" y="-3059426"/>
            <a:ext cx="3136324" cy="8030311"/>
            <a:chOff x="9055676" y="0"/>
            <a:chExt cx="3136324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191510-FF92-4BA8-866C-B0FE5161BC7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C159DF-9C00-4DE2-ACE8-156B2A5C6AA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B3A4E-4012-4A01-88B7-805AD3FBC2D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0D1FD7-D052-4170-9E5E-AF25B6F2C42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70529F-5B25-44BB-8680-C3B1F08B644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BB4C75-3ACA-420D-88A1-9FDC854271DE}"/>
              </a:ext>
            </a:extLst>
          </p:cNvPr>
          <p:cNvGrpSpPr/>
          <p:nvPr/>
        </p:nvGrpSpPr>
        <p:grpSpPr>
          <a:xfrm>
            <a:off x="256798" y="106237"/>
            <a:ext cx="834555" cy="912211"/>
            <a:chOff x="321295" y="223257"/>
            <a:chExt cx="834555" cy="912211"/>
          </a:xfrm>
        </p:grpSpPr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4E3DF6CC-C86A-48FA-A141-D7D24EBB3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F0F12E0-9003-4529-8B0D-E8378C403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105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/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/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B48D4-AD7B-4BEC-BC7E-CA90769827B4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0F108A-68E9-4C08-943F-587F6006584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785BCA-5FBC-457C-AB07-F33EE9B79CD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1A546F-780B-4BAE-815B-31F77508984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C3EA76-01E6-4EED-B5E5-A6E67CFC51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8E1DB3-B5D7-436B-AC84-E1CEEEE33A2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6280297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38" indent="-514338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38" indent="-514338">
                  <a:buAutoNum type="alphaLcParenR"/>
                </a:pPr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3 . 3 . 3 . 3 . 3 . 3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  <a:blipFill>
                <a:blip r:embed="rId2"/>
                <a:stretch>
                  <a:fillRect l="-2094" t="-4405" r="-19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1295" y="2540875"/>
            <a:ext cx="4670945" cy="20289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204468" y="251456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/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28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bảy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sáu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216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blipFill>
                <a:blip r:embed="rId3"/>
                <a:stretch>
                  <a:fillRect t="-154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A6A149F-1316-42C4-ADEB-E5B49CFD177A}"/>
              </a:ext>
            </a:extLst>
          </p:cNvPr>
          <p:cNvGrpSpPr/>
          <p:nvPr/>
        </p:nvGrpSpPr>
        <p:grpSpPr>
          <a:xfrm>
            <a:off x="321295" y="81017"/>
            <a:ext cx="834555" cy="912211"/>
            <a:chOff x="321295" y="223257"/>
            <a:chExt cx="834555" cy="912211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DE3E2999-4D49-42DF-B963-8F72CEE4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E4ECF3-CC48-483D-AC0B-8A258811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198374-D10E-4983-986C-8407724D1ABB}"/>
              </a:ext>
            </a:extLst>
          </p:cNvPr>
          <p:cNvGrpSpPr/>
          <p:nvPr/>
        </p:nvGrpSpPr>
        <p:grpSpPr>
          <a:xfrm>
            <a:off x="6279351" y="-9011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B4991B65-76D7-4991-B7C5-B61C8189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D0FF82-3CB3-4ED1-8529-086E2DF8B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/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blipFill>
                <a:blip r:embed="rId7"/>
                <a:stretch>
                  <a:fillRect l="-2740" t="-5970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78ABD6B-E07E-4849-B357-09A66A858FDD}"/>
              </a:ext>
            </a:extLst>
          </p:cNvPr>
          <p:cNvSpPr/>
          <p:nvPr/>
        </p:nvSpPr>
        <p:spPr>
          <a:xfrm>
            <a:off x="7135697" y="44880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7" grpId="0" animBg="1"/>
      <p:bldP spid="54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996512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/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Tính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133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  <a:defRPr/>
                </a:pPr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  <a:blipFill>
                <a:blip r:embed="rId2"/>
                <a:stretch>
                  <a:fillRect l="-2685" t="-5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/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320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1000000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blipFill>
                <a:blip r:embed="rId3"/>
                <a:stretch>
                  <a:fillRect l="-846" t="-5825" b="-9223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B2401AC-BD10-490E-9ED4-45520F2C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36" y="1534020"/>
            <a:ext cx="4450550" cy="23640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B448D0-5649-42D0-8F03-5099B66B3FC6}"/>
              </a:ext>
            </a:extLst>
          </p:cNvPr>
          <p:cNvSpPr txBox="1"/>
          <p:nvPr/>
        </p:nvSpPr>
        <p:spPr>
          <a:xfrm>
            <a:off x="894195" y="389217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3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CFAC61-0671-4A92-BD98-913269DF79FE}"/>
              </a:ext>
            </a:extLst>
          </p:cNvPr>
          <p:cNvSpPr txBox="1"/>
          <p:nvPr/>
        </p:nvSpPr>
        <p:spPr>
          <a:xfrm>
            <a:off x="6950309" y="295569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4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411895-6977-48FE-AF93-ACE94201F901}"/>
              </a:ext>
            </a:extLst>
          </p:cNvPr>
          <p:cNvSpPr/>
          <p:nvPr/>
        </p:nvSpPr>
        <p:spPr>
          <a:xfrm>
            <a:off x="5987715" y="1005735"/>
            <a:ext cx="5936873" cy="15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/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en-US" sz="3200" b="0" i="1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blipFill>
                <a:blip r:embed="rId5"/>
                <a:stretch>
                  <a:fillRect l="-952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AE0FB-4104-45BF-B3FC-E71025A0400E}"/>
              </a:ext>
            </a:extLst>
          </p:cNvPr>
          <p:cNvGrpSpPr/>
          <p:nvPr/>
        </p:nvGrpSpPr>
        <p:grpSpPr>
          <a:xfrm>
            <a:off x="59640" y="161816"/>
            <a:ext cx="834555" cy="912211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3D2D56B-6981-4F09-BE8B-1528B9FCD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CD88C3-8D73-4F3D-A92F-2CD409A87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7B9D0C-7FD1-414C-AE96-8D4070AC0454}"/>
              </a:ext>
            </a:extLst>
          </p:cNvPr>
          <p:cNvGrpSpPr/>
          <p:nvPr/>
        </p:nvGrpSpPr>
        <p:grpSpPr>
          <a:xfrm>
            <a:off x="6120235" y="93524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FB89660F-8EB9-4CD4-8E21-04F6D5763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FFD02D-09C7-4615-BC5F-5DB89A234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BAD622-3F2C-45C5-A1CF-F8C6B33F3729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B666C-6742-4D28-A5F3-ACC266E1AB7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5F739-D944-4035-82ED-84A28466CB9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42B14-1E01-4D31-A921-31D19CA41E8B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AAD759-AD37-4FDB-AE10-412D2C51E87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60A43-9D52-4171-AF60-9CA4DBE2F1A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2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/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25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blipFill>
                <a:blip r:embed="rId2"/>
                <a:stretch>
                  <a:fillRect l="-69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F4A31A46-FCDF-46EB-B5AC-CD4A9409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51" y="681168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9FD214-4DD8-48AA-8CBE-1186667BE609}"/>
              </a:ext>
            </a:extLst>
          </p:cNvPr>
          <p:cNvGrpSpPr/>
          <p:nvPr/>
        </p:nvGrpSpPr>
        <p:grpSpPr>
          <a:xfrm>
            <a:off x="236697" y="119390"/>
            <a:ext cx="1448428" cy="1439313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0B7AAD1-CC92-4592-8FF8-FC4E50102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A460FF-B131-4840-9C0B-C3CC2A43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pic>
        <p:nvPicPr>
          <p:cNvPr id="14" name="Graphic 13" descr="Clipboard">
            <a:extLst>
              <a:ext uri="{FF2B5EF4-FFF2-40B4-BE49-F238E27FC236}">
                <a16:creationId xmlns:a16="http://schemas.microsoft.com/office/drawing/2014/main" id="{DE95AAC4-618A-4BF6-AC75-8ADB8FDC4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31394">
            <a:off x="869972" y="3775944"/>
            <a:ext cx="2532753" cy="2532753"/>
          </a:xfrm>
          <a:prstGeom prst="rect">
            <a:avLst/>
          </a:prstGeom>
        </p:spPr>
      </p:pic>
      <p:pic>
        <p:nvPicPr>
          <p:cNvPr id="18" name="Graphic 17" descr="Pencil">
            <a:extLst>
              <a:ext uri="{FF2B5EF4-FFF2-40B4-BE49-F238E27FC236}">
                <a16:creationId xmlns:a16="http://schemas.microsoft.com/office/drawing/2014/main" id="{0471815F-B373-4EED-B3AD-32742328C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56592" y="4049225"/>
            <a:ext cx="1488402" cy="14884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672729-2AD8-42C8-A07B-601BCD73A9C0}"/>
              </a:ext>
            </a:extLst>
          </p:cNvPr>
          <p:cNvSpPr/>
          <p:nvPr/>
        </p:nvSpPr>
        <p:spPr>
          <a:xfrm>
            <a:off x="1780884" y="435318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359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589834" y="952444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có: 5.5.5.5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9.9.9.9.9.9.9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có : 5.5.5.5.5.5.5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i="1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a.a.a.a.a.a.a.a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F07E9F3-DB46-410F-8BA1-F48B2C14BA5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D714F616-1566-4DD9-A189-8E2DAAD0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08A16C-8563-40CD-9B0F-49C74C67B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1D74B6-6258-4817-96CF-B9B01C5A84DE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08979-4501-4A03-A145-8C864DBD4D96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3D07D2-2374-45AA-8B0A-956B8011EA0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B2B6A1-421B-491B-95FC-7C15768BB8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739881-E78E-4778-B208-4B6D3771DDE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6A3D8C-3520-4A95-813A-CD969601B13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10266" y="292208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62484" y="3122192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649748" y="981955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blipFill>
                <a:blip r:embed="rId7"/>
                <a:stretch>
                  <a:fillRect b="-315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7D6D407-E620-481D-92BE-B96C10A1BC3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2CEE8AF4-DD4C-4EFB-9E64-958FE62DD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059D8F-AD27-43D2-91C9-C15A2DFCD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4A0931-1188-4FCE-A910-EAC159530AD9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4D74E6-D976-4662-A1A9-9DF16E7E954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26FBEE-D63B-4CD3-8E87-C7BF154BA14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A4E1C2-ED0F-4167-BF7A-E5487A4F048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BAE80-9476-4B8E-B886-62EC4F8AA94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F38DD9-A3DF-4CAF-BD60-94C2F2C28E6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17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17563-0A68-42EA-8385-488C6C0F8008}"/>
              </a:ext>
            </a:extLst>
          </p:cNvPr>
          <p:cNvSpPr/>
          <p:nvPr/>
        </p:nvSpPr>
        <p:spPr>
          <a:xfrm>
            <a:off x="1032534" y="1228397"/>
            <a:ext cx="9301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theo nhóm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được 1 bộ thẻ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HS được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4513" indent="-1545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nào có thẻ Start là được đi trước. Trong mỗi thẻ sẽ 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trong nhóm sẽ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ra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đặt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Lần lượt như vậy cho đến thẻ cuối cùng có chữ Finish.</a:t>
            </a:r>
          </a:p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Nhóm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sẽ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69126-E1F9-49F8-8B6A-11EF4E9B6B76}"/>
              </a:ext>
            </a:extLst>
          </p:cNvPr>
          <p:cNvSpPr/>
          <p:nvPr/>
        </p:nvSpPr>
        <p:spPr>
          <a:xfrm>
            <a:off x="3359689" y="160382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 CHƠI DOMINO</a:t>
            </a:r>
          </a:p>
        </p:txBody>
      </p: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59235F3-30F4-4E7E-B92F-821BC5162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31" y="-261303"/>
            <a:ext cx="2057188" cy="20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172" y="1744022"/>
            <a:ext cx="11416345" cy="12551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05157" y="26118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endParaRPr lang="en-US" sz="4800" dirty="0"/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DBD4C3A3-30C6-4282-8B83-196ECD546E56}"/>
              </a:ext>
            </a:extLst>
          </p:cNvPr>
          <p:cNvSpPr txBox="1">
            <a:spLocks/>
          </p:cNvSpPr>
          <p:nvPr/>
        </p:nvSpPr>
        <p:spPr>
          <a:xfrm>
            <a:off x="-692106" y="3355284"/>
            <a:ext cx="11416345" cy="63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517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7889" y="624997"/>
            <a:ext cx="2320056" cy="678608"/>
          </a:xfrm>
        </p:spPr>
        <p:txBody>
          <a:bodyPr/>
          <a:lstStyle/>
          <a:p>
            <a:pPr marL="50799" indent="0">
              <a:buNone/>
            </a:pP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428471"/>
            <a:ext cx="4610980" cy="115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09207" y="3185926"/>
            <a:ext cx="4798276" cy="120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56" y="5007051"/>
            <a:ext cx="4601923" cy="118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13569" y="2105439"/>
            <a:ext cx="4569783" cy="12334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89EBBF-3ECD-49F7-8C32-15B438DF58D7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F08C2B-C754-44CF-A09B-B3E449301469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F92AE0-951E-44CF-B050-189E8AC8A62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91B8B1-0BD8-408B-9455-1527C2D655E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84722E-434D-4DB9-B657-CE368DF1ED8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46DB82-1C77-4099-B5E5-CC2625BCDFD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77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57852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Shape 267">
            <a:extLst>
              <a:ext uri="{FF2B5EF4-FFF2-40B4-BE49-F238E27FC236}">
                <a16:creationId xmlns:a16="http://schemas.microsoft.com/office/drawing/2014/main" id="{D6E7C7C5-16B0-4485-A602-890F818E431C}"/>
              </a:ext>
            </a:extLst>
          </p:cNvPr>
          <p:cNvSpPr/>
          <p:nvPr/>
        </p:nvSpPr>
        <p:spPr>
          <a:xfrm>
            <a:off x="4343742" y="1450431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24 SGK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3B3B1ED5-E459-4849-B513-520F68C59242}"/>
              </a:ext>
            </a:extLst>
          </p:cNvPr>
          <p:cNvSpPr/>
          <p:nvPr/>
        </p:nvSpPr>
        <p:spPr>
          <a:xfrm>
            <a:off x="1022027" y="1575857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nội dung bài học trong SGK. </a:t>
            </a:r>
            <a:r>
              <a:rPr lang="nl-NL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(lưu ý phần màu xanh lá) 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9" name="Shape 269">
            <a:extLst>
              <a:ext uri="{FF2B5EF4-FFF2-40B4-BE49-F238E27FC236}">
                <a16:creationId xmlns:a16="http://schemas.microsoft.com/office/drawing/2014/main" id="{3ECFF3A0-63AF-49A0-9964-B3DACE497DAF}"/>
              </a:ext>
            </a:extLst>
          </p:cNvPr>
          <p:cNvSpPr/>
          <p:nvPr/>
        </p:nvSpPr>
        <p:spPr>
          <a:xfrm>
            <a:off x="7934745" y="1324308"/>
            <a:ext cx="4078586" cy="4131264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226872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78" y="445701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Have a </a:t>
            </a: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nice day!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7" y="2983407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7590" y="18485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0C97C-02BA-4115-807B-946229CF77B1}"/>
              </a:ext>
            </a:extLst>
          </p:cNvPr>
          <p:cNvSpPr txBox="1"/>
          <p:nvPr/>
        </p:nvSpPr>
        <p:spPr>
          <a:xfrm rot="18829811">
            <a:off x="-535389" y="744585"/>
            <a:ext cx="372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 HIÊU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3095541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976162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489521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52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2F6ECD-05D7-45A9-9AD3-13EC97B4AE66}"/>
              </a:ext>
            </a:extLst>
          </p:cNvPr>
          <p:cNvSpPr txBox="1"/>
          <p:nvPr/>
        </p:nvSpPr>
        <p:spPr>
          <a:xfrm>
            <a:off x="244204" y="777999"/>
            <a:ext cx="93569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E.coli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A4C477-708C-4EFB-8F06-883506F2166E}"/>
              </a:ext>
            </a:extLst>
          </p:cNvPr>
          <p:cNvCxnSpPr/>
          <p:nvPr/>
        </p:nvCxnSpPr>
        <p:spPr>
          <a:xfrm>
            <a:off x="1682717" y="1908168"/>
            <a:ext cx="1595903" cy="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900F41-0578-42C3-96DE-2A7A5975EF97}"/>
              </a:ext>
            </a:extLst>
          </p:cNvPr>
          <p:cNvCxnSpPr/>
          <p:nvPr/>
        </p:nvCxnSpPr>
        <p:spPr>
          <a:xfrm>
            <a:off x="3916695" y="1916743"/>
            <a:ext cx="16609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151363D-F29D-4BB1-B850-63766302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51" y="2986282"/>
            <a:ext cx="3907267" cy="3943445"/>
          </a:xfrm>
          <a:prstGeom prst="rect">
            <a:avLst/>
          </a:prstGeom>
        </p:spPr>
      </p:pic>
      <p:sp>
        <p:nvSpPr>
          <p:cNvPr id="33" name="Cloud Callout 19">
            <a:extLst>
              <a:ext uri="{FF2B5EF4-FFF2-40B4-BE49-F238E27FC236}">
                <a16:creationId xmlns:a16="http://schemas.microsoft.com/office/drawing/2014/main" id="{A4F0331B-0A20-4988-9E30-F07503BC28D8}"/>
              </a:ext>
            </a:extLst>
          </p:cNvPr>
          <p:cNvSpPr/>
          <p:nvPr/>
        </p:nvSpPr>
        <p:spPr>
          <a:xfrm>
            <a:off x="83518" y="2655054"/>
            <a:ext cx="7656232" cy="3728202"/>
          </a:xfrm>
          <a:prstGeom prst="cloudCallout">
            <a:avLst>
              <a:gd name="adj1" fmla="val 57542"/>
              <a:gd name="adj2" fmla="val -8881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coli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D19CCE-E784-4E1A-9E50-E223126B171C}"/>
              </a:ext>
            </a:extLst>
          </p:cNvPr>
          <p:cNvSpPr/>
          <p:nvPr/>
        </p:nvSpPr>
        <p:spPr>
          <a:xfrm>
            <a:off x="3556998" y="2085772"/>
            <a:ext cx="7043224" cy="5027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10-NXB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2010)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04086-B73A-4FA6-9CE4-DA0C2F6AE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1897"/>
              </p:ext>
            </p:extLst>
          </p:nvPr>
        </p:nvGraphicFramePr>
        <p:xfrm>
          <a:off x="2703267" y="1313785"/>
          <a:ext cx="6890657" cy="5331766"/>
        </p:xfrm>
        <a:graphic>
          <a:graphicData uri="http://schemas.openxmlformats.org/drawingml/2006/table">
            <a:tbl>
              <a:tblPr firstRow="1" bandRow="1"/>
              <a:tblGrid>
                <a:gridCol w="2664686">
                  <a:extLst>
                    <a:ext uri="{9D8B030D-6E8A-4147-A177-3AD203B41FA5}">
                      <a16:colId xmlns:a16="http://schemas.microsoft.com/office/drawing/2014/main" val="569411392"/>
                    </a:ext>
                  </a:extLst>
                </a:gridCol>
                <a:gridCol w="4225971">
                  <a:extLst>
                    <a:ext uri="{9D8B030D-6E8A-4147-A177-3AD203B41FA5}">
                      <a16:colId xmlns:a16="http://schemas.microsoft.com/office/drawing/2014/main" val="1391870984"/>
                    </a:ext>
                  </a:extLst>
                </a:gridCol>
              </a:tblGrid>
              <a:tr h="724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con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khuẩn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86563"/>
                  </a:ext>
                </a:extLst>
              </a:tr>
              <a:tr h="7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4466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Phút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2391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40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59440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60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878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80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0519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100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48401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574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5D348DE-A3B9-479A-B47D-FE05FC15FE2C}"/>
              </a:ext>
            </a:extLst>
          </p:cNvPr>
          <p:cNvSpPr/>
          <p:nvPr/>
        </p:nvSpPr>
        <p:spPr>
          <a:xfrm>
            <a:off x="5866750" y="2816954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04957-D14D-4F12-9370-8297AF8B8516}"/>
              </a:ext>
            </a:extLst>
          </p:cNvPr>
          <p:cNvSpPr/>
          <p:nvPr/>
        </p:nvSpPr>
        <p:spPr>
          <a:xfrm>
            <a:off x="5904850" y="342431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DBE6D-8DAB-4D10-A478-12B5F819F62A}"/>
              </a:ext>
            </a:extLst>
          </p:cNvPr>
          <p:cNvSpPr/>
          <p:nvPr/>
        </p:nvSpPr>
        <p:spPr>
          <a:xfrm>
            <a:off x="5814785" y="409003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60F382-F700-436D-A223-E685E17A679F}"/>
              </a:ext>
            </a:extLst>
          </p:cNvPr>
          <p:cNvSpPr/>
          <p:nvPr/>
        </p:nvSpPr>
        <p:spPr>
          <a:xfrm>
            <a:off x="5814785" y="475575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3013BF-9BA6-4562-BFEE-B79504ABF11B}"/>
              </a:ext>
            </a:extLst>
          </p:cNvPr>
          <p:cNvSpPr/>
          <p:nvPr/>
        </p:nvSpPr>
        <p:spPr>
          <a:xfrm>
            <a:off x="5901869" y="5380557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6E870-9DFD-4C03-B521-4DC6C66C48CF}"/>
              </a:ext>
            </a:extLst>
          </p:cNvPr>
          <p:cNvSpPr/>
          <p:nvPr/>
        </p:nvSpPr>
        <p:spPr>
          <a:xfrm>
            <a:off x="5923230" y="6030511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2.2.2.2.2.2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0409F-B2BA-4DAE-9BB0-F6E8C0038BDE}"/>
              </a:ext>
            </a:extLst>
          </p:cNvPr>
          <p:cNvGrpSpPr/>
          <p:nvPr/>
        </p:nvGrpSpPr>
        <p:grpSpPr>
          <a:xfrm>
            <a:off x="315750" y="91281"/>
            <a:ext cx="2628255" cy="2888492"/>
            <a:chOff x="244715" y="2046310"/>
            <a:chExt cx="2628255" cy="28884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72BB62-862F-4FFD-89F1-37BC35CBEA2C}"/>
                </a:ext>
              </a:extLst>
            </p:cNvPr>
            <p:cNvSpPr/>
            <p:nvPr/>
          </p:nvSpPr>
          <p:spPr>
            <a:xfrm>
              <a:off x="244715" y="2046310"/>
              <a:ext cx="2628255" cy="288849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0FA98-C813-4826-82A8-D27230F7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" y="2228622"/>
              <a:ext cx="2082307" cy="208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6" y="53180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45047" y="316742"/>
            <a:ext cx="8194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+ 2 + 2 + 2 + 2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359A5-B160-478D-BF1A-5C41B5050B54}"/>
              </a:ext>
            </a:extLst>
          </p:cNvPr>
          <p:cNvSpPr txBox="1"/>
          <p:nvPr/>
        </p:nvSpPr>
        <p:spPr>
          <a:xfrm>
            <a:off x="8753751" y="809185"/>
            <a:ext cx="1281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</p:txBody>
      </p:sp>
      <p:pic>
        <p:nvPicPr>
          <p:cNvPr id="23" name="!!3" descr="Wondering | Grappige gezichten, Smiley, Grappige plaatjes">
            <a:extLst>
              <a:ext uri="{FF2B5EF4-FFF2-40B4-BE49-F238E27FC236}">
                <a16:creationId xmlns:a16="http://schemas.microsoft.com/office/drawing/2014/main" id="{80DC4F4A-62A3-41D7-B2D7-EE303F0B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50" y="262493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Callout 5">
            <a:extLst>
              <a:ext uri="{FF2B5EF4-FFF2-40B4-BE49-F238E27FC236}">
                <a16:creationId xmlns:a16="http://schemas.microsoft.com/office/drawing/2014/main" id="{697B12B4-C8CC-47C6-BAE5-9F01DE3B4225}"/>
              </a:ext>
            </a:extLst>
          </p:cNvPr>
          <p:cNvSpPr/>
          <p:nvPr/>
        </p:nvSpPr>
        <p:spPr>
          <a:xfrm>
            <a:off x="315103" y="3045319"/>
            <a:ext cx="8310680" cy="3123802"/>
          </a:xfrm>
          <a:prstGeom prst="cloudCallout">
            <a:avLst>
              <a:gd name="adj1" fmla="val 53972"/>
              <a:gd name="adj2" fmla="val -37083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2.2.2.2.2.2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424862" y="472759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124005" y="1792843"/>
            <a:ext cx="95166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C1-B5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TỰ NHIÊN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6096000" y="4828700"/>
            <a:ext cx="23792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1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grpSp>
        <p:nvGrpSpPr>
          <p:cNvPr id="13" name="Google Shape;364;p20">
            <a:extLst>
              <a:ext uri="{FF2B5EF4-FFF2-40B4-BE49-F238E27FC236}">
                <a16:creationId xmlns:a16="http://schemas.microsoft.com/office/drawing/2014/main" id="{FB72085F-CEB1-47D9-9197-78614483FB17}"/>
              </a:ext>
            </a:extLst>
          </p:cNvPr>
          <p:cNvGrpSpPr/>
          <p:nvPr/>
        </p:nvGrpSpPr>
        <p:grpSpPr>
          <a:xfrm>
            <a:off x="1963449" y="2842180"/>
            <a:ext cx="2480795" cy="1490903"/>
            <a:chOff x="4063785" y="2551463"/>
            <a:chExt cx="1057315" cy="996768"/>
          </a:xfrm>
        </p:grpSpPr>
        <p:sp>
          <p:nvSpPr>
            <p:cNvPr id="16" name="Google Shape;365;p20">
              <a:extLst>
                <a:ext uri="{FF2B5EF4-FFF2-40B4-BE49-F238E27FC236}">
                  <a16:creationId xmlns:a16="http://schemas.microsoft.com/office/drawing/2014/main" id="{9B5811CB-D1A7-4075-9AF8-E77E0887AA43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Mục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tiêu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học</a:t>
              </a:r>
              <a:endParaRPr lang="e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7" name="Google Shape;366;p20">
              <a:extLst>
                <a:ext uri="{FF2B5EF4-FFF2-40B4-BE49-F238E27FC236}">
                  <a16:creationId xmlns:a16="http://schemas.microsoft.com/office/drawing/2014/main" id="{C208AD0F-800D-4AF6-A549-DED625686BD8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1" name="Google Shape;399;p20">
            <a:extLst>
              <a:ext uri="{FF2B5EF4-FFF2-40B4-BE49-F238E27FC236}">
                <a16:creationId xmlns:a16="http://schemas.microsoft.com/office/drawing/2014/main" id="{3039852F-A609-46A2-BFAF-5F79DCC79CB4}"/>
              </a:ext>
            </a:extLst>
          </p:cNvPr>
          <p:cNvSpPr/>
          <p:nvPr/>
        </p:nvSpPr>
        <p:spPr>
          <a:xfrm rot="16200000" flipH="1" flipV="1">
            <a:off x="2674302" y="198064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E92C7-4E65-451F-A88D-AC3FCB2F161B}"/>
              </a:ext>
            </a:extLst>
          </p:cNvPr>
          <p:cNvGrpSpPr/>
          <p:nvPr/>
        </p:nvGrpSpPr>
        <p:grpSpPr>
          <a:xfrm>
            <a:off x="4307303" y="5043828"/>
            <a:ext cx="5437769" cy="1655762"/>
            <a:chOff x="1465127" y="4580206"/>
            <a:chExt cx="5437769" cy="1655762"/>
          </a:xfrm>
        </p:grpSpPr>
        <p:sp>
          <p:nvSpPr>
            <p:cNvPr id="24" name="Google Shape;374;p20">
              <a:extLst>
                <a:ext uri="{FF2B5EF4-FFF2-40B4-BE49-F238E27FC236}">
                  <a16:creationId xmlns:a16="http://schemas.microsoft.com/office/drawing/2014/main" id="{AF4CC176-7B0C-4DD8-8A2F-C94670D7365C}"/>
                </a:ext>
              </a:extLst>
            </p:cNvPr>
            <p:cNvSpPr/>
            <p:nvPr/>
          </p:nvSpPr>
          <p:spPr>
            <a:xfrm>
              <a:off x="1853931" y="4672700"/>
              <a:ext cx="4940196" cy="1312319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3" name="Google Shape;375;p20">
              <a:extLst>
                <a:ext uri="{FF2B5EF4-FFF2-40B4-BE49-F238E27FC236}">
                  <a16:creationId xmlns:a16="http://schemas.microsoft.com/office/drawing/2014/main" id="{4E31B2C9-F597-49C8-8F9C-6F64AA6ADB5A}"/>
                </a:ext>
              </a:extLst>
            </p:cNvPr>
            <p:cNvSpPr/>
            <p:nvPr/>
          </p:nvSpPr>
          <p:spPr>
            <a:xfrm>
              <a:off x="1465127" y="4580206"/>
              <a:ext cx="5437769" cy="1655762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3C3E2-5BDA-48BA-8C69-6B187F74C353}"/>
              </a:ext>
            </a:extLst>
          </p:cNvPr>
          <p:cNvGrpSpPr/>
          <p:nvPr/>
        </p:nvGrpSpPr>
        <p:grpSpPr>
          <a:xfrm>
            <a:off x="429893" y="142398"/>
            <a:ext cx="5828150" cy="1655762"/>
            <a:chOff x="267850" y="1923685"/>
            <a:chExt cx="5828150" cy="1655762"/>
          </a:xfrm>
        </p:grpSpPr>
        <p:sp>
          <p:nvSpPr>
            <p:cNvPr id="27" name="Google Shape;395;p20">
              <a:extLst>
                <a:ext uri="{FF2B5EF4-FFF2-40B4-BE49-F238E27FC236}">
                  <a16:creationId xmlns:a16="http://schemas.microsoft.com/office/drawing/2014/main" id="{ABB9E54B-20B9-4234-8BCE-B95B6CC55C76}"/>
                </a:ext>
              </a:extLst>
            </p:cNvPr>
            <p:cNvSpPr/>
            <p:nvPr/>
          </p:nvSpPr>
          <p:spPr>
            <a:xfrm>
              <a:off x="817675" y="1956272"/>
              <a:ext cx="5219452" cy="1417892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Sử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dụng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thuật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ngữ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bình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lập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đê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̉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đọc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lũy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thừa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hai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3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8" name="Google Shape;396;p20">
              <a:extLst>
                <a:ext uri="{FF2B5EF4-FFF2-40B4-BE49-F238E27FC236}">
                  <a16:creationId xmlns:a16="http://schemas.microsoft.com/office/drawing/2014/main" id="{AB286563-9018-4C36-9DB7-CA8C5A21F412}"/>
                </a:ext>
              </a:extLst>
            </p:cNvPr>
            <p:cNvSpPr/>
            <p:nvPr/>
          </p:nvSpPr>
          <p:spPr>
            <a:xfrm>
              <a:off x="267850" y="1923685"/>
              <a:ext cx="5828150" cy="1655762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D099C-358C-40FB-B991-E69F48295D2A}"/>
              </a:ext>
            </a:extLst>
          </p:cNvPr>
          <p:cNvGrpSpPr/>
          <p:nvPr/>
        </p:nvGrpSpPr>
        <p:grpSpPr>
          <a:xfrm>
            <a:off x="5480411" y="2494443"/>
            <a:ext cx="6161829" cy="1655762"/>
            <a:chOff x="3251089" y="176660"/>
            <a:chExt cx="6161829" cy="1655762"/>
          </a:xfrm>
        </p:grpSpPr>
        <p:sp>
          <p:nvSpPr>
            <p:cNvPr id="20" name="Google Shape;368;p20">
              <a:extLst>
                <a:ext uri="{FF2B5EF4-FFF2-40B4-BE49-F238E27FC236}">
                  <a16:creationId xmlns:a16="http://schemas.microsoft.com/office/drawing/2014/main" id="{F1309254-991E-4115-97E6-1847502F09B2}"/>
                </a:ext>
              </a:extLst>
            </p:cNvPr>
            <p:cNvSpPr/>
            <p:nvPr/>
          </p:nvSpPr>
          <p:spPr>
            <a:xfrm>
              <a:off x="3889385" y="210472"/>
              <a:ext cx="5372851" cy="1412955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34" name="Google Shape;369;p20">
              <a:extLst>
                <a:ext uri="{FF2B5EF4-FFF2-40B4-BE49-F238E27FC236}">
                  <a16:creationId xmlns:a16="http://schemas.microsoft.com/office/drawing/2014/main" id="{C75B90D5-CCB8-4C3D-A343-07BDBC7BB8B1}"/>
                </a:ext>
              </a:extLst>
            </p:cNvPr>
            <p:cNvSpPr/>
            <p:nvPr/>
          </p:nvSpPr>
          <p:spPr>
            <a:xfrm>
              <a:off x="3251089" y="176660"/>
              <a:ext cx="6161829" cy="1655762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5" name="Google Shape;399;p20">
            <a:extLst>
              <a:ext uri="{FF2B5EF4-FFF2-40B4-BE49-F238E27FC236}">
                <a16:creationId xmlns:a16="http://schemas.microsoft.com/office/drawing/2014/main" id="{B02BD43B-95DB-4144-9B5A-493C3172D42F}"/>
              </a:ext>
            </a:extLst>
          </p:cNvPr>
          <p:cNvSpPr/>
          <p:nvPr/>
        </p:nvSpPr>
        <p:spPr>
          <a:xfrm rot="2779975" flipH="1" flipV="1">
            <a:off x="4178950" y="4399985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7" name="Google Shape;399;p20">
            <a:extLst>
              <a:ext uri="{FF2B5EF4-FFF2-40B4-BE49-F238E27FC236}">
                <a16:creationId xmlns:a16="http://schemas.microsoft.com/office/drawing/2014/main" id="{7A724690-57F7-4AA5-95DC-543BC4978EED}"/>
              </a:ext>
            </a:extLst>
          </p:cNvPr>
          <p:cNvSpPr/>
          <p:nvPr/>
        </p:nvSpPr>
        <p:spPr>
          <a:xfrm flipH="1" flipV="1">
            <a:off x="4763392" y="3104723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38" name="1" descr="Clipboard">
            <a:extLst>
              <a:ext uri="{FF2B5EF4-FFF2-40B4-BE49-F238E27FC236}">
                <a16:creationId xmlns:a16="http://schemas.microsoft.com/office/drawing/2014/main" id="{03400EEC-5996-49D8-AB32-2BE80659C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31394">
            <a:off x="-128994" y="5063350"/>
            <a:ext cx="1733206" cy="1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933255" y="260003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D1F5D-7806-4D9A-9EF7-821E1F9EA3A7}"/>
              </a:ext>
            </a:extLst>
          </p:cNvPr>
          <p:cNvGrpSpPr/>
          <p:nvPr/>
        </p:nvGrpSpPr>
        <p:grpSpPr>
          <a:xfrm>
            <a:off x="2694269" y="1192499"/>
            <a:ext cx="8049444" cy="1888657"/>
            <a:chOff x="1023125" y="1285273"/>
            <a:chExt cx="8049444" cy="18886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877F93-AC27-4D6F-BD50-45DF49B3DDD0}"/>
                </a:ext>
              </a:extLst>
            </p:cNvPr>
            <p:cNvGrpSpPr/>
            <p:nvPr/>
          </p:nvGrpSpPr>
          <p:grpSpPr>
            <a:xfrm>
              <a:off x="1023125" y="1285273"/>
              <a:ext cx="8049444" cy="1888657"/>
              <a:chOff x="1610953" y="2201764"/>
              <a:chExt cx="8049444" cy="1888657"/>
            </a:xfrm>
          </p:grpSpPr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1B325320-CA37-48CB-93A6-73E02B816C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506" y="2267727"/>
                <a:ext cx="6820412" cy="1822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2.2.2.2.2.2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    . </a:t>
                </a:r>
              </a:p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6" name="Rounded Rectangle 2">
                <a:extLst>
                  <a:ext uri="{FF2B5EF4-FFF2-40B4-BE49-F238E27FC236}">
                    <a16:creationId xmlns:a16="http://schemas.microsoft.com/office/drawing/2014/main" id="{0FB7E757-293A-41D5-88E4-475ABBFB090C}"/>
                  </a:ext>
                </a:extLst>
              </p:cNvPr>
              <p:cNvSpPr/>
              <p:nvPr/>
            </p:nvSpPr>
            <p:spPr>
              <a:xfrm>
                <a:off x="1610953" y="2201764"/>
                <a:ext cx="8049444" cy="1875385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/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loud Callout 11">
            <a:extLst>
              <a:ext uri="{FF2B5EF4-FFF2-40B4-BE49-F238E27FC236}">
                <a16:creationId xmlns:a16="http://schemas.microsoft.com/office/drawing/2014/main" id="{5B13BE25-3B5F-43B7-AA95-C55CDC7C7D0C}"/>
              </a:ext>
            </a:extLst>
          </p:cNvPr>
          <p:cNvSpPr/>
          <p:nvPr/>
        </p:nvSpPr>
        <p:spPr>
          <a:xfrm>
            <a:off x="3442853" y="3676982"/>
            <a:ext cx="7421292" cy="2278467"/>
          </a:xfrm>
          <a:prstGeom prst="cloudCallou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2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gọn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/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CA8164F1-FF7A-4AAD-AEEA-018FDD16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4954" y="36695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1200</TotalTime>
  <Words>745</Words>
  <Application>Microsoft Office PowerPoint</Application>
  <PresentationFormat>Widescreen</PresentationFormat>
  <Paragraphs>157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Droid Serif</vt:lpstr>
      <vt:lpstr>Fira Sans Extra Condensed</vt:lpstr>
      <vt:lpstr>Muli</vt:lpstr>
      <vt:lpstr>Rockwell</vt:lpstr>
      <vt:lpstr>Tahoma</vt:lpstr>
      <vt:lpstr>Times New Roman</vt:lpstr>
      <vt:lpstr>Office Theme</vt:lpstr>
      <vt:lpstr>PowerPoint Presentation</vt:lpstr>
      <vt:lpstr>GV:   SGK, máy tính, máy chiếu, thước thẳng,  thẻ trò chơi cho các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Have a nice day!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47</cp:revision>
  <dcterms:created xsi:type="dcterms:W3CDTF">2021-06-07T13:44:30Z</dcterms:created>
  <dcterms:modified xsi:type="dcterms:W3CDTF">2024-03-13T07:51:52Z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