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83" r:id="rId6"/>
    <p:sldId id="257" r:id="rId7"/>
    <p:sldId id="258" r:id="rId8"/>
    <p:sldId id="265" r:id="rId9"/>
    <p:sldId id="292" r:id="rId10"/>
    <p:sldId id="266" r:id="rId11"/>
    <p:sldId id="267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70" r:id="rId20"/>
    <p:sldId id="271" r:id="rId21"/>
    <p:sldId id="279" r:id="rId22"/>
    <p:sldId id="30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494" autoAdjust="0"/>
  </p:normalViewPr>
  <p:slideViewPr>
    <p:cSldViewPr snapToGrid="0">
      <p:cViewPr varScale="1">
        <p:scale>
          <a:sx n="108" d="100"/>
          <a:sy n="108" d="100"/>
        </p:scale>
        <p:origin x="9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svg"/><Relationship Id="rId10" Type="http://schemas.openxmlformats.org/officeDocument/2006/relationships/image" Target="../media/image37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hyperlink" Target="http://nssdc.gsfc.nasa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2" y="15735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66" y="-467255"/>
            <a:ext cx="2340300" cy="2340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42103" y="1592826"/>
            <a:ext cx="9183777" cy="48817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8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8</m:t>
                      </m:r>
                      <m:r>
                        <a:rPr lang="en-US" sz="38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3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0" y="1573580"/>
                <a:ext cx="9624673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7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r>
                  <a:rPr lang="en-US" sz="3800" b="1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Đố</a:t>
                </a:r>
                <a:r>
                  <a:rPr lang="en-US" sz="3800" b="1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121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321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Hãy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dự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đoán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bao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nhiêu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i="0" dirty="0" smtClean="0">
                  <a:latin typeface="Cambria Math"/>
                </a:endParaRPr>
              </a:p>
              <a:p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Kiểm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tra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lại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dự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đoán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0" y="1573580"/>
                <a:ext cx="9624673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027" t="-4010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2" y="15735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820" y="-290274"/>
            <a:ext cx="2340300" cy="2340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520097" y="235975"/>
            <a:ext cx="9183777" cy="30234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46119" y="374531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7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121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111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321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 smtClean="0">
                  <a:latin typeface="Arial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123432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lùi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latin typeface="Arial" pitchFamily="34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Arial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19" y="374531"/>
                <a:ext cx="8620856" cy="3016210"/>
              </a:xfrm>
              <a:prstGeom prst="rect">
                <a:avLst/>
              </a:prstGeom>
              <a:blipFill rotWithShape="1">
                <a:blip r:embed="rId3"/>
                <a:stretch>
                  <a:fillRect l="-2261" t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275755" y="3562764"/>
            <a:ext cx="10226417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E.coli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120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nhiêu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giả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sử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đầu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1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nuôi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cấy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hợp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cứ</a:t>
            </a:r>
            <a:r>
              <a:rPr lang="en-US" sz="4000" dirty="0">
                <a:solidFill>
                  <a:srgbClr val="FF0000"/>
                </a:solidFill>
              </a:rPr>
              <a:t> 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phải </a:t>
            </a:r>
            <a:r>
              <a:rPr lang="en-US" sz="4000" dirty="0" err="1">
                <a:solidFill>
                  <a:srgbClr val="FF0000"/>
                </a:solidFill>
              </a:rPr>
              <a:t>nhân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</a:rPr>
              <a:t>)?</a:t>
            </a:r>
            <a:endParaRPr lang="en-US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667"/>
            <a:ext cx="1287369" cy="12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5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8403"/>
            <a:ext cx="10287909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E.coli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120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nhiêu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giả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sử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đầu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1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nuôi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cấy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hợp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cứ</a:t>
            </a:r>
            <a:r>
              <a:rPr lang="en-US" sz="4000" dirty="0">
                <a:solidFill>
                  <a:srgbClr val="FF0000"/>
                </a:solidFill>
              </a:rPr>
              <a:t> 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phải </a:t>
            </a:r>
            <a:r>
              <a:rPr lang="en-US" sz="4000" dirty="0" err="1">
                <a:solidFill>
                  <a:srgbClr val="FF0000"/>
                </a:solidFill>
              </a:rPr>
              <a:t>nhân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</a:rPr>
              <a:t>)?</a:t>
            </a:r>
            <a:endParaRPr lang="en-US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14263" y="3039164"/>
                <a:ext cx="10287909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Vì sau 20 phút vi khuẩn nhân đôi một lần. Vậy Sau 120 phút sẽ có 6 lần nhân đôi.</a:t>
                </a:r>
                <a:endParaRPr lang="en-US" sz="3600" dirty="0"/>
              </a:p>
              <a:p>
                <a:r>
                  <a:rPr lang="vi-VN" sz="3600" dirty="0"/>
                  <a:t>Cứ sau 20 phút, vi khuẩn lại phân đôi một lần, tức là gấp 2 lần số lượng ban đầu.</a:t>
                </a:r>
                <a:endParaRPr lang="en-US" sz="3600" dirty="0"/>
              </a:p>
              <a:p>
                <a:r>
                  <a:rPr lang="vi-VN" sz="3600" dirty="0"/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vi-VN" sz="3600" dirty="0"/>
                  <a:t> vi khuẩn.</a:t>
                </a:r>
                <a:endParaRPr lang="en-US" sz="3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63" y="3039164"/>
                <a:ext cx="10287909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777" t="-3198" b="-6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</m:t>
                    </m:r>
                    <m:r>
                      <a:rPr lang="en-US" sz="3800" b="0" i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dirty="0" smtClean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:r>
                  <a:rPr lang="en-US" sz="3800" dirty="0" smtClean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71" y="1643879"/>
            <a:ext cx="10073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 được cách biểu diễn thập phân của 10</a:t>
            </a:r>
            <a:r>
              <a:rPr lang="nl-NL" sz="3000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 </a:t>
            </a:r>
            <a:r>
              <a:rPr lang="nl-NL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Biết nhân , chia hai lũy thừa cùng cơ số.</a:t>
            </a:r>
            <a:endParaRPr lang="en-US" sz="3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3000" dirty="0">
                <a:solidFill>
                  <a:srgbClr val="0000CC"/>
                </a:solidFill>
              </a:rPr>
              <a:t>- Chuẩn bị giờ sau: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Thứ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tự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thực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hiện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phép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tính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</a:p>
          <a:p>
            <a:r>
              <a:rPr lang="vi-VN" sz="3000" dirty="0">
                <a:solidFill>
                  <a:srgbClr val="0000CC"/>
                </a:solidFill>
              </a:rPr>
              <a:t>- Thực hiện nhiệm vụ cá nhân</a:t>
            </a:r>
            <a:r>
              <a:rPr lang="en-US" sz="3000" dirty="0">
                <a:solidFill>
                  <a:srgbClr val="0000CC"/>
                </a:solidFill>
              </a:rPr>
              <a:t>: </a:t>
            </a:r>
            <a:r>
              <a:rPr lang="en-US" sz="3000" dirty="0" err="1">
                <a:solidFill>
                  <a:srgbClr val="0000CC"/>
                </a:solidFill>
              </a:rPr>
              <a:t>Làm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các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bài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tập</a:t>
            </a:r>
            <a:r>
              <a:rPr lang="en-US" sz="3000" dirty="0">
                <a:solidFill>
                  <a:srgbClr val="0000CC"/>
                </a:solidFill>
              </a:rPr>
              <a:t> 1; 2; 3; </a:t>
            </a:r>
            <a:r>
              <a:rPr lang="en-US" sz="3000" dirty="0" smtClean="0">
                <a:solidFill>
                  <a:srgbClr val="0000CC"/>
                </a:solidFill>
              </a:rPr>
              <a:t>4/PBT.</a:t>
            </a:r>
            <a:endParaRPr lang="en-US" sz="3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64;p20">
            <a:extLst>
              <a:ext uri="{FF2B5EF4-FFF2-40B4-BE49-F238E27FC236}">
                <a16:creationId xmlns:a16="http://schemas.microsoft.com/office/drawing/2014/main" id="{E112F3CE-6ABA-43E4-AE10-BA3F7AE1A99B}"/>
              </a:ext>
            </a:extLst>
          </p:cNvPr>
          <p:cNvGrpSpPr/>
          <p:nvPr/>
        </p:nvGrpSpPr>
        <p:grpSpPr>
          <a:xfrm>
            <a:off x="4490862" y="2936179"/>
            <a:ext cx="3307727" cy="2697705"/>
            <a:chOff x="4063785" y="2551463"/>
            <a:chExt cx="1057315" cy="996768"/>
          </a:xfrm>
        </p:grpSpPr>
        <p:sp>
          <p:nvSpPr>
            <p:cNvPr id="6" name="Google Shape;365;p20">
              <a:extLst>
                <a:ext uri="{FF2B5EF4-FFF2-40B4-BE49-F238E27FC236}">
                  <a16:creationId xmlns:a16="http://schemas.microsoft.com/office/drawing/2014/main" id="{B69E734F-BA86-435E-BBA1-4ED79DBF9D9D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Phép</a:t>
              </a:r>
              <a:r>
                <a:rPr lang="en" sz="28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tính lũy thừa với số mũ tự nhiên</a:t>
              </a:r>
              <a:endParaRPr lang="en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7" name="Google Shape;366;p20">
              <a:extLst>
                <a:ext uri="{FF2B5EF4-FFF2-40B4-BE49-F238E27FC236}">
                  <a16:creationId xmlns:a16="http://schemas.microsoft.com/office/drawing/2014/main" id="{E27FFA31-F622-4666-98D5-4C9FAAA706A1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grpSp>
        <p:nvGrpSpPr>
          <p:cNvPr id="8" name="Google Shape;367;p20">
            <a:extLst>
              <a:ext uri="{FF2B5EF4-FFF2-40B4-BE49-F238E27FC236}">
                <a16:creationId xmlns:a16="http://schemas.microsoft.com/office/drawing/2014/main" id="{FA25498E-F88E-4724-A77C-53797484EA18}"/>
              </a:ext>
            </a:extLst>
          </p:cNvPr>
          <p:cNvGrpSpPr/>
          <p:nvPr/>
        </p:nvGrpSpPr>
        <p:grpSpPr>
          <a:xfrm>
            <a:off x="4008598" y="280887"/>
            <a:ext cx="4393931" cy="1758745"/>
            <a:chOff x="4119291" y="1397737"/>
            <a:chExt cx="886779" cy="715384"/>
          </a:xfrm>
        </p:grpSpPr>
        <p:sp>
          <p:nvSpPr>
            <p:cNvPr id="9" name="Google Shape;368;p20">
              <a:extLst>
                <a:ext uri="{FF2B5EF4-FFF2-40B4-BE49-F238E27FC236}">
                  <a16:creationId xmlns:a16="http://schemas.microsoft.com/office/drawing/2014/main" id="{0A7E5A22-7BC8-40A4-992D-1283B98051B3}"/>
                </a:ext>
              </a:extLst>
            </p:cNvPr>
            <p:cNvSpPr/>
            <p:nvPr/>
          </p:nvSpPr>
          <p:spPr>
            <a:xfrm>
              <a:off x="4216412" y="1400425"/>
              <a:ext cx="761449" cy="626063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nâng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lũy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thừa</a:t>
              </a:r>
              <a:endParaRPr sz="28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10" name="Google Shape;369;p20">
              <a:extLst>
                <a:ext uri="{FF2B5EF4-FFF2-40B4-BE49-F238E27FC236}">
                  <a16:creationId xmlns:a16="http://schemas.microsoft.com/office/drawing/2014/main" id="{B17C664C-A7E1-41AD-9A7B-9ABE0077608B}"/>
                </a:ext>
              </a:extLst>
            </p:cNvPr>
            <p:cNvSpPr/>
            <p:nvPr/>
          </p:nvSpPr>
          <p:spPr>
            <a:xfrm>
              <a:off x="4119291" y="1397737"/>
              <a:ext cx="886779" cy="715384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grpSp>
        <p:nvGrpSpPr>
          <p:cNvPr id="11" name="Google Shape;370;p20">
            <a:extLst>
              <a:ext uri="{FF2B5EF4-FFF2-40B4-BE49-F238E27FC236}">
                <a16:creationId xmlns:a16="http://schemas.microsoft.com/office/drawing/2014/main" id="{5E11FF6A-098C-4190-BECE-647DCDCBE9F4}"/>
              </a:ext>
            </a:extLst>
          </p:cNvPr>
          <p:cNvGrpSpPr/>
          <p:nvPr/>
        </p:nvGrpSpPr>
        <p:grpSpPr>
          <a:xfrm>
            <a:off x="247761" y="3321905"/>
            <a:ext cx="3198730" cy="2034733"/>
            <a:chOff x="2352131" y="2652316"/>
            <a:chExt cx="992688" cy="735484"/>
          </a:xfrm>
        </p:grpSpPr>
        <p:sp>
          <p:nvSpPr>
            <p:cNvPr id="12" name="Google Shape;371;p20">
              <a:extLst>
                <a:ext uri="{FF2B5EF4-FFF2-40B4-BE49-F238E27FC236}">
                  <a16:creationId xmlns:a16="http://schemas.microsoft.com/office/drawing/2014/main" id="{EC2C6434-E3E2-462D-BF89-7080C5F49A13}"/>
                </a:ext>
              </a:extLst>
            </p:cNvPr>
            <p:cNvSpPr/>
            <p:nvPr/>
          </p:nvSpPr>
          <p:spPr>
            <a:xfrm>
              <a:off x="2480195" y="2708173"/>
              <a:ext cx="812449" cy="585700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Chia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lũy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thừa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cùng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cơ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sz="28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13" name="Google Shape;372;p20">
              <a:extLst>
                <a:ext uri="{FF2B5EF4-FFF2-40B4-BE49-F238E27FC236}">
                  <a16:creationId xmlns:a16="http://schemas.microsoft.com/office/drawing/2014/main" id="{2853532C-52AA-4FFF-8B95-2105F3CB6501}"/>
                </a:ext>
              </a:extLst>
            </p:cNvPr>
            <p:cNvSpPr/>
            <p:nvPr/>
          </p:nvSpPr>
          <p:spPr>
            <a:xfrm>
              <a:off x="2352131" y="2652316"/>
              <a:ext cx="992688" cy="735484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grpSp>
        <p:nvGrpSpPr>
          <p:cNvPr id="20" name="Google Shape;394;p20">
            <a:extLst>
              <a:ext uri="{FF2B5EF4-FFF2-40B4-BE49-F238E27FC236}">
                <a16:creationId xmlns:a16="http://schemas.microsoft.com/office/drawing/2014/main" id="{3983535F-BA44-4568-8B10-A20EF282A232}"/>
              </a:ext>
            </a:extLst>
          </p:cNvPr>
          <p:cNvGrpSpPr/>
          <p:nvPr/>
        </p:nvGrpSpPr>
        <p:grpSpPr>
          <a:xfrm>
            <a:off x="9045400" y="2955207"/>
            <a:ext cx="3000727" cy="2178481"/>
            <a:chOff x="5735639" y="2674494"/>
            <a:chExt cx="932820" cy="691127"/>
          </a:xfrm>
        </p:grpSpPr>
        <p:sp>
          <p:nvSpPr>
            <p:cNvPr id="21" name="Google Shape;395;p20">
              <a:extLst>
                <a:ext uri="{FF2B5EF4-FFF2-40B4-BE49-F238E27FC236}">
                  <a16:creationId xmlns:a16="http://schemas.microsoft.com/office/drawing/2014/main" id="{FADB7264-61FA-4899-9FD9-481D1A13750E}"/>
                </a:ext>
              </a:extLst>
            </p:cNvPr>
            <p:cNvSpPr/>
            <p:nvPr/>
          </p:nvSpPr>
          <p:spPr>
            <a:xfrm>
              <a:off x="5855975" y="2725831"/>
              <a:ext cx="763450" cy="550377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Nhân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hai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lũy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thừa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cùng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cơ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số</a:t>
              </a:r>
              <a:endParaRPr sz="2800" dirty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22" name="Google Shape;396;p20">
              <a:extLst>
                <a:ext uri="{FF2B5EF4-FFF2-40B4-BE49-F238E27FC236}">
                  <a16:creationId xmlns:a16="http://schemas.microsoft.com/office/drawing/2014/main" id="{EEA79E68-D863-4F0C-8519-BD0E4C6B522A}"/>
                </a:ext>
              </a:extLst>
            </p:cNvPr>
            <p:cNvSpPr/>
            <p:nvPr/>
          </p:nvSpPr>
          <p:spPr>
            <a:xfrm>
              <a:off x="5735639" y="2674494"/>
              <a:ext cx="932820" cy="691127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sp>
        <p:nvSpPr>
          <p:cNvPr id="23" name="Google Shape;360;p20">
            <a:extLst>
              <a:ext uri="{FF2B5EF4-FFF2-40B4-BE49-F238E27FC236}">
                <a16:creationId xmlns:a16="http://schemas.microsoft.com/office/drawing/2014/main" id="{3B625F19-BB5B-425F-95CA-DB862BA650E3}"/>
              </a:ext>
            </a:extLst>
          </p:cNvPr>
          <p:cNvSpPr/>
          <p:nvPr/>
        </p:nvSpPr>
        <p:spPr>
          <a:xfrm>
            <a:off x="5869859" y="2039632"/>
            <a:ext cx="487490" cy="737163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6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24" name="Google Shape;361;p20">
            <a:extLst>
              <a:ext uri="{FF2B5EF4-FFF2-40B4-BE49-F238E27FC236}">
                <a16:creationId xmlns:a16="http://schemas.microsoft.com/office/drawing/2014/main" id="{3D1273D4-0983-41F6-A492-0B58248929EC}"/>
              </a:ext>
            </a:extLst>
          </p:cNvPr>
          <p:cNvSpPr/>
          <p:nvPr/>
        </p:nvSpPr>
        <p:spPr>
          <a:xfrm rot="-5400000">
            <a:off x="8161862" y="3720665"/>
            <a:ext cx="481337" cy="967424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6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26" name="Google Shape;399;p20">
            <a:extLst>
              <a:ext uri="{FF2B5EF4-FFF2-40B4-BE49-F238E27FC236}">
                <a16:creationId xmlns:a16="http://schemas.microsoft.com/office/drawing/2014/main" id="{C1AB3E10-DB5D-4371-A2FF-5E6CA539EDEC}"/>
              </a:ext>
            </a:extLst>
          </p:cNvPr>
          <p:cNvSpPr/>
          <p:nvPr/>
        </p:nvSpPr>
        <p:spPr>
          <a:xfrm>
            <a:off x="3446491" y="4004754"/>
            <a:ext cx="889072" cy="440292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6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6923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grpSp>
        <p:nvGrpSpPr>
          <p:cNvPr id="10" name="Google Shape;364;p20">
            <a:extLst>
              <a:ext uri="{FF2B5EF4-FFF2-40B4-BE49-F238E27FC236}">
                <a16:creationId xmlns:a16="http://schemas.microsoft.com/office/drawing/2014/main" id="{E112F3CE-6ABA-43E4-AE10-BA3F7AE1A99B}"/>
              </a:ext>
            </a:extLst>
          </p:cNvPr>
          <p:cNvGrpSpPr/>
          <p:nvPr/>
        </p:nvGrpSpPr>
        <p:grpSpPr>
          <a:xfrm>
            <a:off x="3025552" y="2927408"/>
            <a:ext cx="4007439" cy="2192430"/>
            <a:chOff x="3981752" y="2539428"/>
            <a:chExt cx="1139348" cy="906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Google Shape;365;p20">
                  <a:extLst>
                    <a:ext uri="{FF2B5EF4-FFF2-40B4-BE49-F238E27FC236}">
                      <a16:creationId xmlns:a16="http://schemas.microsoft.com/office/drawing/2014/main" id="{B69E734F-BA86-435E-BBA1-4ED79DBF9D9D}"/>
                    </a:ext>
                  </a:extLst>
                </p:cNvPr>
                <p:cNvSpPr/>
                <p:nvPr/>
              </p:nvSpPr>
              <p:spPr>
                <a:xfrm>
                  <a:off x="4065007" y="2539428"/>
                  <a:ext cx="1005457" cy="851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7" h="28028" extrusionOk="0">
                      <a:moveTo>
                        <a:pt x="28957" y="1"/>
                      </a:moveTo>
                      <a:lnTo>
                        <a:pt x="1" y="929"/>
                      </a:lnTo>
                      <a:lnTo>
                        <a:pt x="1870" y="28028"/>
                      </a:lnTo>
                      <a:lnTo>
                        <a:pt x="28183" y="27087"/>
                      </a:lnTo>
                      <a:lnTo>
                        <a:pt x="28957" y="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ea typeface="Fira Sans Extra Condensed"/>
                      <a:cs typeface="Arial" pitchFamily="34" charset="0"/>
                      <a:sym typeface="Fira Sans Extra Condensed"/>
                    </a:rPr>
                    <a:t>Phép</a:t>
                  </a:r>
                  <a:r>
                    <a:rPr lang="en" sz="28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ea typeface="Fira Sans Extra Condensed"/>
                      <a:cs typeface="Arial" pitchFamily="34" charset="0"/>
                      <a:sym typeface="Fira Sans Extra Condensed"/>
                    </a:rPr>
                    <a:t> tính lũy thừa với số mũ tự nhiên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</m:ctrlPr>
                              </m:groupChr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….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𝒔</m:t>
                            </m:r>
                            <m:acc>
                              <m:accPr>
                                <m:chr m:val="́"/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ô</m:t>
                                </m:r>
                              </m:e>
                            </m:acc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lim>
                        </m:limLow>
                      </m:oMath>
                    </m:oMathPara>
                  </a14:m>
                  <a:endParaRPr lang="en" sz="2800" b="1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endParaRPr>
                </a:p>
              </p:txBody>
            </p:sp>
          </mc:Choice>
          <mc:Fallback xmlns="">
            <p:sp>
              <p:nvSpPr>
                <p:cNvPr id="11" name="Google Shape;365;p2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69E734F-BA86-435E-BBA1-4ED79DBF9D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007" y="2539428"/>
                  <a:ext cx="1005457" cy="851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7" h="28028" extrusionOk="0">
                      <a:moveTo>
                        <a:pt x="28957" y="1"/>
                      </a:moveTo>
                      <a:lnTo>
                        <a:pt x="1" y="929"/>
                      </a:lnTo>
                      <a:lnTo>
                        <a:pt x="1870" y="28028"/>
                      </a:lnTo>
                      <a:lnTo>
                        <a:pt x="28183" y="27087"/>
                      </a:lnTo>
                      <a:lnTo>
                        <a:pt x="28957" y="1"/>
                      </a:lnTo>
                      <a:close/>
                    </a:path>
                  </a:pathLst>
                </a:custGeom>
                <a:blipFill rotWithShape="1">
                  <a:blip r:embed="rId2"/>
                  <a:stretch>
                    <a:fillRect l="-1552" r="-31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Google Shape;366;p20">
              <a:extLst>
                <a:ext uri="{FF2B5EF4-FFF2-40B4-BE49-F238E27FC236}">
                  <a16:creationId xmlns:a16="http://schemas.microsoft.com/office/drawing/2014/main" id="{E27FFA31-F622-4666-98D5-4C9FAAA706A1}"/>
                </a:ext>
              </a:extLst>
            </p:cNvPr>
            <p:cNvSpPr/>
            <p:nvPr/>
          </p:nvSpPr>
          <p:spPr>
            <a:xfrm>
              <a:off x="3981752" y="2551463"/>
              <a:ext cx="1139348" cy="894329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sp>
        <p:nvSpPr>
          <p:cNvPr id="13" name="Google Shape;369;p20">
            <a:extLst>
              <a:ext uri="{FF2B5EF4-FFF2-40B4-BE49-F238E27FC236}">
                <a16:creationId xmlns:a16="http://schemas.microsoft.com/office/drawing/2014/main" id="{B17C664C-A7E1-41AD-9A7B-9ABE0077608B}"/>
              </a:ext>
            </a:extLst>
          </p:cNvPr>
          <p:cNvSpPr/>
          <p:nvPr/>
        </p:nvSpPr>
        <p:spPr>
          <a:xfrm>
            <a:off x="3516912" y="1225124"/>
            <a:ext cx="3172947" cy="1155865"/>
          </a:xfrm>
          <a:custGeom>
            <a:avLst/>
            <a:gdLst/>
            <a:ahLst/>
            <a:cxnLst/>
            <a:rect l="l" t="t" r="r" b="b"/>
            <a:pathLst>
              <a:path w="31421" h="25348" extrusionOk="0">
                <a:moveTo>
                  <a:pt x="3239" y="972"/>
                </a:moveTo>
                <a:lnTo>
                  <a:pt x="3239" y="972"/>
                </a:lnTo>
                <a:cubicBezTo>
                  <a:pt x="3227" y="1329"/>
                  <a:pt x="3215" y="1686"/>
                  <a:pt x="3191" y="2043"/>
                </a:cubicBezTo>
                <a:cubicBezTo>
                  <a:pt x="2405" y="2436"/>
                  <a:pt x="1667" y="3019"/>
                  <a:pt x="953" y="3531"/>
                </a:cubicBezTo>
                <a:cubicBezTo>
                  <a:pt x="941" y="3269"/>
                  <a:pt x="941" y="3007"/>
                  <a:pt x="941" y="2757"/>
                </a:cubicBezTo>
                <a:cubicBezTo>
                  <a:pt x="1405" y="2507"/>
                  <a:pt x="1822" y="2031"/>
                  <a:pt x="2239" y="1722"/>
                </a:cubicBezTo>
                <a:cubicBezTo>
                  <a:pt x="2584" y="1483"/>
                  <a:pt x="2929" y="1245"/>
                  <a:pt x="3239" y="972"/>
                </a:cubicBezTo>
                <a:close/>
                <a:moveTo>
                  <a:pt x="3179" y="2198"/>
                </a:moveTo>
                <a:cubicBezTo>
                  <a:pt x="3167" y="2531"/>
                  <a:pt x="3155" y="2865"/>
                  <a:pt x="3132" y="3210"/>
                </a:cubicBezTo>
                <a:cubicBezTo>
                  <a:pt x="2774" y="3388"/>
                  <a:pt x="2441" y="3662"/>
                  <a:pt x="2108" y="3877"/>
                </a:cubicBezTo>
                <a:cubicBezTo>
                  <a:pt x="1727" y="4115"/>
                  <a:pt x="1334" y="4353"/>
                  <a:pt x="953" y="4591"/>
                </a:cubicBezTo>
                <a:cubicBezTo>
                  <a:pt x="953" y="4281"/>
                  <a:pt x="953" y="3984"/>
                  <a:pt x="953" y="3674"/>
                </a:cubicBezTo>
                <a:cubicBezTo>
                  <a:pt x="1691" y="3198"/>
                  <a:pt x="2500" y="2746"/>
                  <a:pt x="3179" y="2198"/>
                </a:cubicBezTo>
                <a:close/>
                <a:moveTo>
                  <a:pt x="3120" y="3424"/>
                </a:moveTo>
                <a:lnTo>
                  <a:pt x="3120" y="3424"/>
                </a:lnTo>
                <a:cubicBezTo>
                  <a:pt x="3108" y="3769"/>
                  <a:pt x="3096" y="4115"/>
                  <a:pt x="3084" y="4472"/>
                </a:cubicBezTo>
                <a:cubicBezTo>
                  <a:pt x="2346" y="4853"/>
                  <a:pt x="1643" y="5353"/>
                  <a:pt x="965" y="5853"/>
                </a:cubicBezTo>
                <a:cubicBezTo>
                  <a:pt x="965" y="5484"/>
                  <a:pt x="965" y="5115"/>
                  <a:pt x="953" y="4746"/>
                </a:cubicBezTo>
                <a:cubicBezTo>
                  <a:pt x="1381" y="4520"/>
                  <a:pt x="1786" y="4281"/>
                  <a:pt x="2191" y="4031"/>
                </a:cubicBezTo>
                <a:cubicBezTo>
                  <a:pt x="2500" y="3841"/>
                  <a:pt x="2834" y="3650"/>
                  <a:pt x="3120" y="3424"/>
                </a:cubicBezTo>
                <a:close/>
                <a:moveTo>
                  <a:pt x="3072" y="4674"/>
                </a:moveTo>
                <a:lnTo>
                  <a:pt x="3072" y="4674"/>
                </a:lnTo>
                <a:cubicBezTo>
                  <a:pt x="3060" y="5032"/>
                  <a:pt x="3036" y="5401"/>
                  <a:pt x="3024" y="5758"/>
                </a:cubicBezTo>
                <a:cubicBezTo>
                  <a:pt x="2691" y="5889"/>
                  <a:pt x="2381" y="6091"/>
                  <a:pt x="2084" y="6258"/>
                </a:cubicBezTo>
                <a:cubicBezTo>
                  <a:pt x="1715" y="6460"/>
                  <a:pt x="1334" y="6675"/>
                  <a:pt x="965" y="6889"/>
                </a:cubicBezTo>
                <a:cubicBezTo>
                  <a:pt x="965" y="6603"/>
                  <a:pt x="965" y="6317"/>
                  <a:pt x="965" y="6032"/>
                </a:cubicBezTo>
                <a:cubicBezTo>
                  <a:pt x="1679" y="5615"/>
                  <a:pt x="2417" y="5174"/>
                  <a:pt x="3072" y="4674"/>
                </a:cubicBezTo>
                <a:close/>
                <a:moveTo>
                  <a:pt x="3012" y="5972"/>
                </a:moveTo>
                <a:lnTo>
                  <a:pt x="3012" y="5972"/>
                </a:lnTo>
                <a:cubicBezTo>
                  <a:pt x="3001" y="6365"/>
                  <a:pt x="2989" y="6758"/>
                  <a:pt x="2977" y="7151"/>
                </a:cubicBezTo>
                <a:cubicBezTo>
                  <a:pt x="2262" y="7389"/>
                  <a:pt x="1596" y="7877"/>
                  <a:pt x="976" y="8318"/>
                </a:cubicBezTo>
                <a:cubicBezTo>
                  <a:pt x="976" y="7877"/>
                  <a:pt x="976" y="7449"/>
                  <a:pt x="976" y="7020"/>
                </a:cubicBezTo>
                <a:cubicBezTo>
                  <a:pt x="1369" y="6817"/>
                  <a:pt x="1774" y="6615"/>
                  <a:pt x="2167" y="6413"/>
                </a:cubicBezTo>
                <a:cubicBezTo>
                  <a:pt x="2441" y="6270"/>
                  <a:pt x="2751" y="6139"/>
                  <a:pt x="3012" y="5972"/>
                </a:cubicBezTo>
                <a:close/>
                <a:moveTo>
                  <a:pt x="2965" y="7282"/>
                </a:moveTo>
                <a:lnTo>
                  <a:pt x="2965" y="7282"/>
                </a:lnTo>
                <a:cubicBezTo>
                  <a:pt x="2953" y="7699"/>
                  <a:pt x="2941" y="8103"/>
                  <a:pt x="2929" y="8520"/>
                </a:cubicBezTo>
                <a:cubicBezTo>
                  <a:pt x="2620" y="8592"/>
                  <a:pt x="2346" y="8758"/>
                  <a:pt x="2072" y="8901"/>
                </a:cubicBezTo>
                <a:cubicBezTo>
                  <a:pt x="1703" y="9080"/>
                  <a:pt x="1334" y="9270"/>
                  <a:pt x="976" y="9461"/>
                </a:cubicBezTo>
                <a:cubicBezTo>
                  <a:pt x="976" y="9127"/>
                  <a:pt x="976" y="8806"/>
                  <a:pt x="976" y="8472"/>
                </a:cubicBezTo>
                <a:cubicBezTo>
                  <a:pt x="1631" y="8080"/>
                  <a:pt x="2358" y="7746"/>
                  <a:pt x="2965" y="7282"/>
                </a:cubicBezTo>
                <a:close/>
                <a:moveTo>
                  <a:pt x="2917" y="8722"/>
                </a:moveTo>
                <a:cubicBezTo>
                  <a:pt x="2893" y="9389"/>
                  <a:pt x="2881" y="10056"/>
                  <a:pt x="2870" y="10723"/>
                </a:cubicBezTo>
                <a:cubicBezTo>
                  <a:pt x="2227" y="10913"/>
                  <a:pt x="1619" y="11354"/>
                  <a:pt x="1084" y="11687"/>
                </a:cubicBezTo>
                <a:cubicBezTo>
                  <a:pt x="1034" y="11727"/>
                  <a:pt x="1059" y="11791"/>
                  <a:pt x="1103" y="11791"/>
                </a:cubicBezTo>
                <a:cubicBezTo>
                  <a:pt x="1112" y="11791"/>
                  <a:pt x="1121" y="11788"/>
                  <a:pt x="1131" y="11782"/>
                </a:cubicBezTo>
                <a:cubicBezTo>
                  <a:pt x="1477" y="11592"/>
                  <a:pt x="1834" y="11425"/>
                  <a:pt x="2179" y="11270"/>
                </a:cubicBezTo>
                <a:cubicBezTo>
                  <a:pt x="2405" y="11163"/>
                  <a:pt x="2643" y="11068"/>
                  <a:pt x="2870" y="10961"/>
                </a:cubicBezTo>
                <a:lnTo>
                  <a:pt x="2870" y="10961"/>
                </a:lnTo>
                <a:cubicBezTo>
                  <a:pt x="2858" y="11306"/>
                  <a:pt x="2846" y="11651"/>
                  <a:pt x="2846" y="12009"/>
                </a:cubicBezTo>
                <a:cubicBezTo>
                  <a:pt x="2191" y="12175"/>
                  <a:pt x="1548" y="12592"/>
                  <a:pt x="988" y="12961"/>
                </a:cubicBezTo>
                <a:cubicBezTo>
                  <a:pt x="988" y="12247"/>
                  <a:pt x="976" y="11532"/>
                  <a:pt x="976" y="10818"/>
                </a:cubicBezTo>
                <a:cubicBezTo>
                  <a:pt x="1596" y="10485"/>
                  <a:pt x="2370" y="10199"/>
                  <a:pt x="2858" y="9711"/>
                </a:cubicBezTo>
                <a:cubicBezTo>
                  <a:pt x="2879" y="9689"/>
                  <a:pt x="2862" y="9638"/>
                  <a:pt x="2822" y="9638"/>
                </a:cubicBezTo>
                <a:cubicBezTo>
                  <a:pt x="2818" y="9638"/>
                  <a:pt x="2814" y="9638"/>
                  <a:pt x="2810" y="9639"/>
                </a:cubicBezTo>
                <a:cubicBezTo>
                  <a:pt x="2167" y="9818"/>
                  <a:pt x="1548" y="10306"/>
                  <a:pt x="976" y="10663"/>
                </a:cubicBezTo>
                <a:cubicBezTo>
                  <a:pt x="976" y="10318"/>
                  <a:pt x="976" y="9961"/>
                  <a:pt x="976" y="9615"/>
                </a:cubicBezTo>
                <a:cubicBezTo>
                  <a:pt x="1357" y="9461"/>
                  <a:pt x="1727" y="9294"/>
                  <a:pt x="2096" y="9115"/>
                </a:cubicBezTo>
                <a:cubicBezTo>
                  <a:pt x="2370" y="8996"/>
                  <a:pt x="2667" y="8889"/>
                  <a:pt x="2917" y="8722"/>
                </a:cubicBezTo>
                <a:close/>
                <a:moveTo>
                  <a:pt x="2846" y="12223"/>
                </a:moveTo>
                <a:cubicBezTo>
                  <a:pt x="2834" y="12568"/>
                  <a:pt x="2834" y="12902"/>
                  <a:pt x="2834" y="13247"/>
                </a:cubicBezTo>
                <a:cubicBezTo>
                  <a:pt x="2179" y="13402"/>
                  <a:pt x="1572" y="13747"/>
                  <a:pt x="988" y="14092"/>
                </a:cubicBezTo>
                <a:cubicBezTo>
                  <a:pt x="988" y="14045"/>
                  <a:pt x="988" y="14009"/>
                  <a:pt x="988" y="13973"/>
                </a:cubicBezTo>
                <a:cubicBezTo>
                  <a:pt x="988" y="13699"/>
                  <a:pt x="988" y="13425"/>
                  <a:pt x="988" y="13152"/>
                </a:cubicBezTo>
                <a:cubicBezTo>
                  <a:pt x="1310" y="12973"/>
                  <a:pt x="1631" y="12806"/>
                  <a:pt x="1953" y="12640"/>
                </a:cubicBezTo>
                <a:cubicBezTo>
                  <a:pt x="2239" y="12497"/>
                  <a:pt x="2560" y="12378"/>
                  <a:pt x="2846" y="12223"/>
                </a:cubicBezTo>
                <a:close/>
                <a:moveTo>
                  <a:pt x="2834" y="13437"/>
                </a:moveTo>
                <a:cubicBezTo>
                  <a:pt x="2834" y="13735"/>
                  <a:pt x="2822" y="14045"/>
                  <a:pt x="2822" y="14342"/>
                </a:cubicBezTo>
                <a:cubicBezTo>
                  <a:pt x="2560" y="14437"/>
                  <a:pt x="2286" y="14628"/>
                  <a:pt x="2060" y="14747"/>
                </a:cubicBezTo>
                <a:cubicBezTo>
                  <a:pt x="1703" y="14949"/>
                  <a:pt x="1346" y="15164"/>
                  <a:pt x="1000" y="15378"/>
                </a:cubicBezTo>
                <a:cubicBezTo>
                  <a:pt x="988" y="15009"/>
                  <a:pt x="988" y="14640"/>
                  <a:pt x="988" y="14271"/>
                </a:cubicBezTo>
                <a:cubicBezTo>
                  <a:pt x="1596" y="13985"/>
                  <a:pt x="2250" y="13759"/>
                  <a:pt x="2834" y="13437"/>
                </a:cubicBezTo>
                <a:close/>
                <a:moveTo>
                  <a:pt x="2822" y="14545"/>
                </a:moveTo>
                <a:cubicBezTo>
                  <a:pt x="2822" y="14926"/>
                  <a:pt x="2834" y="15295"/>
                  <a:pt x="2834" y="15676"/>
                </a:cubicBezTo>
                <a:cubicBezTo>
                  <a:pt x="2179" y="15795"/>
                  <a:pt x="1548" y="16188"/>
                  <a:pt x="1000" y="16569"/>
                </a:cubicBezTo>
                <a:cubicBezTo>
                  <a:pt x="1000" y="16223"/>
                  <a:pt x="1000" y="15878"/>
                  <a:pt x="1000" y="15533"/>
                </a:cubicBezTo>
                <a:cubicBezTo>
                  <a:pt x="1334" y="15366"/>
                  <a:pt x="1679" y="15188"/>
                  <a:pt x="2012" y="15021"/>
                </a:cubicBezTo>
                <a:cubicBezTo>
                  <a:pt x="2191" y="14926"/>
                  <a:pt x="2370" y="14830"/>
                  <a:pt x="2548" y="14735"/>
                </a:cubicBezTo>
                <a:cubicBezTo>
                  <a:pt x="2608" y="14699"/>
                  <a:pt x="2715" y="14604"/>
                  <a:pt x="2822" y="14545"/>
                </a:cubicBezTo>
                <a:close/>
                <a:moveTo>
                  <a:pt x="2834" y="15854"/>
                </a:moveTo>
                <a:cubicBezTo>
                  <a:pt x="2834" y="16211"/>
                  <a:pt x="2846" y="16569"/>
                  <a:pt x="2846" y="16938"/>
                </a:cubicBezTo>
                <a:cubicBezTo>
                  <a:pt x="2524" y="17045"/>
                  <a:pt x="2227" y="17235"/>
                  <a:pt x="1929" y="17414"/>
                </a:cubicBezTo>
                <a:cubicBezTo>
                  <a:pt x="1619" y="17593"/>
                  <a:pt x="1322" y="17783"/>
                  <a:pt x="1024" y="17986"/>
                </a:cubicBezTo>
                <a:cubicBezTo>
                  <a:pt x="1024" y="17581"/>
                  <a:pt x="1012" y="17176"/>
                  <a:pt x="1000" y="16771"/>
                </a:cubicBezTo>
                <a:cubicBezTo>
                  <a:pt x="1310" y="16592"/>
                  <a:pt x="1619" y="16414"/>
                  <a:pt x="1941" y="16259"/>
                </a:cubicBezTo>
                <a:cubicBezTo>
                  <a:pt x="2227" y="16116"/>
                  <a:pt x="2548" y="15997"/>
                  <a:pt x="2834" y="15854"/>
                </a:cubicBezTo>
                <a:close/>
                <a:moveTo>
                  <a:pt x="2846" y="17140"/>
                </a:moveTo>
                <a:cubicBezTo>
                  <a:pt x="2846" y="17235"/>
                  <a:pt x="2846" y="17331"/>
                  <a:pt x="2846" y="17426"/>
                </a:cubicBezTo>
                <a:cubicBezTo>
                  <a:pt x="2858" y="17616"/>
                  <a:pt x="2858" y="17807"/>
                  <a:pt x="2858" y="17997"/>
                </a:cubicBezTo>
                <a:cubicBezTo>
                  <a:pt x="2572" y="18116"/>
                  <a:pt x="2322" y="18283"/>
                  <a:pt x="2060" y="18438"/>
                </a:cubicBezTo>
                <a:cubicBezTo>
                  <a:pt x="1715" y="18628"/>
                  <a:pt x="1381" y="18831"/>
                  <a:pt x="1048" y="19045"/>
                </a:cubicBezTo>
                <a:cubicBezTo>
                  <a:pt x="1036" y="18748"/>
                  <a:pt x="1036" y="18462"/>
                  <a:pt x="1024" y="18176"/>
                </a:cubicBezTo>
                <a:cubicBezTo>
                  <a:pt x="1369" y="17986"/>
                  <a:pt x="1703" y="17795"/>
                  <a:pt x="2048" y="17605"/>
                </a:cubicBezTo>
                <a:cubicBezTo>
                  <a:pt x="2310" y="17462"/>
                  <a:pt x="2596" y="17319"/>
                  <a:pt x="2846" y="17140"/>
                </a:cubicBezTo>
                <a:close/>
                <a:moveTo>
                  <a:pt x="2846" y="18259"/>
                </a:moveTo>
                <a:cubicBezTo>
                  <a:pt x="2846" y="18533"/>
                  <a:pt x="2846" y="18819"/>
                  <a:pt x="2834" y="19093"/>
                </a:cubicBezTo>
                <a:cubicBezTo>
                  <a:pt x="2215" y="19319"/>
                  <a:pt x="1619" y="19640"/>
                  <a:pt x="1072" y="20010"/>
                </a:cubicBezTo>
                <a:cubicBezTo>
                  <a:pt x="1060" y="19891"/>
                  <a:pt x="1060" y="19783"/>
                  <a:pt x="1060" y="19664"/>
                </a:cubicBezTo>
                <a:cubicBezTo>
                  <a:pt x="1048" y="19521"/>
                  <a:pt x="1048" y="19379"/>
                  <a:pt x="1048" y="19248"/>
                </a:cubicBezTo>
                <a:cubicBezTo>
                  <a:pt x="1631" y="18974"/>
                  <a:pt x="2322" y="18676"/>
                  <a:pt x="2846" y="18259"/>
                </a:cubicBezTo>
                <a:close/>
                <a:moveTo>
                  <a:pt x="2834" y="19319"/>
                </a:moveTo>
                <a:cubicBezTo>
                  <a:pt x="2834" y="19581"/>
                  <a:pt x="2834" y="19843"/>
                  <a:pt x="2834" y="20105"/>
                </a:cubicBezTo>
                <a:cubicBezTo>
                  <a:pt x="2667" y="20176"/>
                  <a:pt x="2512" y="20272"/>
                  <a:pt x="2358" y="20367"/>
                </a:cubicBezTo>
                <a:cubicBezTo>
                  <a:pt x="1941" y="20617"/>
                  <a:pt x="1536" y="20891"/>
                  <a:pt x="1155" y="21164"/>
                </a:cubicBezTo>
                <a:cubicBezTo>
                  <a:pt x="1119" y="20843"/>
                  <a:pt x="1096" y="20510"/>
                  <a:pt x="1084" y="20200"/>
                </a:cubicBezTo>
                <a:cubicBezTo>
                  <a:pt x="1381" y="20010"/>
                  <a:pt x="1703" y="19819"/>
                  <a:pt x="2024" y="19664"/>
                </a:cubicBezTo>
                <a:cubicBezTo>
                  <a:pt x="2286" y="19545"/>
                  <a:pt x="2548" y="19426"/>
                  <a:pt x="2810" y="19319"/>
                </a:cubicBezTo>
                <a:close/>
                <a:moveTo>
                  <a:pt x="2846" y="20391"/>
                </a:moveTo>
                <a:cubicBezTo>
                  <a:pt x="2858" y="20724"/>
                  <a:pt x="2870" y="21057"/>
                  <a:pt x="2917" y="21379"/>
                </a:cubicBezTo>
                <a:cubicBezTo>
                  <a:pt x="2679" y="21498"/>
                  <a:pt x="2453" y="21665"/>
                  <a:pt x="2215" y="21807"/>
                </a:cubicBezTo>
                <a:cubicBezTo>
                  <a:pt x="1893" y="21998"/>
                  <a:pt x="1572" y="22188"/>
                  <a:pt x="1238" y="22367"/>
                </a:cubicBezTo>
                <a:cubicBezTo>
                  <a:pt x="1215" y="22022"/>
                  <a:pt x="1191" y="21688"/>
                  <a:pt x="1167" y="21343"/>
                </a:cubicBezTo>
                <a:cubicBezTo>
                  <a:pt x="1727" y="21022"/>
                  <a:pt x="2274" y="20700"/>
                  <a:pt x="2846" y="20391"/>
                </a:cubicBezTo>
                <a:close/>
                <a:moveTo>
                  <a:pt x="3584" y="805"/>
                </a:moveTo>
                <a:cubicBezTo>
                  <a:pt x="4902" y="878"/>
                  <a:pt x="6227" y="901"/>
                  <a:pt x="7554" y="901"/>
                </a:cubicBezTo>
                <a:cubicBezTo>
                  <a:pt x="9916" y="901"/>
                  <a:pt x="12287" y="827"/>
                  <a:pt x="14652" y="827"/>
                </a:cubicBezTo>
                <a:cubicBezTo>
                  <a:pt x="15520" y="827"/>
                  <a:pt x="16387" y="837"/>
                  <a:pt x="17252" y="864"/>
                </a:cubicBezTo>
                <a:cubicBezTo>
                  <a:pt x="19503" y="936"/>
                  <a:pt x="21741" y="1019"/>
                  <a:pt x="23991" y="1138"/>
                </a:cubicBezTo>
                <a:cubicBezTo>
                  <a:pt x="25546" y="1212"/>
                  <a:pt x="27208" y="1459"/>
                  <a:pt x="28817" y="1459"/>
                </a:cubicBezTo>
                <a:cubicBezTo>
                  <a:pt x="29278" y="1459"/>
                  <a:pt x="29734" y="1439"/>
                  <a:pt x="30183" y="1388"/>
                </a:cubicBezTo>
                <a:cubicBezTo>
                  <a:pt x="30242" y="5008"/>
                  <a:pt x="30337" y="8639"/>
                  <a:pt x="30325" y="12259"/>
                </a:cubicBezTo>
                <a:cubicBezTo>
                  <a:pt x="30325" y="14056"/>
                  <a:pt x="30337" y="15842"/>
                  <a:pt x="30325" y="17640"/>
                </a:cubicBezTo>
                <a:cubicBezTo>
                  <a:pt x="30313" y="19188"/>
                  <a:pt x="30063" y="20962"/>
                  <a:pt x="30337" y="22510"/>
                </a:cubicBezTo>
                <a:cubicBezTo>
                  <a:pt x="29518" y="22342"/>
                  <a:pt x="28651" y="22293"/>
                  <a:pt x="27776" y="22293"/>
                </a:cubicBezTo>
                <a:cubicBezTo>
                  <a:pt x="26540" y="22293"/>
                  <a:pt x="25286" y="22391"/>
                  <a:pt x="24122" y="22391"/>
                </a:cubicBezTo>
                <a:lnTo>
                  <a:pt x="17145" y="22391"/>
                </a:lnTo>
                <a:cubicBezTo>
                  <a:pt x="14812" y="22403"/>
                  <a:pt x="12490" y="22403"/>
                  <a:pt x="10168" y="22415"/>
                </a:cubicBezTo>
                <a:cubicBezTo>
                  <a:pt x="9171" y="22415"/>
                  <a:pt x="8158" y="22383"/>
                  <a:pt x="7146" y="22383"/>
                </a:cubicBezTo>
                <a:cubicBezTo>
                  <a:pt x="6008" y="22383"/>
                  <a:pt x="4872" y="22423"/>
                  <a:pt x="3763" y="22593"/>
                </a:cubicBezTo>
                <a:cubicBezTo>
                  <a:pt x="4084" y="21057"/>
                  <a:pt x="3739" y="19271"/>
                  <a:pt x="3703" y="17724"/>
                </a:cubicBezTo>
                <a:cubicBezTo>
                  <a:pt x="3655" y="15842"/>
                  <a:pt x="3632" y="13961"/>
                  <a:pt x="3632" y="12068"/>
                </a:cubicBezTo>
                <a:cubicBezTo>
                  <a:pt x="3620" y="8330"/>
                  <a:pt x="3632" y="4579"/>
                  <a:pt x="3584" y="829"/>
                </a:cubicBezTo>
                <a:cubicBezTo>
                  <a:pt x="3584" y="817"/>
                  <a:pt x="3584" y="817"/>
                  <a:pt x="3584" y="805"/>
                </a:cubicBezTo>
                <a:close/>
                <a:moveTo>
                  <a:pt x="2953" y="21617"/>
                </a:moveTo>
                <a:cubicBezTo>
                  <a:pt x="3001" y="21998"/>
                  <a:pt x="3084" y="22367"/>
                  <a:pt x="3203" y="22700"/>
                </a:cubicBezTo>
                <a:cubicBezTo>
                  <a:pt x="2715" y="22843"/>
                  <a:pt x="2274" y="23153"/>
                  <a:pt x="1858" y="23450"/>
                </a:cubicBezTo>
                <a:cubicBezTo>
                  <a:pt x="1655" y="23593"/>
                  <a:pt x="1429" y="23736"/>
                  <a:pt x="1215" y="23903"/>
                </a:cubicBezTo>
                <a:cubicBezTo>
                  <a:pt x="1262" y="23474"/>
                  <a:pt x="1262" y="23022"/>
                  <a:pt x="1238" y="22569"/>
                </a:cubicBezTo>
                <a:cubicBezTo>
                  <a:pt x="1608" y="22379"/>
                  <a:pt x="1977" y="22188"/>
                  <a:pt x="2334" y="21986"/>
                </a:cubicBezTo>
                <a:cubicBezTo>
                  <a:pt x="2536" y="21879"/>
                  <a:pt x="2751" y="21760"/>
                  <a:pt x="2953" y="21617"/>
                </a:cubicBezTo>
                <a:close/>
                <a:moveTo>
                  <a:pt x="4667" y="23093"/>
                </a:moveTo>
                <a:cubicBezTo>
                  <a:pt x="5108" y="23129"/>
                  <a:pt x="5548" y="23165"/>
                  <a:pt x="5989" y="23177"/>
                </a:cubicBezTo>
                <a:cubicBezTo>
                  <a:pt x="5537" y="23486"/>
                  <a:pt x="5132" y="23915"/>
                  <a:pt x="4739" y="24320"/>
                </a:cubicBezTo>
                <a:cubicBezTo>
                  <a:pt x="4495" y="24314"/>
                  <a:pt x="4251" y="24311"/>
                  <a:pt x="4007" y="24311"/>
                </a:cubicBezTo>
                <a:cubicBezTo>
                  <a:pt x="3763" y="24311"/>
                  <a:pt x="3518" y="24314"/>
                  <a:pt x="3274" y="24320"/>
                </a:cubicBezTo>
                <a:cubicBezTo>
                  <a:pt x="3524" y="24105"/>
                  <a:pt x="3763" y="23879"/>
                  <a:pt x="4013" y="23665"/>
                </a:cubicBezTo>
                <a:cubicBezTo>
                  <a:pt x="4239" y="23486"/>
                  <a:pt x="4489" y="23320"/>
                  <a:pt x="4667" y="23093"/>
                </a:cubicBezTo>
                <a:close/>
                <a:moveTo>
                  <a:pt x="6156" y="23177"/>
                </a:moveTo>
                <a:cubicBezTo>
                  <a:pt x="6656" y="23189"/>
                  <a:pt x="7168" y="23189"/>
                  <a:pt x="7680" y="23189"/>
                </a:cubicBezTo>
                <a:cubicBezTo>
                  <a:pt x="7346" y="23343"/>
                  <a:pt x="7084" y="23629"/>
                  <a:pt x="6834" y="23879"/>
                </a:cubicBezTo>
                <a:cubicBezTo>
                  <a:pt x="6691" y="24034"/>
                  <a:pt x="6549" y="24189"/>
                  <a:pt x="6394" y="24343"/>
                </a:cubicBezTo>
                <a:cubicBezTo>
                  <a:pt x="5918" y="24332"/>
                  <a:pt x="5429" y="24320"/>
                  <a:pt x="4929" y="24320"/>
                </a:cubicBezTo>
                <a:cubicBezTo>
                  <a:pt x="5358" y="23962"/>
                  <a:pt x="5810" y="23605"/>
                  <a:pt x="6156" y="23177"/>
                </a:cubicBezTo>
                <a:close/>
                <a:moveTo>
                  <a:pt x="8763" y="23177"/>
                </a:moveTo>
                <a:cubicBezTo>
                  <a:pt x="8299" y="23510"/>
                  <a:pt x="7894" y="23939"/>
                  <a:pt x="7501" y="24355"/>
                </a:cubicBezTo>
                <a:lnTo>
                  <a:pt x="7346" y="24355"/>
                </a:lnTo>
                <a:cubicBezTo>
                  <a:pt x="7108" y="24355"/>
                  <a:pt x="6870" y="24355"/>
                  <a:pt x="6632" y="24343"/>
                </a:cubicBezTo>
                <a:cubicBezTo>
                  <a:pt x="6680" y="24296"/>
                  <a:pt x="6739" y="24248"/>
                  <a:pt x="6787" y="24201"/>
                </a:cubicBezTo>
                <a:cubicBezTo>
                  <a:pt x="7120" y="23867"/>
                  <a:pt x="7501" y="23558"/>
                  <a:pt x="7834" y="23224"/>
                </a:cubicBezTo>
                <a:cubicBezTo>
                  <a:pt x="7846" y="23212"/>
                  <a:pt x="7846" y="23200"/>
                  <a:pt x="7846" y="23189"/>
                </a:cubicBezTo>
                <a:cubicBezTo>
                  <a:pt x="8156" y="23177"/>
                  <a:pt x="8454" y="23177"/>
                  <a:pt x="8763" y="23177"/>
                </a:cubicBezTo>
                <a:close/>
                <a:moveTo>
                  <a:pt x="9747" y="23159"/>
                </a:moveTo>
                <a:cubicBezTo>
                  <a:pt x="9885" y="23159"/>
                  <a:pt x="10021" y="23161"/>
                  <a:pt x="10156" y="23165"/>
                </a:cubicBezTo>
                <a:lnTo>
                  <a:pt x="10299" y="23165"/>
                </a:lnTo>
                <a:cubicBezTo>
                  <a:pt x="9811" y="23450"/>
                  <a:pt x="9382" y="23927"/>
                  <a:pt x="8977" y="24367"/>
                </a:cubicBezTo>
                <a:cubicBezTo>
                  <a:pt x="8549" y="24367"/>
                  <a:pt x="8132" y="24355"/>
                  <a:pt x="7704" y="24355"/>
                </a:cubicBezTo>
                <a:cubicBezTo>
                  <a:pt x="8120" y="23974"/>
                  <a:pt x="8549" y="23605"/>
                  <a:pt x="8906" y="23165"/>
                </a:cubicBezTo>
                <a:cubicBezTo>
                  <a:pt x="9192" y="23165"/>
                  <a:pt x="9472" y="23159"/>
                  <a:pt x="9747" y="23159"/>
                </a:cubicBezTo>
                <a:close/>
                <a:moveTo>
                  <a:pt x="11490" y="23165"/>
                </a:moveTo>
                <a:cubicBezTo>
                  <a:pt x="11299" y="23296"/>
                  <a:pt x="11121" y="23462"/>
                  <a:pt x="10954" y="23605"/>
                </a:cubicBezTo>
                <a:cubicBezTo>
                  <a:pt x="10704" y="23843"/>
                  <a:pt x="10466" y="24082"/>
                  <a:pt x="10228" y="24320"/>
                </a:cubicBezTo>
                <a:cubicBezTo>
                  <a:pt x="10204" y="24332"/>
                  <a:pt x="10204" y="24355"/>
                  <a:pt x="10204" y="24367"/>
                </a:cubicBezTo>
                <a:lnTo>
                  <a:pt x="9251" y="24367"/>
                </a:lnTo>
                <a:cubicBezTo>
                  <a:pt x="9716" y="24010"/>
                  <a:pt x="10204" y="23629"/>
                  <a:pt x="10501" y="23165"/>
                </a:cubicBezTo>
                <a:close/>
                <a:moveTo>
                  <a:pt x="13216" y="23165"/>
                </a:moveTo>
                <a:cubicBezTo>
                  <a:pt x="12918" y="23355"/>
                  <a:pt x="12657" y="23605"/>
                  <a:pt x="12406" y="23831"/>
                </a:cubicBezTo>
                <a:cubicBezTo>
                  <a:pt x="12204" y="24010"/>
                  <a:pt x="12002" y="24201"/>
                  <a:pt x="11799" y="24379"/>
                </a:cubicBezTo>
                <a:cubicBezTo>
                  <a:pt x="11323" y="24379"/>
                  <a:pt x="10847" y="24379"/>
                  <a:pt x="10371" y="24367"/>
                </a:cubicBezTo>
                <a:cubicBezTo>
                  <a:pt x="10609" y="24153"/>
                  <a:pt x="10847" y="23951"/>
                  <a:pt x="11097" y="23748"/>
                </a:cubicBezTo>
                <a:cubicBezTo>
                  <a:pt x="11311" y="23558"/>
                  <a:pt x="11549" y="23379"/>
                  <a:pt x="11728" y="23165"/>
                </a:cubicBezTo>
                <a:close/>
                <a:moveTo>
                  <a:pt x="25956" y="23224"/>
                </a:moveTo>
                <a:cubicBezTo>
                  <a:pt x="26253" y="23236"/>
                  <a:pt x="26551" y="23248"/>
                  <a:pt x="26861" y="23260"/>
                </a:cubicBezTo>
                <a:cubicBezTo>
                  <a:pt x="26765" y="23355"/>
                  <a:pt x="26694" y="23439"/>
                  <a:pt x="26623" y="23510"/>
                </a:cubicBezTo>
                <a:cubicBezTo>
                  <a:pt x="26313" y="23784"/>
                  <a:pt x="26015" y="24082"/>
                  <a:pt x="25718" y="24367"/>
                </a:cubicBezTo>
                <a:cubicBezTo>
                  <a:pt x="25585" y="24364"/>
                  <a:pt x="25453" y="24362"/>
                  <a:pt x="25320" y="24362"/>
                </a:cubicBezTo>
                <a:cubicBezTo>
                  <a:pt x="24999" y="24362"/>
                  <a:pt x="24677" y="24371"/>
                  <a:pt x="24348" y="24379"/>
                </a:cubicBezTo>
                <a:cubicBezTo>
                  <a:pt x="24682" y="24165"/>
                  <a:pt x="25003" y="23951"/>
                  <a:pt x="25313" y="23724"/>
                </a:cubicBezTo>
                <a:cubicBezTo>
                  <a:pt x="25515" y="23570"/>
                  <a:pt x="25753" y="23415"/>
                  <a:pt x="25956" y="23224"/>
                </a:cubicBezTo>
                <a:close/>
                <a:moveTo>
                  <a:pt x="14621" y="23165"/>
                </a:moveTo>
                <a:cubicBezTo>
                  <a:pt x="14335" y="23379"/>
                  <a:pt x="14085" y="23641"/>
                  <a:pt x="13823" y="23879"/>
                </a:cubicBezTo>
                <a:cubicBezTo>
                  <a:pt x="13645" y="24046"/>
                  <a:pt x="13454" y="24212"/>
                  <a:pt x="13264" y="24391"/>
                </a:cubicBezTo>
                <a:cubicBezTo>
                  <a:pt x="12859" y="24379"/>
                  <a:pt x="12442" y="24379"/>
                  <a:pt x="12025" y="24379"/>
                </a:cubicBezTo>
                <a:cubicBezTo>
                  <a:pt x="12180" y="24260"/>
                  <a:pt x="12335" y="24141"/>
                  <a:pt x="12478" y="24022"/>
                </a:cubicBezTo>
                <a:cubicBezTo>
                  <a:pt x="12799" y="23760"/>
                  <a:pt x="13168" y="23498"/>
                  <a:pt x="13419" y="23165"/>
                </a:cubicBezTo>
                <a:close/>
                <a:moveTo>
                  <a:pt x="16086" y="23177"/>
                </a:moveTo>
                <a:cubicBezTo>
                  <a:pt x="15764" y="23379"/>
                  <a:pt x="15490" y="23665"/>
                  <a:pt x="15216" y="23927"/>
                </a:cubicBezTo>
                <a:cubicBezTo>
                  <a:pt x="15050" y="24082"/>
                  <a:pt x="14895" y="24236"/>
                  <a:pt x="14740" y="24391"/>
                </a:cubicBezTo>
                <a:lnTo>
                  <a:pt x="13585" y="24391"/>
                </a:lnTo>
                <a:cubicBezTo>
                  <a:pt x="14050" y="24034"/>
                  <a:pt x="14502" y="23629"/>
                  <a:pt x="14800" y="23177"/>
                </a:cubicBezTo>
                <a:close/>
                <a:moveTo>
                  <a:pt x="19086" y="23177"/>
                </a:moveTo>
                <a:cubicBezTo>
                  <a:pt x="18717" y="23355"/>
                  <a:pt x="18383" y="23617"/>
                  <a:pt x="18062" y="23843"/>
                </a:cubicBezTo>
                <a:cubicBezTo>
                  <a:pt x="17812" y="24034"/>
                  <a:pt x="17562" y="24224"/>
                  <a:pt x="17312" y="24415"/>
                </a:cubicBezTo>
                <a:cubicBezTo>
                  <a:pt x="16990" y="24415"/>
                  <a:pt x="16657" y="24403"/>
                  <a:pt x="16324" y="24403"/>
                </a:cubicBezTo>
                <a:cubicBezTo>
                  <a:pt x="16490" y="24284"/>
                  <a:pt x="16669" y="24165"/>
                  <a:pt x="16836" y="24046"/>
                </a:cubicBezTo>
                <a:cubicBezTo>
                  <a:pt x="17145" y="23820"/>
                  <a:pt x="17490" y="23605"/>
                  <a:pt x="17717" y="23296"/>
                </a:cubicBezTo>
                <a:cubicBezTo>
                  <a:pt x="17738" y="23252"/>
                  <a:pt x="17701" y="23199"/>
                  <a:pt x="17658" y="23199"/>
                </a:cubicBezTo>
                <a:cubicBezTo>
                  <a:pt x="17654" y="23199"/>
                  <a:pt x="17649" y="23199"/>
                  <a:pt x="17645" y="23200"/>
                </a:cubicBezTo>
                <a:cubicBezTo>
                  <a:pt x="17288" y="23331"/>
                  <a:pt x="16990" y="23617"/>
                  <a:pt x="16693" y="23855"/>
                </a:cubicBezTo>
                <a:cubicBezTo>
                  <a:pt x="16455" y="24034"/>
                  <a:pt x="16228" y="24224"/>
                  <a:pt x="16002" y="24403"/>
                </a:cubicBezTo>
                <a:cubicBezTo>
                  <a:pt x="15657" y="24403"/>
                  <a:pt x="15312" y="24403"/>
                  <a:pt x="14954" y="24391"/>
                </a:cubicBezTo>
                <a:cubicBezTo>
                  <a:pt x="15085" y="24284"/>
                  <a:pt x="15216" y="24177"/>
                  <a:pt x="15347" y="24058"/>
                </a:cubicBezTo>
                <a:cubicBezTo>
                  <a:pt x="15657" y="23772"/>
                  <a:pt x="16002" y="23510"/>
                  <a:pt x="16264" y="23177"/>
                </a:cubicBezTo>
                <a:close/>
                <a:moveTo>
                  <a:pt x="20157" y="23177"/>
                </a:moveTo>
                <a:cubicBezTo>
                  <a:pt x="19931" y="23331"/>
                  <a:pt x="19717" y="23534"/>
                  <a:pt x="19515" y="23701"/>
                </a:cubicBezTo>
                <a:cubicBezTo>
                  <a:pt x="19229" y="23939"/>
                  <a:pt x="18955" y="24189"/>
                  <a:pt x="18657" y="24427"/>
                </a:cubicBezTo>
                <a:cubicBezTo>
                  <a:pt x="18312" y="24415"/>
                  <a:pt x="17955" y="24415"/>
                  <a:pt x="17610" y="24415"/>
                </a:cubicBezTo>
                <a:cubicBezTo>
                  <a:pt x="17800" y="24284"/>
                  <a:pt x="17979" y="24153"/>
                  <a:pt x="18169" y="24034"/>
                </a:cubicBezTo>
                <a:cubicBezTo>
                  <a:pt x="18550" y="23772"/>
                  <a:pt x="18979" y="23534"/>
                  <a:pt x="19300" y="23200"/>
                </a:cubicBezTo>
                <a:cubicBezTo>
                  <a:pt x="19300" y="23189"/>
                  <a:pt x="19300" y="23189"/>
                  <a:pt x="19312" y="23177"/>
                </a:cubicBezTo>
                <a:close/>
                <a:moveTo>
                  <a:pt x="24277" y="23177"/>
                </a:moveTo>
                <a:cubicBezTo>
                  <a:pt x="24706" y="23189"/>
                  <a:pt x="25146" y="23200"/>
                  <a:pt x="25587" y="23212"/>
                </a:cubicBezTo>
                <a:cubicBezTo>
                  <a:pt x="25468" y="23308"/>
                  <a:pt x="25349" y="23415"/>
                  <a:pt x="25241" y="23498"/>
                </a:cubicBezTo>
                <a:cubicBezTo>
                  <a:pt x="24872" y="23808"/>
                  <a:pt x="24491" y="24093"/>
                  <a:pt x="24110" y="24391"/>
                </a:cubicBezTo>
                <a:cubicBezTo>
                  <a:pt x="23741" y="24403"/>
                  <a:pt x="23372" y="24415"/>
                  <a:pt x="23015" y="24427"/>
                </a:cubicBezTo>
                <a:cubicBezTo>
                  <a:pt x="23265" y="24153"/>
                  <a:pt x="23527" y="23891"/>
                  <a:pt x="23789" y="23629"/>
                </a:cubicBezTo>
                <a:cubicBezTo>
                  <a:pt x="23944" y="23474"/>
                  <a:pt x="24110" y="23331"/>
                  <a:pt x="24277" y="23177"/>
                </a:cubicBezTo>
                <a:close/>
                <a:moveTo>
                  <a:pt x="3560" y="22950"/>
                </a:moveTo>
                <a:cubicBezTo>
                  <a:pt x="3882" y="23010"/>
                  <a:pt x="4203" y="23046"/>
                  <a:pt x="4536" y="23081"/>
                </a:cubicBezTo>
                <a:cubicBezTo>
                  <a:pt x="4310" y="23212"/>
                  <a:pt x="4108" y="23415"/>
                  <a:pt x="3929" y="23581"/>
                </a:cubicBezTo>
                <a:cubicBezTo>
                  <a:pt x="3667" y="23808"/>
                  <a:pt x="3417" y="24034"/>
                  <a:pt x="3179" y="24272"/>
                </a:cubicBezTo>
                <a:cubicBezTo>
                  <a:pt x="3155" y="24284"/>
                  <a:pt x="3155" y="24308"/>
                  <a:pt x="3167" y="24332"/>
                </a:cubicBezTo>
                <a:cubicBezTo>
                  <a:pt x="2643" y="24343"/>
                  <a:pt x="2108" y="24379"/>
                  <a:pt x="1584" y="24439"/>
                </a:cubicBezTo>
                <a:cubicBezTo>
                  <a:pt x="1834" y="24236"/>
                  <a:pt x="2060" y="24010"/>
                  <a:pt x="2298" y="23831"/>
                </a:cubicBezTo>
                <a:cubicBezTo>
                  <a:pt x="2679" y="23558"/>
                  <a:pt x="3096" y="23284"/>
                  <a:pt x="3429" y="22950"/>
                </a:cubicBezTo>
                <a:cubicBezTo>
                  <a:pt x="3453" y="22956"/>
                  <a:pt x="3474" y="22959"/>
                  <a:pt x="3495" y="22959"/>
                </a:cubicBezTo>
                <a:cubicBezTo>
                  <a:pt x="3515" y="22959"/>
                  <a:pt x="3536" y="22956"/>
                  <a:pt x="3560" y="22950"/>
                </a:cubicBezTo>
                <a:close/>
                <a:moveTo>
                  <a:pt x="21550" y="23177"/>
                </a:moveTo>
                <a:cubicBezTo>
                  <a:pt x="21312" y="23331"/>
                  <a:pt x="21110" y="23546"/>
                  <a:pt x="20908" y="23712"/>
                </a:cubicBezTo>
                <a:cubicBezTo>
                  <a:pt x="20634" y="23951"/>
                  <a:pt x="20372" y="24189"/>
                  <a:pt x="20110" y="24439"/>
                </a:cubicBezTo>
                <a:cubicBezTo>
                  <a:pt x="19717" y="24427"/>
                  <a:pt x="19324" y="24427"/>
                  <a:pt x="18931" y="24427"/>
                </a:cubicBezTo>
                <a:cubicBezTo>
                  <a:pt x="19181" y="24260"/>
                  <a:pt x="19431" y="24082"/>
                  <a:pt x="19669" y="23903"/>
                </a:cubicBezTo>
                <a:cubicBezTo>
                  <a:pt x="19943" y="23689"/>
                  <a:pt x="20288" y="23462"/>
                  <a:pt x="20491" y="23177"/>
                </a:cubicBezTo>
                <a:close/>
                <a:moveTo>
                  <a:pt x="22753" y="23177"/>
                </a:moveTo>
                <a:cubicBezTo>
                  <a:pt x="22598" y="23331"/>
                  <a:pt x="22443" y="23498"/>
                  <a:pt x="22289" y="23653"/>
                </a:cubicBezTo>
                <a:cubicBezTo>
                  <a:pt x="22015" y="23915"/>
                  <a:pt x="21753" y="24177"/>
                  <a:pt x="21491" y="24439"/>
                </a:cubicBezTo>
                <a:lnTo>
                  <a:pt x="20372" y="24439"/>
                </a:lnTo>
                <a:cubicBezTo>
                  <a:pt x="20586" y="24272"/>
                  <a:pt x="20800" y="24105"/>
                  <a:pt x="21015" y="23927"/>
                </a:cubicBezTo>
                <a:cubicBezTo>
                  <a:pt x="21300" y="23712"/>
                  <a:pt x="21646" y="23486"/>
                  <a:pt x="21848" y="23177"/>
                </a:cubicBezTo>
                <a:close/>
                <a:moveTo>
                  <a:pt x="23944" y="23177"/>
                </a:moveTo>
                <a:cubicBezTo>
                  <a:pt x="23848" y="23284"/>
                  <a:pt x="23741" y="23391"/>
                  <a:pt x="23646" y="23486"/>
                </a:cubicBezTo>
                <a:cubicBezTo>
                  <a:pt x="23348" y="23784"/>
                  <a:pt x="23063" y="24105"/>
                  <a:pt x="22801" y="24427"/>
                </a:cubicBezTo>
                <a:cubicBezTo>
                  <a:pt x="22432" y="24439"/>
                  <a:pt x="22074" y="24451"/>
                  <a:pt x="21729" y="24451"/>
                </a:cubicBezTo>
                <a:lnTo>
                  <a:pt x="21705" y="24451"/>
                </a:lnTo>
                <a:cubicBezTo>
                  <a:pt x="21943" y="24212"/>
                  <a:pt x="22170" y="23986"/>
                  <a:pt x="22396" y="23760"/>
                </a:cubicBezTo>
                <a:cubicBezTo>
                  <a:pt x="22586" y="23570"/>
                  <a:pt x="22789" y="23379"/>
                  <a:pt x="22979" y="23177"/>
                </a:cubicBezTo>
                <a:close/>
                <a:moveTo>
                  <a:pt x="28551" y="23260"/>
                </a:moveTo>
                <a:cubicBezTo>
                  <a:pt x="28266" y="23462"/>
                  <a:pt x="28039" y="23748"/>
                  <a:pt x="27813" y="23998"/>
                </a:cubicBezTo>
                <a:cubicBezTo>
                  <a:pt x="27670" y="24165"/>
                  <a:pt x="27539" y="24343"/>
                  <a:pt x="27408" y="24510"/>
                </a:cubicBezTo>
                <a:cubicBezTo>
                  <a:pt x="26932" y="24439"/>
                  <a:pt x="26444" y="24403"/>
                  <a:pt x="25944" y="24379"/>
                </a:cubicBezTo>
                <a:cubicBezTo>
                  <a:pt x="26158" y="24201"/>
                  <a:pt x="26373" y="24022"/>
                  <a:pt x="26587" y="23843"/>
                </a:cubicBezTo>
                <a:cubicBezTo>
                  <a:pt x="26646" y="23784"/>
                  <a:pt x="27063" y="23462"/>
                  <a:pt x="27242" y="23272"/>
                </a:cubicBezTo>
                <a:cubicBezTo>
                  <a:pt x="27424" y="23277"/>
                  <a:pt x="27605" y="23280"/>
                  <a:pt x="27785" y="23280"/>
                </a:cubicBezTo>
                <a:cubicBezTo>
                  <a:pt x="28039" y="23280"/>
                  <a:pt x="28293" y="23274"/>
                  <a:pt x="28551" y="23260"/>
                </a:cubicBezTo>
                <a:close/>
                <a:moveTo>
                  <a:pt x="29802" y="23153"/>
                </a:moveTo>
                <a:lnTo>
                  <a:pt x="29802" y="23153"/>
                </a:lnTo>
                <a:cubicBezTo>
                  <a:pt x="29599" y="23284"/>
                  <a:pt x="29397" y="23415"/>
                  <a:pt x="29206" y="23558"/>
                </a:cubicBezTo>
                <a:cubicBezTo>
                  <a:pt x="28789" y="23855"/>
                  <a:pt x="28254" y="24177"/>
                  <a:pt x="27968" y="24617"/>
                </a:cubicBezTo>
                <a:cubicBezTo>
                  <a:pt x="27861" y="24593"/>
                  <a:pt x="27742" y="24570"/>
                  <a:pt x="27623" y="24558"/>
                </a:cubicBezTo>
                <a:cubicBezTo>
                  <a:pt x="27754" y="24415"/>
                  <a:pt x="27897" y="24272"/>
                  <a:pt x="28027" y="24129"/>
                </a:cubicBezTo>
                <a:cubicBezTo>
                  <a:pt x="28289" y="23867"/>
                  <a:pt x="28599" y="23617"/>
                  <a:pt x="28801" y="23320"/>
                </a:cubicBezTo>
                <a:cubicBezTo>
                  <a:pt x="28825" y="23296"/>
                  <a:pt x="28825" y="23272"/>
                  <a:pt x="28813" y="23248"/>
                </a:cubicBezTo>
                <a:cubicBezTo>
                  <a:pt x="29147" y="23224"/>
                  <a:pt x="29480" y="23200"/>
                  <a:pt x="29802" y="23153"/>
                </a:cubicBezTo>
                <a:close/>
                <a:moveTo>
                  <a:pt x="11093" y="1"/>
                </a:moveTo>
                <a:cubicBezTo>
                  <a:pt x="8526" y="1"/>
                  <a:pt x="5954" y="112"/>
                  <a:pt x="3489" y="543"/>
                </a:cubicBezTo>
                <a:cubicBezTo>
                  <a:pt x="3465" y="531"/>
                  <a:pt x="3441" y="531"/>
                  <a:pt x="3405" y="531"/>
                </a:cubicBezTo>
                <a:cubicBezTo>
                  <a:pt x="2810" y="638"/>
                  <a:pt x="2286" y="983"/>
                  <a:pt x="1798" y="1341"/>
                </a:cubicBezTo>
                <a:cubicBezTo>
                  <a:pt x="1369" y="1650"/>
                  <a:pt x="786" y="1995"/>
                  <a:pt x="524" y="2472"/>
                </a:cubicBezTo>
                <a:cubicBezTo>
                  <a:pt x="453" y="2603"/>
                  <a:pt x="500" y="2722"/>
                  <a:pt x="595" y="2781"/>
                </a:cubicBezTo>
                <a:cubicBezTo>
                  <a:pt x="417" y="6508"/>
                  <a:pt x="238" y="10235"/>
                  <a:pt x="191" y="13973"/>
                </a:cubicBezTo>
                <a:cubicBezTo>
                  <a:pt x="167" y="15771"/>
                  <a:pt x="167" y="17569"/>
                  <a:pt x="203" y="19367"/>
                </a:cubicBezTo>
                <a:cubicBezTo>
                  <a:pt x="238" y="21022"/>
                  <a:pt x="0" y="23058"/>
                  <a:pt x="548" y="24641"/>
                </a:cubicBezTo>
                <a:cubicBezTo>
                  <a:pt x="505" y="24801"/>
                  <a:pt x="634" y="24932"/>
                  <a:pt x="782" y="24932"/>
                </a:cubicBezTo>
                <a:cubicBezTo>
                  <a:pt x="799" y="24932"/>
                  <a:pt x="816" y="24931"/>
                  <a:pt x="834" y="24927"/>
                </a:cubicBezTo>
                <a:cubicBezTo>
                  <a:pt x="848" y="24930"/>
                  <a:pt x="863" y="24931"/>
                  <a:pt x="876" y="24931"/>
                </a:cubicBezTo>
                <a:cubicBezTo>
                  <a:pt x="917" y="24931"/>
                  <a:pt x="953" y="24918"/>
                  <a:pt x="988" y="24891"/>
                </a:cubicBezTo>
                <a:cubicBezTo>
                  <a:pt x="2163" y="25080"/>
                  <a:pt x="3376" y="25116"/>
                  <a:pt x="4588" y="25116"/>
                </a:cubicBezTo>
                <a:cubicBezTo>
                  <a:pt x="5331" y="25116"/>
                  <a:pt x="6073" y="25103"/>
                  <a:pt x="6807" y="25103"/>
                </a:cubicBezTo>
                <a:cubicBezTo>
                  <a:pt x="6987" y="25103"/>
                  <a:pt x="7167" y="25103"/>
                  <a:pt x="7346" y="25105"/>
                </a:cubicBezTo>
                <a:cubicBezTo>
                  <a:pt x="9739" y="25117"/>
                  <a:pt x="12133" y="25153"/>
                  <a:pt x="14538" y="25177"/>
                </a:cubicBezTo>
                <a:cubicBezTo>
                  <a:pt x="16931" y="25201"/>
                  <a:pt x="19324" y="25225"/>
                  <a:pt x="21729" y="25236"/>
                </a:cubicBezTo>
                <a:cubicBezTo>
                  <a:pt x="22880" y="25243"/>
                  <a:pt x="24134" y="25348"/>
                  <a:pt x="25368" y="25348"/>
                </a:cubicBezTo>
                <a:cubicBezTo>
                  <a:pt x="26367" y="25348"/>
                  <a:pt x="27355" y="25279"/>
                  <a:pt x="28266" y="25034"/>
                </a:cubicBezTo>
                <a:cubicBezTo>
                  <a:pt x="28313" y="25022"/>
                  <a:pt x="28337" y="24998"/>
                  <a:pt x="28361" y="24963"/>
                </a:cubicBezTo>
                <a:cubicBezTo>
                  <a:pt x="28825" y="24713"/>
                  <a:pt x="29230" y="24248"/>
                  <a:pt x="29647" y="23939"/>
                </a:cubicBezTo>
                <a:cubicBezTo>
                  <a:pt x="29980" y="23689"/>
                  <a:pt x="30337" y="23462"/>
                  <a:pt x="30647" y="23189"/>
                </a:cubicBezTo>
                <a:cubicBezTo>
                  <a:pt x="30664" y="23192"/>
                  <a:pt x="30681" y="23194"/>
                  <a:pt x="30699" y="23194"/>
                </a:cubicBezTo>
                <a:cubicBezTo>
                  <a:pt x="30805" y="23194"/>
                  <a:pt x="30916" y="23132"/>
                  <a:pt x="30956" y="23010"/>
                </a:cubicBezTo>
                <a:cubicBezTo>
                  <a:pt x="31421" y="21450"/>
                  <a:pt x="31183" y="19557"/>
                  <a:pt x="31195" y="17938"/>
                </a:cubicBezTo>
                <a:cubicBezTo>
                  <a:pt x="31195" y="16045"/>
                  <a:pt x="31195" y="14152"/>
                  <a:pt x="31147" y="12259"/>
                </a:cubicBezTo>
                <a:cubicBezTo>
                  <a:pt x="31040" y="8603"/>
                  <a:pt x="30897" y="4972"/>
                  <a:pt x="30540" y="1329"/>
                </a:cubicBezTo>
                <a:cubicBezTo>
                  <a:pt x="30742" y="1245"/>
                  <a:pt x="30694" y="900"/>
                  <a:pt x="30480" y="841"/>
                </a:cubicBezTo>
                <a:cubicBezTo>
                  <a:pt x="28468" y="281"/>
                  <a:pt x="26075" y="460"/>
                  <a:pt x="23991" y="352"/>
                </a:cubicBezTo>
                <a:cubicBezTo>
                  <a:pt x="21646" y="233"/>
                  <a:pt x="19300" y="150"/>
                  <a:pt x="16943" y="102"/>
                </a:cubicBezTo>
                <a:cubicBezTo>
                  <a:pt x="15030" y="66"/>
                  <a:pt x="13063" y="1"/>
                  <a:pt x="1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4" name="Google Shape;372;p20">
            <a:extLst>
              <a:ext uri="{FF2B5EF4-FFF2-40B4-BE49-F238E27FC236}">
                <a16:creationId xmlns:a16="http://schemas.microsoft.com/office/drawing/2014/main" id="{2853532C-52AA-4FFF-8B95-2105F3CB6501}"/>
              </a:ext>
            </a:extLst>
          </p:cNvPr>
          <p:cNvSpPr/>
          <p:nvPr/>
        </p:nvSpPr>
        <p:spPr>
          <a:xfrm>
            <a:off x="244204" y="3302537"/>
            <a:ext cx="2153786" cy="1549682"/>
          </a:xfrm>
          <a:custGeom>
            <a:avLst/>
            <a:gdLst/>
            <a:ahLst/>
            <a:cxnLst/>
            <a:rect l="l" t="t" r="r" b="b"/>
            <a:pathLst>
              <a:path w="31845" h="23594" extrusionOk="0">
                <a:moveTo>
                  <a:pt x="2822" y="1875"/>
                </a:moveTo>
                <a:cubicBezTo>
                  <a:pt x="2858" y="2375"/>
                  <a:pt x="2882" y="2887"/>
                  <a:pt x="2918" y="3399"/>
                </a:cubicBezTo>
                <a:cubicBezTo>
                  <a:pt x="2584" y="3578"/>
                  <a:pt x="2203" y="4006"/>
                  <a:pt x="2037" y="4161"/>
                </a:cubicBezTo>
                <a:cubicBezTo>
                  <a:pt x="1525" y="4613"/>
                  <a:pt x="1048" y="5090"/>
                  <a:pt x="584" y="5590"/>
                </a:cubicBezTo>
                <a:cubicBezTo>
                  <a:pt x="548" y="5280"/>
                  <a:pt x="513" y="4983"/>
                  <a:pt x="477" y="4673"/>
                </a:cubicBezTo>
                <a:cubicBezTo>
                  <a:pt x="798" y="4375"/>
                  <a:pt x="1120" y="4090"/>
                  <a:pt x="1453" y="3804"/>
                </a:cubicBezTo>
                <a:cubicBezTo>
                  <a:pt x="1894" y="3423"/>
                  <a:pt x="2394" y="3078"/>
                  <a:pt x="2787" y="2649"/>
                </a:cubicBezTo>
                <a:cubicBezTo>
                  <a:pt x="2827" y="2609"/>
                  <a:pt x="2791" y="2560"/>
                  <a:pt x="2750" y="2560"/>
                </a:cubicBezTo>
                <a:cubicBezTo>
                  <a:pt x="2742" y="2560"/>
                  <a:pt x="2735" y="2562"/>
                  <a:pt x="2727" y="2566"/>
                </a:cubicBezTo>
                <a:cubicBezTo>
                  <a:pt x="1882" y="3006"/>
                  <a:pt x="1132" y="3756"/>
                  <a:pt x="465" y="4471"/>
                </a:cubicBezTo>
                <a:cubicBezTo>
                  <a:pt x="441" y="4256"/>
                  <a:pt x="417" y="4042"/>
                  <a:pt x="393" y="3828"/>
                </a:cubicBezTo>
                <a:cubicBezTo>
                  <a:pt x="417" y="3816"/>
                  <a:pt x="429" y="3816"/>
                  <a:pt x="453" y="3804"/>
                </a:cubicBezTo>
                <a:cubicBezTo>
                  <a:pt x="905" y="3459"/>
                  <a:pt x="1334" y="3078"/>
                  <a:pt x="1775" y="2720"/>
                </a:cubicBezTo>
                <a:cubicBezTo>
                  <a:pt x="2084" y="2458"/>
                  <a:pt x="2513" y="2197"/>
                  <a:pt x="2822" y="1875"/>
                </a:cubicBezTo>
                <a:close/>
                <a:moveTo>
                  <a:pt x="2930" y="3685"/>
                </a:moveTo>
                <a:cubicBezTo>
                  <a:pt x="2989" y="4673"/>
                  <a:pt x="3037" y="5673"/>
                  <a:pt x="3072" y="6673"/>
                </a:cubicBezTo>
                <a:cubicBezTo>
                  <a:pt x="2668" y="6876"/>
                  <a:pt x="2287" y="7221"/>
                  <a:pt x="1929" y="7507"/>
                </a:cubicBezTo>
                <a:cubicBezTo>
                  <a:pt x="1584" y="7781"/>
                  <a:pt x="1227" y="8066"/>
                  <a:pt x="882" y="8352"/>
                </a:cubicBezTo>
                <a:cubicBezTo>
                  <a:pt x="858" y="8090"/>
                  <a:pt x="822" y="7840"/>
                  <a:pt x="798" y="7578"/>
                </a:cubicBezTo>
                <a:cubicBezTo>
                  <a:pt x="1155" y="7292"/>
                  <a:pt x="1513" y="7007"/>
                  <a:pt x="1870" y="6709"/>
                </a:cubicBezTo>
                <a:cubicBezTo>
                  <a:pt x="2215" y="6435"/>
                  <a:pt x="2668" y="6173"/>
                  <a:pt x="2918" y="5792"/>
                </a:cubicBezTo>
                <a:cubicBezTo>
                  <a:pt x="2939" y="5749"/>
                  <a:pt x="2902" y="5695"/>
                  <a:pt x="2850" y="5695"/>
                </a:cubicBezTo>
                <a:cubicBezTo>
                  <a:pt x="2845" y="5695"/>
                  <a:pt x="2839" y="5696"/>
                  <a:pt x="2834" y="5697"/>
                </a:cubicBezTo>
                <a:cubicBezTo>
                  <a:pt x="2429" y="5852"/>
                  <a:pt x="2096" y="6221"/>
                  <a:pt x="1775" y="6495"/>
                </a:cubicBezTo>
                <a:cubicBezTo>
                  <a:pt x="1429" y="6792"/>
                  <a:pt x="1108" y="7090"/>
                  <a:pt x="774" y="7400"/>
                </a:cubicBezTo>
                <a:cubicBezTo>
                  <a:pt x="751" y="7173"/>
                  <a:pt x="727" y="6959"/>
                  <a:pt x="703" y="6733"/>
                </a:cubicBezTo>
                <a:cubicBezTo>
                  <a:pt x="1060" y="6388"/>
                  <a:pt x="1417" y="6066"/>
                  <a:pt x="1798" y="5756"/>
                </a:cubicBezTo>
                <a:cubicBezTo>
                  <a:pt x="2132" y="5471"/>
                  <a:pt x="2560" y="5209"/>
                  <a:pt x="2834" y="4852"/>
                </a:cubicBezTo>
                <a:cubicBezTo>
                  <a:pt x="2855" y="4821"/>
                  <a:pt x="2822" y="4764"/>
                  <a:pt x="2782" y="4764"/>
                </a:cubicBezTo>
                <a:cubicBezTo>
                  <a:pt x="2776" y="4764"/>
                  <a:pt x="2769" y="4765"/>
                  <a:pt x="2763" y="4768"/>
                </a:cubicBezTo>
                <a:cubicBezTo>
                  <a:pt x="2358" y="4923"/>
                  <a:pt x="2025" y="5268"/>
                  <a:pt x="1703" y="5542"/>
                </a:cubicBezTo>
                <a:cubicBezTo>
                  <a:pt x="1346" y="5852"/>
                  <a:pt x="1013" y="6185"/>
                  <a:pt x="679" y="6530"/>
                </a:cubicBezTo>
                <a:cubicBezTo>
                  <a:pt x="655" y="6280"/>
                  <a:pt x="632" y="6030"/>
                  <a:pt x="596" y="5780"/>
                </a:cubicBezTo>
                <a:cubicBezTo>
                  <a:pt x="1191" y="5256"/>
                  <a:pt x="2501" y="4102"/>
                  <a:pt x="2930" y="3685"/>
                </a:cubicBezTo>
                <a:close/>
                <a:moveTo>
                  <a:pt x="3084" y="6876"/>
                </a:moveTo>
                <a:cubicBezTo>
                  <a:pt x="3096" y="7161"/>
                  <a:pt x="3108" y="7459"/>
                  <a:pt x="3120" y="7757"/>
                </a:cubicBezTo>
                <a:cubicBezTo>
                  <a:pt x="2679" y="8031"/>
                  <a:pt x="2310" y="8435"/>
                  <a:pt x="1917" y="8769"/>
                </a:cubicBezTo>
                <a:cubicBezTo>
                  <a:pt x="1620" y="9043"/>
                  <a:pt x="1322" y="9328"/>
                  <a:pt x="1013" y="9602"/>
                </a:cubicBezTo>
                <a:cubicBezTo>
                  <a:pt x="977" y="9245"/>
                  <a:pt x="941" y="8888"/>
                  <a:pt x="905" y="8531"/>
                </a:cubicBezTo>
                <a:cubicBezTo>
                  <a:pt x="1286" y="8245"/>
                  <a:pt x="1679" y="7959"/>
                  <a:pt x="2060" y="7673"/>
                </a:cubicBezTo>
                <a:cubicBezTo>
                  <a:pt x="2406" y="7423"/>
                  <a:pt x="2787" y="7173"/>
                  <a:pt x="3084" y="6876"/>
                </a:cubicBezTo>
                <a:close/>
                <a:moveTo>
                  <a:pt x="3120" y="7959"/>
                </a:moveTo>
                <a:cubicBezTo>
                  <a:pt x="3132" y="8340"/>
                  <a:pt x="3156" y="8721"/>
                  <a:pt x="3168" y="9114"/>
                </a:cubicBezTo>
                <a:cubicBezTo>
                  <a:pt x="2846" y="9269"/>
                  <a:pt x="2572" y="9662"/>
                  <a:pt x="2358" y="9864"/>
                </a:cubicBezTo>
                <a:cubicBezTo>
                  <a:pt x="1953" y="10245"/>
                  <a:pt x="1560" y="10638"/>
                  <a:pt x="1167" y="11019"/>
                </a:cubicBezTo>
                <a:cubicBezTo>
                  <a:pt x="1120" y="10614"/>
                  <a:pt x="1084" y="10209"/>
                  <a:pt x="1036" y="9805"/>
                </a:cubicBezTo>
                <a:cubicBezTo>
                  <a:pt x="1382" y="9507"/>
                  <a:pt x="1727" y="9221"/>
                  <a:pt x="2072" y="8912"/>
                </a:cubicBezTo>
                <a:cubicBezTo>
                  <a:pt x="2418" y="8602"/>
                  <a:pt x="2810" y="8304"/>
                  <a:pt x="3120" y="7959"/>
                </a:cubicBezTo>
                <a:close/>
                <a:moveTo>
                  <a:pt x="3168" y="9364"/>
                </a:moveTo>
                <a:cubicBezTo>
                  <a:pt x="3180" y="9686"/>
                  <a:pt x="3191" y="10007"/>
                  <a:pt x="3203" y="10328"/>
                </a:cubicBezTo>
                <a:cubicBezTo>
                  <a:pt x="2560" y="10924"/>
                  <a:pt x="1941" y="11531"/>
                  <a:pt x="1263" y="12067"/>
                </a:cubicBezTo>
                <a:cubicBezTo>
                  <a:pt x="1239" y="11793"/>
                  <a:pt x="1215" y="11519"/>
                  <a:pt x="1179" y="11233"/>
                </a:cubicBezTo>
                <a:cubicBezTo>
                  <a:pt x="1501" y="10948"/>
                  <a:pt x="1822" y="10650"/>
                  <a:pt x="2144" y="10364"/>
                </a:cubicBezTo>
                <a:cubicBezTo>
                  <a:pt x="2251" y="10257"/>
                  <a:pt x="2822" y="9650"/>
                  <a:pt x="3168" y="9364"/>
                </a:cubicBezTo>
                <a:close/>
                <a:moveTo>
                  <a:pt x="3215" y="10662"/>
                </a:moveTo>
                <a:cubicBezTo>
                  <a:pt x="3215" y="10864"/>
                  <a:pt x="3227" y="11067"/>
                  <a:pt x="3227" y="11269"/>
                </a:cubicBezTo>
                <a:cubicBezTo>
                  <a:pt x="3227" y="11317"/>
                  <a:pt x="3227" y="11352"/>
                  <a:pt x="3239" y="11400"/>
                </a:cubicBezTo>
                <a:cubicBezTo>
                  <a:pt x="2882" y="11626"/>
                  <a:pt x="2584" y="11960"/>
                  <a:pt x="2287" y="12233"/>
                </a:cubicBezTo>
                <a:cubicBezTo>
                  <a:pt x="1977" y="12519"/>
                  <a:pt x="1667" y="12829"/>
                  <a:pt x="1358" y="13126"/>
                </a:cubicBezTo>
                <a:cubicBezTo>
                  <a:pt x="1334" y="12829"/>
                  <a:pt x="1310" y="12543"/>
                  <a:pt x="1275" y="12245"/>
                </a:cubicBezTo>
                <a:cubicBezTo>
                  <a:pt x="1965" y="11793"/>
                  <a:pt x="2644" y="11269"/>
                  <a:pt x="3215" y="10662"/>
                </a:cubicBezTo>
                <a:close/>
                <a:moveTo>
                  <a:pt x="3239" y="11698"/>
                </a:moveTo>
                <a:cubicBezTo>
                  <a:pt x="3239" y="11864"/>
                  <a:pt x="3251" y="12031"/>
                  <a:pt x="3251" y="12198"/>
                </a:cubicBezTo>
                <a:cubicBezTo>
                  <a:pt x="3025" y="12341"/>
                  <a:pt x="2799" y="12662"/>
                  <a:pt x="2679" y="12793"/>
                </a:cubicBezTo>
                <a:cubicBezTo>
                  <a:pt x="2287" y="13186"/>
                  <a:pt x="1858" y="13555"/>
                  <a:pt x="1417" y="13900"/>
                </a:cubicBezTo>
                <a:cubicBezTo>
                  <a:pt x="1406" y="13710"/>
                  <a:pt x="1394" y="13507"/>
                  <a:pt x="1370" y="13317"/>
                </a:cubicBezTo>
                <a:cubicBezTo>
                  <a:pt x="1739" y="13007"/>
                  <a:pt x="2096" y="12710"/>
                  <a:pt x="2453" y="12400"/>
                </a:cubicBezTo>
                <a:cubicBezTo>
                  <a:pt x="2715" y="12174"/>
                  <a:pt x="3001" y="11960"/>
                  <a:pt x="3239" y="11698"/>
                </a:cubicBezTo>
                <a:close/>
                <a:moveTo>
                  <a:pt x="3251" y="12579"/>
                </a:moveTo>
                <a:cubicBezTo>
                  <a:pt x="3263" y="12710"/>
                  <a:pt x="3263" y="12853"/>
                  <a:pt x="3263" y="12995"/>
                </a:cubicBezTo>
                <a:cubicBezTo>
                  <a:pt x="2930" y="13162"/>
                  <a:pt x="2668" y="13472"/>
                  <a:pt x="2418" y="13722"/>
                </a:cubicBezTo>
                <a:cubicBezTo>
                  <a:pt x="2084" y="14043"/>
                  <a:pt x="1775" y="14389"/>
                  <a:pt x="1477" y="14734"/>
                </a:cubicBezTo>
                <a:cubicBezTo>
                  <a:pt x="1465" y="14531"/>
                  <a:pt x="1453" y="14317"/>
                  <a:pt x="1441" y="14115"/>
                </a:cubicBezTo>
                <a:cubicBezTo>
                  <a:pt x="1798" y="13865"/>
                  <a:pt x="2144" y="13615"/>
                  <a:pt x="2465" y="13341"/>
                </a:cubicBezTo>
                <a:cubicBezTo>
                  <a:pt x="2644" y="13186"/>
                  <a:pt x="2810" y="13031"/>
                  <a:pt x="2977" y="12876"/>
                </a:cubicBezTo>
                <a:cubicBezTo>
                  <a:pt x="3060" y="12781"/>
                  <a:pt x="3156" y="12686"/>
                  <a:pt x="3239" y="12591"/>
                </a:cubicBezTo>
                <a:cubicBezTo>
                  <a:pt x="3239" y="12591"/>
                  <a:pt x="3251" y="12579"/>
                  <a:pt x="3251" y="12579"/>
                </a:cubicBezTo>
                <a:close/>
                <a:moveTo>
                  <a:pt x="3263" y="13281"/>
                </a:moveTo>
                <a:cubicBezTo>
                  <a:pt x="3263" y="13519"/>
                  <a:pt x="3263" y="13769"/>
                  <a:pt x="3263" y="14019"/>
                </a:cubicBezTo>
                <a:cubicBezTo>
                  <a:pt x="2918" y="14234"/>
                  <a:pt x="2608" y="14531"/>
                  <a:pt x="2310" y="14793"/>
                </a:cubicBezTo>
                <a:cubicBezTo>
                  <a:pt x="2048" y="15031"/>
                  <a:pt x="1787" y="15281"/>
                  <a:pt x="1536" y="15532"/>
                </a:cubicBezTo>
                <a:cubicBezTo>
                  <a:pt x="1525" y="15341"/>
                  <a:pt x="1513" y="15151"/>
                  <a:pt x="1501" y="14960"/>
                </a:cubicBezTo>
                <a:cubicBezTo>
                  <a:pt x="1501" y="14948"/>
                  <a:pt x="1513" y="14948"/>
                  <a:pt x="1525" y="14936"/>
                </a:cubicBezTo>
                <a:cubicBezTo>
                  <a:pt x="1846" y="14591"/>
                  <a:pt x="2191" y="14269"/>
                  <a:pt x="2537" y="13936"/>
                </a:cubicBezTo>
                <a:cubicBezTo>
                  <a:pt x="2751" y="13722"/>
                  <a:pt x="3049" y="13519"/>
                  <a:pt x="3263" y="13281"/>
                </a:cubicBezTo>
                <a:close/>
                <a:moveTo>
                  <a:pt x="3263" y="14281"/>
                </a:moveTo>
                <a:cubicBezTo>
                  <a:pt x="3263" y="14591"/>
                  <a:pt x="3263" y="14912"/>
                  <a:pt x="3251" y="15222"/>
                </a:cubicBezTo>
                <a:cubicBezTo>
                  <a:pt x="2965" y="15377"/>
                  <a:pt x="2739" y="15674"/>
                  <a:pt x="2501" y="15889"/>
                </a:cubicBezTo>
                <a:cubicBezTo>
                  <a:pt x="2203" y="16163"/>
                  <a:pt x="1906" y="16424"/>
                  <a:pt x="1596" y="16686"/>
                </a:cubicBezTo>
                <a:cubicBezTo>
                  <a:pt x="1572" y="16389"/>
                  <a:pt x="1560" y="16079"/>
                  <a:pt x="1548" y="15782"/>
                </a:cubicBezTo>
                <a:cubicBezTo>
                  <a:pt x="1858" y="15508"/>
                  <a:pt x="2168" y="15222"/>
                  <a:pt x="2477" y="14960"/>
                </a:cubicBezTo>
                <a:cubicBezTo>
                  <a:pt x="2727" y="14734"/>
                  <a:pt x="3013" y="14519"/>
                  <a:pt x="3263" y="14281"/>
                </a:cubicBezTo>
                <a:close/>
                <a:moveTo>
                  <a:pt x="3251" y="15543"/>
                </a:moveTo>
                <a:cubicBezTo>
                  <a:pt x="3251" y="15734"/>
                  <a:pt x="3251" y="15924"/>
                  <a:pt x="3251" y="16115"/>
                </a:cubicBezTo>
                <a:cubicBezTo>
                  <a:pt x="2691" y="16686"/>
                  <a:pt x="2168" y="17294"/>
                  <a:pt x="1632" y="17889"/>
                </a:cubicBezTo>
                <a:cubicBezTo>
                  <a:pt x="1620" y="17567"/>
                  <a:pt x="1608" y="17246"/>
                  <a:pt x="1596" y="16925"/>
                </a:cubicBezTo>
                <a:cubicBezTo>
                  <a:pt x="1953" y="16663"/>
                  <a:pt x="2298" y="16401"/>
                  <a:pt x="2632" y="16115"/>
                </a:cubicBezTo>
                <a:cubicBezTo>
                  <a:pt x="2834" y="15948"/>
                  <a:pt x="3072" y="15758"/>
                  <a:pt x="3251" y="15543"/>
                </a:cubicBezTo>
                <a:close/>
                <a:moveTo>
                  <a:pt x="3251" y="16496"/>
                </a:moveTo>
                <a:cubicBezTo>
                  <a:pt x="3251" y="16746"/>
                  <a:pt x="3251" y="16996"/>
                  <a:pt x="3251" y="17246"/>
                </a:cubicBezTo>
                <a:cubicBezTo>
                  <a:pt x="2703" y="17734"/>
                  <a:pt x="2191" y="18258"/>
                  <a:pt x="1644" y="18746"/>
                </a:cubicBezTo>
                <a:cubicBezTo>
                  <a:pt x="1644" y="18520"/>
                  <a:pt x="1644" y="18294"/>
                  <a:pt x="1632" y="18079"/>
                </a:cubicBezTo>
                <a:cubicBezTo>
                  <a:pt x="1656" y="18079"/>
                  <a:pt x="1667" y="18068"/>
                  <a:pt x="1679" y="18056"/>
                </a:cubicBezTo>
                <a:cubicBezTo>
                  <a:pt x="2203" y="17544"/>
                  <a:pt x="2739" y="17032"/>
                  <a:pt x="3251" y="16496"/>
                </a:cubicBezTo>
                <a:close/>
                <a:moveTo>
                  <a:pt x="3251" y="17603"/>
                </a:moveTo>
                <a:cubicBezTo>
                  <a:pt x="3251" y="17877"/>
                  <a:pt x="3251" y="18139"/>
                  <a:pt x="3251" y="18413"/>
                </a:cubicBezTo>
                <a:cubicBezTo>
                  <a:pt x="2632" y="18782"/>
                  <a:pt x="2251" y="19496"/>
                  <a:pt x="1644" y="19889"/>
                </a:cubicBezTo>
                <a:cubicBezTo>
                  <a:pt x="1656" y="19592"/>
                  <a:pt x="1656" y="19294"/>
                  <a:pt x="1656" y="18996"/>
                </a:cubicBezTo>
                <a:cubicBezTo>
                  <a:pt x="1977" y="18746"/>
                  <a:pt x="2287" y="18496"/>
                  <a:pt x="2584" y="18222"/>
                </a:cubicBezTo>
                <a:cubicBezTo>
                  <a:pt x="2763" y="18068"/>
                  <a:pt x="2941" y="17901"/>
                  <a:pt x="3108" y="17734"/>
                </a:cubicBezTo>
                <a:cubicBezTo>
                  <a:pt x="3144" y="17698"/>
                  <a:pt x="3191" y="17651"/>
                  <a:pt x="3251" y="17603"/>
                </a:cubicBezTo>
                <a:close/>
                <a:moveTo>
                  <a:pt x="31445" y="553"/>
                </a:moveTo>
                <a:cubicBezTo>
                  <a:pt x="30052" y="6995"/>
                  <a:pt x="30028" y="13877"/>
                  <a:pt x="30231" y="20449"/>
                </a:cubicBezTo>
                <a:cubicBezTo>
                  <a:pt x="27735" y="20099"/>
                  <a:pt x="25149" y="20033"/>
                  <a:pt x="22571" y="20033"/>
                </a:cubicBezTo>
                <a:cubicBezTo>
                  <a:pt x="20995" y="20033"/>
                  <a:pt x="19422" y="20058"/>
                  <a:pt x="17875" y="20058"/>
                </a:cubicBezTo>
                <a:cubicBezTo>
                  <a:pt x="17643" y="20058"/>
                  <a:pt x="17412" y="20057"/>
                  <a:pt x="17181" y="20056"/>
                </a:cubicBezTo>
                <a:cubicBezTo>
                  <a:pt x="16619" y="20054"/>
                  <a:pt x="16055" y="20053"/>
                  <a:pt x="15492" y="20053"/>
                </a:cubicBezTo>
                <a:cubicBezTo>
                  <a:pt x="11690" y="20053"/>
                  <a:pt x="7869" y="20105"/>
                  <a:pt x="4084" y="20437"/>
                </a:cubicBezTo>
                <a:cubicBezTo>
                  <a:pt x="4477" y="14912"/>
                  <a:pt x="3930" y="9221"/>
                  <a:pt x="3382" y="3685"/>
                </a:cubicBezTo>
                <a:cubicBezTo>
                  <a:pt x="3465" y="3590"/>
                  <a:pt x="3489" y="3447"/>
                  <a:pt x="3346" y="3363"/>
                </a:cubicBezTo>
                <a:cubicBezTo>
                  <a:pt x="3287" y="2816"/>
                  <a:pt x="3239" y="2280"/>
                  <a:pt x="3180" y="1732"/>
                </a:cubicBezTo>
                <a:cubicBezTo>
                  <a:pt x="3180" y="1649"/>
                  <a:pt x="3120" y="1589"/>
                  <a:pt x="3049" y="1566"/>
                </a:cubicBezTo>
                <a:cubicBezTo>
                  <a:pt x="7716" y="1435"/>
                  <a:pt x="12359" y="970"/>
                  <a:pt x="17027" y="804"/>
                </a:cubicBezTo>
                <a:cubicBezTo>
                  <a:pt x="20320" y="687"/>
                  <a:pt x="23614" y="623"/>
                  <a:pt x="26908" y="623"/>
                </a:cubicBezTo>
                <a:cubicBezTo>
                  <a:pt x="28341" y="623"/>
                  <a:pt x="29774" y="635"/>
                  <a:pt x="31207" y="661"/>
                </a:cubicBezTo>
                <a:cubicBezTo>
                  <a:pt x="31314" y="661"/>
                  <a:pt x="31397" y="613"/>
                  <a:pt x="31445" y="553"/>
                </a:cubicBezTo>
                <a:close/>
                <a:moveTo>
                  <a:pt x="3263" y="18699"/>
                </a:moveTo>
                <a:cubicBezTo>
                  <a:pt x="3263" y="19032"/>
                  <a:pt x="3275" y="19365"/>
                  <a:pt x="3287" y="19699"/>
                </a:cubicBezTo>
                <a:cubicBezTo>
                  <a:pt x="3049" y="19877"/>
                  <a:pt x="2822" y="20092"/>
                  <a:pt x="2608" y="20270"/>
                </a:cubicBezTo>
                <a:cubicBezTo>
                  <a:pt x="2275" y="20580"/>
                  <a:pt x="1941" y="20889"/>
                  <a:pt x="1620" y="21199"/>
                </a:cubicBezTo>
                <a:cubicBezTo>
                  <a:pt x="1632" y="20830"/>
                  <a:pt x="1644" y="20461"/>
                  <a:pt x="1644" y="20092"/>
                </a:cubicBezTo>
                <a:cubicBezTo>
                  <a:pt x="1941" y="19961"/>
                  <a:pt x="2191" y="19758"/>
                  <a:pt x="2429" y="19532"/>
                </a:cubicBezTo>
                <a:cubicBezTo>
                  <a:pt x="2691" y="19282"/>
                  <a:pt x="3025" y="19008"/>
                  <a:pt x="3263" y="18699"/>
                </a:cubicBezTo>
                <a:close/>
                <a:moveTo>
                  <a:pt x="3299" y="20020"/>
                </a:moveTo>
                <a:cubicBezTo>
                  <a:pt x="3311" y="20294"/>
                  <a:pt x="3311" y="20556"/>
                  <a:pt x="3322" y="20830"/>
                </a:cubicBezTo>
                <a:cubicBezTo>
                  <a:pt x="3334" y="20889"/>
                  <a:pt x="3346" y="20949"/>
                  <a:pt x="3370" y="20996"/>
                </a:cubicBezTo>
                <a:cubicBezTo>
                  <a:pt x="3096" y="21187"/>
                  <a:pt x="2846" y="21413"/>
                  <a:pt x="2608" y="21592"/>
                </a:cubicBezTo>
                <a:cubicBezTo>
                  <a:pt x="2263" y="21866"/>
                  <a:pt x="1917" y="22151"/>
                  <a:pt x="1560" y="22413"/>
                </a:cubicBezTo>
                <a:cubicBezTo>
                  <a:pt x="1572" y="22056"/>
                  <a:pt x="1596" y="21711"/>
                  <a:pt x="1608" y="21366"/>
                </a:cubicBezTo>
                <a:cubicBezTo>
                  <a:pt x="1620" y="21366"/>
                  <a:pt x="1620" y="21366"/>
                  <a:pt x="1632" y="21354"/>
                </a:cubicBezTo>
                <a:cubicBezTo>
                  <a:pt x="2013" y="21056"/>
                  <a:pt x="2406" y="20758"/>
                  <a:pt x="2787" y="20449"/>
                </a:cubicBezTo>
                <a:cubicBezTo>
                  <a:pt x="2953" y="20306"/>
                  <a:pt x="3132" y="20175"/>
                  <a:pt x="3299" y="20020"/>
                </a:cubicBezTo>
                <a:close/>
                <a:moveTo>
                  <a:pt x="20170" y="20901"/>
                </a:moveTo>
                <a:cubicBezTo>
                  <a:pt x="20515" y="20913"/>
                  <a:pt x="20848" y="20925"/>
                  <a:pt x="21182" y="20937"/>
                </a:cubicBezTo>
                <a:cubicBezTo>
                  <a:pt x="20944" y="21127"/>
                  <a:pt x="20729" y="21377"/>
                  <a:pt x="20527" y="21604"/>
                </a:cubicBezTo>
                <a:cubicBezTo>
                  <a:pt x="20277" y="21889"/>
                  <a:pt x="20027" y="22187"/>
                  <a:pt x="19777" y="22473"/>
                </a:cubicBezTo>
                <a:cubicBezTo>
                  <a:pt x="19396" y="22473"/>
                  <a:pt x="19003" y="22485"/>
                  <a:pt x="18622" y="22485"/>
                </a:cubicBezTo>
                <a:cubicBezTo>
                  <a:pt x="18896" y="22235"/>
                  <a:pt x="19182" y="21997"/>
                  <a:pt x="19467" y="21747"/>
                </a:cubicBezTo>
                <a:cubicBezTo>
                  <a:pt x="19729" y="21520"/>
                  <a:pt x="20015" y="21294"/>
                  <a:pt x="20182" y="20973"/>
                </a:cubicBezTo>
                <a:cubicBezTo>
                  <a:pt x="20205" y="20949"/>
                  <a:pt x="20194" y="20913"/>
                  <a:pt x="20170" y="20901"/>
                </a:cubicBezTo>
                <a:close/>
                <a:moveTo>
                  <a:pt x="21444" y="20949"/>
                </a:moveTo>
                <a:cubicBezTo>
                  <a:pt x="21753" y="20973"/>
                  <a:pt x="22063" y="20985"/>
                  <a:pt x="22372" y="20996"/>
                </a:cubicBezTo>
                <a:cubicBezTo>
                  <a:pt x="21896" y="21389"/>
                  <a:pt x="21479" y="21889"/>
                  <a:pt x="21039" y="22318"/>
                </a:cubicBezTo>
                <a:cubicBezTo>
                  <a:pt x="20979" y="22378"/>
                  <a:pt x="21015" y="22449"/>
                  <a:pt x="21075" y="22485"/>
                </a:cubicBezTo>
                <a:cubicBezTo>
                  <a:pt x="20753" y="22473"/>
                  <a:pt x="20444" y="22473"/>
                  <a:pt x="20134" y="22473"/>
                </a:cubicBezTo>
                <a:cubicBezTo>
                  <a:pt x="20360" y="22247"/>
                  <a:pt x="20586" y="22008"/>
                  <a:pt x="20801" y="21770"/>
                </a:cubicBezTo>
                <a:cubicBezTo>
                  <a:pt x="21039" y="21520"/>
                  <a:pt x="21289" y="21258"/>
                  <a:pt x="21444" y="20949"/>
                </a:cubicBezTo>
                <a:close/>
                <a:moveTo>
                  <a:pt x="14895" y="20818"/>
                </a:moveTo>
                <a:cubicBezTo>
                  <a:pt x="14312" y="21306"/>
                  <a:pt x="13788" y="21937"/>
                  <a:pt x="13276" y="22497"/>
                </a:cubicBezTo>
                <a:lnTo>
                  <a:pt x="12466" y="22497"/>
                </a:lnTo>
                <a:cubicBezTo>
                  <a:pt x="12681" y="22294"/>
                  <a:pt x="12883" y="22080"/>
                  <a:pt x="13097" y="21878"/>
                </a:cubicBezTo>
                <a:cubicBezTo>
                  <a:pt x="13395" y="21556"/>
                  <a:pt x="13752" y="21246"/>
                  <a:pt x="13979" y="20865"/>
                </a:cubicBezTo>
                <a:cubicBezTo>
                  <a:pt x="13990" y="20842"/>
                  <a:pt x="13990" y="20830"/>
                  <a:pt x="13979" y="20818"/>
                </a:cubicBezTo>
                <a:close/>
                <a:moveTo>
                  <a:pt x="15264" y="20806"/>
                </a:moveTo>
                <a:cubicBezTo>
                  <a:pt x="15586" y="20806"/>
                  <a:pt x="15907" y="20818"/>
                  <a:pt x="16229" y="20818"/>
                </a:cubicBezTo>
                <a:cubicBezTo>
                  <a:pt x="15931" y="21008"/>
                  <a:pt x="15669" y="21282"/>
                  <a:pt x="15419" y="21520"/>
                </a:cubicBezTo>
                <a:cubicBezTo>
                  <a:pt x="15086" y="21830"/>
                  <a:pt x="14788" y="22163"/>
                  <a:pt x="14490" y="22497"/>
                </a:cubicBezTo>
                <a:lnTo>
                  <a:pt x="13586" y="22497"/>
                </a:lnTo>
                <a:cubicBezTo>
                  <a:pt x="14169" y="21973"/>
                  <a:pt x="14800" y="21425"/>
                  <a:pt x="15264" y="20806"/>
                </a:cubicBezTo>
                <a:close/>
                <a:moveTo>
                  <a:pt x="16884" y="20818"/>
                </a:moveTo>
                <a:cubicBezTo>
                  <a:pt x="17146" y="20818"/>
                  <a:pt x="17396" y="20818"/>
                  <a:pt x="17658" y="20830"/>
                </a:cubicBezTo>
                <a:cubicBezTo>
                  <a:pt x="17312" y="20973"/>
                  <a:pt x="17038" y="21318"/>
                  <a:pt x="16788" y="21592"/>
                </a:cubicBezTo>
                <a:cubicBezTo>
                  <a:pt x="16491" y="21889"/>
                  <a:pt x="16193" y="22199"/>
                  <a:pt x="15895" y="22497"/>
                </a:cubicBezTo>
                <a:lnTo>
                  <a:pt x="14824" y="22497"/>
                </a:lnTo>
                <a:cubicBezTo>
                  <a:pt x="15086" y="22247"/>
                  <a:pt x="15360" y="21985"/>
                  <a:pt x="15633" y="21735"/>
                </a:cubicBezTo>
                <a:cubicBezTo>
                  <a:pt x="15943" y="21437"/>
                  <a:pt x="16300" y="21163"/>
                  <a:pt x="16562" y="20818"/>
                </a:cubicBezTo>
                <a:close/>
                <a:moveTo>
                  <a:pt x="17741" y="20830"/>
                </a:moveTo>
                <a:lnTo>
                  <a:pt x="17741" y="20830"/>
                </a:lnTo>
                <a:cubicBezTo>
                  <a:pt x="18098" y="20842"/>
                  <a:pt x="18455" y="20842"/>
                  <a:pt x="18812" y="20854"/>
                </a:cubicBezTo>
                <a:cubicBezTo>
                  <a:pt x="18527" y="21068"/>
                  <a:pt x="18289" y="21354"/>
                  <a:pt x="18039" y="21580"/>
                </a:cubicBezTo>
                <a:cubicBezTo>
                  <a:pt x="17705" y="21889"/>
                  <a:pt x="17360" y="22199"/>
                  <a:pt x="17015" y="22497"/>
                </a:cubicBezTo>
                <a:lnTo>
                  <a:pt x="16169" y="22497"/>
                </a:lnTo>
                <a:cubicBezTo>
                  <a:pt x="16431" y="22259"/>
                  <a:pt x="16705" y="22008"/>
                  <a:pt x="16967" y="21770"/>
                </a:cubicBezTo>
                <a:cubicBezTo>
                  <a:pt x="17241" y="21508"/>
                  <a:pt x="17622" y="21246"/>
                  <a:pt x="17765" y="20889"/>
                </a:cubicBezTo>
                <a:cubicBezTo>
                  <a:pt x="17777" y="20865"/>
                  <a:pt x="17765" y="20842"/>
                  <a:pt x="17741" y="20830"/>
                </a:cubicBezTo>
                <a:close/>
                <a:moveTo>
                  <a:pt x="19062" y="20865"/>
                </a:moveTo>
                <a:cubicBezTo>
                  <a:pt x="19408" y="20877"/>
                  <a:pt x="19741" y="20877"/>
                  <a:pt x="20075" y="20901"/>
                </a:cubicBezTo>
                <a:cubicBezTo>
                  <a:pt x="19765" y="21056"/>
                  <a:pt x="19515" y="21306"/>
                  <a:pt x="19265" y="21556"/>
                </a:cubicBezTo>
                <a:cubicBezTo>
                  <a:pt x="18991" y="21830"/>
                  <a:pt x="18729" y="22104"/>
                  <a:pt x="18455" y="22378"/>
                </a:cubicBezTo>
                <a:cubicBezTo>
                  <a:pt x="18420" y="22413"/>
                  <a:pt x="18420" y="22461"/>
                  <a:pt x="18431" y="22485"/>
                </a:cubicBezTo>
                <a:cubicBezTo>
                  <a:pt x="18086" y="22485"/>
                  <a:pt x="17753" y="22485"/>
                  <a:pt x="17408" y="22497"/>
                </a:cubicBezTo>
                <a:cubicBezTo>
                  <a:pt x="17669" y="22282"/>
                  <a:pt x="17931" y="22068"/>
                  <a:pt x="18181" y="21842"/>
                </a:cubicBezTo>
                <a:cubicBezTo>
                  <a:pt x="18491" y="21556"/>
                  <a:pt x="18872" y="21235"/>
                  <a:pt x="19062" y="20865"/>
                </a:cubicBezTo>
                <a:close/>
                <a:moveTo>
                  <a:pt x="13848" y="20818"/>
                </a:moveTo>
                <a:cubicBezTo>
                  <a:pt x="13490" y="21044"/>
                  <a:pt x="13193" y="21377"/>
                  <a:pt x="12907" y="21687"/>
                </a:cubicBezTo>
                <a:cubicBezTo>
                  <a:pt x="12657" y="21949"/>
                  <a:pt x="12407" y="22223"/>
                  <a:pt x="12157" y="22497"/>
                </a:cubicBezTo>
                <a:cubicBezTo>
                  <a:pt x="11800" y="22497"/>
                  <a:pt x="11431" y="22497"/>
                  <a:pt x="11073" y="22509"/>
                </a:cubicBezTo>
                <a:cubicBezTo>
                  <a:pt x="11312" y="22247"/>
                  <a:pt x="11538" y="21997"/>
                  <a:pt x="11776" y="21747"/>
                </a:cubicBezTo>
                <a:cubicBezTo>
                  <a:pt x="12074" y="21449"/>
                  <a:pt x="12431" y="21163"/>
                  <a:pt x="12693" y="20818"/>
                </a:cubicBezTo>
                <a:close/>
                <a:moveTo>
                  <a:pt x="12383" y="20830"/>
                </a:moveTo>
                <a:cubicBezTo>
                  <a:pt x="12109" y="21056"/>
                  <a:pt x="11859" y="21342"/>
                  <a:pt x="11621" y="21592"/>
                </a:cubicBezTo>
                <a:cubicBezTo>
                  <a:pt x="11335" y="21889"/>
                  <a:pt x="11073" y="22199"/>
                  <a:pt x="10811" y="22509"/>
                </a:cubicBezTo>
                <a:cubicBezTo>
                  <a:pt x="10478" y="22509"/>
                  <a:pt x="10157" y="22509"/>
                  <a:pt x="9835" y="22520"/>
                </a:cubicBezTo>
                <a:cubicBezTo>
                  <a:pt x="10061" y="22294"/>
                  <a:pt x="10276" y="22068"/>
                  <a:pt x="10514" y="21854"/>
                </a:cubicBezTo>
                <a:cubicBezTo>
                  <a:pt x="10823" y="21556"/>
                  <a:pt x="11252" y="21270"/>
                  <a:pt x="11466" y="20889"/>
                </a:cubicBezTo>
                <a:cubicBezTo>
                  <a:pt x="11466" y="20877"/>
                  <a:pt x="11466" y="20854"/>
                  <a:pt x="11454" y="20830"/>
                </a:cubicBezTo>
                <a:close/>
                <a:moveTo>
                  <a:pt x="22587" y="21008"/>
                </a:moveTo>
                <a:cubicBezTo>
                  <a:pt x="23349" y="21044"/>
                  <a:pt x="24099" y="21068"/>
                  <a:pt x="24861" y="21092"/>
                </a:cubicBezTo>
                <a:cubicBezTo>
                  <a:pt x="24670" y="21270"/>
                  <a:pt x="24527" y="21508"/>
                  <a:pt x="24385" y="21711"/>
                </a:cubicBezTo>
                <a:cubicBezTo>
                  <a:pt x="24194" y="21985"/>
                  <a:pt x="24004" y="22259"/>
                  <a:pt x="23801" y="22532"/>
                </a:cubicBezTo>
                <a:cubicBezTo>
                  <a:pt x="23515" y="22520"/>
                  <a:pt x="23242" y="22509"/>
                  <a:pt x="22956" y="22509"/>
                </a:cubicBezTo>
                <a:cubicBezTo>
                  <a:pt x="23075" y="22378"/>
                  <a:pt x="23206" y="22259"/>
                  <a:pt x="23337" y="22128"/>
                </a:cubicBezTo>
                <a:cubicBezTo>
                  <a:pt x="23551" y="21901"/>
                  <a:pt x="23789" y="21675"/>
                  <a:pt x="23908" y="21377"/>
                </a:cubicBezTo>
                <a:cubicBezTo>
                  <a:pt x="23927" y="21331"/>
                  <a:pt x="23887" y="21299"/>
                  <a:pt x="23846" y="21299"/>
                </a:cubicBezTo>
                <a:cubicBezTo>
                  <a:pt x="23835" y="21299"/>
                  <a:pt x="23823" y="21301"/>
                  <a:pt x="23813" y="21306"/>
                </a:cubicBezTo>
                <a:cubicBezTo>
                  <a:pt x="23515" y="21449"/>
                  <a:pt x="23289" y="21723"/>
                  <a:pt x="23075" y="21961"/>
                </a:cubicBezTo>
                <a:cubicBezTo>
                  <a:pt x="22908" y="22128"/>
                  <a:pt x="22753" y="22318"/>
                  <a:pt x="22599" y="22497"/>
                </a:cubicBezTo>
                <a:cubicBezTo>
                  <a:pt x="22122" y="22485"/>
                  <a:pt x="21646" y="22485"/>
                  <a:pt x="21170" y="22485"/>
                </a:cubicBezTo>
                <a:cubicBezTo>
                  <a:pt x="21182" y="22473"/>
                  <a:pt x="21194" y="22473"/>
                  <a:pt x="21194" y="22461"/>
                </a:cubicBezTo>
                <a:cubicBezTo>
                  <a:pt x="21694" y="22044"/>
                  <a:pt x="22253" y="21580"/>
                  <a:pt x="22587" y="21008"/>
                </a:cubicBezTo>
                <a:close/>
                <a:moveTo>
                  <a:pt x="11312" y="20830"/>
                </a:moveTo>
                <a:cubicBezTo>
                  <a:pt x="10954" y="20996"/>
                  <a:pt x="10657" y="21354"/>
                  <a:pt x="10395" y="21627"/>
                </a:cubicBezTo>
                <a:cubicBezTo>
                  <a:pt x="10109" y="21913"/>
                  <a:pt x="9835" y="22211"/>
                  <a:pt x="9561" y="22520"/>
                </a:cubicBezTo>
                <a:cubicBezTo>
                  <a:pt x="9133" y="22532"/>
                  <a:pt x="8704" y="22532"/>
                  <a:pt x="8275" y="22544"/>
                </a:cubicBezTo>
                <a:cubicBezTo>
                  <a:pt x="8549" y="22259"/>
                  <a:pt x="8835" y="21985"/>
                  <a:pt x="9133" y="21723"/>
                </a:cubicBezTo>
                <a:cubicBezTo>
                  <a:pt x="9478" y="21425"/>
                  <a:pt x="9883" y="21163"/>
                  <a:pt x="10204" y="20842"/>
                </a:cubicBezTo>
                <a:cubicBezTo>
                  <a:pt x="10573" y="20842"/>
                  <a:pt x="10942" y="20830"/>
                  <a:pt x="11312" y="20830"/>
                </a:cubicBezTo>
                <a:close/>
                <a:moveTo>
                  <a:pt x="25135" y="21104"/>
                </a:moveTo>
                <a:cubicBezTo>
                  <a:pt x="25575" y="21116"/>
                  <a:pt x="26016" y="21127"/>
                  <a:pt x="26468" y="21139"/>
                </a:cubicBezTo>
                <a:cubicBezTo>
                  <a:pt x="26159" y="21354"/>
                  <a:pt x="25944" y="21687"/>
                  <a:pt x="25694" y="21949"/>
                </a:cubicBezTo>
                <a:cubicBezTo>
                  <a:pt x="25480" y="22175"/>
                  <a:pt x="25278" y="22389"/>
                  <a:pt x="25051" y="22604"/>
                </a:cubicBezTo>
                <a:cubicBezTo>
                  <a:pt x="24718" y="22580"/>
                  <a:pt x="24373" y="22556"/>
                  <a:pt x="24027" y="22544"/>
                </a:cubicBezTo>
                <a:cubicBezTo>
                  <a:pt x="24218" y="22318"/>
                  <a:pt x="24408" y="22092"/>
                  <a:pt x="24599" y="21878"/>
                </a:cubicBezTo>
                <a:cubicBezTo>
                  <a:pt x="24789" y="21639"/>
                  <a:pt x="25039" y="21401"/>
                  <a:pt x="25135" y="21104"/>
                </a:cubicBezTo>
                <a:close/>
                <a:moveTo>
                  <a:pt x="9930" y="20842"/>
                </a:moveTo>
                <a:cubicBezTo>
                  <a:pt x="9633" y="21020"/>
                  <a:pt x="9371" y="21258"/>
                  <a:pt x="9121" y="21473"/>
                </a:cubicBezTo>
                <a:cubicBezTo>
                  <a:pt x="8728" y="21806"/>
                  <a:pt x="8383" y="22175"/>
                  <a:pt x="8037" y="22556"/>
                </a:cubicBezTo>
                <a:cubicBezTo>
                  <a:pt x="7811" y="22556"/>
                  <a:pt x="7585" y="22568"/>
                  <a:pt x="7359" y="22568"/>
                </a:cubicBezTo>
                <a:cubicBezTo>
                  <a:pt x="7561" y="22354"/>
                  <a:pt x="7763" y="22139"/>
                  <a:pt x="7978" y="21937"/>
                </a:cubicBezTo>
                <a:cubicBezTo>
                  <a:pt x="8240" y="21675"/>
                  <a:pt x="8680" y="21425"/>
                  <a:pt x="8811" y="21080"/>
                </a:cubicBezTo>
                <a:cubicBezTo>
                  <a:pt x="8823" y="21032"/>
                  <a:pt x="8775" y="21008"/>
                  <a:pt x="8740" y="21008"/>
                </a:cubicBezTo>
                <a:cubicBezTo>
                  <a:pt x="8371" y="21068"/>
                  <a:pt x="8002" y="21544"/>
                  <a:pt x="7752" y="21806"/>
                </a:cubicBezTo>
                <a:cubicBezTo>
                  <a:pt x="7525" y="22044"/>
                  <a:pt x="7311" y="22306"/>
                  <a:pt x="7109" y="22580"/>
                </a:cubicBezTo>
                <a:cubicBezTo>
                  <a:pt x="6644" y="22592"/>
                  <a:pt x="6180" y="22616"/>
                  <a:pt x="5727" y="22640"/>
                </a:cubicBezTo>
                <a:cubicBezTo>
                  <a:pt x="6037" y="22366"/>
                  <a:pt x="6359" y="22104"/>
                  <a:pt x="6668" y="21830"/>
                </a:cubicBezTo>
                <a:cubicBezTo>
                  <a:pt x="6870" y="21663"/>
                  <a:pt x="7073" y="21485"/>
                  <a:pt x="7263" y="21306"/>
                </a:cubicBezTo>
                <a:cubicBezTo>
                  <a:pt x="7335" y="21246"/>
                  <a:pt x="7561" y="20973"/>
                  <a:pt x="7716" y="20842"/>
                </a:cubicBezTo>
                <a:close/>
                <a:moveTo>
                  <a:pt x="7275" y="20842"/>
                </a:moveTo>
                <a:cubicBezTo>
                  <a:pt x="7097" y="21008"/>
                  <a:pt x="6942" y="21187"/>
                  <a:pt x="6823" y="21294"/>
                </a:cubicBezTo>
                <a:cubicBezTo>
                  <a:pt x="6335" y="21735"/>
                  <a:pt x="5858" y="22187"/>
                  <a:pt x="5370" y="22651"/>
                </a:cubicBezTo>
                <a:cubicBezTo>
                  <a:pt x="5144" y="22663"/>
                  <a:pt x="4918" y="22675"/>
                  <a:pt x="4692" y="22687"/>
                </a:cubicBezTo>
                <a:cubicBezTo>
                  <a:pt x="4930" y="22413"/>
                  <a:pt x="5168" y="22151"/>
                  <a:pt x="5418" y="21889"/>
                </a:cubicBezTo>
                <a:cubicBezTo>
                  <a:pt x="5716" y="21580"/>
                  <a:pt x="6120" y="21270"/>
                  <a:pt x="6311" y="20877"/>
                </a:cubicBezTo>
                <a:cubicBezTo>
                  <a:pt x="6323" y="20865"/>
                  <a:pt x="6323" y="20854"/>
                  <a:pt x="6323" y="20842"/>
                </a:cubicBezTo>
                <a:close/>
                <a:moveTo>
                  <a:pt x="26540" y="21139"/>
                </a:moveTo>
                <a:cubicBezTo>
                  <a:pt x="26873" y="21139"/>
                  <a:pt x="27194" y="21139"/>
                  <a:pt x="27528" y="21151"/>
                </a:cubicBezTo>
                <a:cubicBezTo>
                  <a:pt x="27266" y="21342"/>
                  <a:pt x="27052" y="21627"/>
                  <a:pt x="26849" y="21889"/>
                </a:cubicBezTo>
                <a:cubicBezTo>
                  <a:pt x="26647" y="22151"/>
                  <a:pt x="26444" y="22413"/>
                  <a:pt x="26254" y="22687"/>
                </a:cubicBezTo>
                <a:cubicBezTo>
                  <a:pt x="25956" y="22663"/>
                  <a:pt x="25670" y="22640"/>
                  <a:pt x="25373" y="22616"/>
                </a:cubicBezTo>
                <a:cubicBezTo>
                  <a:pt x="25563" y="22461"/>
                  <a:pt x="25742" y="22282"/>
                  <a:pt x="25920" y="22092"/>
                </a:cubicBezTo>
                <a:cubicBezTo>
                  <a:pt x="26159" y="21830"/>
                  <a:pt x="26444" y="21544"/>
                  <a:pt x="26563" y="21199"/>
                </a:cubicBezTo>
                <a:cubicBezTo>
                  <a:pt x="26575" y="21175"/>
                  <a:pt x="26563" y="21151"/>
                  <a:pt x="26540" y="21139"/>
                </a:cubicBezTo>
                <a:close/>
                <a:moveTo>
                  <a:pt x="5466" y="20830"/>
                </a:moveTo>
                <a:cubicBezTo>
                  <a:pt x="5692" y="20842"/>
                  <a:pt x="5918" y="20842"/>
                  <a:pt x="6144" y="20842"/>
                </a:cubicBezTo>
                <a:cubicBezTo>
                  <a:pt x="5799" y="21032"/>
                  <a:pt x="5501" y="21413"/>
                  <a:pt x="5239" y="21711"/>
                </a:cubicBezTo>
                <a:cubicBezTo>
                  <a:pt x="4942" y="22032"/>
                  <a:pt x="4668" y="22366"/>
                  <a:pt x="4394" y="22699"/>
                </a:cubicBezTo>
                <a:cubicBezTo>
                  <a:pt x="4001" y="22723"/>
                  <a:pt x="3608" y="22747"/>
                  <a:pt x="3227" y="22770"/>
                </a:cubicBezTo>
                <a:cubicBezTo>
                  <a:pt x="3513" y="22520"/>
                  <a:pt x="3799" y="22270"/>
                  <a:pt x="4096" y="22020"/>
                </a:cubicBezTo>
                <a:cubicBezTo>
                  <a:pt x="4549" y="21639"/>
                  <a:pt x="5073" y="21282"/>
                  <a:pt x="5466" y="20830"/>
                </a:cubicBezTo>
                <a:close/>
                <a:moveTo>
                  <a:pt x="28921" y="21127"/>
                </a:moveTo>
                <a:lnTo>
                  <a:pt x="28921" y="21127"/>
                </a:lnTo>
                <a:cubicBezTo>
                  <a:pt x="28659" y="21389"/>
                  <a:pt x="28433" y="21711"/>
                  <a:pt x="28195" y="21997"/>
                </a:cubicBezTo>
                <a:cubicBezTo>
                  <a:pt x="27956" y="22270"/>
                  <a:pt x="27706" y="22544"/>
                  <a:pt x="27456" y="22818"/>
                </a:cubicBezTo>
                <a:cubicBezTo>
                  <a:pt x="27147" y="22782"/>
                  <a:pt x="26837" y="22747"/>
                  <a:pt x="26528" y="22711"/>
                </a:cubicBezTo>
                <a:cubicBezTo>
                  <a:pt x="26730" y="22473"/>
                  <a:pt x="26944" y="22235"/>
                  <a:pt x="27159" y="21985"/>
                </a:cubicBezTo>
                <a:cubicBezTo>
                  <a:pt x="27373" y="21735"/>
                  <a:pt x="27623" y="21461"/>
                  <a:pt x="27766" y="21151"/>
                </a:cubicBezTo>
                <a:cubicBezTo>
                  <a:pt x="28147" y="21139"/>
                  <a:pt x="28540" y="21139"/>
                  <a:pt x="28921" y="21127"/>
                </a:cubicBezTo>
                <a:close/>
                <a:moveTo>
                  <a:pt x="30064" y="21092"/>
                </a:moveTo>
                <a:lnTo>
                  <a:pt x="30064" y="21092"/>
                </a:lnTo>
                <a:cubicBezTo>
                  <a:pt x="29766" y="21294"/>
                  <a:pt x="29492" y="21556"/>
                  <a:pt x="29242" y="21747"/>
                </a:cubicBezTo>
                <a:cubicBezTo>
                  <a:pt x="28778" y="22104"/>
                  <a:pt x="28337" y="22497"/>
                  <a:pt x="27837" y="22782"/>
                </a:cubicBezTo>
                <a:cubicBezTo>
                  <a:pt x="27814" y="22806"/>
                  <a:pt x="27790" y="22818"/>
                  <a:pt x="27766" y="22842"/>
                </a:cubicBezTo>
                <a:lnTo>
                  <a:pt x="27695" y="22842"/>
                </a:lnTo>
                <a:cubicBezTo>
                  <a:pt x="28242" y="22354"/>
                  <a:pt x="28873" y="21782"/>
                  <a:pt x="29159" y="21139"/>
                </a:cubicBezTo>
                <a:cubicBezTo>
                  <a:pt x="29159" y="21139"/>
                  <a:pt x="29159" y="21127"/>
                  <a:pt x="29159" y="21127"/>
                </a:cubicBezTo>
                <a:cubicBezTo>
                  <a:pt x="29457" y="21116"/>
                  <a:pt x="29766" y="21116"/>
                  <a:pt x="30064" y="21092"/>
                </a:cubicBezTo>
                <a:close/>
                <a:moveTo>
                  <a:pt x="4120" y="20818"/>
                </a:moveTo>
                <a:cubicBezTo>
                  <a:pt x="4454" y="20818"/>
                  <a:pt x="4799" y="20830"/>
                  <a:pt x="5144" y="20830"/>
                </a:cubicBezTo>
                <a:cubicBezTo>
                  <a:pt x="4727" y="21092"/>
                  <a:pt x="4346" y="21449"/>
                  <a:pt x="3989" y="21758"/>
                </a:cubicBezTo>
                <a:cubicBezTo>
                  <a:pt x="3596" y="22104"/>
                  <a:pt x="3227" y="22449"/>
                  <a:pt x="2858" y="22806"/>
                </a:cubicBezTo>
                <a:cubicBezTo>
                  <a:pt x="2489" y="22830"/>
                  <a:pt x="2132" y="22854"/>
                  <a:pt x="1763" y="22890"/>
                </a:cubicBezTo>
                <a:cubicBezTo>
                  <a:pt x="2120" y="22604"/>
                  <a:pt x="2453" y="22318"/>
                  <a:pt x="2810" y="22032"/>
                </a:cubicBezTo>
                <a:cubicBezTo>
                  <a:pt x="3156" y="21747"/>
                  <a:pt x="3632" y="21461"/>
                  <a:pt x="3930" y="21092"/>
                </a:cubicBezTo>
                <a:cubicBezTo>
                  <a:pt x="3942" y="21092"/>
                  <a:pt x="3942" y="21080"/>
                  <a:pt x="3942" y="21080"/>
                </a:cubicBezTo>
                <a:cubicBezTo>
                  <a:pt x="4013" y="20996"/>
                  <a:pt x="4073" y="20901"/>
                  <a:pt x="4120" y="20818"/>
                </a:cubicBezTo>
                <a:close/>
                <a:moveTo>
                  <a:pt x="26517" y="0"/>
                </a:moveTo>
                <a:cubicBezTo>
                  <a:pt x="23249" y="0"/>
                  <a:pt x="19978" y="63"/>
                  <a:pt x="16717" y="208"/>
                </a:cubicBezTo>
                <a:cubicBezTo>
                  <a:pt x="12097" y="399"/>
                  <a:pt x="7394" y="565"/>
                  <a:pt x="2834" y="1292"/>
                </a:cubicBezTo>
                <a:cubicBezTo>
                  <a:pt x="2751" y="1304"/>
                  <a:pt x="2715" y="1375"/>
                  <a:pt x="2727" y="1446"/>
                </a:cubicBezTo>
                <a:cubicBezTo>
                  <a:pt x="2310" y="1637"/>
                  <a:pt x="1917" y="2018"/>
                  <a:pt x="1572" y="2292"/>
                </a:cubicBezTo>
                <a:cubicBezTo>
                  <a:pt x="1108" y="2637"/>
                  <a:pt x="667" y="3030"/>
                  <a:pt x="167" y="3316"/>
                </a:cubicBezTo>
                <a:cubicBezTo>
                  <a:pt x="84" y="3375"/>
                  <a:pt x="12" y="3494"/>
                  <a:pt x="36" y="3601"/>
                </a:cubicBezTo>
                <a:cubicBezTo>
                  <a:pt x="12" y="3625"/>
                  <a:pt x="1" y="3661"/>
                  <a:pt x="12" y="3709"/>
                </a:cubicBezTo>
                <a:cubicBezTo>
                  <a:pt x="36" y="4090"/>
                  <a:pt x="60" y="4483"/>
                  <a:pt x="84" y="4875"/>
                </a:cubicBezTo>
                <a:cubicBezTo>
                  <a:pt x="72" y="4887"/>
                  <a:pt x="60" y="4899"/>
                  <a:pt x="48" y="4911"/>
                </a:cubicBezTo>
                <a:cubicBezTo>
                  <a:pt x="12" y="4947"/>
                  <a:pt x="48" y="5006"/>
                  <a:pt x="96" y="5006"/>
                </a:cubicBezTo>
                <a:cubicBezTo>
                  <a:pt x="286" y="7781"/>
                  <a:pt x="429" y="10555"/>
                  <a:pt x="560" y="13317"/>
                </a:cubicBezTo>
                <a:cubicBezTo>
                  <a:pt x="715" y="16532"/>
                  <a:pt x="608" y="19758"/>
                  <a:pt x="786" y="22961"/>
                </a:cubicBezTo>
                <a:cubicBezTo>
                  <a:pt x="803" y="23195"/>
                  <a:pt x="972" y="23306"/>
                  <a:pt x="1146" y="23306"/>
                </a:cubicBezTo>
                <a:cubicBezTo>
                  <a:pt x="1219" y="23306"/>
                  <a:pt x="1294" y="23286"/>
                  <a:pt x="1358" y="23247"/>
                </a:cubicBezTo>
                <a:cubicBezTo>
                  <a:pt x="1727" y="23247"/>
                  <a:pt x="2108" y="23259"/>
                  <a:pt x="2477" y="23259"/>
                </a:cubicBezTo>
                <a:cubicBezTo>
                  <a:pt x="2501" y="23290"/>
                  <a:pt x="2535" y="23317"/>
                  <a:pt x="2573" y="23317"/>
                </a:cubicBezTo>
                <a:cubicBezTo>
                  <a:pt x="2592" y="23317"/>
                  <a:pt x="2612" y="23310"/>
                  <a:pt x="2632" y="23294"/>
                </a:cubicBezTo>
                <a:cubicBezTo>
                  <a:pt x="2644" y="23282"/>
                  <a:pt x="2644" y="23271"/>
                  <a:pt x="2656" y="23271"/>
                </a:cubicBezTo>
                <a:cubicBezTo>
                  <a:pt x="3642" y="23285"/>
                  <a:pt x="4628" y="23290"/>
                  <a:pt x="5615" y="23290"/>
                </a:cubicBezTo>
                <a:cubicBezTo>
                  <a:pt x="8182" y="23290"/>
                  <a:pt x="10751" y="23255"/>
                  <a:pt x="13317" y="23255"/>
                </a:cubicBezTo>
                <a:cubicBezTo>
                  <a:pt x="13779" y="23255"/>
                  <a:pt x="14242" y="23256"/>
                  <a:pt x="14705" y="23259"/>
                </a:cubicBezTo>
                <a:cubicBezTo>
                  <a:pt x="18288" y="23278"/>
                  <a:pt x="21941" y="23593"/>
                  <a:pt x="25545" y="23593"/>
                </a:cubicBezTo>
                <a:cubicBezTo>
                  <a:pt x="26396" y="23593"/>
                  <a:pt x="27244" y="23576"/>
                  <a:pt x="28087" y="23532"/>
                </a:cubicBezTo>
                <a:cubicBezTo>
                  <a:pt x="28326" y="23521"/>
                  <a:pt x="28457" y="23235"/>
                  <a:pt x="28373" y="23056"/>
                </a:cubicBezTo>
                <a:cubicBezTo>
                  <a:pt x="28730" y="22770"/>
                  <a:pt x="29088" y="22473"/>
                  <a:pt x="29433" y="22187"/>
                </a:cubicBezTo>
                <a:cubicBezTo>
                  <a:pt x="29850" y="21854"/>
                  <a:pt x="30421" y="21508"/>
                  <a:pt x="30695" y="21044"/>
                </a:cubicBezTo>
                <a:cubicBezTo>
                  <a:pt x="30838" y="21008"/>
                  <a:pt x="30945" y="20901"/>
                  <a:pt x="30933" y="20723"/>
                </a:cubicBezTo>
                <a:cubicBezTo>
                  <a:pt x="30790" y="13900"/>
                  <a:pt x="31528" y="7185"/>
                  <a:pt x="31838" y="387"/>
                </a:cubicBezTo>
                <a:cubicBezTo>
                  <a:pt x="31845" y="274"/>
                  <a:pt x="31751" y="211"/>
                  <a:pt x="31659" y="211"/>
                </a:cubicBezTo>
                <a:cubicBezTo>
                  <a:pt x="31596" y="211"/>
                  <a:pt x="31534" y="240"/>
                  <a:pt x="31505" y="303"/>
                </a:cubicBezTo>
                <a:cubicBezTo>
                  <a:pt x="31481" y="172"/>
                  <a:pt x="31385" y="42"/>
                  <a:pt x="31207" y="42"/>
                </a:cubicBezTo>
                <a:cubicBezTo>
                  <a:pt x="29646" y="15"/>
                  <a:pt x="28082" y="0"/>
                  <a:pt x="265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5" name="Google Shape;375;p20">
            <a:extLst>
              <a:ext uri="{FF2B5EF4-FFF2-40B4-BE49-F238E27FC236}">
                <a16:creationId xmlns:a16="http://schemas.microsoft.com/office/drawing/2014/main" id="{2C1CE7EF-28BC-41AA-999F-02613899CEEB}"/>
              </a:ext>
            </a:extLst>
          </p:cNvPr>
          <p:cNvSpPr/>
          <p:nvPr/>
        </p:nvSpPr>
        <p:spPr>
          <a:xfrm>
            <a:off x="3657600" y="5530645"/>
            <a:ext cx="3072290" cy="1319292"/>
          </a:xfrm>
          <a:custGeom>
            <a:avLst/>
            <a:gdLst/>
            <a:ahLst/>
            <a:cxnLst/>
            <a:rect l="l" t="t" r="r" b="b"/>
            <a:pathLst>
              <a:path w="38720" h="20104" extrusionOk="0">
                <a:moveTo>
                  <a:pt x="2799" y="1581"/>
                </a:moveTo>
                <a:cubicBezTo>
                  <a:pt x="2811" y="1723"/>
                  <a:pt x="2823" y="1878"/>
                  <a:pt x="2823" y="2021"/>
                </a:cubicBezTo>
                <a:cubicBezTo>
                  <a:pt x="1965" y="2533"/>
                  <a:pt x="1203" y="3236"/>
                  <a:pt x="382" y="3831"/>
                </a:cubicBezTo>
                <a:cubicBezTo>
                  <a:pt x="370" y="3664"/>
                  <a:pt x="346" y="3509"/>
                  <a:pt x="322" y="3343"/>
                </a:cubicBezTo>
                <a:lnTo>
                  <a:pt x="322" y="3343"/>
                </a:lnTo>
                <a:cubicBezTo>
                  <a:pt x="348" y="3351"/>
                  <a:pt x="374" y="3355"/>
                  <a:pt x="401" y="3355"/>
                </a:cubicBezTo>
                <a:cubicBezTo>
                  <a:pt x="448" y="3355"/>
                  <a:pt x="494" y="3342"/>
                  <a:pt x="525" y="3319"/>
                </a:cubicBezTo>
                <a:cubicBezTo>
                  <a:pt x="989" y="2985"/>
                  <a:pt x="1430" y="2616"/>
                  <a:pt x="1870" y="2271"/>
                </a:cubicBezTo>
                <a:cubicBezTo>
                  <a:pt x="2156" y="2057"/>
                  <a:pt x="2513" y="1842"/>
                  <a:pt x="2799" y="1581"/>
                </a:cubicBezTo>
                <a:close/>
                <a:moveTo>
                  <a:pt x="2834" y="2188"/>
                </a:moveTo>
                <a:cubicBezTo>
                  <a:pt x="2846" y="2438"/>
                  <a:pt x="2858" y="2688"/>
                  <a:pt x="2870" y="2938"/>
                </a:cubicBezTo>
                <a:cubicBezTo>
                  <a:pt x="2430" y="3152"/>
                  <a:pt x="2049" y="3521"/>
                  <a:pt x="1691" y="3831"/>
                </a:cubicBezTo>
                <a:cubicBezTo>
                  <a:pt x="1287" y="4176"/>
                  <a:pt x="906" y="4533"/>
                  <a:pt x="525" y="4902"/>
                </a:cubicBezTo>
                <a:cubicBezTo>
                  <a:pt x="489" y="4593"/>
                  <a:pt x="453" y="4283"/>
                  <a:pt x="406" y="3974"/>
                </a:cubicBezTo>
                <a:cubicBezTo>
                  <a:pt x="1227" y="3450"/>
                  <a:pt x="2156" y="2890"/>
                  <a:pt x="2834" y="2188"/>
                </a:cubicBezTo>
                <a:close/>
                <a:moveTo>
                  <a:pt x="2882" y="3164"/>
                </a:moveTo>
                <a:cubicBezTo>
                  <a:pt x="2894" y="3486"/>
                  <a:pt x="2906" y="3807"/>
                  <a:pt x="2930" y="4128"/>
                </a:cubicBezTo>
                <a:cubicBezTo>
                  <a:pt x="2584" y="4379"/>
                  <a:pt x="2275" y="4700"/>
                  <a:pt x="1965" y="4974"/>
                </a:cubicBezTo>
                <a:cubicBezTo>
                  <a:pt x="1537" y="5355"/>
                  <a:pt x="1108" y="5748"/>
                  <a:pt x="679" y="6141"/>
                </a:cubicBezTo>
                <a:cubicBezTo>
                  <a:pt x="632" y="5795"/>
                  <a:pt x="596" y="5438"/>
                  <a:pt x="548" y="5081"/>
                </a:cubicBezTo>
                <a:cubicBezTo>
                  <a:pt x="929" y="4759"/>
                  <a:pt x="1310" y="4438"/>
                  <a:pt x="1703" y="4117"/>
                </a:cubicBezTo>
                <a:cubicBezTo>
                  <a:pt x="2084" y="3807"/>
                  <a:pt x="2525" y="3521"/>
                  <a:pt x="2882" y="3164"/>
                </a:cubicBezTo>
                <a:close/>
                <a:moveTo>
                  <a:pt x="2942" y="4414"/>
                </a:moveTo>
                <a:cubicBezTo>
                  <a:pt x="2954" y="4688"/>
                  <a:pt x="2977" y="4950"/>
                  <a:pt x="2989" y="5224"/>
                </a:cubicBezTo>
                <a:cubicBezTo>
                  <a:pt x="2620" y="5450"/>
                  <a:pt x="2287" y="5736"/>
                  <a:pt x="1953" y="5986"/>
                </a:cubicBezTo>
                <a:cubicBezTo>
                  <a:pt x="1561" y="6295"/>
                  <a:pt x="1156" y="6593"/>
                  <a:pt x="763" y="6903"/>
                </a:cubicBezTo>
                <a:cubicBezTo>
                  <a:pt x="739" y="6688"/>
                  <a:pt x="715" y="6486"/>
                  <a:pt x="691" y="6283"/>
                </a:cubicBezTo>
                <a:cubicBezTo>
                  <a:pt x="1168" y="5891"/>
                  <a:pt x="1632" y="5510"/>
                  <a:pt x="2108" y="5117"/>
                </a:cubicBezTo>
                <a:cubicBezTo>
                  <a:pt x="2382" y="4879"/>
                  <a:pt x="2680" y="4664"/>
                  <a:pt x="2942" y="4414"/>
                </a:cubicBezTo>
                <a:close/>
                <a:moveTo>
                  <a:pt x="3001" y="5510"/>
                </a:moveTo>
                <a:cubicBezTo>
                  <a:pt x="3025" y="5772"/>
                  <a:pt x="3037" y="6022"/>
                  <a:pt x="3049" y="6283"/>
                </a:cubicBezTo>
                <a:cubicBezTo>
                  <a:pt x="2715" y="6486"/>
                  <a:pt x="2394" y="6748"/>
                  <a:pt x="2096" y="6986"/>
                </a:cubicBezTo>
                <a:cubicBezTo>
                  <a:pt x="1680" y="7307"/>
                  <a:pt x="1263" y="7653"/>
                  <a:pt x="858" y="7998"/>
                </a:cubicBezTo>
                <a:cubicBezTo>
                  <a:pt x="834" y="7677"/>
                  <a:pt x="810" y="7367"/>
                  <a:pt x="775" y="7045"/>
                </a:cubicBezTo>
                <a:cubicBezTo>
                  <a:pt x="1203" y="6760"/>
                  <a:pt x="1632" y="6462"/>
                  <a:pt x="2061" y="6164"/>
                </a:cubicBezTo>
                <a:cubicBezTo>
                  <a:pt x="2370" y="5950"/>
                  <a:pt x="2704" y="5748"/>
                  <a:pt x="3001" y="5510"/>
                </a:cubicBezTo>
                <a:close/>
                <a:moveTo>
                  <a:pt x="3061" y="6617"/>
                </a:moveTo>
                <a:cubicBezTo>
                  <a:pt x="3073" y="6819"/>
                  <a:pt x="3085" y="7034"/>
                  <a:pt x="3096" y="7236"/>
                </a:cubicBezTo>
                <a:cubicBezTo>
                  <a:pt x="2334" y="7593"/>
                  <a:pt x="1596" y="8165"/>
                  <a:pt x="929" y="8736"/>
                </a:cubicBezTo>
                <a:cubicBezTo>
                  <a:pt x="918" y="8546"/>
                  <a:pt x="894" y="8367"/>
                  <a:pt x="882" y="8188"/>
                </a:cubicBezTo>
                <a:cubicBezTo>
                  <a:pt x="1322" y="7843"/>
                  <a:pt x="1775" y="7510"/>
                  <a:pt x="2239" y="7188"/>
                </a:cubicBezTo>
                <a:cubicBezTo>
                  <a:pt x="2501" y="6998"/>
                  <a:pt x="2799" y="6819"/>
                  <a:pt x="3061" y="6617"/>
                </a:cubicBezTo>
                <a:close/>
                <a:moveTo>
                  <a:pt x="3108" y="7522"/>
                </a:moveTo>
                <a:cubicBezTo>
                  <a:pt x="3132" y="7772"/>
                  <a:pt x="3132" y="8034"/>
                  <a:pt x="3144" y="8296"/>
                </a:cubicBezTo>
                <a:cubicBezTo>
                  <a:pt x="2751" y="8439"/>
                  <a:pt x="2430" y="8831"/>
                  <a:pt x="2108" y="9093"/>
                </a:cubicBezTo>
                <a:cubicBezTo>
                  <a:pt x="1751" y="9391"/>
                  <a:pt x="1382" y="9665"/>
                  <a:pt x="1025" y="9951"/>
                </a:cubicBezTo>
                <a:cubicBezTo>
                  <a:pt x="1001" y="9617"/>
                  <a:pt x="977" y="9284"/>
                  <a:pt x="953" y="8950"/>
                </a:cubicBezTo>
                <a:cubicBezTo>
                  <a:pt x="1322" y="8700"/>
                  <a:pt x="1691" y="8450"/>
                  <a:pt x="2061" y="8200"/>
                </a:cubicBezTo>
                <a:cubicBezTo>
                  <a:pt x="2406" y="7974"/>
                  <a:pt x="2775" y="7760"/>
                  <a:pt x="3108" y="7522"/>
                </a:cubicBezTo>
                <a:close/>
                <a:moveTo>
                  <a:pt x="3156" y="8462"/>
                </a:moveTo>
                <a:cubicBezTo>
                  <a:pt x="3168" y="8772"/>
                  <a:pt x="3180" y="9081"/>
                  <a:pt x="3192" y="9391"/>
                </a:cubicBezTo>
                <a:cubicBezTo>
                  <a:pt x="2799" y="9582"/>
                  <a:pt x="2465" y="9903"/>
                  <a:pt x="2120" y="10165"/>
                </a:cubicBezTo>
                <a:cubicBezTo>
                  <a:pt x="1775" y="10403"/>
                  <a:pt x="1430" y="10641"/>
                  <a:pt x="1084" y="10867"/>
                </a:cubicBezTo>
                <a:cubicBezTo>
                  <a:pt x="1072" y="10617"/>
                  <a:pt x="1049" y="10379"/>
                  <a:pt x="1037" y="10129"/>
                </a:cubicBezTo>
                <a:cubicBezTo>
                  <a:pt x="1430" y="9903"/>
                  <a:pt x="1799" y="9641"/>
                  <a:pt x="2144" y="9355"/>
                </a:cubicBezTo>
                <a:cubicBezTo>
                  <a:pt x="2477" y="9105"/>
                  <a:pt x="2930" y="8831"/>
                  <a:pt x="3156" y="8462"/>
                </a:cubicBezTo>
                <a:close/>
                <a:moveTo>
                  <a:pt x="3204" y="9605"/>
                </a:moveTo>
                <a:cubicBezTo>
                  <a:pt x="3227" y="10153"/>
                  <a:pt x="3215" y="10713"/>
                  <a:pt x="3204" y="11284"/>
                </a:cubicBezTo>
                <a:cubicBezTo>
                  <a:pt x="2811" y="11534"/>
                  <a:pt x="2453" y="11868"/>
                  <a:pt x="2108" y="12177"/>
                </a:cubicBezTo>
                <a:cubicBezTo>
                  <a:pt x="1811" y="12427"/>
                  <a:pt x="1525" y="12677"/>
                  <a:pt x="1239" y="12939"/>
                </a:cubicBezTo>
                <a:cubicBezTo>
                  <a:pt x="1215" y="12665"/>
                  <a:pt x="1191" y="12391"/>
                  <a:pt x="1168" y="12118"/>
                </a:cubicBezTo>
                <a:cubicBezTo>
                  <a:pt x="1489" y="11856"/>
                  <a:pt x="1811" y="11594"/>
                  <a:pt x="2132" y="11320"/>
                </a:cubicBezTo>
                <a:cubicBezTo>
                  <a:pt x="2477" y="11034"/>
                  <a:pt x="2882" y="10760"/>
                  <a:pt x="3132" y="10391"/>
                </a:cubicBezTo>
                <a:cubicBezTo>
                  <a:pt x="3161" y="10342"/>
                  <a:pt x="3119" y="10302"/>
                  <a:pt x="3076" y="10302"/>
                </a:cubicBezTo>
                <a:cubicBezTo>
                  <a:pt x="3067" y="10302"/>
                  <a:pt x="3057" y="10304"/>
                  <a:pt x="3049" y="10308"/>
                </a:cubicBezTo>
                <a:cubicBezTo>
                  <a:pt x="2644" y="10498"/>
                  <a:pt x="2311" y="10867"/>
                  <a:pt x="1977" y="11165"/>
                </a:cubicBezTo>
                <a:cubicBezTo>
                  <a:pt x="1703" y="11403"/>
                  <a:pt x="1430" y="11653"/>
                  <a:pt x="1156" y="11903"/>
                </a:cubicBezTo>
                <a:cubicBezTo>
                  <a:pt x="1144" y="11701"/>
                  <a:pt x="1132" y="11510"/>
                  <a:pt x="1120" y="11320"/>
                </a:cubicBezTo>
                <a:cubicBezTo>
                  <a:pt x="1108" y="11236"/>
                  <a:pt x="1108" y="11153"/>
                  <a:pt x="1096" y="11082"/>
                </a:cubicBezTo>
                <a:cubicBezTo>
                  <a:pt x="1513" y="10844"/>
                  <a:pt x="1918" y="10594"/>
                  <a:pt x="2311" y="10320"/>
                </a:cubicBezTo>
                <a:cubicBezTo>
                  <a:pt x="2608" y="10105"/>
                  <a:pt x="2954" y="9891"/>
                  <a:pt x="3204" y="9605"/>
                </a:cubicBezTo>
                <a:close/>
                <a:moveTo>
                  <a:pt x="3204" y="11558"/>
                </a:moveTo>
                <a:lnTo>
                  <a:pt x="3204" y="11558"/>
                </a:lnTo>
                <a:cubicBezTo>
                  <a:pt x="3192" y="11844"/>
                  <a:pt x="3180" y="12129"/>
                  <a:pt x="3180" y="12403"/>
                </a:cubicBezTo>
                <a:cubicBezTo>
                  <a:pt x="2489" y="12701"/>
                  <a:pt x="1870" y="13261"/>
                  <a:pt x="1310" y="13796"/>
                </a:cubicBezTo>
                <a:cubicBezTo>
                  <a:pt x="1287" y="13582"/>
                  <a:pt x="1275" y="13368"/>
                  <a:pt x="1251" y="13153"/>
                </a:cubicBezTo>
                <a:cubicBezTo>
                  <a:pt x="1561" y="12903"/>
                  <a:pt x="1882" y="12653"/>
                  <a:pt x="2180" y="12391"/>
                </a:cubicBezTo>
                <a:cubicBezTo>
                  <a:pt x="2513" y="12118"/>
                  <a:pt x="2882" y="11856"/>
                  <a:pt x="3204" y="11558"/>
                </a:cubicBezTo>
                <a:close/>
                <a:moveTo>
                  <a:pt x="3168" y="12606"/>
                </a:moveTo>
                <a:lnTo>
                  <a:pt x="3168" y="12606"/>
                </a:lnTo>
                <a:cubicBezTo>
                  <a:pt x="3156" y="12927"/>
                  <a:pt x="3144" y="13261"/>
                  <a:pt x="3132" y="13582"/>
                </a:cubicBezTo>
                <a:cubicBezTo>
                  <a:pt x="2489" y="13939"/>
                  <a:pt x="1906" y="14487"/>
                  <a:pt x="1394" y="15023"/>
                </a:cubicBezTo>
                <a:cubicBezTo>
                  <a:pt x="1382" y="14701"/>
                  <a:pt x="1358" y="14380"/>
                  <a:pt x="1334" y="14058"/>
                </a:cubicBezTo>
                <a:cubicBezTo>
                  <a:pt x="1644" y="13820"/>
                  <a:pt x="1953" y="13570"/>
                  <a:pt x="2263" y="13332"/>
                </a:cubicBezTo>
                <a:cubicBezTo>
                  <a:pt x="2561" y="13106"/>
                  <a:pt x="2894" y="12880"/>
                  <a:pt x="3168" y="12606"/>
                </a:cubicBezTo>
                <a:close/>
                <a:moveTo>
                  <a:pt x="3132" y="13880"/>
                </a:moveTo>
                <a:lnTo>
                  <a:pt x="3132" y="13880"/>
                </a:lnTo>
                <a:cubicBezTo>
                  <a:pt x="3120" y="14130"/>
                  <a:pt x="3120" y="14368"/>
                  <a:pt x="3120" y="14618"/>
                </a:cubicBezTo>
                <a:cubicBezTo>
                  <a:pt x="2811" y="14808"/>
                  <a:pt x="2537" y="15058"/>
                  <a:pt x="2263" y="15285"/>
                </a:cubicBezTo>
                <a:cubicBezTo>
                  <a:pt x="1989" y="15499"/>
                  <a:pt x="1715" y="15737"/>
                  <a:pt x="1441" y="15963"/>
                </a:cubicBezTo>
                <a:cubicBezTo>
                  <a:pt x="1441" y="15713"/>
                  <a:pt x="1430" y="15475"/>
                  <a:pt x="1418" y="15225"/>
                </a:cubicBezTo>
                <a:cubicBezTo>
                  <a:pt x="1775" y="14904"/>
                  <a:pt x="2144" y="14594"/>
                  <a:pt x="2525" y="14296"/>
                </a:cubicBezTo>
                <a:cubicBezTo>
                  <a:pt x="2715" y="14154"/>
                  <a:pt x="2930" y="14023"/>
                  <a:pt x="3132" y="13880"/>
                </a:cubicBezTo>
                <a:close/>
                <a:moveTo>
                  <a:pt x="3120" y="14904"/>
                </a:moveTo>
                <a:cubicBezTo>
                  <a:pt x="3120" y="15142"/>
                  <a:pt x="3132" y="15392"/>
                  <a:pt x="3132" y="15630"/>
                </a:cubicBezTo>
                <a:cubicBezTo>
                  <a:pt x="2858" y="15832"/>
                  <a:pt x="2620" y="16082"/>
                  <a:pt x="2370" y="16320"/>
                </a:cubicBezTo>
                <a:cubicBezTo>
                  <a:pt x="2061" y="16606"/>
                  <a:pt x="1763" y="16892"/>
                  <a:pt x="1465" y="17190"/>
                </a:cubicBezTo>
                <a:cubicBezTo>
                  <a:pt x="1465" y="16856"/>
                  <a:pt x="1465" y="16523"/>
                  <a:pt x="1453" y="16189"/>
                </a:cubicBezTo>
                <a:cubicBezTo>
                  <a:pt x="1751" y="15963"/>
                  <a:pt x="2049" y="15737"/>
                  <a:pt x="2346" y="15511"/>
                </a:cubicBezTo>
                <a:cubicBezTo>
                  <a:pt x="2596" y="15320"/>
                  <a:pt x="2882" y="15130"/>
                  <a:pt x="3120" y="14904"/>
                </a:cubicBezTo>
                <a:close/>
                <a:moveTo>
                  <a:pt x="31745" y="840"/>
                </a:moveTo>
                <a:cubicBezTo>
                  <a:pt x="33915" y="840"/>
                  <a:pt x="36085" y="849"/>
                  <a:pt x="38256" y="866"/>
                </a:cubicBezTo>
                <a:cubicBezTo>
                  <a:pt x="37839" y="3414"/>
                  <a:pt x="37744" y="6069"/>
                  <a:pt x="37565" y="8641"/>
                </a:cubicBezTo>
                <a:cubicBezTo>
                  <a:pt x="37375" y="11308"/>
                  <a:pt x="37160" y="13987"/>
                  <a:pt x="37017" y="16666"/>
                </a:cubicBezTo>
                <a:cubicBezTo>
                  <a:pt x="36613" y="16560"/>
                  <a:pt x="36165" y="16527"/>
                  <a:pt x="35707" y="16527"/>
                </a:cubicBezTo>
                <a:cubicBezTo>
                  <a:pt x="34978" y="16527"/>
                  <a:pt x="34225" y="16611"/>
                  <a:pt x="33588" y="16618"/>
                </a:cubicBezTo>
                <a:cubicBezTo>
                  <a:pt x="32088" y="16642"/>
                  <a:pt x="30588" y="16666"/>
                  <a:pt x="29088" y="16701"/>
                </a:cubicBezTo>
                <a:cubicBezTo>
                  <a:pt x="25623" y="16761"/>
                  <a:pt x="22170" y="16821"/>
                  <a:pt x="18706" y="16916"/>
                </a:cubicBezTo>
                <a:cubicBezTo>
                  <a:pt x="14169" y="17035"/>
                  <a:pt x="9645" y="17178"/>
                  <a:pt x="5120" y="17416"/>
                </a:cubicBezTo>
                <a:cubicBezTo>
                  <a:pt x="5103" y="17398"/>
                  <a:pt x="5086" y="17387"/>
                  <a:pt x="5068" y="17387"/>
                </a:cubicBezTo>
                <a:cubicBezTo>
                  <a:pt x="5062" y="17387"/>
                  <a:pt x="5055" y="17389"/>
                  <a:pt x="5049" y="17392"/>
                </a:cubicBezTo>
                <a:cubicBezTo>
                  <a:pt x="5037" y="17404"/>
                  <a:pt x="5025" y="17416"/>
                  <a:pt x="5013" y="17416"/>
                </a:cubicBezTo>
                <a:cubicBezTo>
                  <a:pt x="4680" y="17440"/>
                  <a:pt x="4347" y="17452"/>
                  <a:pt x="4013" y="17475"/>
                </a:cubicBezTo>
                <a:cubicBezTo>
                  <a:pt x="4073" y="17190"/>
                  <a:pt x="4108" y="16904"/>
                  <a:pt x="4144" y="16606"/>
                </a:cubicBezTo>
                <a:cubicBezTo>
                  <a:pt x="4180" y="16582"/>
                  <a:pt x="4204" y="16559"/>
                  <a:pt x="4239" y="16535"/>
                </a:cubicBezTo>
                <a:cubicBezTo>
                  <a:pt x="4272" y="16491"/>
                  <a:pt x="4244" y="16426"/>
                  <a:pt x="4193" y="16426"/>
                </a:cubicBezTo>
                <a:cubicBezTo>
                  <a:pt x="4189" y="16426"/>
                  <a:pt x="4184" y="16427"/>
                  <a:pt x="4180" y="16428"/>
                </a:cubicBezTo>
                <a:lnTo>
                  <a:pt x="4168" y="16428"/>
                </a:lnTo>
                <a:cubicBezTo>
                  <a:pt x="4394" y="14118"/>
                  <a:pt x="4025" y="11534"/>
                  <a:pt x="3894" y="9284"/>
                </a:cubicBezTo>
                <a:cubicBezTo>
                  <a:pt x="3739" y="6605"/>
                  <a:pt x="3477" y="3926"/>
                  <a:pt x="3096" y="1271"/>
                </a:cubicBezTo>
                <a:cubicBezTo>
                  <a:pt x="3120" y="1235"/>
                  <a:pt x="3144" y="1188"/>
                  <a:pt x="3168" y="1152"/>
                </a:cubicBezTo>
                <a:cubicBezTo>
                  <a:pt x="4042" y="1233"/>
                  <a:pt x="4929" y="1261"/>
                  <a:pt x="5820" y="1261"/>
                </a:cubicBezTo>
                <a:cubicBezTo>
                  <a:pt x="7684" y="1261"/>
                  <a:pt x="9567" y="1137"/>
                  <a:pt x="11395" y="1104"/>
                </a:cubicBezTo>
                <a:cubicBezTo>
                  <a:pt x="14336" y="1057"/>
                  <a:pt x="17277" y="997"/>
                  <a:pt x="20218" y="938"/>
                </a:cubicBezTo>
                <a:cubicBezTo>
                  <a:pt x="24060" y="869"/>
                  <a:pt x="27903" y="840"/>
                  <a:pt x="31745" y="840"/>
                </a:cubicBezTo>
                <a:close/>
                <a:moveTo>
                  <a:pt x="3156" y="15904"/>
                </a:moveTo>
                <a:cubicBezTo>
                  <a:pt x="3168" y="16225"/>
                  <a:pt x="3192" y="16547"/>
                  <a:pt x="3227" y="16868"/>
                </a:cubicBezTo>
                <a:cubicBezTo>
                  <a:pt x="3013" y="17011"/>
                  <a:pt x="2799" y="17166"/>
                  <a:pt x="2584" y="17309"/>
                </a:cubicBezTo>
                <a:cubicBezTo>
                  <a:pt x="2180" y="17583"/>
                  <a:pt x="1799" y="17892"/>
                  <a:pt x="1418" y="18202"/>
                </a:cubicBezTo>
                <a:cubicBezTo>
                  <a:pt x="1430" y="17940"/>
                  <a:pt x="1441" y="17678"/>
                  <a:pt x="1453" y="17416"/>
                </a:cubicBezTo>
                <a:cubicBezTo>
                  <a:pt x="1811" y="17106"/>
                  <a:pt x="2180" y="16797"/>
                  <a:pt x="2525" y="16475"/>
                </a:cubicBezTo>
                <a:cubicBezTo>
                  <a:pt x="2739" y="16285"/>
                  <a:pt x="2954" y="16106"/>
                  <a:pt x="3156" y="15904"/>
                </a:cubicBezTo>
                <a:close/>
                <a:moveTo>
                  <a:pt x="33922" y="17523"/>
                </a:moveTo>
                <a:cubicBezTo>
                  <a:pt x="34184" y="17523"/>
                  <a:pt x="34457" y="17535"/>
                  <a:pt x="34731" y="17547"/>
                </a:cubicBezTo>
                <a:cubicBezTo>
                  <a:pt x="34565" y="17678"/>
                  <a:pt x="34398" y="17833"/>
                  <a:pt x="34243" y="17964"/>
                </a:cubicBezTo>
                <a:cubicBezTo>
                  <a:pt x="33946" y="18214"/>
                  <a:pt x="33648" y="18464"/>
                  <a:pt x="33350" y="18726"/>
                </a:cubicBezTo>
                <a:cubicBezTo>
                  <a:pt x="33267" y="18722"/>
                  <a:pt x="33184" y="18721"/>
                  <a:pt x="33101" y="18721"/>
                </a:cubicBezTo>
                <a:cubicBezTo>
                  <a:pt x="32875" y="18721"/>
                  <a:pt x="32648" y="18732"/>
                  <a:pt x="32422" y="18749"/>
                </a:cubicBezTo>
                <a:cubicBezTo>
                  <a:pt x="32624" y="18595"/>
                  <a:pt x="32826" y="18428"/>
                  <a:pt x="33029" y="18273"/>
                </a:cubicBezTo>
                <a:cubicBezTo>
                  <a:pt x="33326" y="18035"/>
                  <a:pt x="33660" y="17797"/>
                  <a:pt x="33922" y="17523"/>
                </a:cubicBezTo>
                <a:close/>
                <a:moveTo>
                  <a:pt x="35446" y="17559"/>
                </a:moveTo>
                <a:cubicBezTo>
                  <a:pt x="34981" y="17940"/>
                  <a:pt x="34565" y="18368"/>
                  <a:pt x="34136" y="18773"/>
                </a:cubicBezTo>
                <a:cubicBezTo>
                  <a:pt x="33993" y="18761"/>
                  <a:pt x="33850" y="18737"/>
                  <a:pt x="33707" y="18737"/>
                </a:cubicBezTo>
                <a:cubicBezTo>
                  <a:pt x="33946" y="18547"/>
                  <a:pt x="34196" y="18356"/>
                  <a:pt x="34434" y="18154"/>
                </a:cubicBezTo>
                <a:cubicBezTo>
                  <a:pt x="34672" y="17964"/>
                  <a:pt x="34922" y="17773"/>
                  <a:pt x="35148" y="17559"/>
                </a:cubicBezTo>
                <a:close/>
                <a:moveTo>
                  <a:pt x="33588" y="17511"/>
                </a:moveTo>
                <a:lnTo>
                  <a:pt x="33588" y="17511"/>
                </a:lnTo>
                <a:cubicBezTo>
                  <a:pt x="33350" y="17678"/>
                  <a:pt x="33136" y="17868"/>
                  <a:pt x="32922" y="18047"/>
                </a:cubicBezTo>
                <a:cubicBezTo>
                  <a:pt x="32624" y="18285"/>
                  <a:pt x="32326" y="18523"/>
                  <a:pt x="32041" y="18773"/>
                </a:cubicBezTo>
                <a:cubicBezTo>
                  <a:pt x="31707" y="18797"/>
                  <a:pt x="31398" y="18809"/>
                  <a:pt x="31112" y="18821"/>
                </a:cubicBezTo>
                <a:lnTo>
                  <a:pt x="30945" y="18821"/>
                </a:lnTo>
                <a:cubicBezTo>
                  <a:pt x="31219" y="18595"/>
                  <a:pt x="31505" y="18380"/>
                  <a:pt x="31779" y="18154"/>
                </a:cubicBezTo>
                <a:cubicBezTo>
                  <a:pt x="32029" y="17952"/>
                  <a:pt x="32302" y="17749"/>
                  <a:pt x="32552" y="17535"/>
                </a:cubicBezTo>
                <a:cubicBezTo>
                  <a:pt x="32898" y="17523"/>
                  <a:pt x="33243" y="17523"/>
                  <a:pt x="33588" y="17511"/>
                </a:cubicBezTo>
                <a:close/>
                <a:moveTo>
                  <a:pt x="32124" y="17535"/>
                </a:moveTo>
                <a:lnTo>
                  <a:pt x="32124" y="17535"/>
                </a:lnTo>
                <a:cubicBezTo>
                  <a:pt x="31981" y="17666"/>
                  <a:pt x="31838" y="17797"/>
                  <a:pt x="31683" y="17916"/>
                </a:cubicBezTo>
                <a:cubicBezTo>
                  <a:pt x="31338" y="18214"/>
                  <a:pt x="30981" y="18523"/>
                  <a:pt x="30636" y="18821"/>
                </a:cubicBezTo>
                <a:cubicBezTo>
                  <a:pt x="30302" y="18833"/>
                  <a:pt x="29957" y="18833"/>
                  <a:pt x="29624" y="18845"/>
                </a:cubicBezTo>
                <a:cubicBezTo>
                  <a:pt x="30016" y="18535"/>
                  <a:pt x="30409" y="18225"/>
                  <a:pt x="30802" y="17904"/>
                </a:cubicBezTo>
                <a:cubicBezTo>
                  <a:pt x="30945" y="17785"/>
                  <a:pt x="31100" y="17666"/>
                  <a:pt x="31243" y="17547"/>
                </a:cubicBezTo>
                <a:cubicBezTo>
                  <a:pt x="31540" y="17547"/>
                  <a:pt x="31826" y="17547"/>
                  <a:pt x="32124" y="17535"/>
                </a:cubicBezTo>
                <a:close/>
                <a:moveTo>
                  <a:pt x="30838" y="17559"/>
                </a:moveTo>
                <a:cubicBezTo>
                  <a:pt x="30778" y="17618"/>
                  <a:pt x="30707" y="17678"/>
                  <a:pt x="30636" y="17737"/>
                </a:cubicBezTo>
                <a:cubicBezTo>
                  <a:pt x="30231" y="18071"/>
                  <a:pt x="29838" y="18428"/>
                  <a:pt x="29445" y="18773"/>
                </a:cubicBezTo>
                <a:cubicBezTo>
                  <a:pt x="29421" y="18797"/>
                  <a:pt x="29409" y="18821"/>
                  <a:pt x="29421" y="18845"/>
                </a:cubicBezTo>
                <a:cubicBezTo>
                  <a:pt x="29147" y="18845"/>
                  <a:pt x="28862" y="18856"/>
                  <a:pt x="28588" y="18856"/>
                </a:cubicBezTo>
                <a:cubicBezTo>
                  <a:pt x="28838" y="18606"/>
                  <a:pt x="29088" y="18368"/>
                  <a:pt x="29362" y="18130"/>
                </a:cubicBezTo>
                <a:cubicBezTo>
                  <a:pt x="29600" y="17940"/>
                  <a:pt x="29862" y="17761"/>
                  <a:pt x="30124" y="17571"/>
                </a:cubicBezTo>
                <a:cubicBezTo>
                  <a:pt x="30362" y="17571"/>
                  <a:pt x="30600" y="17559"/>
                  <a:pt x="30838" y="17559"/>
                </a:cubicBezTo>
                <a:close/>
                <a:moveTo>
                  <a:pt x="29635" y="17571"/>
                </a:moveTo>
                <a:lnTo>
                  <a:pt x="29635" y="17571"/>
                </a:lnTo>
                <a:cubicBezTo>
                  <a:pt x="29159" y="17952"/>
                  <a:pt x="28731" y="18416"/>
                  <a:pt x="28338" y="18868"/>
                </a:cubicBezTo>
                <a:cubicBezTo>
                  <a:pt x="27992" y="18868"/>
                  <a:pt x="27647" y="18868"/>
                  <a:pt x="27302" y="18880"/>
                </a:cubicBezTo>
                <a:cubicBezTo>
                  <a:pt x="27838" y="18464"/>
                  <a:pt x="28385" y="18047"/>
                  <a:pt x="28873" y="17594"/>
                </a:cubicBezTo>
                <a:cubicBezTo>
                  <a:pt x="28945" y="17583"/>
                  <a:pt x="29016" y="17583"/>
                  <a:pt x="29088" y="17583"/>
                </a:cubicBezTo>
                <a:cubicBezTo>
                  <a:pt x="29266" y="17583"/>
                  <a:pt x="29457" y="17583"/>
                  <a:pt x="29635" y="17571"/>
                </a:cubicBezTo>
                <a:close/>
                <a:moveTo>
                  <a:pt x="28421" y="17594"/>
                </a:moveTo>
                <a:lnTo>
                  <a:pt x="28421" y="17594"/>
                </a:lnTo>
                <a:cubicBezTo>
                  <a:pt x="27921" y="17999"/>
                  <a:pt x="27445" y="18464"/>
                  <a:pt x="26968" y="18880"/>
                </a:cubicBezTo>
                <a:cubicBezTo>
                  <a:pt x="26849" y="18892"/>
                  <a:pt x="26730" y="18892"/>
                  <a:pt x="26611" y="18892"/>
                </a:cubicBezTo>
                <a:cubicBezTo>
                  <a:pt x="26385" y="18892"/>
                  <a:pt x="26159" y="18904"/>
                  <a:pt x="25921" y="18904"/>
                </a:cubicBezTo>
                <a:cubicBezTo>
                  <a:pt x="26195" y="18678"/>
                  <a:pt x="26456" y="18452"/>
                  <a:pt x="26730" y="18237"/>
                </a:cubicBezTo>
                <a:cubicBezTo>
                  <a:pt x="26992" y="18023"/>
                  <a:pt x="27266" y="17833"/>
                  <a:pt x="27540" y="17618"/>
                </a:cubicBezTo>
                <a:cubicBezTo>
                  <a:pt x="27838" y="17606"/>
                  <a:pt x="28123" y="17606"/>
                  <a:pt x="28421" y="17594"/>
                </a:cubicBezTo>
                <a:close/>
                <a:moveTo>
                  <a:pt x="36648" y="17487"/>
                </a:moveTo>
                <a:lnTo>
                  <a:pt x="36648" y="17487"/>
                </a:lnTo>
                <a:cubicBezTo>
                  <a:pt x="36422" y="17654"/>
                  <a:pt x="36208" y="17844"/>
                  <a:pt x="35993" y="17987"/>
                </a:cubicBezTo>
                <a:cubicBezTo>
                  <a:pt x="35577" y="18297"/>
                  <a:pt x="35160" y="18630"/>
                  <a:pt x="34708" y="18904"/>
                </a:cubicBezTo>
                <a:cubicBezTo>
                  <a:pt x="34624" y="18868"/>
                  <a:pt x="34529" y="18856"/>
                  <a:pt x="34446" y="18833"/>
                </a:cubicBezTo>
                <a:cubicBezTo>
                  <a:pt x="34934" y="18428"/>
                  <a:pt x="35422" y="18011"/>
                  <a:pt x="35851" y="17559"/>
                </a:cubicBezTo>
                <a:cubicBezTo>
                  <a:pt x="36124" y="17547"/>
                  <a:pt x="36398" y="17535"/>
                  <a:pt x="36648" y="17487"/>
                </a:cubicBezTo>
                <a:close/>
                <a:moveTo>
                  <a:pt x="27135" y="17618"/>
                </a:moveTo>
                <a:lnTo>
                  <a:pt x="27135" y="17618"/>
                </a:lnTo>
                <a:cubicBezTo>
                  <a:pt x="26968" y="17761"/>
                  <a:pt x="26814" y="17892"/>
                  <a:pt x="26659" y="18023"/>
                </a:cubicBezTo>
                <a:cubicBezTo>
                  <a:pt x="26314" y="18309"/>
                  <a:pt x="25992" y="18606"/>
                  <a:pt x="25659" y="18904"/>
                </a:cubicBezTo>
                <a:cubicBezTo>
                  <a:pt x="25361" y="18916"/>
                  <a:pt x="25052" y="18916"/>
                  <a:pt x="24754" y="18928"/>
                </a:cubicBezTo>
                <a:cubicBezTo>
                  <a:pt x="24992" y="18690"/>
                  <a:pt x="25230" y="18452"/>
                  <a:pt x="25468" y="18225"/>
                </a:cubicBezTo>
                <a:cubicBezTo>
                  <a:pt x="25683" y="18023"/>
                  <a:pt x="25921" y="17833"/>
                  <a:pt x="26147" y="17642"/>
                </a:cubicBezTo>
                <a:cubicBezTo>
                  <a:pt x="26468" y="17630"/>
                  <a:pt x="26802" y="17630"/>
                  <a:pt x="27135" y="17618"/>
                </a:cubicBezTo>
                <a:close/>
                <a:moveTo>
                  <a:pt x="25742" y="17642"/>
                </a:moveTo>
                <a:lnTo>
                  <a:pt x="25742" y="17642"/>
                </a:lnTo>
                <a:cubicBezTo>
                  <a:pt x="25623" y="17761"/>
                  <a:pt x="25492" y="17880"/>
                  <a:pt x="25373" y="17999"/>
                </a:cubicBezTo>
                <a:cubicBezTo>
                  <a:pt x="25063" y="18297"/>
                  <a:pt x="24766" y="18606"/>
                  <a:pt x="24468" y="18928"/>
                </a:cubicBezTo>
                <a:cubicBezTo>
                  <a:pt x="24230" y="18940"/>
                  <a:pt x="24004" y="18940"/>
                  <a:pt x="23766" y="18952"/>
                </a:cubicBezTo>
                <a:cubicBezTo>
                  <a:pt x="23992" y="18678"/>
                  <a:pt x="24230" y="18404"/>
                  <a:pt x="24480" y="18154"/>
                </a:cubicBezTo>
                <a:cubicBezTo>
                  <a:pt x="24647" y="17987"/>
                  <a:pt x="24825" y="17833"/>
                  <a:pt x="25004" y="17666"/>
                </a:cubicBezTo>
                <a:cubicBezTo>
                  <a:pt x="25254" y="17654"/>
                  <a:pt x="25504" y="17654"/>
                  <a:pt x="25742" y="17642"/>
                </a:cubicBezTo>
                <a:close/>
                <a:moveTo>
                  <a:pt x="24575" y="17666"/>
                </a:moveTo>
                <a:lnTo>
                  <a:pt x="24575" y="17666"/>
                </a:lnTo>
                <a:cubicBezTo>
                  <a:pt x="24480" y="17761"/>
                  <a:pt x="24385" y="17868"/>
                  <a:pt x="24290" y="17964"/>
                </a:cubicBezTo>
                <a:cubicBezTo>
                  <a:pt x="23980" y="18273"/>
                  <a:pt x="23718" y="18606"/>
                  <a:pt x="23456" y="18952"/>
                </a:cubicBezTo>
                <a:cubicBezTo>
                  <a:pt x="23147" y="18964"/>
                  <a:pt x="22825" y="18964"/>
                  <a:pt x="22516" y="18976"/>
                </a:cubicBezTo>
                <a:cubicBezTo>
                  <a:pt x="22754" y="18737"/>
                  <a:pt x="22980" y="18511"/>
                  <a:pt x="23206" y="18273"/>
                </a:cubicBezTo>
                <a:cubicBezTo>
                  <a:pt x="23397" y="18083"/>
                  <a:pt x="23599" y="17892"/>
                  <a:pt x="23766" y="17678"/>
                </a:cubicBezTo>
                <a:cubicBezTo>
                  <a:pt x="24040" y="17678"/>
                  <a:pt x="24313" y="17678"/>
                  <a:pt x="24575" y="17666"/>
                </a:cubicBezTo>
                <a:close/>
                <a:moveTo>
                  <a:pt x="23385" y="17690"/>
                </a:moveTo>
                <a:cubicBezTo>
                  <a:pt x="23266" y="17821"/>
                  <a:pt x="23135" y="17952"/>
                  <a:pt x="23016" y="18083"/>
                </a:cubicBezTo>
                <a:cubicBezTo>
                  <a:pt x="22718" y="18368"/>
                  <a:pt x="22444" y="18678"/>
                  <a:pt x="22158" y="18976"/>
                </a:cubicBezTo>
                <a:cubicBezTo>
                  <a:pt x="21896" y="18987"/>
                  <a:pt x="21634" y="18987"/>
                  <a:pt x="21373" y="18987"/>
                </a:cubicBezTo>
                <a:cubicBezTo>
                  <a:pt x="21587" y="18773"/>
                  <a:pt x="21801" y="18559"/>
                  <a:pt x="22015" y="18333"/>
                </a:cubicBezTo>
                <a:cubicBezTo>
                  <a:pt x="22218" y="18130"/>
                  <a:pt x="22432" y="17928"/>
                  <a:pt x="22623" y="17702"/>
                </a:cubicBezTo>
                <a:cubicBezTo>
                  <a:pt x="22873" y="17702"/>
                  <a:pt x="23135" y="17690"/>
                  <a:pt x="23385" y="17690"/>
                </a:cubicBezTo>
                <a:close/>
                <a:moveTo>
                  <a:pt x="22265" y="17713"/>
                </a:moveTo>
                <a:cubicBezTo>
                  <a:pt x="21801" y="18071"/>
                  <a:pt x="21420" y="18571"/>
                  <a:pt x="21063" y="18999"/>
                </a:cubicBezTo>
                <a:cubicBezTo>
                  <a:pt x="20944" y="18999"/>
                  <a:pt x="20813" y="19011"/>
                  <a:pt x="20694" y="19011"/>
                </a:cubicBezTo>
                <a:cubicBezTo>
                  <a:pt x="20837" y="18821"/>
                  <a:pt x="20992" y="18630"/>
                  <a:pt x="21158" y="18452"/>
                </a:cubicBezTo>
                <a:cubicBezTo>
                  <a:pt x="21396" y="18202"/>
                  <a:pt x="21694" y="17987"/>
                  <a:pt x="21908" y="17713"/>
                </a:cubicBezTo>
                <a:close/>
                <a:moveTo>
                  <a:pt x="21634" y="17725"/>
                </a:moveTo>
                <a:cubicBezTo>
                  <a:pt x="21373" y="17880"/>
                  <a:pt x="21146" y="18118"/>
                  <a:pt x="20956" y="18333"/>
                </a:cubicBezTo>
                <a:cubicBezTo>
                  <a:pt x="20753" y="18547"/>
                  <a:pt x="20563" y="18773"/>
                  <a:pt x="20396" y="19011"/>
                </a:cubicBezTo>
                <a:cubicBezTo>
                  <a:pt x="20087" y="19023"/>
                  <a:pt x="19777" y="19035"/>
                  <a:pt x="19456" y="19035"/>
                </a:cubicBezTo>
                <a:cubicBezTo>
                  <a:pt x="19860" y="18630"/>
                  <a:pt x="20241" y="18214"/>
                  <a:pt x="20515" y="17737"/>
                </a:cubicBezTo>
                <a:cubicBezTo>
                  <a:pt x="20896" y="17737"/>
                  <a:pt x="21265" y="17725"/>
                  <a:pt x="21634" y="17725"/>
                </a:cubicBezTo>
                <a:close/>
                <a:moveTo>
                  <a:pt x="20325" y="17749"/>
                </a:moveTo>
                <a:cubicBezTo>
                  <a:pt x="19860" y="18118"/>
                  <a:pt x="19468" y="18583"/>
                  <a:pt x="19098" y="19047"/>
                </a:cubicBezTo>
                <a:cubicBezTo>
                  <a:pt x="18717" y="19059"/>
                  <a:pt x="18336" y="19059"/>
                  <a:pt x="17955" y="19071"/>
                </a:cubicBezTo>
                <a:cubicBezTo>
                  <a:pt x="18158" y="18821"/>
                  <a:pt x="18360" y="18583"/>
                  <a:pt x="18563" y="18345"/>
                </a:cubicBezTo>
                <a:cubicBezTo>
                  <a:pt x="18741" y="18154"/>
                  <a:pt x="18932" y="17964"/>
                  <a:pt x="19087" y="17761"/>
                </a:cubicBezTo>
                <a:cubicBezTo>
                  <a:pt x="19503" y="17761"/>
                  <a:pt x="19908" y="17749"/>
                  <a:pt x="20325" y="17749"/>
                </a:cubicBezTo>
                <a:close/>
                <a:moveTo>
                  <a:pt x="18753" y="17773"/>
                </a:moveTo>
                <a:cubicBezTo>
                  <a:pt x="18598" y="17940"/>
                  <a:pt x="18455" y="18106"/>
                  <a:pt x="18313" y="18273"/>
                </a:cubicBezTo>
                <a:cubicBezTo>
                  <a:pt x="18098" y="18535"/>
                  <a:pt x="17896" y="18809"/>
                  <a:pt x="17693" y="19083"/>
                </a:cubicBezTo>
                <a:cubicBezTo>
                  <a:pt x="17503" y="19083"/>
                  <a:pt x="17312" y="19083"/>
                  <a:pt x="17134" y="19095"/>
                </a:cubicBezTo>
                <a:cubicBezTo>
                  <a:pt x="17301" y="18904"/>
                  <a:pt x="17467" y="18714"/>
                  <a:pt x="17634" y="18511"/>
                </a:cubicBezTo>
                <a:cubicBezTo>
                  <a:pt x="17836" y="18285"/>
                  <a:pt x="18051" y="18047"/>
                  <a:pt x="18194" y="17785"/>
                </a:cubicBezTo>
                <a:cubicBezTo>
                  <a:pt x="18360" y="17785"/>
                  <a:pt x="18539" y="17773"/>
                  <a:pt x="18706" y="17773"/>
                </a:cubicBezTo>
                <a:close/>
                <a:moveTo>
                  <a:pt x="17920" y="17785"/>
                </a:moveTo>
                <a:cubicBezTo>
                  <a:pt x="17741" y="17952"/>
                  <a:pt x="17586" y="18142"/>
                  <a:pt x="17443" y="18321"/>
                </a:cubicBezTo>
                <a:cubicBezTo>
                  <a:pt x="17217" y="18571"/>
                  <a:pt x="17015" y="18833"/>
                  <a:pt x="16801" y="19095"/>
                </a:cubicBezTo>
                <a:cubicBezTo>
                  <a:pt x="16610" y="19107"/>
                  <a:pt x="16420" y="19107"/>
                  <a:pt x="16229" y="19118"/>
                </a:cubicBezTo>
                <a:lnTo>
                  <a:pt x="16062" y="19118"/>
                </a:lnTo>
                <a:cubicBezTo>
                  <a:pt x="16253" y="18904"/>
                  <a:pt x="16455" y="18690"/>
                  <a:pt x="16658" y="18475"/>
                </a:cubicBezTo>
                <a:cubicBezTo>
                  <a:pt x="16848" y="18261"/>
                  <a:pt x="17062" y="18047"/>
                  <a:pt x="17217" y="17797"/>
                </a:cubicBezTo>
                <a:cubicBezTo>
                  <a:pt x="17455" y="17797"/>
                  <a:pt x="17682" y="17785"/>
                  <a:pt x="17920" y="17785"/>
                </a:cubicBezTo>
                <a:close/>
                <a:moveTo>
                  <a:pt x="16872" y="17797"/>
                </a:moveTo>
                <a:lnTo>
                  <a:pt x="16872" y="17797"/>
                </a:lnTo>
                <a:cubicBezTo>
                  <a:pt x="16705" y="17964"/>
                  <a:pt x="16550" y="18154"/>
                  <a:pt x="16408" y="18321"/>
                </a:cubicBezTo>
                <a:cubicBezTo>
                  <a:pt x="16169" y="18583"/>
                  <a:pt x="15943" y="18856"/>
                  <a:pt x="15717" y="19130"/>
                </a:cubicBezTo>
                <a:cubicBezTo>
                  <a:pt x="15360" y="19142"/>
                  <a:pt x="15003" y="19142"/>
                  <a:pt x="14657" y="19154"/>
                </a:cubicBezTo>
                <a:cubicBezTo>
                  <a:pt x="14836" y="18976"/>
                  <a:pt x="15026" y="18809"/>
                  <a:pt x="15217" y="18630"/>
                </a:cubicBezTo>
                <a:cubicBezTo>
                  <a:pt x="15503" y="18368"/>
                  <a:pt x="15824" y="18106"/>
                  <a:pt x="16098" y="17821"/>
                </a:cubicBezTo>
                <a:cubicBezTo>
                  <a:pt x="16348" y="17809"/>
                  <a:pt x="16610" y="17809"/>
                  <a:pt x="16872" y="17797"/>
                </a:cubicBezTo>
                <a:close/>
                <a:moveTo>
                  <a:pt x="3275" y="17202"/>
                </a:moveTo>
                <a:cubicBezTo>
                  <a:pt x="3299" y="17344"/>
                  <a:pt x="3311" y="17475"/>
                  <a:pt x="3335" y="17618"/>
                </a:cubicBezTo>
                <a:cubicBezTo>
                  <a:pt x="3323" y="17654"/>
                  <a:pt x="3323" y="17690"/>
                  <a:pt x="3323" y="17725"/>
                </a:cubicBezTo>
                <a:cubicBezTo>
                  <a:pt x="2906" y="17904"/>
                  <a:pt x="2525" y="18261"/>
                  <a:pt x="2180" y="18511"/>
                </a:cubicBezTo>
                <a:cubicBezTo>
                  <a:pt x="1894" y="18726"/>
                  <a:pt x="1596" y="18952"/>
                  <a:pt x="1299" y="19166"/>
                </a:cubicBezTo>
                <a:cubicBezTo>
                  <a:pt x="1334" y="18928"/>
                  <a:pt x="1370" y="18690"/>
                  <a:pt x="1394" y="18452"/>
                </a:cubicBezTo>
                <a:cubicBezTo>
                  <a:pt x="1858" y="18118"/>
                  <a:pt x="2323" y="17785"/>
                  <a:pt x="2811" y="17475"/>
                </a:cubicBezTo>
                <a:cubicBezTo>
                  <a:pt x="2954" y="17380"/>
                  <a:pt x="3120" y="17297"/>
                  <a:pt x="3275" y="17202"/>
                </a:cubicBezTo>
                <a:close/>
                <a:moveTo>
                  <a:pt x="15788" y="17821"/>
                </a:moveTo>
                <a:cubicBezTo>
                  <a:pt x="15253" y="18166"/>
                  <a:pt x="14776" y="18678"/>
                  <a:pt x="14348" y="19166"/>
                </a:cubicBezTo>
                <a:cubicBezTo>
                  <a:pt x="14145" y="19166"/>
                  <a:pt x="13943" y="19178"/>
                  <a:pt x="13741" y="19178"/>
                </a:cubicBezTo>
                <a:cubicBezTo>
                  <a:pt x="13943" y="18987"/>
                  <a:pt x="14145" y="18797"/>
                  <a:pt x="14348" y="18595"/>
                </a:cubicBezTo>
                <a:cubicBezTo>
                  <a:pt x="14610" y="18345"/>
                  <a:pt x="14907" y="18106"/>
                  <a:pt x="15146" y="17833"/>
                </a:cubicBezTo>
                <a:cubicBezTo>
                  <a:pt x="15360" y="17821"/>
                  <a:pt x="15574" y="17821"/>
                  <a:pt x="15788" y="17821"/>
                </a:cubicBezTo>
                <a:close/>
                <a:moveTo>
                  <a:pt x="14800" y="17833"/>
                </a:moveTo>
                <a:lnTo>
                  <a:pt x="14800" y="17833"/>
                </a:lnTo>
                <a:cubicBezTo>
                  <a:pt x="14264" y="18202"/>
                  <a:pt x="13800" y="18714"/>
                  <a:pt x="13372" y="19190"/>
                </a:cubicBezTo>
                <a:cubicBezTo>
                  <a:pt x="12967" y="19202"/>
                  <a:pt x="12574" y="19214"/>
                  <a:pt x="12169" y="19226"/>
                </a:cubicBezTo>
                <a:cubicBezTo>
                  <a:pt x="12693" y="18797"/>
                  <a:pt x="13264" y="18356"/>
                  <a:pt x="13693" y="17844"/>
                </a:cubicBezTo>
                <a:cubicBezTo>
                  <a:pt x="14062" y="17844"/>
                  <a:pt x="14431" y="17844"/>
                  <a:pt x="14800" y="17833"/>
                </a:cubicBezTo>
                <a:close/>
                <a:moveTo>
                  <a:pt x="13312" y="17856"/>
                </a:moveTo>
                <a:cubicBezTo>
                  <a:pt x="12788" y="18261"/>
                  <a:pt x="12312" y="18773"/>
                  <a:pt x="11848" y="19237"/>
                </a:cubicBezTo>
                <a:cubicBezTo>
                  <a:pt x="11550" y="19249"/>
                  <a:pt x="11252" y="19261"/>
                  <a:pt x="10955" y="19261"/>
                </a:cubicBezTo>
                <a:cubicBezTo>
                  <a:pt x="11467" y="18833"/>
                  <a:pt x="12014" y="18380"/>
                  <a:pt x="12431" y="17868"/>
                </a:cubicBezTo>
                <a:cubicBezTo>
                  <a:pt x="12729" y="17856"/>
                  <a:pt x="13014" y="17856"/>
                  <a:pt x="13312" y="17856"/>
                </a:cubicBezTo>
                <a:close/>
                <a:moveTo>
                  <a:pt x="12026" y="17868"/>
                </a:moveTo>
                <a:cubicBezTo>
                  <a:pt x="11502" y="18285"/>
                  <a:pt x="11038" y="18809"/>
                  <a:pt x="10574" y="19273"/>
                </a:cubicBezTo>
                <a:cubicBezTo>
                  <a:pt x="10204" y="19285"/>
                  <a:pt x="9835" y="19297"/>
                  <a:pt x="9466" y="19309"/>
                </a:cubicBezTo>
                <a:cubicBezTo>
                  <a:pt x="9704" y="19118"/>
                  <a:pt x="9943" y="18928"/>
                  <a:pt x="10181" y="18749"/>
                </a:cubicBezTo>
                <a:cubicBezTo>
                  <a:pt x="10550" y="18464"/>
                  <a:pt x="10966" y="18225"/>
                  <a:pt x="11300" y="17904"/>
                </a:cubicBezTo>
                <a:cubicBezTo>
                  <a:pt x="11312" y="17892"/>
                  <a:pt x="11312" y="17892"/>
                  <a:pt x="11312" y="17880"/>
                </a:cubicBezTo>
                <a:cubicBezTo>
                  <a:pt x="11550" y="17880"/>
                  <a:pt x="11788" y="17868"/>
                  <a:pt x="12026" y="17868"/>
                </a:cubicBezTo>
                <a:close/>
                <a:moveTo>
                  <a:pt x="11026" y="17880"/>
                </a:moveTo>
                <a:lnTo>
                  <a:pt x="11026" y="17880"/>
                </a:lnTo>
                <a:cubicBezTo>
                  <a:pt x="10324" y="18190"/>
                  <a:pt x="9681" y="18773"/>
                  <a:pt x="9121" y="19321"/>
                </a:cubicBezTo>
                <a:cubicBezTo>
                  <a:pt x="8883" y="19333"/>
                  <a:pt x="8633" y="19345"/>
                  <a:pt x="8395" y="19357"/>
                </a:cubicBezTo>
                <a:cubicBezTo>
                  <a:pt x="8514" y="19249"/>
                  <a:pt x="8645" y="19142"/>
                  <a:pt x="8764" y="19035"/>
                </a:cubicBezTo>
                <a:cubicBezTo>
                  <a:pt x="9157" y="18714"/>
                  <a:pt x="9597" y="18404"/>
                  <a:pt x="9919" y="18011"/>
                </a:cubicBezTo>
                <a:cubicBezTo>
                  <a:pt x="9958" y="17972"/>
                  <a:pt x="9932" y="17907"/>
                  <a:pt x="9881" y="17907"/>
                </a:cubicBezTo>
                <a:cubicBezTo>
                  <a:pt x="9871" y="17907"/>
                  <a:pt x="9859" y="17910"/>
                  <a:pt x="9847" y="17916"/>
                </a:cubicBezTo>
                <a:cubicBezTo>
                  <a:pt x="9169" y="18237"/>
                  <a:pt x="8573" y="18809"/>
                  <a:pt x="8014" y="19368"/>
                </a:cubicBezTo>
                <a:cubicBezTo>
                  <a:pt x="7537" y="19380"/>
                  <a:pt x="7073" y="19404"/>
                  <a:pt x="6597" y="19428"/>
                </a:cubicBezTo>
                <a:cubicBezTo>
                  <a:pt x="6823" y="19214"/>
                  <a:pt x="7061" y="19023"/>
                  <a:pt x="7287" y="18821"/>
                </a:cubicBezTo>
                <a:cubicBezTo>
                  <a:pt x="7657" y="18511"/>
                  <a:pt x="8085" y="18249"/>
                  <a:pt x="8430" y="17904"/>
                </a:cubicBezTo>
                <a:cubicBezTo>
                  <a:pt x="9288" y="17892"/>
                  <a:pt x="10157" y="17892"/>
                  <a:pt x="11026" y="17880"/>
                </a:cubicBezTo>
                <a:close/>
                <a:moveTo>
                  <a:pt x="8073" y="17904"/>
                </a:moveTo>
                <a:cubicBezTo>
                  <a:pt x="7776" y="18083"/>
                  <a:pt x="7514" y="18321"/>
                  <a:pt x="7252" y="18547"/>
                </a:cubicBezTo>
                <a:cubicBezTo>
                  <a:pt x="6918" y="18821"/>
                  <a:pt x="6609" y="19118"/>
                  <a:pt x="6311" y="19440"/>
                </a:cubicBezTo>
                <a:cubicBezTo>
                  <a:pt x="5906" y="19452"/>
                  <a:pt x="5490" y="19464"/>
                  <a:pt x="5085" y="19487"/>
                </a:cubicBezTo>
                <a:cubicBezTo>
                  <a:pt x="5335" y="19249"/>
                  <a:pt x="5585" y="19011"/>
                  <a:pt x="5847" y="18785"/>
                </a:cubicBezTo>
                <a:cubicBezTo>
                  <a:pt x="6192" y="18499"/>
                  <a:pt x="6573" y="18225"/>
                  <a:pt x="6895" y="17904"/>
                </a:cubicBezTo>
                <a:close/>
                <a:moveTo>
                  <a:pt x="6561" y="17904"/>
                </a:moveTo>
                <a:cubicBezTo>
                  <a:pt x="6275" y="18106"/>
                  <a:pt x="6013" y="18356"/>
                  <a:pt x="5763" y="18583"/>
                </a:cubicBezTo>
                <a:cubicBezTo>
                  <a:pt x="5442" y="18880"/>
                  <a:pt x="5132" y="19190"/>
                  <a:pt x="4835" y="19499"/>
                </a:cubicBezTo>
                <a:cubicBezTo>
                  <a:pt x="4680" y="19499"/>
                  <a:pt x="4525" y="19511"/>
                  <a:pt x="4370" y="19523"/>
                </a:cubicBezTo>
                <a:cubicBezTo>
                  <a:pt x="4549" y="19333"/>
                  <a:pt x="4716" y="19142"/>
                  <a:pt x="4894" y="18964"/>
                </a:cubicBezTo>
                <a:cubicBezTo>
                  <a:pt x="5204" y="18654"/>
                  <a:pt x="5585" y="18392"/>
                  <a:pt x="5847" y="18035"/>
                </a:cubicBezTo>
                <a:cubicBezTo>
                  <a:pt x="5876" y="17996"/>
                  <a:pt x="5834" y="17957"/>
                  <a:pt x="5798" y="17957"/>
                </a:cubicBezTo>
                <a:cubicBezTo>
                  <a:pt x="5790" y="17957"/>
                  <a:pt x="5782" y="17959"/>
                  <a:pt x="5775" y="17964"/>
                </a:cubicBezTo>
                <a:cubicBezTo>
                  <a:pt x="5371" y="18166"/>
                  <a:pt x="5025" y="18559"/>
                  <a:pt x="4728" y="18892"/>
                </a:cubicBezTo>
                <a:cubicBezTo>
                  <a:pt x="4537" y="19095"/>
                  <a:pt x="4358" y="19309"/>
                  <a:pt x="4180" y="19535"/>
                </a:cubicBezTo>
                <a:cubicBezTo>
                  <a:pt x="3787" y="19547"/>
                  <a:pt x="3394" y="19571"/>
                  <a:pt x="2989" y="19595"/>
                </a:cubicBezTo>
                <a:cubicBezTo>
                  <a:pt x="3323" y="19285"/>
                  <a:pt x="3644" y="18976"/>
                  <a:pt x="3977" y="18666"/>
                </a:cubicBezTo>
                <a:cubicBezTo>
                  <a:pt x="4228" y="18416"/>
                  <a:pt x="4513" y="18166"/>
                  <a:pt x="4763" y="17904"/>
                </a:cubicBezTo>
                <a:close/>
                <a:moveTo>
                  <a:pt x="4430" y="17904"/>
                </a:moveTo>
                <a:cubicBezTo>
                  <a:pt x="4216" y="18094"/>
                  <a:pt x="4013" y="18309"/>
                  <a:pt x="3823" y="18499"/>
                </a:cubicBezTo>
                <a:cubicBezTo>
                  <a:pt x="3442" y="18868"/>
                  <a:pt x="3061" y="19226"/>
                  <a:pt x="2704" y="19607"/>
                </a:cubicBezTo>
                <a:cubicBezTo>
                  <a:pt x="2287" y="19630"/>
                  <a:pt x="1882" y="19642"/>
                  <a:pt x="1465" y="19666"/>
                </a:cubicBezTo>
                <a:cubicBezTo>
                  <a:pt x="1763" y="19428"/>
                  <a:pt x="2072" y="19190"/>
                  <a:pt x="2382" y="18952"/>
                </a:cubicBezTo>
                <a:cubicBezTo>
                  <a:pt x="2775" y="18642"/>
                  <a:pt x="3335" y="18333"/>
                  <a:pt x="3632" y="17904"/>
                </a:cubicBezTo>
                <a:close/>
                <a:moveTo>
                  <a:pt x="32150" y="1"/>
                </a:moveTo>
                <a:cubicBezTo>
                  <a:pt x="28068" y="1"/>
                  <a:pt x="23980" y="128"/>
                  <a:pt x="19908" y="223"/>
                </a:cubicBezTo>
                <a:cubicBezTo>
                  <a:pt x="16872" y="295"/>
                  <a:pt x="13824" y="354"/>
                  <a:pt x="10788" y="438"/>
                </a:cubicBezTo>
                <a:cubicBezTo>
                  <a:pt x="8121" y="521"/>
                  <a:pt x="5311" y="354"/>
                  <a:pt x="2704" y="890"/>
                </a:cubicBezTo>
                <a:cubicBezTo>
                  <a:pt x="2584" y="914"/>
                  <a:pt x="2608" y="1057"/>
                  <a:pt x="2704" y="1104"/>
                </a:cubicBezTo>
                <a:cubicBezTo>
                  <a:pt x="2334" y="1295"/>
                  <a:pt x="1989" y="1616"/>
                  <a:pt x="1680" y="1842"/>
                </a:cubicBezTo>
                <a:cubicBezTo>
                  <a:pt x="1215" y="2176"/>
                  <a:pt x="763" y="2557"/>
                  <a:pt x="251" y="2831"/>
                </a:cubicBezTo>
                <a:cubicBezTo>
                  <a:pt x="203" y="2855"/>
                  <a:pt x="167" y="2902"/>
                  <a:pt x="144" y="2950"/>
                </a:cubicBezTo>
                <a:cubicBezTo>
                  <a:pt x="72" y="2962"/>
                  <a:pt x="1" y="3009"/>
                  <a:pt x="1" y="3093"/>
                </a:cubicBezTo>
                <a:cubicBezTo>
                  <a:pt x="108" y="5926"/>
                  <a:pt x="322" y="8748"/>
                  <a:pt x="429" y="11582"/>
                </a:cubicBezTo>
                <a:cubicBezTo>
                  <a:pt x="525" y="14201"/>
                  <a:pt x="108" y="17082"/>
                  <a:pt x="560" y="19642"/>
                </a:cubicBezTo>
                <a:cubicBezTo>
                  <a:pt x="572" y="19690"/>
                  <a:pt x="584" y="19738"/>
                  <a:pt x="620" y="19761"/>
                </a:cubicBezTo>
                <a:cubicBezTo>
                  <a:pt x="620" y="19785"/>
                  <a:pt x="620" y="19809"/>
                  <a:pt x="620" y="19833"/>
                </a:cubicBezTo>
                <a:cubicBezTo>
                  <a:pt x="632" y="19857"/>
                  <a:pt x="644" y="19868"/>
                  <a:pt x="656" y="19892"/>
                </a:cubicBezTo>
                <a:cubicBezTo>
                  <a:pt x="691" y="19976"/>
                  <a:pt x="799" y="20023"/>
                  <a:pt x="894" y="20035"/>
                </a:cubicBezTo>
                <a:cubicBezTo>
                  <a:pt x="929" y="20071"/>
                  <a:pt x="977" y="20095"/>
                  <a:pt x="1037" y="20095"/>
                </a:cubicBezTo>
                <a:cubicBezTo>
                  <a:pt x="1865" y="20101"/>
                  <a:pt x="2693" y="20103"/>
                  <a:pt x="3521" y="20103"/>
                </a:cubicBezTo>
                <a:cubicBezTo>
                  <a:pt x="7762" y="20103"/>
                  <a:pt x="11995" y="20033"/>
                  <a:pt x="16229" y="19964"/>
                </a:cubicBezTo>
                <a:cubicBezTo>
                  <a:pt x="19694" y="19916"/>
                  <a:pt x="23158" y="19833"/>
                  <a:pt x="26611" y="19785"/>
                </a:cubicBezTo>
                <a:cubicBezTo>
                  <a:pt x="28111" y="19749"/>
                  <a:pt x="29612" y="19726"/>
                  <a:pt x="31112" y="19714"/>
                </a:cubicBezTo>
                <a:cubicBezTo>
                  <a:pt x="31168" y="19713"/>
                  <a:pt x="31225" y="19712"/>
                  <a:pt x="31283" y="19712"/>
                </a:cubicBezTo>
                <a:cubicBezTo>
                  <a:pt x="31843" y="19712"/>
                  <a:pt x="32481" y="19762"/>
                  <a:pt x="33106" y="19762"/>
                </a:cubicBezTo>
                <a:cubicBezTo>
                  <a:pt x="33720" y="19762"/>
                  <a:pt x="34322" y="19714"/>
                  <a:pt x="34827" y="19523"/>
                </a:cubicBezTo>
                <a:cubicBezTo>
                  <a:pt x="34910" y="19487"/>
                  <a:pt x="34981" y="19416"/>
                  <a:pt x="35005" y="19345"/>
                </a:cubicBezTo>
                <a:cubicBezTo>
                  <a:pt x="35410" y="19047"/>
                  <a:pt x="35791" y="18726"/>
                  <a:pt x="36196" y="18416"/>
                </a:cubicBezTo>
                <a:cubicBezTo>
                  <a:pt x="36541" y="18154"/>
                  <a:pt x="37005" y="17880"/>
                  <a:pt x="37315" y="17535"/>
                </a:cubicBezTo>
                <a:cubicBezTo>
                  <a:pt x="37470" y="17535"/>
                  <a:pt x="37636" y="17428"/>
                  <a:pt x="37648" y="17225"/>
                </a:cubicBezTo>
                <a:cubicBezTo>
                  <a:pt x="37898" y="14463"/>
                  <a:pt x="38053" y="11689"/>
                  <a:pt x="38244" y="8915"/>
                </a:cubicBezTo>
                <a:cubicBezTo>
                  <a:pt x="38422" y="6176"/>
                  <a:pt x="38720" y="3366"/>
                  <a:pt x="38637" y="616"/>
                </a:cubicBezTo>
                <a:cubicBezTo>
                  <a:pt x="38637" y="592"/>
                  <a:pt x="38625" y="580"/>
                  <a:pt x="38625" y="569"/>
                </a:cubicBezTo>
                <a:cubicBezTo>
                  <a:pt x="38648" y="366"/>
                  <a:pt x="38541" y="128"/>
                  <a:pt x="38267" y="116"/>
                </a:cubicBezTo>
                <a:cubicBezTo>
                  <a:pt x="36232" y="33"/>
                  <a:pt x="34192" y="1"/>
                  <a:pt x="321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6" name="Google Shape;396;p20">
            <a:extLst>
              <a:ext uri="{FF2B5EF4-FFF2-40B4-BE49-F238E27FC236}">
                <a16:creationId xmlns:a16="http://schemas.microsoft.com/office/drawing/2014/main" id="{EEA79E68-D863-4F0C-8519-BD0E4C6B522A}"/>
              </a:ext>
            </a:extLst>
          </p:cNvPr>
          <p:cNvSpPr/>
          <p:nvPr/>
        </p:nvSpPr>
        <p:spPr>
          <a:xfrm>
            <a:off x="7994313" y="3143167"/>
            <a:ext cx="3067094" cy="1592452"/>
          </a:xfrm>
          <a:custGeom>
            <a:avLst/>
            <a:gdLst/>
            <a:ahLst/>
            <a:cxnLst/>
            <a:rect l="l" t="t" r="r" b="b"/>
            <a:pathLst>
              <a:path w="31845" h="23594" extrusionOk="0">
                <a:moveTo>
                  <a:pt x="2822" y="1875"/>
                </a:moveTo>
                <a:cubicBezTo>
                  <a:pt x="2858" y="2375"/>
                  <a:pt x="2882" y="2887"/>
                  <a:pt x="2918" y="3399"/>
                </a:cubicBezTo>
                <a:cubicBezTo>
                  <a:pt x="2584" y="3578"/>
                  <a:pt x="2203" y="4006"/>
                  <a:pt x="2037" y="4161"/>
                </a:cubicBezTo>
                <a:cubicBezTo>
                  <a:pt x="1525" y="4613"/>
                  <a:pt x="1048" y="5090"/>
                  <a:pt x="584" y="5590"/>
                </a:cubicBezTo>
                <a:cubicBezTo>
                  <a:pt x="548" y="5280"/>
                  <a:pt x="513" y="4983"/>
                  <a:pt x="477" y="4673"/>
                </a:cubicBezTo>
                <a:cubicBezTo>
                  <a:pt x="798" y="4375"/>
                  <a:pt x="1120" y="4090"/>
                  <a:pt x="1453" y="3804"/>
                </a:cubicBezTo>
                <a:cubicBezTo>
                  <a:pt x="1894" y="3423"/>
                  <a:pt x="2394" y="3078"/>
                  <a:pt x="2787" y="2649"/>
                </a:cubicBezTo>
                <a:cubicBezTo>
                  <a:pt x="2827" y="2609"/>
                  <a:pt x="2791" y="2560"/>
                  <a:pt x="2750" y="2560"/>
                </a:cubicBezTo>
                <a:cubicBezTo>
                  <a:pt x="2742" y="2560"/>
                  <a:pt x="2735" y="2562"/>
                  <a:pt x="2727" y="2566"/>
                </a:cubicBezTo>
                <a:cubicBezTo>
                  <a:pt x="1882" y="3006"/>
                  <a:pt x="1132" y="3756"/>
                  <a:pt x="465" y="4471"/>
                </a:cubicBezTo>
                <a:cubicBezTo>
                  <a:pt x="441" y="4256"/>
                  <a:pt x="417" y="4042"/>
                  <a:pt x="393" y="3828"/>
                </a:cubicBezTo>
                <a:cubicBezTo>
                  <a:pt x="417" y="3816"/>
                  <a:pt x="429" y="3816"/>
                  <a:pt x="453" y="3804"/>
                </a:cubicBezTo>
                <a:cubicBezTo>
                  <a:pt x="905" y="3459"/>
                  <a:pt x="1334" y="3078"/>
                  <a:pt x="1775" y="2720"/>
                </a:cubicBezTo>
                <a:cubicBezTo>
                  <a:pt x="2084" y="2458"/>
                  <a:pt x="2513" y="2197"/>
                  <a:pt x="2822" y="1875"/>
                </a:cubicBezTo>
                <a:close/>
                <a:moveTo>
                  <a:pt x="2930" y="3685"/>
                </a:moveTo>
                <a:cubicBezTo>
                  <a:pt x="2989" y="4673"/>
                  <a:pt x="3037" y="5673"/>
                  <a:pt x="3072" y="6673"/>
                </a:cubicBezTo>
                <a:cubicBezTo>
                  <a:pt x="2668" y="6876"/>
                  <a:pt x="2287" y="7221"/>
                  <a:pt x="1929" y="7507"/>
                </a:cubicBezTo>
                <a:cubicBezTo>
                  <a:pt x="1584" y="7781"/>
                  <a:pt x="1227" y="8066"/>
                  <a:pt x="882" y="8352"/>
                </a:cubicBezTo>
                <a:cubicBezTo>
                  <a:pt x="858" y="8090"/>
                  <a:pt x="822" y="7840"/>
                  <a:pt x="798" y="7578"/>
                </a:cubicBezTo>
                <a:cubicBezTo>
                  <a:pt x="1155" y="7292"/>
                  <a:pt x="1513" y="7007"/>
                  <a:pt x="1870" y="6709"/>
                </a:cubicBezTo>
                <a:cubicBezTo>
                  <a:pt x="2215" y="6435"/>
                  <a:pt x="2668" y="6173"/>
                  <a:pt x="2918" y="5792"/>
                </a:cubicBezTo>
                <a:cubicBezTo>
                  <a:pt x="2939" y="5749"/>
                  <a:pt x="2902" y="5695"/>
                  <a:pt x="2850" y="5695"/>
                </a:cubicBezTo>
                <a:cubicBezTo>
                  <a:pt x="2845" y="5695"/>
                  <a:pt x="2839" y="5696"/>
                  <a:pt x="2834" y="5697"/>
                </a:cubicBezTo>
                <a:cubicBezTo>
                  <a:pt x="2429" y="5852"/>
                  <a:pt x="2096" y="6221"/>
                  <a:pt x="1775" y="6495"/>
                </a:cubicBezTo>
                <a:cubicBezTo>
                  <a:pt x="1429" y="6792"/>
                  <a:pt x="1108" y="7090"/>
                  <a:pt x="774" y="7400"/>
                </a:cubicBezTo>
                <a:cubicBezTo>
                  <a:pt x="751" y="7173"/>
                  <a:pt x="727" y="6959"/>
                  <a:pt x="703" y="6733"/>
                </a:cubicBezTo>
                <a:cubicBezTo>
                  <a:pt x="1060" y="6388"/>
                  <a:pt x="1417" y="6066"/>
                  <a:pt x="1798" y="5756"/>
                </a:cubicBezTo>
                <a:cubicBezTo>
                  <a:pt x="2132" y="5471"/>
                  <a:pt x="2560" y="5209"/>
                  <a:pt x="2834" y="4852"/>
                </a:cubicBezTo>
                <a:cubicBezTo>
                  <a:pt x="2855" y="4821"/>
                  <a:pt x="2822" y="4764"/>
                  <a:pt x="2782" y="4764"/>
                </a:cubicBezTo>
                <a:cubicBezTo>
                  <a:pt x="2776" y="4764"/>
                  <a:pt x="2769" y="4765"/>
                  <a:pt x="2763" y="4768"/>
                </a:cubicBezTo>
                <a:cubicBezTo>
                  <a:pt x="2358" y="4923"/>
                  <a:pt x="2025" y="5268"/>
                  <a:pt x="1703" y="5542"/>
                </a:cubicBezTo>
                <a:cubicBezTo>
                  <a:pt x="1346" y="5852"/>
                  <a:pt x="1013" y="6185"/>
                  <a:pt x="679" y="6530"/>
                </a:cubicBezTo>
                <a:cubicBezTo>
                  <a:pt x="655" y="6280"/>
                  <a:pt x="632" y="6030"/>
                  <a:pt x="596" y="5780"/>
                </a:cubicBezTo>
                <a:cubicBezTo>
                  <a:pt x="1191" y="5256"/>
                  <a:pt x="2501" y="4102"/>
                  <a:pt x="2930" y="3685"/>
                </a:cubicBezTo>
                <a:close/>
                <a:moveTo>
                  <a:pt x="3084" y="6876"/>
                </a:moveTo>
                <a:cubicBezTo>
                  <a:pt x="3096" y="7161"/>
                  <a:pt x="3108" y="7459"/>
                  <a:pt x="3120" y="7757"/>
                </a:cubicBezTo>
                <a:cubicBezTo>
                  <a:pt x="2679" y="8031"/>
                  <a:pt x="2310" y="8435"/>
                  <a:pt x="1917" y="8769"/>
                </a:cubicBezTo>
                <a:cubicBezTo>
                  <a:pt x="1620" y="9043"/>
                  <a:pt x="1322" y="9328"/>
                  <a:pt x="1013" y="9602"/>
                </a:cubicBezTo>
                <a:cubicBezTo>
                  <a:pt x="977" y="9245"/>
                  <a:pt x="941" y="8888"/>
                  <a:pt x="905" y="8531"/>
                </a:cubicBezTo>
                <a:cubicBezTo>
                  <a:pt x="1286" y="8245"/>
                  <a:pt x="1679" y="7959"/>
                  <a:pt x="2060" y="7673"/>
                </a:cubicBezTo>
                <a:cubicBezTo>
                  <a:pt x="2406" y="7423"/>
                  <a:pt x="2787" y="7173"/>
                  <a:pt x="3084" y="6876"/>
                </a:cubicBezTo>
                <a:close/>
                <a:moveTo>
                  <a:pt x="3120" y="7959"/>
                </a:moveTo>
                <a:cubicBezTo>
                  <a:pt x="3132" y="8340"/>
                  <a:pt x="3156" y="8721"/>
                  <a:pt x="3168" y="9114"/>
                </a:cubicBezTo>
                <a:cubicBezTo>
                  <a:pt x="2846" y="9269"/>
                  <a:pt x="2572" y="9662"/>
                  <a:pt x="2358" y="9864"/>
                </a:cubicBezTo>
                <a:cubicBezTo>
                  <a:pt x="1953" y="10245"/>
                  <a:pt x="1560" y="10638"/>
                  <a:pt x="1167" y="11019"/>
                </a:cubicBezTo>
                <a:cubicBezTo>
                  <a:pt x="1120" y="10614"/>
                  <a:pt x="1084" y="10209"/>
                  <a:pt x="1036" y="9805"/>
                </a:cubicBezTo>
                <a:cubicBezTo>
                  <a:pt x="1382" y="9507"/>
                  <a:pt x="1727" y="9221"/>
                  <a:pt x="2072" y="8912"/>
                </a:cubicBezTo>
                <a:cubicBezTo>
                  <a:pt x="2418" y="8602"/>
                  <a:pt x="2810" y="8304"/>
                  <a:pt x="3120" y="7959"/>
                </a:cubicBezTo>
                <a:close/>
                <a:moveTo>
                  <a:pt x="3168" y="9364"/>
                </a:moveTo>
                <a:cubicBezTo>
                  <a:pt x="3180" y="9686"/>
                  <a:pt x="3191" y="10007"/>
                  <a:pt x="3203" y="10328"/>
                </a:cubicBezTo>
                <a:cubicBezTo>
                  <a:pt x="2560" y="10924"/>
                  <a:pt x="1941" y="11531"/>
                  <a:pt x="1263" y="12067"/>
                </a:cubicBezTo>
                <a:cubicBezTo>
                  <a:pt x="1239" y="11793"/>
                  <a:pt x="1215" y="11519"/>
                  <a:pt x="1179" y="11233"/>
                </a:cubicBezTo>
                <a:cubicBezTo>
                  <a:pt x="1501" y="10948"/>
                  <a:pt x="1822" y="10650"/>
                  <a:pt x="2144" y="10364"/>
                </a:cubicBezTo>
                <a:cubicBezTo>
                  <a:pt x="2251" y="10257"/>
                  <a:pt x="2822" y="9650"/>
                  <a:pt x="3168" y="9364"/>
                </a:cubicBezTo>
                <a:close/>
                <a:moveTo>
                  <a:pt x="3215" y="10662"/>
                </a:moveTo>
                <a:cubicBezTo>
                  <a:pt x="3215" y="10864"/>
                  <a:pt x="3227" y="11067"/>
                  <a:pt x="3227" y="11269"/>
                </a:cubicBezTo>
                <a:cubicBezTo>
                  <a:pt x="3227" y="11317"/>
                  <a:pt x="3227" y="11352"/>
                  <a:pt x="3239" y="11400"/>
                </a:cubicBezTo>
                <a:cubicBezTo>
                  <a:pt x="2882" y="11626"/>
                  <a:pt x="2584" y="11960"/>
                  <a:pt x="2287" y="12233"/>
                </a:cubicBezTo>
                <a:cubicBezTo>
                  <a:pt x="1977" y="12519"/>
                  <a:pt x="1667" y="12829"/>
                  <a:pt x="1358" y="13126"/>
                </a:cubicBezTo>
                <a:cubicBezTo>
                  <a:pt x="1334" y="12829"/>
                  <a:pt x="1310" y="12543"/>
                  <a:pt x="1275" y="12245"/>
                </a:cubicBezTo>
                <a:cubicBezTo>
                  <a:pt x="1965" y="11793"/>
                  <a:pt x="2644" y="11269"/>
                  <a:pt x="3215" y="10662"/>
                </a:cubicBezTo>
                <a:close/>
                <a:moveTo>
                  <a:pt x="3239" y="11698"/>
                </a:moveTo>
                <a:cubicBezTo>
                  <a:pt x="3239" y="11864"/>
                  <a:pt x="3251" y="12031"/>
                  <a:pt x="3251" y="12198"/>
                </a:cubicBezTo>
                <a:cubicBezTo>
                  <a:pt x="3025" y="12341"/>
                  <a:pt x="2799" y="12662"/>
                  <a:pt x="2679" y="12793"/>
                </a:cubicBezTo>
                <a:cubicBezTo>
                  <a:pt x="2287" y="13186"/>
                  <a:pt x="1858" y="13555"/>
                  <a:pt x="1417" y="13900"/>
                </a:cubicBezTo>
                <a:cubicBezTo>
                  <a:pt x="1406" y="13710"/>
                  <a:pt x="1394" y="13507"/>
                  <a:pt x="1370" y="13317"/>
                </a:cubicBezTo>
                <a:cubicBezTo>
                  <a:pt x="1739" y="13007"/>
                  <a:pt x="2096" y="12710"/>
                  <a:pt x="2453" y="12400"/>
                </a:cubicBezTo>
                <a:cubicBezTo>
                  <a:pt x="2715" y="12174"/>
                  <a:pt x="3001" y="11960"/>
                  <a:pt x="3239" y="11698"/>
                </a:cubicBezTo>
                <a:close/>
                <a:moveTo>
                  <a:pt x="3251" y="12579"/>
                </a:moveTo>
                <a:cubicBezTo>
                  <a:pt x="3263" y="12710"/>
                  <a:pt x="3263" y="12853"/>
                  <a:pt x="3263" y="12995"/>
                </a:cubicBezTo>
                <a:cubicBezTo>
                  <a:pt x="2930" y="13162"/>
                  <a:pt x="2668" y="13472"/>
                  <a:pt x="2418" y="13722"/>
                </a:cubicBezTo>
                <a:cubicBezTo>
                  <a:pt x="2084" y="14043"/>
                  <a:pt x="1775" y="14389"/>
                  <a:pt x="1477" y="14734"/>
                </a:cubicBezTo>
                <a:cubicBezTo>
                  <a:pt x="1465" y="14531"/>
                  <a:pt x="1453" y="14317"/>
                  <a:pt x="1441" y="14115"/>
                </a:cubicBezTo>
                <a:cubicBezTo>
                  <a:pt x="1798" y="13865"/>
                  <a:pt x="2144" y="13615"/>
                  <a:pt x="2465" y="13341"/>
                </a:cubicBezTo>
                <a:cubicBezTo>
                  <a:pt x="2644" y="13186"/>
                  <a:pt x="2810" y="13031"/>
                  <a:pt x="2977" y="12876"/>
                </a:cubicBezTo>
                <a:cubicBezTo>
                  <a:pt x="3060" y="12781"/>
                  <a:pt x="3156" y="12686"/>
                  <a:pt x="3239" y="12591"/>
                </a:cubicBezTo>
                <a:cubicBezTo>
                  <a:pt x="3239" y="12591"/>
                  <a:pt x="3251" y="12579"/>
                  <a:pt x="3251" y="12579"/>
                </a:cubicBezTo>
                <a:close/>
                <a:moveTo>
                  <a:pt x="3263" y="13281"/>
                </a:moveTo>
                <a:cubicBezTo>
                  <a:pt x="3263" y="13519"/>
                  <a:pt x="3263" y="13769"/>
                  <a:pt x="3263" y="14019"/>
                </a:cubicBezTo>
                <a:cubicBezTo>
                  <a:pt x="2918" y="14234"/>
                  <a:pt x="2608" y="14531"/>
                  <a:pt x="2310" y="14793"/>
                </a:cubicBezTo>
                <a:cubicBezTo>
                  <a:pt x="2048" y="15031"/>
                  <a:pt x="1787" y="15281"/>
                  <a:pt x="1536" y="15532"/>
                </a:cubicBezTo>
                <a:cubicBezTo>
                  <a:pt x="1525" y="15341"/>
                  <a:pt x="1513" y="15151"/>
                  <a:pt x="1501" y="14960"/>
                </a:cubicBezTo>
                <a:cubicBezTo>
                  <a:pt x="1501" y="14948"/>
                  <a:pt x="1513" y="14948"/>
                  <a:pt x="1525" y="14936"/>
                </a:cubicBezTo>
                <a:cubicBezTo>
                  <a:pt x="1846" y="14591"/>
                  <a:pt x="2191" y="14269"/>
                  <a:pt x="2537" y="13936"/>
                </a:cubicBezTo>
                <a:cubicBezTo>
                  <a:pt x="2751" y="13722"/>
                  <a:pt x="3049" y="13519"/>
                  <a:pt x="3263" y="13281"/>
                </a:cubicBezTo>
                <a:close/>
                <a:moveTo>
                  <a:pt x="3263" y="14281"/>
                </a:moveTo>
                <a:cubicBezTo>
                  <a:pt x="3263" y="14591"/>
                  <a:pt x="3263" y="14912"/>
                  <a:pt x="3251" y="15222"/>
                </a:cubicBezTo>
                <a:cubicBezTo>
                  <a:pt x="2965" y="15377"/>
                  <a:pt x="2739" y="15674"/>
                  <a:pt x="2501" y="15889"/>
                </a:cubicBezTo>
                <a:cubicBezTo>
                  <a:pt x="2203" y="16163"/>
                  <a:pt x="1906" y="16424"/>
                  <a:pt x="1596" y="16686"/>
                </a:cubicBezTo>
                <a:cubicBezTo>
                  <a:pt x="1572" y="16389"/>
                  <a:pt x="1560" y="16079"/>
                  <a:pt x="1548" y="15782"/>
                </a:cubicBezTo>
                <a:cubicBezTo>
                  <a:pt x="1858" y="15508"/>
                  <a:pt x="2168" y="15222"/>
                  <a:pt x="2477" y="14960"/>
                </a:cubicBezTo>
                <a:cubicBezTo>
                  <a:pt x="2727" y="14734"/>
                  <a:pt x="3013" y="14519"/>
                  <a:pt x="3263" y="14281"/>
                </a:cubicBezTo>
                <a:close/>
                <a:moveTo>
                  <a:pt x="3251" y="15543"/>
                </a:moveTo>
                <a:cubicBezTo>
                  <a:pt x="3251" y="15734"/>
                  <a:pt x="3251" y="15924"/>
                  <a:pt x="3251" y="16115"/>
                </a:cubicBezTo>
                <a:cubicBezTo>
                  <a:pt x="2691" y="16686"/>
                  <a:pt x="2168" y="17294"/>
                  <a:pt x="1632" y="17889"/>
                </a:cubicBezTo>
                <a:cubicBezTo>
                  <a:pt x="1620" y="17567"/>
                  <a:pt x="1608" y="17246"/>
                  <a:pt x="1596" y="16925"/>
                </a:cubicBezTo>
                <a:cubicBezTo>
                  <a:pt x="1953" y="16663"/>
                  <a:pt x="2298" y="16401"/>
                  <a:pt x="2632" y="16115"/>
                </a:cubicBezTo>
                <a:cubicBezTo>
                  <a:pt x="2834" y="15948"/>
                  <a:pt x="3072" y="15758"/>
                  <a:pt x="3251" y="15543"/>
                </a:cubicBezTo>
                <a:close/>
                <a:moveTo>
                  <a:pt x="3251" y="16496"/>
                </a:moveTo>
                <a:cubicBezTo>
                  <a:pt x="3251" y="16746"/>
                  <a:pt x="3251" y="16996"/>
                  <a:pt x="3251" y="17246"/>
                </a:cubicBezTo>
                <a:cubicBezTo>
                  <a:pt x="2703" y="17734"/>
                  <a:pt x="2191" y="18258"/>
                  <a:pt x="1644" y="18746"/>
                </a:cubicBezTo>
                <a:cubicBezTo>
                  <a:pt x="1644" y="18520"/>
                  <a:pt x="1644" y="18294"/>
                  <a:pt x="1632" y="18079"/>
                </a:cubicBezTo>
                <a:cubicBezTo>
                  <a:pt x="1656" y="18079"/>
                  <a:pt x="1667" y="18068"/>
                  <a:pt x="1679" y="18056"/>
                </a:cubicBezTo>
                <a:cubicBezTo>
                  <a:pt x="2203" y="17544"/>
                  <a:pt x="2739" y="17032"/>
                  <a:pt x="3251" y="16496"/>
                </a:cubicBezTo>
                <a:close/>
                <a:moveTo>
                  <a:pt x="3251" y="17603"/>
                </a:moveTo>
                <a:cubicBezTo>
                  <a:pt x="3251" y="17877"/>
                  <a:pt x="3251" y="18139"/>
                  <a:pt x="3251" y="18413"/>
                </a:cubicBezTo>
                <a:cubicBezTo>
                  <a:pt x="2632" y="18782"/>
                  <a:pt x="2251" y="19496"/>
                  <a:pt x="1644" y="19889"/>
                </a:cubicBezTo>
                <a:cubicBezTo>
                  <a:pt x="1656" y="19592"/>
                  <a:pt x="1656" y="19294"/>
                  <a:pt x="1656" y="18996"/>
                </a:cubicBezTo>
                <a:cubicBezTo>
                  <a:pt x="1977" y="18746"/>
                  <a:pt x="2287" y="18496"/>
                  <a:pt x="2584" y="18222"/>
                </a:cubicBezTo>
                <a:cubicBezTo>
                  <a:pt x="2763" y="18068"/>
                  <a:pt x="2941" y="17901"/>
                  <a:pt x="3108" y="17734"/>
                </a:cubicBezTo>
                <a:cubicBezTo>
                  <a:pt x="3144" y="17698"/>
                  <a:pt x="3191" y="17651"/>
                  <a:pt x="3251" y="17603"/>
                </a:cubicBezTo>
                <a:close/>
                <a:moveTo>
                  <a:pt x="31445" y="553"/>
                </a:moveTo>
                <a:cubicBezTo>
                  <a:pt x="30052" y="6995"/>
                  <a:pt x="30028" y="13877"/>
                  <a:pt x="30231" y="20449"/>
                </a:cubicBezTo>
                <a:cubicBezTo>
                  <a:pt x="27735" y="20099"/>
                  <a:pt x="25149" y="20033"/>
                  <a:pt x="22571" y="20033"/>
                </a:cubicBezTo>
                <a:cubicBezTo>
                  <a:pt x="20995" y="20033"/>
                  <a:pt x="19422" y="20058"/>
                  <a:pt x="17875" y="20058"/>
                </a:cubicBezTo>
                <a:cubicBezTo>
                  <a:pt x="17643" y="20058"/>
                  <a:pt x="17412" y="20057"/>
                  <a:pt x="17181" y="20056"/>
                </a:cubicBezTo>
                <a:cubicBezTo>
                  <a:pt x="16619" y="20054"/>
                  <a:pt x="16055" y="20053"/>
                  <a:pt x="15492" y="20053"/>
                </a:cubicBezTo>
                <a:cubicBezTo>
                  <a:pt x="11690" y="20053"/>
                  <a:pt x="7869" y="20105"/>
                  <a:pt x="4084" y="20437"/>
                </a:cubicBezTo>
                <a:cubicBezTo>
                  <a:pt x="4477" y="14912"/>
                  <a:pt x="3930" y="9221"/>
                  <a:pt x="3382" y="3685"/>
                </a:cubicBezTo>
                <a:cubicBezTo>
                  <a:pt x="3465" y="3590"/>
                  <a:pt x="3489" y="3447"/>
                  <a:pt x="3346" y="3363"/>
                </a:cubicBezTo>
                <a:cubicBezTo>
                  <a:pt x="3287" y="2816"/>
                  <a:pt x="3239" y="2280"/>
                  <a:pt x="3180" y="1732"/>
                </a:cubicBezTo>
                <a:cubicBezTo>
                  <a:pt x="3180" y="1649"/>
                  <a:pt x="3120" y="1589"/>
                  <a:pt x="3049" y="1566"/>
                </a:cubicBezTo>
                <a:cubicBezTo>
                  <a:pt x="7716" y="1435"/>
                  <a:pt x="12359" y="970"/>
                  <a:pt x="17027" y="804"/>
                </a:cubicBezTo>
                <a:cubicBezTo>
                  <a:pt x="20320" y="687"/>
                  <a:pt x="23614" y="623"/>
                  <a:pt x="26908" y="623"/>
                </a:cubicBezTo>
                <a:cubicBezTo>
                  <a:pt x="28341" y="623"/>
                  <a:pt x="29774" y="635"/>
                  <a:pt x="31207" y="661"/>
                </a:cubicBezTo>
                <a:cubicBezTo>
                  <a:pt x="31314" y="661"/>
                  <a:pt x="31397" y="613"/>
                  <a:pt x="31445" y="553"/>
                </a:cubicBezTo>
                <a:close/>
                <a:moveTo>
                  <a:pt x="3263" y="18699"/>
                </a:moveTo>
                <a:cubicBezTo>
                  <a:pt x="3263" y="19032"/>
                  <a:pt x="3275" y="19365"/>
                  <a:pt x="3287" y="19699"/>
                </a:cubicBezTo>
                <a:cubicBezTo>
                  <a:pt x="3049" y="19877"/>
                  <a:pt x="2822" y="20092"/>
                  <a:pt x="2608" y="20270"/>
                </a:cubicBezTo>
                <a:cubicBezTo>
                  <a:pt x="2275" y="20580"/>
                  <a:pt x="1941" y="20889"/>
                  <a:pt x="1620" y="21199"/>
                </a:cubicBezTo>
                <a:cubicBezTo>
                  <a:pt x="1632" y="20830"/>
                  <a:pt x="1644" y="20461"/>
                  <a:pt x="1644" y="20092"/>
                </a:cubicBezTo>
                <a:cubicBezTo>
                  <a:pt x="1941" y="19961"/>
                  <a:pt x="2191" y="19758"/>
                  <a:pt x="2429" y="19532"/>
                </a:cubicBezTo>
                <a:cubicBezTo>
                  <a:pt x="2691" y="19282"/>
                  <a:pt x="3025" y="19008"/>
                  <a:pt x="3263" y="18699"/>
                </a:cubicBezTo>
                <a:close/>
                <a:moveTo>
                  <a:pt x="3299" y="20020"/>
                </a:moveTo>
                <a:cubicBezTo>
                  <a:pt x="3311" y="20294"/>
                  <a:pt x="3311" y="20556"/>
                  <a:pt x="3322" y="20830"/>
                </a:cubicBezTo>
                <a:cubicBezTo>
                  <a:pt x="3334" y="20889"/>
                  <a:pt x="3346" y="20949"/>
                  <a:pt x="3370" y="20996"/>
                </a:cubicBezTo>
                <a:cubicBezTo>
                  <a:pt x="3096" y="21187"/>
                  <a:pt x="2846" y="21413"/>
                  <a:pt x="2608" y="21592"/>
                </a:cubicBezTo>
                <a:cubicBezTo>
                  <a:pt x="2263" y="21866"/>
                  <a:pt x="1917" y="22151"/>
                  <a:pt x="1560" y="22413"/>
                </a:cubicBezTo>
                <a:cubicBezTo>
                  <a:pt x="1572" y="22056"/>
                  <a:pt x="1596" y="21711"/>
                  <a:pt x="1608" y="21366"/>
                </a:cubicBezTo>
                <a:cubicBezTo>
                  <a:pt x="1620" y="21366"/>
                  <a:pt x="1620" y="21366"/>
                  <a:pt x="1632" y="21354"/>
                </a:cubicBezTo>
                <a:cubicBezTo>
                  <a:pt x="2013" y="21056"/>
                  <a:pt x="2406" y="20758"/>
                  <a:pt x="2787" y="20449"/>
                </a:cubicBezTo>
                <a:cubicBezTo>
                  <a:pt x="2953" y="20306"/>
                  <a:pt x="3132" y="20175"/>
                  <a:pt x="3299" y="20020"/>
                </a:cubicBezTo>
                <a:close/>
                <a:moveTo>
                  <a:pt x="20170" y="20901"/>
                </a:moveTo>
                <a:cubicBezTo>
                  <a:pt x="20515" y="20913"/>
                  <a:pt x="20848" y="20925"/>
                  <a:pt x="21182" y="20937"/>
                </a:cubicBezTo>
                <a:cubicBezTo>
                  <a:pt x="20944" y="21127"/>
                  <a:pt x="20729" y="21377"/>
                  <a:pt x="20527" y="21604"/>
                </a:cubicBezTo>
                <a:cubicBezTo>
                  <a:pt x="20277" y="21889"/>
                  <a:pt x="20027" y="22187"/>
                  <a:pt x="19777" y="22473"/>
                </a:cubicBezTo>
                <a:cubicBezTo>
                  <a:pt x="19396" y="22473"/>
                  <a:pt x="19003" y="22485"/>
                  <a:pt x="18622" y="22485"/>
                </a:cubicBezTo>
                <a:cubicBezTo>
                  <a:pt x="18896" y="22235"/>
                  <a:pt x="19182" y="21997"/>
                  <a:pt x="19467" y="21747"/>
                </a:cubicBezTo>
                <a:cubicBezTo>
                  <a:pt x="19729" y="21520"/>
                  <a:pt x="20015" y="21294"/>
                  <a:pt x="20182" y="20973"/>
                </a:cubicBezTo>
                <a:cubicBezTo>
                  <a:pt x="20205" y="20949"/>
                  <a:pt x="20194" y="20913"/>
                  <a:pt x="20170" y="20901"/>
                </a:cubicBezTo>
                <a:close/>
                <a:moveTo>
                  <a:pt x="21444" y="20949"/>
                </a:moveTo>
                <a:cubicBezTo>
                  <a:pt x="21753" y="20973"/>
                  <a:pt x="22063" y="20985"/>
                  <a:pt x="22372" y="20996"/>
                </a:cubicBezTo>
                <a:cubicBezTo>
                  <a:pt x="21896" y="21389"/>
                  <a:pt x="21479" y="21889"/>
                  <a:pt x="21039" y="22318"/>
                </a:cubicBezTo>
                <a:cubicBezTo>
                  <a:pt x="20979" y="22378"/>
                  <a:pt x="21015" y="22449"/>
                  <a:pt x="21075" y="22485"/>
                </a:cubicBezTo>
                <a:cubicBezTo>
                  <a:pt x="20753" y="22473"/>
                  <a:pt x="20444" y="22473"/>
                  <a:pt x="20134" y="22473"/>
                </a:cubicBezTo>
                <a:cubicBezTo>
                  <a:pt x="20360" y="22247"/>
                  <a:pt x="20586" y="22008"/>
                  <a:pt x="20801" y="21770"/>
                </a:cubicBezTo>
                <a:cubicBezTo>
                  <a:pt x="21039" y="21520"/>
                  <a:pt x="21289" y="21258"/>
                  <a:pt x="21444" y="20949"/>
                </a:cubicBezTo>
                <a:close/>
                <a:moveTo>
                  <a:pt x="14895" y="20818"/>
                </a:moveTo>
                <a:cubicBezTo>
                  <a:pt x="14312" y="21306"/>
                  <a:pt x="13788" y="21937"/>
                  <a:pt x="13276" y="22497"/>
                </a:cubicBezTo>
                <a:lnTo>
                  <a:pt x="12466" y="22497"/>
                </a:lnTo>
                <a:cubicBezTo>
                  <a:pt x="12681" y="22294"/>
                  <a:pt x="12883" y="22080"/>
                  <a:pt x="13097" y="21878"/>
                </a:cubicBezTo>
                <a:cubicBezTo>
                  <a:pt x="13395" y="21556"/>
                  <a:pt x="13752" y="21246"/>
                  <a:pt x="13979" y="20865"/>
                </a:cubicBezTo>
                <a:cubicBezTo>
                  <a:pt x="13990" y="20842"/>
                  <a:pt x="13990" y="20830"/>
                  <a:pt x="13979" y="20818"/>
                </a:cubicBezTo>
                <a:close/>
                <a:moveTo>
                  <a:pt x="15264" y="20806"/>
                </a:moveTo>
                <a:cubicBezTo>
                  <a:pt x="15586" y="20806"/>
                  <a:pt x="15907" y="20818"/>
                  <a:pt x="16229" y="20818"/>
                </a:cubicBezTo>
                <a:cubicBezTo>
                  <a:pt x="15931" y="21008"/>
                  <a:pt x="15669" y="21282"/>
                  <a:pt x="15419" y="21520"/>
                </a:cubicBezTo>
                <a:cubicBezTo>
                  <a:pt x="15086" y="21830"/>
                  <a:pt x="14788" y="22163"/>
                  <a:pt x="14490" y="22497"/>
                </a:cubicBezTo>
                <a:lnTo>
                  <a:pt x="13586" y="22497"/>
                </a:lnTo>
                <a:cubicBezTo>
                  <a:pt x="14169" y="21973"/>
                  <a:pt x="14800" y="21425"/>
                  <a:pt x="15264" y="20806"/>
                </a:cubicBezTo>
                <a:close/>
                <a:moveTo>
                  <a:pt x="16884" y="20818"/>
                </a:moveTo>
                <a:cubicBezTo>
                  <a:pt x="17146" y="20818"/>
                  <a:pt x="17396" y="20818"/>
                  <a:pt x="17658" y="20830"/>
                </a:cubicBezTo>
                <a:cubicBezTo>
                  <a:pt x="17312" y="20973"/>
                  <a:pt x="17038" y="21318"/>
                  <a:pt x="16788" y="21592"/>
                </a:cubicBezTo>
                <a:cubicBezTo>
                  <a:pt x="16491" y="21889"/>
                  <a:pt x="16193" y="22199"/>
                  <a:pt x="15895" y="22497"/>
                </a:cubicBezTo>
                <a:lnTo>
                  <a:pt x="14824" y="22497"/>
                </a:lnTo>
                <a:cubicBezTo>
                  <a:pt x="15086" y="22247"/>
                  <a:pt x="15360" y="21985"/>
                  <a:pt x="15633" y="21735"/>
                </a:cubicBezTo>
                <a:cubicBezTo>
                  <a:pt x="15943" y="21437"/>
                  <a:pt x="16300" y="21163"/>
                  <a:pt x="16562" y="20818"/>
                </a:cubicBezTo>
                <a:close/>
                <a:moveTo>
                  <a:pt x="17741" y="20830"/>
                </a:moveTo>
                <a:lnTo>
                  <a:pt x="17741" y="20830"/>
                </a:lnTo>
                <a:cubicBezTo>
                  <a:pt x="18098" y="20842"/>
                  <a:pt x="18455" y="20842"/>
                  <a:pt x="18812" y="20854"/>
                </a:cubicBezTo>
                <a:cubicBezTo>
                  <a:pt x="18527" y="21068"/>
                  <a:pt x="18289" y="21354"/>
                  <a:pt x="18039" y="21580"/>
                </a:cubicBezTo>
                <a:cubicBezTo>
                  <a:pt x="17705" y="21889"/>
                  <a:pt x="17360" y="22199"/>
                  <a:pt x="17015" y="22497"/>
                </a:cubicBezTo>
                <a:lnTo>
                  <a:pt x="16169" y="22497"/>
                </a:lnTo>
                <a:cubicBezTo>
                  <a:pt x="16431" y="22259"/>
                  <a:pt x="16705" y="22008"/>
                  <a:pt x="16967" y="21770"/>
                </a:cubicBezTo>
                <a:cubicBezTo>
                  <a:pt x="17241" y="21508"/>
                  <a:pt x="17622" y="21246"/>
                  <a:pt x="17765" y="20889"/>
                </a:cubicBezTo>
                <a:cubicBezTo>
                  <a:pt x="17777" y="20865"/>
                  <a:pt x="17765" y="20842"/>
                  <a:pt x="17741" y="20830"/>
                </a:cubicBezTo>
                <a:close/>
                <a:moveTo>
                  <a:pt x="19062" y="20865"/>
                </a:moveTo>
                <a:cubicBezTo>
                  <a:pt x="19408" y="20877"/>
                  <a:pt x="19741" y="20877"/>
                  <a:pt x="20075" y="20901"/>
                </a:cubicBezTo>
                <a:cubicBezTo>
                  <a:pt x="19765" y="21056"/>
                  <a:pt x="19515" y="21306"/>
                  <a:pt x="19265" y="21556"/>
                </a:cubicBezTo>
                <a:cubicBezTo>
                  <a:pt x="18991" y="21830"/>
                  <a:pt x="18729" y="22104"/>
                  <a:pt x="18455" y="22378"/>
                </a:cubicBezTo>
                <a:cubicBezTo>
                  <a:pt x="18420" y="22413"/>
                  <a:pt x="18420" y="22461"/>
                  <a:pt x="18431" y="22485"/>
                </a:cubicBezTo>
                <a:cubicBezTo>
                  <a:pt x="18086" y="22485"/>
                  <a:pt x="17753" y="22485"/>
                  <a:pt x="17408" y="22497"/>
                </a:cubicBezTo>
                <a:cubicBezTo>
                  <a:pt x="17669" y="22282"/>
                  <a:pt x="17931" y="22068"/>
                  <a:pt x="18181" y="21842"/>
                </a:cubicBezTo>
                <a:cubicBezTo>
                  <a:pt x="18491" y="21556"/>
                  <a:pt x="18872" y="21235"/>
                  <a:pt x="19062" y="20865"/>
                </a:cubicBezTo>
                <a:close/>
                <a:moveTo>
                  <a:pt x="13848" y="20818"/>
                </a:moveTo>
                <a:cubicBezTo>
                  <a:pt x="13490" y="21044"/>
                  <a:pt x="13193" y="21377"/>
                  <a:pt x="12907" y="21687"/>
                </a:cubicBezTo>
                <a:cubicBezTo>
                  <a:pt x="12657" y="21949"/>
                  <a:pt x="12407" y="22223"/>
                  <a:pt x="12157" y="22497"/>
                </a:cubicBezTo>
                <a:cubicBezTo>
                  <a:pt x="11800" y="22497"/>
                  <a:pt x="11431" y="22497"/>
                  <a:pt x="11073" y="22509"/>
                </a:cubicBezTo>
                <a:cubicBezTo>
                  <a:pt x="11312" y="22247"/>
                  <a:pt x="11538" y="21997"/>
                  <a:pt x="11776" y="21747"/>
                </a:cubicBezTo>
                <a:cubicBezTo>
                  <a:pt x="12074" y="21449"/>
                  <a:pt x="12431" y="21163"/>
                  <a:pt x="12693" y="20818"/>
                </a:cubicBezTo>
                <a:close/>
                <a:moveTo>
                  <a:pt x="12383" y="20830"/>
                </a:moveTo>
                <a:cubicBezTo>
                  <a:pt x="12109" y="21056"/>
                  <a:pt x="11859" y="21342"/>
                  <a:pt x="11621" y="21592"/>
                </a:cubicBezTo>
                <a:cubicBezTo>
                  <a:pt x="11335" y="21889"/>
                  <a:pt x="11073" y="22199"/>
                  <a:pt x="10811" y="22509"/>
                </a:cubicBezTo>
                <a:cubicBezTo>
                  <a:pt x="10478" y="22509"/>
                  <a:pt x="10157" y="22509"/>
                  <a:pt x="9835" y="22520"/>
                </a:cubicBezTo>
                <a:cubicBezTo>
                  <a:pt x="10061" y="22294"/>
                  <a:pt x="10276" y="22068"/>
                  <a:pt x="10514" y="21854"/>
                </a:cubicBezTo>
                <a:cubicBezTo>
                  <a:pt x="10823" y="21556"/>
                  <a:pt x="11252" y="21270"/>
                  <a:pt x="11466" y="20889"/>
                </a:cubicBezTo>
                <a:cubicBezTo>
                  <a:pt x="11466" y="20877"/>
                  <a:pt x="11466" y="20854"/>
                  <a:pt x="11454" y="20830"/>
                </a:cubicBezTo>
                <a:close/>
                <a:moveTo>
                  <a:pt x="22587" y="21008"/>
                </a:moveTo>
                <a:cubicBezTo>
                  <a:pt x="23349" y="21044"/>
                  <a:pt x="24099" y="21068"/>
                  <a:pt x="24861" y="21092"/>
                </a:cubicBezTo>
                <a:cubicBezTo>
                  <a:pt x="24670" y="21270"/>
                  <a:pt x="24527" y="21508"/>
                  <a:pt x="24385" y="21711"/>
                </a:cubicBezTo>
                <a:cubicBezTo>
                  <a:pt x="24194" y="21985"/>
                  <a:pt x="24004" y="22259"/>
                  <a:pt x="23801" y="22532"/>
                </a:cubicBezTo>
                <a:cubicBezTo>
                  <a:pt x="23515" y="22520"/>
                  <a:pt x="23242" y="22509"/>
                  <a:pt x="22956" y="22509"/>
                </a:cubicBezTo>
                <a:cubicBezTo>
                  <a:pt x="23075" y="22378"/>
                  <a:pt x="23206" y="22259"/>
                  <a:pt x="23337" y="22128"/>
                </a:cubicBezTo>
                <a:cubicBezTo>
                  <a:pt x="23551" y="21901"/>
                  <a:pt x="23789" y="21675"/>
                  <a:pt x="23908" y="21377"/>
                </a:cubicBezTo>
                <a:cubicBezTo>
                  <a:pt x="23927" y="21331"/>
                  <a:pt x="23887" y="21299"/>
                  <a:pt x="23846" y="21299"/>
                </a:cubicBezTo>
                <a:cubicBezTo>
                  <a:pt x="23835" y="21299"/>
                  <a:pt x="23823" y="21301"/>
                  <a:pt x="23813" y="21306"/>
                </a:cubicBezTo>
                <a:cubicBezTo>
                  <a:pt x="23515" y="21449"/>
                  <a:pt x="23289" y="21723"/>
                  <a:pt x="23075" y="21961"/>
                </a:cubicBezTo>
                <a:cubicBezTo>
                  <a:pt x="22908" y="22128"/>
                  <a:pt x="22753" y="22318"/>
                  <a:pt x="22599" y="22497"/>
                </a:cubicBezTo>
                <a:cubicBezTo>
                  <a:pt x="22122" y="22485"/>
                  <a:pt x="21646" y="22485"/>
                  <a:pt x="21170" y="22485"/>
                </a:cubicBezTo>
                <a:cubicBezTo>
                  <a:pt x="21182" y="22473"/>
                  <a:pt x="21194" y="22473"/>
                  <a:pt x="21194" y="22461"/>
                </a:cubicBezTo>
                <a:cubicBezTo>
                  <a:pt x="21694" y="22044"/>
                  <a:pt x="22253" y="21580"/>
                  <a:pt x="22587" y="21008"/>
                </a:cubicBezTo>
                <a:close/>
                <a:moveTo>
                  <a:pt x="11312" y="20830"/>
                </a:moveTo>
                <a:cubicBezTo>
                  <a:pt x="10954" y="20996"/>
                  <a:pt x="10657" y="21354"/>
                  <a:pt x="10395" y="21627"/>
                </a:cubicBezTo>
                <a:cubicBezTo>
                  <a:pt x="10109" y="21913"/>
                  <a:pt x="9835" y="22211"/>
                  <a:pt x="9561" y="22520"/>
                </a:cubicBezTo>
                <a:cubicBezTo>
                  <a:pt x="9133" y="22532"/>
                  <a:pt x="8704" y="22532"/>
                  <a:pt x="8275" y="22544"/>
                </a:cubicBezTo>
                <a:cubicBezTo>
                  <a:pt x="8549" y="22259"/>
                  <a:pt x="8835" y="21985"/>
                  <a:pt x="9133" y="21723"/>
                </a:cubicBezTo>
                <a:cubicBezTo>
                  <a:pt x="9478" y="21425"/>
                  <a:pt x="9883" y="21163"/>
                  <a:pt x="10204" y="20842"/>
                </a:cubicBezTo>
                <a:cubicBezTo>
                  <a:pt x="10573" y="20842"/>
                  <a:pt x="10942" y="20830"/>
                  <a:pt x="11312" y="20830"/>
                </a:cubicBezTo>
                <a:close/>
                <a:moveTo>
                  <a:pt x="25135" y="21104"/>
                </a:moveTo>
                <a:cubicBezTo>
                  <a:pt x="25575" y="21116"/>
                  <a:pt x="26016" y="21127"/>
                  <a:pt x="26468" y="21139"/>
                </a:cubicBezTo>
                <a:cubicBezTo>
                  <a:pt x="26159" y="21354"/>
                  <a:pt x="25944" y="21687"/>
                  <a:pt x="25694" y="21949"/>
                </a:cubicBezTo>
                <a:cubicBezTo>
                  <a:pt x="25480" y="22175"/>
                  <a:pt x="25278" y="22389"/>
                  <a:pt x="25051" y="22604"/>
                </a:cubicBezTo>
                <a:cubicBezTo>
                  <a:pt x="24718" y="22580"/>
                  <a:pt x="24373" y="22556"/>
                  <a:pt x="24027" y="22544"/>
                </a:cubicBezTo>
                <a:cubicBezTo>
                  <a:pt x="24218" y="22318"/>
                  <a:pt x="24408" y="22092"/>
                  <a:pt x="24599" y="21878"/>
                </a:cubicBezTo>
                <a:cubicBezTo>
                  <a:pt x="24789" y="21639"/>
                  <a:pt x="25039" y="21401"/>
                  <a:pt x="25135" y="21104"/>
                </a:cubicBezTo>
                <a:close/>
                <a:moveTo>
                  <a:pt x="9930" y="20842"/>
                </a:moveTo>
                <a:cubicBezTo>
                  <a:pt x="9633" y="21020"/>
                  <a:pt x="9371" y="21258"/>
                  <a:pt x="9121" y="21473"/>
                </a:cubicBezTo>
                <a:cubicBezTo>
                  <a:pt x="8728" y="21806"/>
                  <a:pt x="8383" y="22175"/>
                  <a:pt x="8037" y="22556"/>
                </a:cubicBezTo>
                <a:cubicBezTo>
                  <a:pt x="7811" y="22556"/>
                  <a:pt x="7585" y="22568"/>
                  <a:pt x="7359" y="22568"/>
                </a:cubicBezTo>
                <a:cubicBezTo>
                  <a:pt x="7561" y="22354"/>
                  <a:pt x="7763" y="22139"/>
                  <a:pt x="7978" y="21937"/>
                </a:cubicBezTo>
                <a:cubicBezTo>
                  <a:pt x="8240" y="21675"/>
                  <a:pt x="8680" y="21425"/>
                  <a:pt x="8811" y="21080"/>
                </a:cubicBezTo>
                <a:cubicBezTo>
                  <a:pt x="8823" y="21032"/>
                  <a:pt x="8775" y="21008"/>
                  <a:pt x="8740" y="21008"/>
                </a:cubicBezTo>
                <a:cubicBezTo>
                  <a:pt x="8371" y="21068"/>
                  <a:pt x="8002" y="21544"/>
                  <a:pt x="7752" y="21806"/>
                </a:cubicBezTo>
                <a:cubicBezTo>
                  <a:pt x="7525" y="22044"/>
                  <a:pt x="7311" y="22306"/>
                  <a:pt x="7109" y="22580"/>
                </a:cubicBezTo>
                <a:cubicBezTo>
                  <a:pt x="6644" y="22592"/>
                  <a:pt x="6180" y="22616"/>
                  <a:pt x="5727" y="22640"/>
                </a:cubicBezTo>
                <a:cubicBezTo>
                  <a:pt x="6037" y="22366"/>
                  <a:pt x="6359" y="22104"/>
                  <a:pt x="6668" y="21830"/>
                </a:cubicBezTo>
                <a:cubicBezTo>
                  <a:pt x="6870" y="21663"/>
                  <a:pt x="7073" y="21485"/>
                  <a:pt x="7263" y="21306"/>
                </a:cubicBezTo>
                <a:cubicBezTo>
                  <a:pt x="7335" y="21246"/>
                  <a:pt x="7561" y="20973"/>
                  <a:pt x="7716" y="20842"/>
                </a:cubicBezTo>
                <a:close/>
                <a:moveTo>
                  <a:pt x="7275" y="20842"/>
                </a:moveTo>
                <a:cubicBezTo>
                  <a:pt x="7097" y="21008"/>
                  <a:pt x="6942" y="21187"/>
                  <a:pt x="6823" y="21294"/>
                </a:cubicBezTo>
                <a:cubicBezTo>
                  <a:pt x="6335" y="21735"/>
                  <a:pt x="5858" y="22187"/>
                  <a:pt x="5370" y="22651"/>
                </a:cubicBezTo>
                <a:cubicBezTo>
                  <a:pt x="5144" y="22663"/>
                  <a:pt x="4918" y="22675"/>
                  <a:pt x="4692" y="22687"/>
                </a:cubicBezTo>
                <a:cubicBezTo>
                  <a:pt x="4930" y="22413"/>
                  <a:pt x="5168" y="22151"/>
                  <a:pt x="5418" y="21889"/>
                </a:cubicBezTo>
                <a:cubicBezTo>
                  <a:pt x="5716" y="21580"/>
                  <a:pt x="6120" y="21270"/>
                  <a:pt x="6311" y="20877"/>
                </a:cubicBezTo>
                <a:cubicBezTo>
                  <a:pt x="6323" y="20865"/>
                  <a:pt x="6323" y="20854"/>
                  <a:pt x="6323" y="20842"/>
                </a:cubicBezTo>
                <a:close/>
                <a:moveTo>
                  <a:pt x="26540" y="21139"/>
                </a:moveTo>
                <a:cubicBezTo>
                  <a:pt x="26873" y="21139"/>
                  <a:pt x="27194" y="21139"/>
                  <a:pt x="27528" y="21151"/>
                </a:cubicBezTo>
                <a:cubicBezTo>
                  <a:pt x="27266" y="21342"/>
                  <a:pt x="27052" y="21627"/>
                  <a:pt x="26849" y="21889"/>
                </a:cubicBezTo>
                <a:cubicBezTo>
                  <a:pt x="26647" y="22151"/>
                  <a:pt x="26444" y="22413"/>
                  <a:pt x="26254" y="22687"/>
                </a:cubicBezTo>
                <a:cubicBezTo>
                  <a:pt x="25956" y="22663"/>
                  <a:pt x="25670" y="22640"/>
                  <a:pt x="25373" y="22616"/>
                </a:cubicBezTo>
                <a:cubicBezTo>
                  <a:pt x="25563" y="22461"/>
                  <a:pt x="25742" y="22282"/>
                  <a:pt x="25920" y="22092"/>
                </a:cubicBezTo>
                <a:cubicBezTo>
                  <a:pt x="26159" y="21830"/>
                  <a:pt x="26444" y="21544"/>
                  <a:pt x="26563" y="21199"/>
                </a:cubicBezTo>
                <a:cubicBezTo>
                  <a:pt x="26575" y="21175"/>
                  <a:pt x="26563" y="21151"/>
                  <a:pt x="26540" y="21139"/>
                </a:cubicBezTo>
                <a:close/>
                <a:moveTo>
                  <a:pt x="5466" y="20830"/>
                </a:moveTo>
                <a:cubicBezTo>
                  <a:pt x="5692" y="20842"/>
                  <a:pt x="5918" y="20842"/>
                  <a:pt x="6144" y="20842"/>
                </a:cubicBezTo>
                <a:cubicBezTo>
                  <a:pt x="5799" y="21032"/>
                  <a:pt x="5501" y="21413"/>
                  <a:pt x="5239" y="21711"/>
                </a:cubicBezTo>
                <a:cubicBezTo>
                  <a:pt x="4942" y="22032"/>
                  <a:pt x="4668" y="22366"/>
                  <a:pt x="4394" y="22699"/>
                </a:cubicBezTo>
                <a:cubicBezTo>
                  <a:pt x="4001" y="22723"/>
                  <a:pt x="3608" y="22747"/>
                  <a:pt x="3227" y="22770"/>
                </a:cubicBezTo>
                <a:cubicBezTo>
                  <a:pt x="3513" y="22520"/>
                  <a:pt x="3799" y="22270"/>
                  <a:pt x="4096" y="22020"/>
                </a:cubicBezTo>
                <a:cubicBezTo>
                  <a:pt x="4549" y="21639"/>
                  <a:pt x="5073" y="21282"/>
                  <a:pt x="5466" y="20830"/>
                </a:cubicBezTo>
                <a:close/>
                <a:moveTo>
                  <a:pt x="28921" y="21127"/>
                </a:moveTo>
                <a:lnTo>
                  <a:pt x="28921" y="21127"/>
                </a:lnTo>
                <a:cubicBezTo>
                  <a:pt x="28659" y="21389"/>
                  <a:pt x="28433" y="21711"/>
                  <a:pt x="28195" y="21997"/>
                </a:cubicBezTo>
                <a:cubicBezTo>
                  <a:pt x="27956" y="22270"/>
                  <a:pt x="27706" y="22544"/>
                  <a:pt x="27456" y="22818"/>
                </a:cubicBezTo>
                <a:cubicBezTo>
                  <a:pt x="27147" y="22782"/>
                  <a:pt x="26837" y="22747"/>
                  <a:pt x="26528" y="22711"/>
                </a:cubicBezTo>
                <a:cubicBezTo>
                  <a:pt x="26730" y="22473"/>
                  <a:pt x="26944" y="22235"/>
                  <a:pt x="27159" y="21985"/>
                </a:cubicBezTo>
                <a:cubicBezTo>
                  <a:pt x="27373" y="21735"/>
                  <a:pt x="27623" y="21461"/>
                  <a:pt x="27766" y="21151"/>
                </a:cubicBezTo>
                <a:cubicBezTo>
                  <a:pt x="28147" y="21139"/>
                  <a:pt x="28540" y="21139"/>
                  <a:pt x="28921" y="21127"/>
                </a:cubicBezTo>
                <a:close/>
                <a:moveTo>
                  <a:pt x="30064" y="21092"/>
                </a:moveTo>
                <a:lnTo>
                  <a:pt x="30064" y="21092"/>
                </a:lnTo>
                <a:cubicBezTo>
                  <a:pt x="29766" y="21294"/>
                  <a:pt x="29492" y="21556"/>
                  <a:pt x="29242" y="21747"/>
                </a:cubicBezTo>
                <a:cubicBezTo>
                  <a:pt x="28778" y="22104"/>
                  <a:pt x="28337" y="22497"/>
                  <a:pt x="27837" y="22782"/>
                </a:cubicBezTo>
                <a:cubicBezTo>
                  <a:pt x="27814" y="22806"/>
                  <a:pt x="27790" y="22818"/>
                  <a:pt x="27766" y="22842"/>
                </a:cubicBezTo>
                <a:lnTo>
                  <a:pt x="27695" y="22842"/>
                </a:lnTo>
                <a:cubicBezTo>
                  <a:pt x="28242" y="22354"/>
                  <a:pt x="28873" y="21782"/>
                  <a:pt x="29159" y="21139"/>
                </a:cubicBezTo>
                <a:cubicBezTo>
                  <a:pt x="29159" y="21139"/>
                  <a:pt x="29159" y="21127"/>
                  <a:pt x="29159" y="21127"/>
                </a:cubicBezTo>
                <a:cubicBezTo>
                  <a:pt x="29457" y="21116"/>
                  <a:pt x="29766" y="21116"/>
                  <a:pt x="30064" y="21092"/>
                </a:cubicBezTo>
                <a:close/>
                <a:moveTo>
                  <a:pt x="4120" y="20818"/>
                </a:moveTo>
                <a:cubicBezTo>
                  <a:pt x="4454" y="20818"/>
                  <a:pt x="4799" y="20830"/>
                  <a:pt x="5144" y="20830"/>
                </a:cubicBezTo>
                <a:cubicBezTo>
                  <a:pt x="4727" y="21092"/>
                  <a:pt x="4346" y="21449"/>
                  <a:pt x="3989" y="21758"/>
                </a:cubicBezTo>
                <a:cubicBezTo>
                  <a:pt x="3596" y="22104"/>
                  <a:pt x="3227" y="22449"/>
                  <a:pt x="2858" y="22806"/>
                </a:cubicBezTo>
                <a:cubicBezTo>
                  <a:pt x="2489" y="22830"/>
                  <a:pt x="2132" y="22854"/>
                  <a:pt x="1763" y="22890"/>
                </a:cubicBezTo>
                <a:cubicBezTo>
                  <a:pt x="2120" y="22604"/>
                  <a:pt x="2453" y="22318"/>
                  <a:pt x="2810" y="22032"/>
                </a:cubicBezTo>
                <a:cubicBezTo>
                  <a:pt x="3156" y="21747"/>
                  <a:pt x="3632" y="21461"/>
                  <a:pt x="3930" y="21092"/>
                </a:cubicBezTo>
                <a:cubicBezTo>
                  <a:pt x="3942" y="21092"/>
                  <a:pt x="3942" y="21080"/>
                  <a:pt x="3942" y="21080"/>
                </a:cubicBezTo>
                <a:cubicBezTo>
                  <a:pt x="4013" y="20996"/>
                  <a:pt x="4073" y="20901"/>
                  <a:pt x="4120" y="20818"/>
                </a:cubicBezTo>
                <a:close/>
                <a:moveTo>
                  <a:pt x="26517" y="0"/>
                </a:moveTo>
                <a:cubicBezTo>
                  <a:pt x="23249" y="0"/>
                  <a:pt x="19978" y="63"/>
                  <a:pt x="16717" y="208"/>
                </a:cubicBezTo>
                <a:cubicBezTo>
                  <a:pt x="12097" y="399"/>
                  <a:pt x="7394" y="565"/>
                  <a:pt x="2834" y="1292"/>
                </a:cubicBezTo>
                <a:cubicBezTo>
                  <a:pt x="2751" y="1304"/>
                  <a:pt x="2715" y="1375"/>
                  <a:pt x="2727" y="1446"/>
                </a:cubicBezTo>
                <a:cubicBezTo>
                  <a:pt x="2310" y="1637"/>
                  <a:pt x="1917" y="2018"/>
                  <a:pt x="1572" y="2292"/>
                </a:cubicBezTo>
                <a:cubicBezTo>
                  <a:pt x="1108" y="2637"/>
                  <a:pt x="667" y="3030"/>
                  <a:pt x="167" y="3316"/>
                </a:cubicBezTo>
                <a:cubicBezTo>
                  <a:pt x="84" y="3375"/>
                  <a:pt x="12" y="3494"/>
                  <a:pt x="36" y="3601"/>
                </a:cubicBezTo>
                <a:cubicBezTo>
                  <a:pt x="12" y="3625"/>
                  <a:pt x="1" y="3661"/>
                  <a:pt x="12" y="3709"/>
                </a:cubicBezTo>
                <a:cubicBezTo>
                  <a:pt x="36" y="4090"/>
                  <a:pt x="60" y="4483"/>
                  <a:pt x="84" y="4875"/>
                </a:cubicBezTo>
                <a:cubicBezTo>
                  <a:pt x="72" y="4887"/>
                  <a:pt x="60" y="4899"/>
                  <a:pt x="48" y="4911"/>
                </a:cubicBezTo>
                <a:cubicBezTo>
                  <a:pt x="12" y="4947"/>
                  <a:pt x="48" y="5006"/>
                  <a:pt x="96" y="5006"/>
                </a:cubicBezTo>
                <a:cubicBezTo>
                  <a:pt x="286" y="7781"/>
                  <a:pt x="429" y="10555"/>
                  <a:pt x="560" y="13317"/>
                </a:cubicBezTo>
                <a:cubicBezTo>
                  <a:pt x="715" y="16532"/>
                  <a:pt x="608" y="19758"/>
                  <a:pt x="786" y="22961"/>
                </a:cubicBezTo>
                <a:cubicBezTo>
                  <a:pt x="803" y="23195"/>
                  <a:pt x="972" y="23306"/>
                  <a:pt x="1146" y="23306"/>
                </a:cubicBezTo>
                <a:cubicBezTo>
                  <a:pt x="1219" y="23306"/>
                  <a:pt x="1294" y="23286"/>
                  <a:pt x="1358" y="23247"/>
                </a:cubicBezTo>
                <a:cubicBezTo>
                  <a:pt x="1727" y="23247"/>
                  <a:pt x="2108" y="23259"/>
                  <a:pt x="2477" y="23259"/>
                </a:cubicBezTo>
                <a:cubicBezTo>
                  <a:pt x="2501" y="23290"/>
                  <a:pt x="2535" y="23317"/>
                  <a:pt x="2573" y="23317"/>
                </a:cubicBezTo>
                <a:cubicBezTo>
                  <a:pt x="2592" y="23317"/>
                  <a:pt x="2612" y="23310"/>
                  <a:pt x="2632" y="23294"/>
                </a:cubicBezTo>
                <a:cubicBezTo>
                  <a:pt x="2644" y="23282"/>
                  <a:pt x="2644" y="23271"/>
                  <a:pt x="2656" y="23271"/>
                </a:cubicBezTo>
                <a:cubicBezTo>
                  <a:pt x="3642" y="23285"/>
                  <a:pt x="4628" y="23290"/>
                  <a:pt x="5615" y="23290"/>
                </a:cubicBezTo>
                <a:cubicBezTo>
                  <a:pt x="8182" y="23290"/>
                  <a:pt x="10751" y="23255"/>
                  <a:pt x="13317" y="23255"/>
                </a:cubicBezTo>
                <a:cubicBezTo>
                  <a:pt x="13779" y="23255"/>
                  <a:pt x="14242" y="23256"/>
                  <a:pt x="14705" y="23259"/>
                </a:cubicBezTo>
                <a:cubicBezTo>
                  <a:pt x="18288" y="23278"/>
                  <a:pt x="21941" y="23593"/>
                  <a:pt x="25545" y="23593"/>
                </a:cubicBezTo>
                <a:cubicBezTo>
                  <a:pt x="26396" y="23593"/>
                  <a:pt x="27244" y="23576"/>
                  <a:pt x="28087" y="23532"/>
                </a:cubicBezTo>
                <a:cubicBezTo>
                  <a:pt x="28326" y="23521"/>
                  <a:pt x="28457" y="23235"/>
                  <a:pt x="28373" y="23056"/>
                </a:cubicBezTo>
                <a:cubicBezTo>
                  <a:pt x="28730" y="22770"/>
                  <a:pt x="29088" y="22473"/>
                  <a:pt x="29433" y="22187"/>
                </a:cubicBezTo>
                <a:cubicBezTo>
                  <a:pt x="29850" y="21854"/>
                  <a:pt x="30421" y="21508"/>
                  <a:pt x="30695" y="21044"/>
                </a:cubicBezTo>
                <a:cubicBezTo>
                  <a:pt x="30838" y="21008"/>
                  <a:pt x="30945" y="20901"/>
                  <a:pt x="30933" y="20723"/>
                </a:cubicBezTo>
                <a:cubicBezTo>
                  <a:pt x="30790" y="13900"/>
                  <a:pt x="31528" y="7185"/>
                  <a:pt x="31838" y="387"/>
                </a:cubicBezTo>
                <a:cubicBezTo>
                  <a:pt x="31845" y="274"/>
                  <a:pt x="31751" y="211"/>
                  <a:pt x="31659" y="211"/>
                </a:cubicBezTo>
                <a:cubicBezTo>
                  <a:pt x="31596" y="211"/>
                  <a:pt x="31534" y="240"/>
                  <a:pt x="31505" y="303"/>
                </a:cubicBezTo>
                <a:cubicBezTo>
                  <a:pt x="31481" y="172"/>
                  <a:pt x="31385" y="42"/>
                  <a:pt x="31207" y="42"/>
                </a:cubicBezTo>
                <a:cubicBezTo>
                  <a:pt x="29646" y="15"/>
                  <a:pt x="28082" y="0"/>
                  <a:pt x="265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7" name="Google Shape;360;p20">
            <a:extLst>
              <a:ext uri="{FF2B5EF4-FFF2-40B4-BE49-F238E27FC236}">
                <a16:creationId xmlns:a16="http://schemas.microsoft.com/office/drawing/2014/main" id="{3B625F19-BB5B-425F-95CA-DB862BA650E3}"/>
              </a:ext>
            </a:extLst>
          </p:cNvPr>
          <p:cNvSpPr/>
          <p:nvPr/>
        </p:nvSpPr>
        <p:spPr>
          <a:xfrm>
            <a:off x="4919647" y="2358577"/>
            <a:ext cx="274988" cy="552872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8" name="Google Shape;361;p20">
            <a:extLst>
              <a:ext uri="{FF2B5EF4-FFF2-40B4-BE49-F238E27FC236}">
                <a16:creationId xmlns:a16="http://schemas.microsoft.com/office/drawing/2014/main" id="{3D1273D4-0983-41F6-A492-0B58248929EC}"/>
              </a:ext>
            </a:extLst>
          </p:cNvPr>
          <p:cNvSpPr/>
          <p:nvPr/>
        </p:nvSpPr>
        <p:spPr>
          <a:xfrm rot="-5400000">
            <a:off x="7291290" y="3680336"/>
            <a:ext cx="361003" cy="725568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9" name="Google Shape;399;p20">
            <a:extLst>
              <a:ext uri="{FF2B5EF4-FFF2-40B4-BE49-F238E27FC236}">
                <a16:creationId xmlns:a16="http://schemas.microsoft.com/office/drawing/2014/main" id="{C1AB3E10-DB5D-4371-A2FF-5E6CA539EDEC}"/>
              </a:ext>
            </a:extLst>
          </p:cNvPr>
          <p:cNvSpPr/>
          <p:nvPr/>
        </p:nvSpPr>
        <p:spPr>
          <a:xfrm>
            <a:off x="2329252" y="3978220"/>
            <a:ext cx="666804" cy="330219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21" name="Google Shape;360;p20">
            <a:extLst>
              <a:ext uri="{FF2B5EF4-FFF2-40B4-BE49-F238E27FC236}">
                <a16:creationId xmlns:a16="http://schemas.microsoft.com/office/drawing/2014/main" id="{3B625F19-BB5B-425F-95CA-DB862BA650E3}"/>
              </a:ext>
            </a:extLst>
          </p:cNvPr>
          <p:cNvSpPr/>
          <p:nvPr/>
        </p:nvSpPr>
        <p:spPr>
          <a:xfrm rot="10323146">
            <a:off x="4916815" y="5094023"/>
            <a:ext cx="315508" cy="547215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272742" y="52308"/>
            <a:ext cx="5574890" cy="6730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Hoàn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thành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bảng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7327" y="1322725"/>
            <a:ext cx="1872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́ là?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́ mũ là?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Google Shape;368;p20">
            <a:extLst>
              <a:ext uri="{FF2B5EF4-FFF2-40B4-BE49-F238E27FC236}">
                <a16:creationId xmlns:a16="http://schemas.microsoft.com/office/drawing/2014/main" id="{0A7E5A22-7BC8-40A4-992D-1283B98051B3}"/>
              </a:ext>
            </a:extLst>
          </p:cNvPr>
          <p:cNvSpPr/>
          <p:nvPr/>
        </p:nvSpPr>
        <p:spPr>
          <a:xfrm>
            <a:off x="3918161" y="1322725"/>
            <a:ext cx="2600626" cy="954107"/>
          </a:xfrm>
          <a:custGeom>
            <a:avLst/>
            <a:gdLst/>
            <a:ahLst/>
            <a:cxnLst/>
            <a:rect l="l" t="t" r="r" b="b"/>
            <a:pathLst>
              <a:path w="25016" h="20349" extrusionOk="0">
                <a:moveTo>
                  <a:pt x="0" y="1"/>
                </a:moveTo>
                <a:cubicBezTo>
                  <a:pt x="0" y="1"/>
                  <a:pt x="0" y="6954"/>
                  <a:pt x="107" y="12252"/>
                </a:cubicBezTo>
                <a:cubicBezTo>
                  <a:pt x="203" y="17551"/>
                  <a:pt x="107" y="20349"/>
                  <a:pt x="107" y="20349"/>
                </a:cubicBezTo>
                <a:lnTo>
                  <a:pt x="24908" y="19932"/>
                </a:lnTo>
                <a:lnTo>
                  <a:pt x="25015" y="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a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là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cơ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số</a:t>
            </a:r>
            <a:endParaRPr lang="en-US" sz="2800" dirty="0" smtClean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  <a:p>
            <a:pPr lvl="0" algn="ctr"/>
            <a:r>
              <a:rPr lang="en-US" sz="2800" dirty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n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là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số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mũ</a:t>
            </a:r>
            <a:endParaRPr sz="28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73726" y="3426583"/>
                <a:ext cx="20943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Phép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26" y="3426583"/>
                <a:ext cx="209439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5814" t="-6369" r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395;p20">
                <a:extLst>
                  <a:ext uri="{FF2B5EF4-FFF2-40B4-BE49-F238E27FC236}">
                    <a16:creationId xmlns:a16="http://schemas.microsoft.com/office/drawing/2014/main" id="{FADB7264-61FA-4899-9FD9-481D1A13750E}"/>
                  </a:ext>
                </a:extLst>
              </p:cNvPr>
              <p:cNvSpPr/>
              <p:nvPr/>
            </p:nvSpPr>
            <p:spPr>
              <a:xfrm>
                <a:off x="8296668" y="3143168"/>
                <a:ext cx="2764739" cy="1372727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Phép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nhân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: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sz="2800" dirty="0">
                  <a:solidFill>
                    <a:schemeClr val="tx1"/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endParaRPr>
              </a:p>
            </p:txBody>
          </p:sp>
        </mc:Choice>
        <mc:Fallback xmlns="">
          <p:sp>
            <p:nvSpPr>
              <p:cNvPr id="36" name="Google Shape;395;p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DB7264-61FA-4899-9FD9-481D1A13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68" y="3143168"/>
                <a:ext cx="2764739" cy="1372727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4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38264" y="5668192"/>
                <a:ext cx="21484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Phép chia: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64" y="5668192"/>
                <a:ext cx="2148407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5666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Google Shape;374;p20">
                <a:extLst>
                  <a:ext uri="{FF2B5EF4-FFF2-40B4-BE49-F238E27FC236}">
                    <a16:creationId xmlns:a16="http://schemas.microsoft.com/office/drawing/2014/main" id="{CACCA6BA-4ABB-43D0-A624-2DC6166DE37B}"/>
                  </a:ext>
                </a:extLst>
              </p:cNvPr>
              <p:cNvSpPr/>
              <p:nvPr/>
            </p:nvSpPr>
            <p:spPr>
              <a:xfrm>
                <a:off x="3982778" y="5564214"/>
                <a:ext cx="2659377" cy="1162062"/>
              </a:xfrm>
              <a:custGeom>
                <a:avLst/>
                <a:gdLst/>
                <a:ahLst/>
                <a:cxnLst/>
                <a:rect l="l" t="t" r="r" b="b"/>
                <a:pathLst>
                  <a:path w="33636" h="14955" extrusionOk="0">
                    <a:moveTo>
                      <a:pt x="33635" y="0"/>
                    </a:moveTo>
                    <a:lnTo>
                      <a:pt x="0" y="107"/>
                    </a:lnTo>
                    <a:cubicBezTo>
                      <a:pt x="0" y="107"/>
                      <a:pt x="619" y="5096"/>
                      <a:pt x="822" y="9240"/>
                    </a:cubicBezTo>
                    <a:cubicBezTo>
                      <a:pt x="1036" y="13395"/>
                      <a:pt x="1036" y="14955"/>
                      <a:pt x="1036" y="14955"/>
                    </a:cubicBezTo>
                    <a:lnTo>
                      <a:pt x="32695" y="14228"/>
                    </a:lnTo>
                    <a:lnTo>
                      <a:pt x="33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Phép chia:</a:t>
                </a:r>
              </a:p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ar-AE" sz="2800" dirty="0">
                  <a:solidFill>
                    <a:schemeClr val="tx1"/>
                  </a:solidFill>
                  <a:latin typeface="Arial" pitchFamily="34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</mc:Choice>
        <mc:Fallback xmlns="">
          <p:sp>
            <p:nvSpPr>
              <p:cNvPr id="38" name="Google Shape;374;p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CCA6BA-4ABB-43D0-A624-2DC6166DE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778" y="5564214"/>
                <a:ext cx="2659377" cy="1162062"/>
              </a:xfrm>
              <a:custGeom>
                <a:avLst/>
                <a:gdLst/>
                <a:ahLst/>
                <a:cxnLst/>
                <a:rect l="l" t="t" r="r" b="b"/>
                <a:pathLst>
                  <a:path w="33636" h="14955" extrusionOk="0">
                    <a:moveTo>
                      <a:pt x="33635" y="0"/>
                    </a:moveTo>
                    <a:lnTo>
                      <a:pt x="0" y="107"/>
                    </a:lnTo>
                    <a:cubicBezTo>
                      <a:pt x="0" y="107"/>
                      <a:pt x="619" y="5096"/>
                      <a:pt x="822" y="9240"/>
                    </a:cubicBezTo>
                    <a:cubicBezTo>
                      <a:pt x="1036" y="13395"/>
                      <a:pt x="1036" y="14955"/>
                      <a:pt x="1036" y="14955"/>
                    </a:cubicBezTo>
                    <a:lnTo>
                      <a:pt x="32695" y="14228"/>
                    </a:lnTo>
                    <a:lnTo>
                      <a:pt x="33635" y="0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3518" y="3350624"/>
                <a:ext cx="241803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Quy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ước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?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8" y="3350624"/>
                <a:ext cx="2418031" cy="1384995"/>
              </a:xfrm>
              <a:prstGeom prst="rect">
                <a:avLst/>
              </a:prstGeom>
              <a:blipFill rotWithShape="1"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371;p20">
                <a:extLst>
                  <a:ext uri="{FF2B5EF4-FFF2-40B4-BE49-F238E27FC236}">
                    <a16:creationId xmlns:a16="http://schemas.microsoft.com/office/drawing/2014/main" id="{EC2C6434-E3E2-462D-BF89-7080C5F49A13}"/>
                  </a:ext>
                </a:extLst>
              </p:cNvPr>
              <p:cNvSpPr/>
              <p:nvPr/>
            </p:nvSpPr>
            <p:spPr>
              <a:xfrm>
                <a:off x="412280" y="3350624"/>
                <a:ext cx="1916972" cy="137239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Quy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ước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Fira Sans Extra Condensed"/>
                </a:endParaRP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sz="2800" dirty="0">
                  <a:solidFill>
                    <a:srgbClr val="FFFFFF"/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endParaRPr>
              </a:p>
            </p:txBody>
          </p:sp>
        </mc:Choice>
        <mc:Fallback xmlns="">
          <p:sp>
            <p:nvSpPr>
              <p:cNvPr id="40" name="Google Shape;371;p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2C6434-E3E2-462D-BF89-7080C5F49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0" y="3350624"/>
                <a:ext cx="1916972" cy="137239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blipFill rotWithShape="1">
                <a:blip r:embed="rId12"/>
                <a:stretch>
                  <a:fillRect l="-637" t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55531" y="1477618"/>
                <a:ext cx="10238965" cy="374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3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Viết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các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tích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dưới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dạng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lũy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thừa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với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cơ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sô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́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cho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trước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FontTx/>
                  <a:buAutoNum type="alphaLcParenR"/>
                </a:pPr>
                <a:r>
                  <a:rPr lang="en-US" sz="3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/>
                      </a:rPr>
                      <m:t>100</m:t>
                    </m:r>
                    <m:r>
                      <a:rPr lang="en-US" sz="3800">
                        <a:latin typeface="Cambria Math"/>
                      </a:rPr>
                      <m:t> </m:t>
                    </m:r>
                    <m:r>
                      <a:rPr lang="en-US" sz="3800">
                        <a:latin typeface="Cambria Math"/>
                      </a:rPr>
                      <m:t>000</m:t>
                    </m:r>
                    <m:r>
                      <a:rPr lang="en-US" sz="3800">
                        <a:latin typeface="Cambria Math"/>
                      </a:rPr>
                      <m:t> </m:t>
                    </m:r>
                    <m:r>
                      <a:rPr lang="en-US" sz="3800">
                        <a:latin typeface="Cambria Math"/>
                      </a:rPr>
                      <m:t>000</m:t>
                    </m:r>
                    <m:r>
                      <a:rPr lang="en-US" sz="3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r>
                      <a:rPr lang="en-US" sz="38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3800">
                        <a:latin typeface="Cambria Math"/>
                      </a:rPr>
                      <m:t> </m:t>
                    </m:r>
                    <m:r>
                      <a:rPr lang="en-US" sz="3800">
                        <a:latin typeface="Cambria Math"/>
                      </a:rPr>
                      <m:t>10</m:t>
                    </m:r>
                    <m:r>
                      <a:rPr lang="en-US" sz="3800">
                        <a:latin typeface="Cambria Math"/>
                      </a:rPr>
                      <m:t>.</m:t>
                    </m:r>
                  </m:oMath>
                </a14:m>
                <a:endParaRPr lang="en-US" sz="3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31" y="1477618"/>
                <a:ext cx="10238965" cy="3741024"/>
              </a:xfrm>
              <a:prstGeom prst="rect">
                <a:avLst/>
              </a:prstGeom>
              <a:blipFill rotWithShape="1">
                <a:blip r:embed="rId2"/>
                <a:stretch>
                  <a:fillRect l="-1905" t="-2606" r="-1012" b="-5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" y="1406761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66" y="-467255"/>
            <a:ext cx="2340300" cy="2340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46119" y="1873045"/>
            <a:ext cx="8779761" cy="44835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6508" y="2306869"/>
                <a:ext cx="8627807" cy="3615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3 (SGK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40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4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,=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FontTx/>
                  <a:buAutoNum type="alphaLcParenR"/>
                </a:pPr>
                <a:r>
                  <a:rPr lang="en-US" sz="40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100</m:t>
                    </m:r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/>
                      </a:rPr>
                      <m:t>000</m:t>
                    </m:r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/>
                      </a:rPr>
                      <m:t>000</m:t>
                    </m:r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.….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groupChr>
                      </m:e>
                      <m:lim>
                        <m:r>
                          <a:rPr lang="en-US" sz="4000" b="0" i="1" smtClean="0">
                            <a:latin typeface="Cambria Math"/>
                          </a:rPr>
                          <m:t>8</m:t>
                        </m:r>
                      </m:lim>
                    </m:limLow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sz="4000"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08" y="2306869"/>
                <a:ext cx="8627807" cy="3615862"/>
              </a:xfrm>
              <a:prstGeom prst="rect">
                <a:avLst/>
              </a:prstGeom>
              <a:blipFill rotWithShape="1">
                <a:blip r:embed="rId3"/>
                <a:stretch>
                  <a:fillRect l="-424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Shape 268"/>
          <p:cNvSpPr txBox="1">
            <a:spLocks/>
          </p:cNvSpPr>
          <p:nvPr/>
        </p:nvSpPr>
        <p:spPr>
          <a:xfrm>
            <a:off x="35354" y="145540"/>
            <a:ext cx="11793662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230287" y="1421662"/>
                <a:ext cx="3607185" cy="25161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Nhớ: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87" y="1421662"/>
                <a:ext cx="3607185" cy="2516158"/>
              </a:xfrm>
              <a:prstGeom prst="roundRect">
                <a:avLst/>
              </a:prstGeom>
              <a:blipFill rotWithShape="1">
                <a:blip r:embed="rId2"/>
                <a:stretch>
                  <a:fillRect l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200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3" y="1539599"/>
            <a:ext cx="2127223" cy="1897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4" name="Shape 268"/>
          <p:cNvSpPr txBox="1">
            <a:spLocks/>
          </p:cNvSpPr>
          <p:nvPr/>
        </p:nvSpPr>
        <p:spPr>
          <a:xfrm>
            <a:off x="1932052" y="65071"/>
            <a:ext cx="1025994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9249" y="800935"/>
            <a:ext cx="8629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(SGK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25).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Viết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dưới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lũy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5071" y="3729828"/>
                <a:ext cx="11218593" cy="243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6 (SGK </a:t>
                </a:r>
                <a:r>
                  <a:rPr lang="en-US" sz="30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0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rời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988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550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tấn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rái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tấn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800" i="1" dirty="0" err="1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800" i="1" dirty="0" err="1" smtClean="0">
                    <a:latin typeface="Arial" pitchFamily="34" charset="0"/>
                    <a:cs typeface="Arial" pitchFamily="34" charset="0"/>
                  </a:rPr>
                  <a:t>guồn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  <a:hlinkClick r:id="rId4"/>
                  </a:rPr>
                  <a:t>http://nssdc.gsfc.nasa.gov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Trời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gấp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bao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nhiêu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lần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Trái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3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1" y="3729828"/>
                <a:ext cx="11218593" cy="2430024"/>
              </a:xfrm>
              <a:prstGeom prst="rect">
                <a:avLst/>
              </a:prstGeom>
              <a:blipFill rotWithShape="1">
                <a:blip r:embed="rId5"/>
                <a:stretch>
                  <a:fillRect l="-1304" t="-3266" r="-652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7077"/>
                  </p:ext>
                </p:extLst>
              </p:nvPr>
            </p:nvGraphicFramePr>
            <p:xfrm>
              <a:off x="2720667" y="1862213"/>
              <a:ext cx="8127999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sz="2800" b="0" dirty="0" smtClean="0">
                                    <a:latin typeface="Arial" pitchFamily="34" charset="0"/>
                                    <a:cs typeface="Arial" pitchFamily="34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243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000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.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7077"/>
                  </p:ext>
                </p:extLst>
              </p:nvPr>
            </p:nvGraphicFramePr>
            <p:xfrm>
              <a:off x="2720667" y="1862213"/>
              <a:ext cx="8127999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1628" r="-199775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225" t="-11628" r="-100225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9775" t="-11628" b="-2302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12941" r="-199775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225" t="-112941" r="-100225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9775" t="-112941" b="-1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212941" r="-199775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225" t="-212941" r="-100225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9775" t="-212941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68645" y="-349559"/>
            <a:ext cx="2188612" cy="2188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8255" y="2288516"/>
                <a:ext cx="9856839" cy="528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5" y="2288516"/>
                <a:ext cx="9856839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5707" y="4308593"/>
                <a:ext cx="7981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7" y="4308593"/>
                <a:ext cx="79814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75296" y="5043531"/>
                <a:ext cx="81728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96" y="5043531"/>
                <a:ext cx="8172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42170" y="5705063"/>
                <a:ext cx="65617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70" y="5705063"/>
                <a:ext cx="65617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599767" y="1991031"/>
            <a:ext cx="9856839" cy="458674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4740" y="1283146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(SGK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9263" y="2961416"/>
                <a:ext cx="7518212" cy="52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243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3" y="2961416"/>
                <a:ext cx="7518212" cy="5280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78532" y="3577997"/>
                <a:ext cx="4840941" cy="52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32" y="3577997"/>
                <a:ext cx="4840941" cy="5280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68645" y="-349559"/>
            <a:ext cx="2188612" cy="218861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 (SGK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40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4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199</m:t>
                              </m:r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199</m:t>
                          </m:r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34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4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974" y="3936831"/>
                <a:ext cx="11061291" cy="135870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AED3B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Trời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gấp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/>
                          </a:rPr>
                          <m:t>199</m:t>
                        </m:r>
                      </m:num>
                      <m:den>
                        <m:r>
                          <a:rPr lang="en-US" sz="3400"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>
                            <a:latin typeface="Cambria Math"/>
                          </a:rPr>
                          <m:t>.</m:t>
                        </m:r>
                        <m:r>
                          <a:rPr lang="en-US" sz="34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40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lần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Trái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 smtClean="0"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3936831"/>
                <a:ext cx="11061291" cy="1358705"/>
              </a:xfrm>
              <a:prstGeom prst="rect">
                <a:avLst/>
              </a:prstGeom>
              <a:blipFill rotWithShape="1">
                <a:blip r:embed="rId4"/>
                <a:stretch>
                  <a:fillRect l="-1487" b="-14222"/>
                </a:stretch>
              </a:blipFill>
              <a:ln>
                <a:solidFill>
                  <a:srgbClr val="FAED3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690</TotalTime>
  <Words>737</Words>
  <Application>Microsoft Office PowerPoint</Application>
  <PresentationFormat>Widescreen</PresentationFormat>
  <Paragraphs>143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Fira Sans Extra Condensed</vt:lpstr>
      <vt:lpstr>Fredoka One</vt:lpstr>
      <vt:lpstr>Rockwell</vt:lpstr>
      <vt:lpstr>Tahoma</vt:lpstr>
      <vt:lpstr>Times New Roman</vt:lpstr>
      <vt:lpstr>Office Theme</vt:lpstr>
      <vt:lpstr> Phép tính lũy thừa với số mũ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29</cp:revision>
  <dcterms:created xsi:type="dcterms:W3CDTF">2021-06-07T13:44:30Z</dcterms:created>
  <dcterms:modified xsi:type="dcterms:W3CDTF">2024-03-13T07:53:08Z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