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 rotWithShape="0"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10: ĐỊNH LÍ VÀ CHỨNG MINH ĐỊNH LÍ (1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1263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Microsoft account</cp:lastModifiedBy>
  <cp:revision>19</cp:revision>
  <dcterms:created xsi:type="dcterms:W3CDTF">2006-08-16T00:00:00Z</dcterms:created>
  <dcterms:modified xsi:type="dcterms:W3CDTF">2022-06-27T16:16:23Z</dcterms:modified>
  <dc:identifier>DAFD8QqN0sk</dc:identifier>
</cp:coreProperties>
</file>