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47"/>
  </p:notesMasterIdLst>
  <p:sldIdLst>
    <p:sldId id="418" r:id="rId4"/>
    <p:sldId id="419" r:id="rId5"/>
    <p:sldId id="334" r:id="rId6"/>
    <p:sldId id="257" r:id="rId7"/>
    <p:sldId id="392" r:id="rId8"/>
    <p:sldId id="310" r:id="rId9"/>
    <p:sldId id="338" r:id="rId10"/>
    <p:sldId id="261" r:id="rId11"/>
    <p:sldId id="339" r:id="rId12"/>
    <p:sldId id="416" r:id="rId13"/>
    <p:sldId id="269" r:id="rId14"/>
    <p:sldId id="316" r:id="rId15"/>
    <p:sldId id="414" r:id="rId16"/>
    <p:sldId id="345" r:id="rId17"/>
    <p:sldId id="344" r:id="rId18"/>
    <p:sldId id="347" r:id="rId19"/>
    <p:sldId id="421" r:id="rId20"/>
    <p:sldId id="350" r:id="rId21"/>
    <p:sldId id="396" r:id="rId22"/>
    <p:sldId id="353" r:id="rId23"/>
    <p:sldId id="320" r:id="rId24"/>
    <p:sldId id="321" r:id="rId25"/>
    <p:sldId id="417" r:id="rId26"/>
    <p:sldId id="397" r:id="rId27"/>
    <p:sldId id="399" r:id="rId28"/>
    <p:sldId id="400" r:id="rId29"/>
    <p:sldId id="325" r:id="rId30"/>
    <p:sldId id="355" r:id="rId31"/>
    <p:sldId id="294" r:id="rId32"/>
    <p:sldId id="409" r:id="rId33"/>
    <p:sldId id="298" r:id="rId34"/>
    <p:sldId id="410" r:id="rId35"/>
    <p:sldId id="358" r:id="rId36"/>
    <p:sldId id="405" r:id="rId37"/>
    <p:sldId id="411" r:id="rId38"/>
    <p:sldId id="366" r:id="rId39"/>
    <p:sldId id="368" r:id="rId40"/>
    <p:sldId id="369" r:id="rId41"/>
    <p:sldId id="371" r:id="rId42"/>
    <p:sldId id="407" r:id="rId43"/>
    <p:sldId id="408" r:id="rId44"/>
    <p:sldId id="372" r:id="rId45"/>
    <p:sldId id="314"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80" autoAdjust="0"/>
    <p:restoredTop sz="94580"/>
  </p:normalViewPr>
  <p:slideViewPr>
    <p:cSldViewPr snapToGrid="0" showGuides="1">
      <p:cViewPr varScale="1">
        <p:scale>
          <a:sx n="69" d="100"/>
          <a:sy n="69" d="100"/>
        </p:scale>
        <p:origin x="636" y="90"/>
      </p:cViewPr>
      <p:guideLst>
        <p:guide orient="horz" pos="2136"/>
        <p:guide pos="3840"/>
      </p:guideLst>
    </p:cSldViewPr>
  </p:slideViewPr>
  <p:notesTextViewPr>
    <p:cViewPr>
      <p:scale>
        <a:sx n="1" d="1"/>
        <a:sy n="1" d="1"/>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diagrams/_rels/data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_rels/data2.xml.rels><?xml version="1.0" encoding="UTF-8" standalone="yes"?>
<Relationships xmlns="http://schemas.openxmlformats.org/package/2006/relationships"><Relationship Id="rId1" Type="http://schemas.openxmlformats.org/officeDocument/2006/relationships/image" Target="../media/image3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_rels/drawing2.xml.rels><?xml version="1.0" encoding="UTF-8" standalone="yes"?>
<Relationships xmlns="http://schemas.openxmlformats.org/package/2006/relationships"><Relationship Id="rId1"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9918EA-7AD5-4E68-B75D-DF7A95EBACCB}" type="doc">
      <dgm:prSet loTypeId="urn:microsoft.com/office/officeart/2005/8/layout/bProcess4" loCatId="process" qsTypeId="urn:microsoft.com/office/officeart/2005/8/quickstyle/simple1" qsCatId="simple" csTypeId="urn:microsoft.com/office/officeart/2005/8/colors/colorful1" csCatId="colorful" phldr="1"/>
      <dgm:spPr/>
      <dgm:t>
        <a:bodyPr/>
        <a:lstStyle/>
        <a:p>
          <a:endParaRPr lang="en-US"/>
        </a:p>
      </dgm:t>
    </dgm:pt>
    <dgm:pt modelId="{EA8D33AB-7D45-4A30-AF38-F5534A1CDAD2}">
      <dgm:prSet phldrT="[Text]"/>
      <dgm:spPr>
        <a:xfrm>
          <a:off x="0" y="0"/>
          <a:ext cx="3046567" cy="1827940"/>
        </a:xfrm>
        <a:blipFill rotWithShape="0">
          <a:blip xmlns:r="http://schemas.openxmlformats.org/officeDocument/2006/relationships" r:embed="rId1"/>
          <a:stretch>
            <a:fillRect/>
          </a:stretch>
        </a:blipFill>
      </dgm:spPr>
      <dgm:t>
        <a:bodyPr/>
        <a:lstStyle/>
        <a:p>
          <a:r>
            <a:rPr lang="en-US">
              <a:latin typeface="Calibri"/>
              <a:ea typeface="+mn-ea"/>
              <a:cs typeface="+mn-cs"/>
            </a:rPr>
            <a:t/>
          </a:r>
          <a:br>
            <a:rPr lang="en-US">
              <a:latin typeface="Calibri"/>
              <a:ea typeface="+mn-ea"/>
              <a:cs typeface="+mn-cs"/>
            </a:rPr>
          </a:br>
          <a:endParaRPr lang="en-US" dirty="0"/>
        </a:p>
      </dgm:t>
    </dgm:pt>
    <dgm:pt modelId="{7AF26C23-7496-4188-913D-5B50B238FFB7}" type="parTrans" cxnId="{EB622605-5476-4331-B03B-9F89EC51651E}">
      <dgm:prSet/>
      <dgm:spPr/>
      <dgm:t>
        <a:bodyPr/>
        <a:lstStyle/>
        <a:p>
          <a:endParaRPr lang="en-US"/>
        </a:p>
      </dgm:t>
    </dgm:pt>
    <dgm:pt modelId="{D632620A-40CB-4D4E-9E6A-2D1FB2903B2E}" type="sibTrans" cxnId="{EB622605-5476-4331-B03B-9F89EC51651E}">
      <dgm:prSet/>
      <dgm:spPr/>
      <dgm:t>
        <a:bodyPr/>
        <a:lstStyle/>
        <a:p>
          <a:endParaRPr lang="en-US"/>
        </a:p>
      </dgm:t>
    </dgm:pt>
    <dgm:pt modelId="{B4BD6645-A7A9-4B4D-BB27-2EBCFBDABCAA}">
      <dgm:prSet phldrT="[Text]"/>
      <dgm:spPr>
        <a:xfrm>
          <a:off x="0" y="4450188"/>
          <a:ext cx="3046567" cy="1827940"/>
        </a:xfrm>
        <a:blipFill rotWithShape="0">
          <a:blip xmlns:r="http://schemas.openxmlformats.org/officeDocument/2006/relationships" r:embed="rId2"/>
          <a:stretch>
            <a:fillRect/>
          </a:stretch>
        </a:blipFill>
      </dgm:spPr>
      <dgm:t>
        <a:bodyPr/>
        <a:lstStyle/>
        <a:p>
          <a:r>
            <a:rPr lang="en-US">
              <a:latin typeface="Calibri"/>
              <a:ea typeface="+mn-ea"/>
              <a:cs typeface="+mn-cs"/>
            </a:rPr>
            <a:t/>
          </a:r>
          <a:br>
            <a:rPr lang="en-US">
              <a:latin typeface="Calibri"/>
              <a:ea typeface="+mn-ea"/>
              <a:cs typeface="+mn-cs"/>
            </a:rPr>
          </a:br>
          <a:endParaRPr lang="en-US" dirty="0"/>
        </a:p>
      </dgm:t>
    </dgm:pt>
    <dgm:pt modelId="{9B9BF441-4E1B-4A0A-B1D7-AD1EA7931310}" type="parTrans" cxnId="{28A8DDD3-3706-4093-A106-F2FC93523193}">
      <dgm:prSet/>
      <dgm:spPr/>
      <dgm:t>
        <a:bodyPr/>
        <a:lstStyle/>
        <a:p>
          <a:endParaRPr lang="en-US"/>
        </a:p>
      </dgm:t>
    </dgm:pt>
    <dgm:pt modelId="{0F1DF293-3D49-4782-ADB8-5260C240CEFC}" type="sibTrans" cxnId="{28A8DDD3-3706-4093-A106-F2FC93523193}">
      <dgm:prSet/>
      <dgm:spPr/>
      <dgm:t>
        <a:bodyPr/>
        <a:lstStyle/>
        <a:p>
          <a:endParaRPr lang="en-US"/>
        </a:p>
      </dgm:t>
    </dgm:pt>
    <dgm:pt modelId="{1836C8DC-360D-47E7-924E-233C0BB96AFF}">
      <dgm:prSet phldrT="[Text]"/>
      <dgm:spPr>
        <a:xfrm>
          <a:off x="0" y="2147111"/>
          <a:ext cx="3046567" cy="1827940"/>
        </a:xfrm>
        <a:blipFill rotWithShape="0">
          <a:blip xmlns:r="http://schemas.openxmlformats.org/officeDocument/2006/relationships" r:embed="rId3"/>
          <a:stretch>
            <a:fillRect/>
          </a:stretch>
        </a:blipFill>
      </dgm:spPr>
      <dgm:t>
        <a:bodyPr/>
        <a:lstStyle/>
        <a:p>
          <a:r>
            <a:rPr lang="en-US">
              <a:latin typeface="Calibri"/>
              <a:ea typeface="+mn-ea"/>
              <a:cs typeface="+mn-cs"/>
            </a:rPr>
            <a:t/>
          </a:r>
          <a:br>
            <a:rPr lang="en-US">
              <a:latin typeface="Calibri"/>
              <a:ea typeface="+mn-ea"/>
              <a:cs typeface="+mn-cs"/>
            </a:rPr>
          </a:br>
          <a:endParaRPr lang="en-US" dirty="0"/>
        </a:p>
      </dgm:t>
    </dgm:pt>
    <dgm:pt modelId="{F3E8BCE7-B3A0-4B9E-A471-43C9A6077212}" type="parTrans" cxnId="{76F71D06-5CFF-4DD1-9B4F-EDB8556C4BD4}">
      <dgm:prSet/>
      <dgm:spPr/>
      <dgm:t>
        <a:bodyPr/>
        <a:lstStyle/>
        <a:p>
          <a:endParaRPr lang="en-US"/>
        </a:p>
      </dgm:t>
    </dgm:pt>
    <dgm:pt modelId="{32D3D2B7-C094-4FBB-ACD8-1C70561DB7CA}" type="sibTrans" cxnId="{76F71D06-5CFF-4DD1-9B4F-EDB8556C4BD4}">
      <dgm:prSet/>
      <dgm:spPr/>
      <dgm:t>
        <a:bodyPr/>
        <a:lstStyle/>
        <a:p>
          <a:endParaRPr lang="en-US"/>
        </a:p>
      </dgm:t>
    </dgm:pt>
    <dgm:pt modelId="{6EBA2334-21F9-4042-8684-7E6A4292FE93}">
      <dgm:prSet phldrT="[Text]" custT="1"/>
      <dgm:spPr/>
      <dgm:t>
        <a:bodyPr/>
        <a:lstStyle/>
        <a:p>
          <a:pPr algn="l"/>
          <a:r>
            <a:rPr lang="en-US" sz="3200">
              <a:latin typeface="Times New Roman" pitchFamily="18" charset="0"/>
            </a:rPr>
            <a:t>Đề xướng quyền tự do của con người</a:t>
          </a:r>
          <a:endParaRPr lang="en-US" sz="3200" dirty="0"/>
        </a:p>
      </dgm:t>
    </dgm:pt>
    <dgm:pt modelId="{22E33E4A-CEF5-4AC0-8782-7DA62AE8A802}" type="parTrans" cxnId="{7C02E06E-D61C-475D-AF20-D2177BD8799D}">
      <dgm:prSet/>
      <dgm:spPr/>
      <dgm:t>
        <a:bodyPr/>
        <a:lstStyle/>
        <a:p>
          <a:endParaRPr lang="en-US"/>
        </a:p>
      </dgm:t>
    </dgm:pt>
    <dgm:pt modelId="{20FE5F95-B241-4DEF-BA26-4615E5DEFDB0}" type="sibTrans" cxnId="{7C02E06E-D61C-475D-AF20-D2177BD8799D}">
      <dgm:prSet/>
      <dgm:spPr/>
      <dgm:t>
        <a:bodyPr/>
        <a:lstStyle/>
        <a:p>
          <a:endParaRPr lang="en-US"/>
        </a:p>
      </dgm:t>
    </dgm:pt>
    <dgm:pt modelId="{F8FE742B-305F-4469-B5EA-20F0A8BC9C48}">
      <dgm:prSet phldrT="[Text]" custT="1">
        <dgm:style>
          <a:lnRef idx="1">
            <a:schemeClr val="accent2"/>
          </a:lnRef>
          <a:fillRef idx="2">
            <a:schemeClr val="accent2"/>
          </a:fillRef>
          <a:effectRef idx="1">
            <a:schemeClr val="accent2"/>
          </a:effectRef>
          <a:fontRef idx="minor">
            <a:schemeClr val="dk1"/>
          </a:fontRef>
        </dgm:style>
      </dgm:prSet>
      <dgm:spPr/>
      <dgm:t>
        <a:bodyPr/>
        <a:lstStyle/>
        <a:p>
          <a:pPr algn="l"/>
          <a:r>
            <a:rPr lang="en-US" sz="3200" dirty="0" err="1">
              <a:latin typeface="Times New Roman" panose="02020603050405020304" pitchFamily="18" charset="0"/>
              <a:cs typeface="Times New Roman" panose="02020603050405020304" pitchFamily="18" charset="0"/>
            </a:rPr>
            <a:t>Kịch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phê</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chê</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chê</a:t>
          </a:r>
          <a:r>
            <a:rPr lang="en-US" sz="3200" dirty="0">
              <a:latin typeface="Times New Roman" panose="02020603050405020304" pitchFamily="18" charset="0"/>
              <a:cs typeface="Times New Roman" panose="02020603050405020304" pitchFamily="18" charset="0"/>
            </a:rPr>
            <a:t>́.</a:t>
          </a:r>
        </a:p>
      </dgm:t>
    </dgm:pt>
    <dgm:pt modelId="{97FAE994-3519-4178-9648-983869B4B510}" type="parTrans" cxnId="{FDD573CC-C2BD-406D-80D5-B7B98C9A5162}">
      <dgm:prSet/>
      <dgm:spPr/>
      <dgm:t>
        <a:bodyPr/>
        <a:lstStyle/>
        <a:p>
          <a:endParaRPr lang="en-US"/>
        </a:p>
      </dgm:t>
    </dgm:pt>
    <dgm:pt modelId="{421668CA-8615-4D3A-9D90-6CDB24F3F528}" type="sibTrans" cxnId="{FDD573CC-C2BD-406D-80D5-B7B98C9A5162}">
      <dgm:prSet/>
      <dgm:spPr/>
      <dgm:t>
        <a:bodyPr/>
        <a:lstStyle/>
        <a:p>
          <a:endParaRPr lang="en-US"/>
        </a:p>
      </dgm:t>
    </dgm:pt>
    <dgm:pt modelId="{A72B64AE-63C1-46D3-9767-F04D28894A55}">
      <dgm:prSet phldrT="[Text]" custT="1"/>
      <dgm:spPr/>
      <dgm:t>
        <a:bodyPr/>
        <a:lstStyle/>
        <a:p>
          <a:r>
            <a:rPr lang="vi-VN" sz="3200" b="1" u="sng">
              <a:latin typeface="+mj-lt"/>
            </a:rPr>
            <a:t>Nội dung</a:t>
          </a:r>
          <a:endParaRPr lang="en-US" sz="3200" b="1" u="sng" dirty="0">
            <a:latin typeface="+mj-lt"/>
          </a:endParaRPr>
        </a:p>
      </dgm:t>
    </dgm:pt>
    <dgm:pt modelId="{063D28DE-0F94-43A0-A961-2D5D1426666C}" type="parTrans" cxnId="{83465091-0FF3-440C-AE8D-7EF85EB8BA73}">
      <dgm:prSet/>
      <dgm:spPr/>
      <dgm:t>
        <a:bodyPr/>
        <a:lstStyle/>
        <a:p>
          <a:endParaRPr lang="en-US"/>
        </a:p>
      </dgm:t>
    </dgm:pt>
    <dgm:pt modelId="{D25258C5-5DC7-4702-8EF8-5696AA2B5CDE}" type="sibTrans" cxnId="{83465091-0FF3-440C-AE8D-7EF85EB8BA73}">
      <dgm:prSet/>
      <dgm:spPr/>
      <dgm:t>
        <a:bodyPr/>
        <a:lstStyle/>
        <a:p>
          <a:endParaRPr lang="en-US"/>
        </a:p>
      </dgm:t>
    </dgm:pt>
    <dgm:pt modelId="{FD4C5AD4-263C-4F70-A40A-EBD0173A6620}">
      <dgm:prSet phldrT="[Text]" custT="1"/>
      <dgm:spPr/>
      <dgm:t>
        <a:bodyPr/>
        <a:lstStyle/>
        <a:p>
          <a:r>
            <a:rPr lang="en-US" sz="3200" b="1" u="sng">
              <a:latin typeface="Times New Roman" panose="02020603050405020304" pitchFamily="18" charset="0"/>
              <a:cs typeface="Times New Roman" panose="02020603050405020304" pitchFamily="18" charset="0"/>
            </a:rPr>
            <a:t>Vai trò</a:t>
          </a:r>
          <a:endParaRPr lang="en-US" sz="3200" b="1" u="sng" dirty="0">
            <a:latin typeface="Times New Roman" panose="02020603050405020304" pitchFamily="18" charset="0"/>
            <a:cs typeface="Times New Roman" panose="02020603050405020304" pitchFamily="18" charset="0"/>
          </a:endParaRPr>
        </a:p>
      </dgm:t>
    </dgm:pt>
    <dgm:pt modelId="{3D3C7311-A6FB-4232-8C44-FC64F49A3E01}" type="parTrans" cxnId="{E5976AB1-CB19-48E1-A825-88588FE0C916}">
      <dgm:prSet/>
      <dgm:spPr/>
      <dgm:t>
        <a:bodyPr/>
        <a:lstStyle/>
        <a:p>
          <a:endParaRPr lang="en-US"/>
        </a:p>
      </dgm:t>
    </dgm:pt>
    <dgm:pt modelId="{B4A3778F-275A-4E19-AC13-9D17AF271C6E}" type="sibTrans" cxnId="{E5976AB1-CB19-48E1-A825-88588FE0C916}">
      <dgm:prSet/>
      <dgm:spPr/>
      <dgm:t>
        <a:bodyPr/>
        <a:lstStyle/>
        <a:p>
          <a:endParaRPr lang="en-US"/>
        </a:p>
      </dgm:t>
    </dgm:pt>
    <dgm:pt modelId="{C2FF3F5A-C683-460D-A410-E4E558BA0590}">
      <dgm:prSet phldrT="[Text]" custT="1"/>
      <dgm:spPr/>
      <dgm:t>
        <a:bodyPr/>
        <a:lstStyle/>
        <a:p>
          <a:r>
            <a:rPr lang="en-US" sz="3200" b="0" i="0" u="none">
              <a:latin typeface="Times New Roman" pitchFamily="18" charset="0"/>
              <a:cs typeface="Times New Roman" pitchFamily="18" charset="0"/>
            </a:rPr>
            <a:t>Tấn công vào hệ tư tưởng phong kiến, dọn đường cho cách mạng bùng nổ.</a:t>
          </a:r>
          <a:endParaRPr lang="en-US" sz="3200" b="0" i="0" u="none" dirty="0"/>
        </a:p>
      </dgm:t>
    </dgm:pt>
    <dgm:pt modelId="{67BA19A5-01DA-413B-A18F-75761DBBCBBF}" type="parTrans" cxnId="{C82B46C9-B550-4FDE-9C71-7C24D82854C9}">
      <dgm:prSet/>
      <dgm:spPr/>
      <dgm:t>
        <a:bodyPr/>
        <a:lstStyle/>
        <a:p>
          <a:endParaRPr lang="en-US"/>
        </a:p>
      </dgm:t>
    </dgm:pt>
    <dgm:pt modelId="{86D6521C-8D34-4B1B-BBCD-F83D64730AB3}" type="sibTrans" cxnId="{C82B46C9-B550-4FDE-9C71-7C24D82854C9}">
      <dgm:prSet/>
      <dgm:spPr/>
      <dgm:t>
        <a:bodyPr/>
        <a:lstStyle/>
        <a:p>
          <a:endParaRPr lang="en-US"/>
        </a:p>
      </dgm:t>
    </dgm:pt>
    <dgm:pt modelId="{B69493BF-456F-44A0-B9EF-493D5CAD1E3D}">
      <dgm:prSet phldrT="[Text]" custT="1">
        <dgm:style>
          <a:lnRef idx="3">
            <a:schemeClr val="lt1"/>
          </a:lnRef>
          <a:fillRef idx="1">
            <a:schemeClr val="accent6"/>
          </a:fillRef>
          <a:effectRef idx="1">
            <a:schemeClr val="accent6"/>
          </a:effectRef>
          <a:fontRef idx="minor">
            <a:schemeClr val="lt1"/>
          </a:fontRef>
        </dgm:style>
      </dgm:prSet>
      <dgm:spPr/>
      <dgm:t>
        <a:bodyPr/>
        <a:lstStyle/>
        <a:p>
          <a:r>
            <a:rPr lang="en-US" sz="3200" b="0" dirty="0" err="1">
              <a:latin typeface="Times New Roman" pitchFamily="18" charset="0"/>
              <a:cs typeface="Times New Roman" pitchFamily="18" charset="0"/>
            </a:rPr>
            <a:t>Định</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hướng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cho</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xã</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hội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mới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trong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tương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lai</a:t>
          </a:r>
          <a:r>
            <a:rPr lang="en-US" sz="3200" b="0" dirty="0">
              <a:latin typeface="Times New Roman" pitchFamily="18" charset="0"/>
              <a:cs typeface="Times New Roman" pitchFamily="18" charset="0"/>
            </a:rPr>
            <a:t>.</a:t>
          </a:r>
          <a:endParaRPr lang="en-US" sz="3200" b="0" dirty="0"/>
        </a:p>
      </dgm:t>
    </dgm:pt>
    <dgm:pt modelId="{76399EBB-767F-473E-9D16-9E927B8228DF}" type="parTrans" cxnId="{126B4176-8276-4062-8B07-8A3AE6B296A2}">
      <dgm:prSet/>
      <dgm:spPr/>
      <dgm:t>
        <a:bodyPr/>
        <a:lstStyle/>
        <a:p>
          <a:endParaRPr lang="en-US"/>
        </a:p>
      </dgm:t>
    </dgm:pt>
    <dgm:pt modelId="{FEA57F69-5369-4724-A678-13668397C037}" type="sibTrans" cxnId="{126B4176-8276-4062-8B07-8A3AE6B296A2}">
      <dgm:prSet/>
      <dgm:spPr/>
      <dgm:t>
        <a:bodyPr/>
        <a:lstStyle/>
        <a:p>
          <a:endParaRPr lang="en-US"/>
        </a:p>
      </dgm:t>
    </dgm:pt>
    <dgm:pt modelId="{A9B07714-A755-4ABF-B45D-18EBC2EF850C}" type="pres">
      <dgm:prSet presAssocID="{859918EA-7AD5-4E68-B75D-DF7A95EBACCB}" presName="Name0" presStyleCnt="0">
        <dgm:presLayoutVars>
          <dgm:dir/>
          <dgm:resizeHandles/>
        </dgm:presLayoutVars>
      </dgm:prSet>
      <dgm:spPr/>
      <dgm:t>
        <a:bodyPr/>
        <a:lstStyle/>
        <a:p>
          <a:endParaRPr lang="en-US"/>
        </a:p>
      </dgm:t>
    </dgm:pt>
    <dgm:pt modelId="{EB504805-AB67-428C-A428-57FCDE8F0C9B}" type="pres">
      <dgm:prSet presAssocID="{EA8D33AB-7D45-4A30-AF38-F5534A1CDAD2}" presName="compNode" presStyleCnt="0"/>
      <dgm:spPr/>
    </dgm:pt>
    <dgm:pt modelId="{48A9AA16-798C-4B3C-8A4C-FB21A92A1113}" type="pres">
      <dgm:prSet presAssocID="{EA8D33AB-7D45-4A30-AF38-F5534A1CDAD2}" presName="dummyConnPt" presStyleCnt="0"/>
      <dgm:spPr/>
    </dgm:pt>
    <dgm:pt modelId="{3848EE0E-8AFD-4890-9425-F93046074071}" type="pres">
      <dgm:prSet presAssocID="{EA8D33AB-7D45-4A30-AF38-F5534A1CDAD2}" presName="node" presStyleLbl="node1" presStyleIdx="0" presStyleCnt="9" custLinFactNeighborX="17098" custLinFactNeighborY="6881">
        <dgm:presLayoutVars>
          <dgm:bulletEnabled val="1"/>
        </dgm:presLayoutVars>
      </dgm:prSet>
      <dgm:spPr>
        <a:prstGeom prst="roundRect">
          <a:avLst>
            <a:gd name="adj" fmla="val 10000"/>
          </a:avLst>
        </a:prstGeom>
      </dgm:spPr>
      <dgm:t>
        <a:bodyPr/>
        <a:lstStyle/>
        <a:p>
          <a:endParaRPr lang="en-US"/>
        </a:p>
      </dgm:t>
    </dgm:pt>
    <dgm:pt modelId="{1DB92003-E260-4BAB-91F8-33C74A36CF55}" type="pres">
      <dgm:prSet presAssocID="{D632620A-40CB-4D4E-9E6A-2D1FB2903B2E}" presName="sibTrans" presStyleLbl="bgSibTrans2D1" presStyleIdx="0" presStyleCnt="8"/>
      <dgm:spPr/>
      <dgm:t>
        <a:bodyPr/>
        <a:lstStyle/>
        <a:p>
          <a:endParaRPr lang="en-US"/>
        </a:p>
      </dgm:t>
    </dgm:pt>
    <dgm:pt modelId="{FA32D296-41EC-4888-B9D7-7C3FADFFCE10}" type="pres">
      <dgm:prSet presAssocID="{B4BD6645-A7A9-4B4D-BB27-2EBCFBDABCAA}" presName="compNode" presStyleCnt="0"/>
      <dgm:spPr/>
    </dgm:pt>
    <dgm:pt modelId="{1BA77192-5D08-4F31-9E1C-5E893E376E55}" type="pres">
      <dgm:prSet presAssocID="{B4BD6645-A7A9-4B4D-BB27-2EBCFBDABCAA}" presName="dummyConnPt" presStyleCnt="0"/>
      <dgm:spPr/>
    </dgm:pt>
    <dgm:pt modelId="{75EB2DE0-C6E5-48B3-AF2F-6EA6B242B3EF}" type="pres">
      <dgm:prSet presAssocID="{B4BD6645-A7A9-4B4D-BB27-2EBCFBDABCAA}" presName="node" presStyleLbl="node1" presStyleIdx="1" presStyleCnt="9" custLinFactNeighborX="-33806" custLinFactNeighborY="-6845">
        <dgm:presLayoutVars>
          <dgm:bulletEnabled val="1"/>
        </dgm:presLayoutVars>
      </dgm:prSet>
      <dgm:spPr>
        <a:prstGeom prst="roundRect">
          <a:avLst>
            <a:gd name="adj" fmla="val 10000"/>
          </a:avLst>
        </a:prstGeom>
      </dgm:spPr>
      <dgm:t>
        <a:bodyPr/>
        <a:lstStyle/>
        <a:p>
          <a:endParaRPr lang="en-US"/>
        </a:p>
      </dgm:t>
    </dgm:pt>
    <dgm:pt modelId="{D2CE3F7C-1566-4574-86AD-730E4D5CC470}" type="pres">
      <dgm:prSet presAssocID="{0F1DF293-3D49-4782-ADB8-5260C240CEFC}" presName="sibTrans" presStyleLbl="bgSibTrans2D1" presStyleIdx="1" presStyleCnt="8"/>
      <dgm:spPr/>
      <dgm:t>
        <a:bodyPr/>
        <a:lstStyle/>
        <a:p>
          <a:endParaRPr lang="en-US"/>
        </a:p>
      </dgm:t>
    </dgm:pt>
    <dgm:pt modelId="{9DEF978C-C914-4E2D-809A-E87200A80B34}" type="pres">
      <dgm:prSet presAssocID="{1836C8DC-360D-47E7-924E-233C0BB96AFF}" presName="compNode" presStyleCnt="0"/>
      <dgm:spPr/>
    </dgm:pt>
    <dgm:pt modelId="{696D08BA-32F7-4B72-B3D5-B3C83C3CE729}" type="pres">
      <dgm:prSet presAssocID="{1836C8DC-360D-47E7-924E-233C0BB96AFF}" presName="dummyConnPt" presStyleCnt="0"/>
      <dgm:spPr/>
    </dgm:pt>
    <dgm:pt modelId="{A678CAB5-6B6A-4A16-9316-94B9F8481BF4}" type="pres">
      <dgm:prSet presAssocID="{1836C8DC-360D-47E7-924E-233C0BB96AFF}" presName="node" presStyleLbl="node1" presStyleIdx="2" presStyleCnt="9" custLinFactNeighborX="-29065" custLinFactNeighborY="-7838">
        <dgm:presLayoutVars>
          <dgm:bulletEnabled val="1"/>
        </dgm:presLayoutVars>
      </dgm:prSet>
      <dgm:spPr>
        <a:prstGeom prst="roundRect">
          <a:avLst>
            <a:gd name="adj" fmla="val 10000"/>
          </a:avLst>
        </a:prstGeom>
      </dgm:spPr>
      <dgm:t>
        <a:bodyPr/>
        <a:lstStyle/>
        <a:p>
          <a:endParaRPr lang="en-US"/>
        </a:p>
      </dgm:t>
    </dgm:pt>
    <dgm:pt modelId="{E7068086-9358-4075-9D2C-AE78BAEE5CD6}" type="pres">
      <dgm:prSet presAssocID="{32D3D2B7-C094-4FBB-ACD8-1C70561DB7CA}" presName="sibTrans" presStyleLbl="bgSibTrans2D1" presStyleIdx="2" presStyleCnt="8"/>
      <dgm:spPr/>
      <dgm:t>
        <a:bodyPr/>
        <a:lstStyle/>
        <a:p>
          <a:endParaRPr lang="en-US"/>
        </a:p>
      </dgm:t>
    </dgm:pt>
    <dgm:pt modelId="{26B27C60-4808-4963-970D-98DC5B5D533F}" type="pres">
      <dgm:prSet presAssocID="{6EBA2334-21F9-4042-8684-7E6A4292FE93}" presName="compNode" presStyleCnt="0"/>
      <dgm:spPr/>
    </dgm:pt>
    <dgm:pt modelId="{61635FF4-AF9C-48A8-8BF4-CE3F02191984}" type="pres">
      <dgm:prSet presAssocID="{6EBA2334-21F9-4042-8684-7E6A4292FE93}" presName="dummyConnPt" presStyleCnt="0"/>
      <dgm:spPr/>
    </dgm:pt>
    <dgm:pt modelId="{23493786-5069-4976-8C71-2F15FCCB9164}" type="pres">
      <dgm:prSet presAssocID="{6EBA2334-21F9-4042-8684-7E6A4292FE93}" presName="node" presStyleLbl="node1" presStyleIdx="3" presStyleCnt="9">
        <dgm:presLayoutVars>
          <dgm:bulletEnabled val="1"/>
        </dgm:presLayoutVars>
      </dgm:prSet>
      <dgm:spPr/>
      <dgm:t>
        <a:bodyPr/>
        <a:lstStyle/>
        <a:p>
          <a:endParaRPr lang="en-US"/>
        </a:p>
      </dgm:t>
    </dgm:pt>
    <dgm:pt modelId="{6F389540-5B2C-43EB-BE20-1F7BECD62878}" type="pres">
      <dgm:prSet presAssocID="{20FE5F95-B241-4DEF-BA26-4615E5DEFDB0}" presName="sibTrans" presStyleLbl="bgSibTrans2D1" presStyleIdx="3" presStyleCnt="8"/>
      <dgm:spPr/>
      <dgm:t>
        <a:bodyPr/>
        <a:lstStyle/>
        <a:p>
          <a:endParaRPr lang="en-US"/>
        </a:p>
      </dgm:t>
    </dgm:pt>
    <dgm:pt modelId="{72110201-0B47-466B-88C7-B7619FD84772}" type="pres">
      <dgm:prSet presAssocID="{F8FE742B-305F-4469-B5EA-20F0A8BC9C48}" presName="compNode" presStyleCnt="0"/>
      <dgm:spPr/>
    </dgm:pt>
    <dgm:pt modelId="{D1F8E1A8-5F58-4BAC-91EC-F2CEAE5AAABA}" type="pres">
      <dgm:prSet presAssocID="{F8FE742B-305F-4469-B5EA-20F0A8BC9C48}" presName="dummyConnPt" presStyleCnt="0"/>
      <dgm:spPr/>
    </dgm:pt>
    <dgm:pt modelId="{DAB68572-D7B6-49A8-BFAA-6E6B35C1AF49}" type="pres">
      <dgm:prSet presAssocID="{F8FE742B-305F-4469-B5EA-20F0A8BC9C48}" presName="node" presStyleLbl="node1" presStyleIdx="4" presStyleCnt="9">
        <dgm:presLayoutVars>
          <dgm:bulletEnabled val="1"/>
        </dgm:presLayoutVars>
      </dgm:prSet>
      <dgm:spPr/>
      <dgm:t>
        <a:bodyPr/>
        <a:lstStyle/>
        <a:p>
          <a:endParaRPr lang="en-US"/>
        </a:p>
      </dgm:t>
    </dgm:pt>
    <dgm:pt modelId="{E7DC84BD-D207-4B6E-883D-9316F132CFB6}" type="pres">
      <dgm:prSet presAssocID="{421668CA-8615-4D3A-9D90-6CDB24F3F528}" presName="sibTrans" presStyleLbl="bgSibTrans2D1" presStyleIdx="4" presStyleCnt="8"/>
      <dgm:spPr/>
      <dgm:t>
        <a:bodyPr/>
        <a:lstStyle/>
        <a:p>
          <a:endParaRPr lang="en-US"/>
        </a:p>
      </dgm:t>
    </dgm:pt>
    <dgm:pt modelId="{B71A2107-5A39-4345-80DF-5B93DEF3B339}" type="pres">
      <dgm:prSet presAssocID="{A72B64AE-63C1-46D3-9767-F04D28894A55}" presName="compNode" presStyleCnt="0"/>
      <dgm:spPr/>
    </dgm:pt>
    <dgm:pt modelId="{55E462F4-1729-4C27-B17D-3789DEDCFEDF}" type="pres">
      <dgm:prSet presAssocID="{A72B64AE-63C1-46D3-9767-F04D28894A55}" presName="dummyConnPt" presStyleCnt="0"/>
      <dgm:spPr/>
    </dgm:pt>
    <dgm:pt modelId="{0DC4E3F6-57A3-4CEE-A2DE-3BC03D5D2526}" type="pres">
      <dgm:prSet presAssocID="{A72B64AE-63C1-46D3-9767-F04D28894A55}" presName="node" presStyleLbl="node1" presStyleIdx="5" presStyleCnt="9">
        <dgm:presLayoutVars>
          <dgm:bulletEnabled val="1"/>
        </dgm:presLayoutVars>
      </dgm:prSet>
      <dgm:spPr/>
      <dgm:t>
        <a:bodyPr/>
        <a:lstStyle/>
        <a:p>
          <a:endParaRPr lang="en-US"/>
        </a:p>
      </dgm:t>
    </dgm:pt>
    <dgm:pt modelId="{1FD1250F-208A-4570-8A80-C29E622F4A63}" type="pres">
      <dgm:prSet presAssocID="{D25258C5-5DC7-4702-8EF8-5696AA2B5CDE}" presName="sibTrans" presStyleLbl="bgSibTrans2D1" presStyleIdx="5" presStyleCnt="8"/>
      <dgm:spPr/>
      <dgm:t>
        <a:bodyPr/>
        <a:lstStyle/>
        <a:p>
          <a:endParaRPr lang="en-US"/>
        </a:p>
      </dgm:t>
    </dgm:pt>
    <dgm:pt modelId="{2088B804-58B6-4ED2-93B7-23E36F4B012B}" type="pres">
      <dgm:prSet presAssocID="{FD4C5AD4-263C-4F70-A40A-EBD0173A6620}" presName="compNode" presStyleCnt="0"/>
      <dgm:spPr/>
    </dgm:pt>
    <dgm:pt modelId="{71C4CFAE-C467-4474-B212-92A634EFB15A}" type="pres">
      <dgm:prSet presAssocID="{FD4C5AD4-263C-4F70-A40A-EBD0173A6620}" presName="dummyConnPt" presStyleCnt="0"/>
      <dgm:spPr/>
    </dgm:pt>
    <dgm:pt modelId="{84ED4FD6-8E97-4872-826E-E4125F394A99}" type="pres">
      <dgm:prSet presAssocID="{FD4C5AD4-263C-4F70-A40A-EBD0173A6620}" presName="node" presStyleLbl="node1" presStyleIdx="6" presStyleCnt="9">
        <dgm:presLayoutVars>
          <dgm:bulletEnabled val="1"/>
        </dgm:presLayoutVars>
      </dgm:prSet>
      <dgm:spPr/>
      <dgm:t>
        <a:bodyPr/>
        <a:lstStyle/>
        <a:p>
          <a:endParaRPr lang="en-US"/>
        </a:p>
      </dgm:t>
    </dgm:pt>
    <dgm:pt modelId="{D7BA02AA-3C35-4F29-991E-1E13A42E3DEB}" type="pres">
      <dgm:prSet presAssocID="{B4A3778F-275A-4E19-AC13-9D17AF271C6E}" presName="sibTrans" presStyleLbl="bgSibTrans2D1" presStyleIdx="6" presStyleCnt="8"/>
      <dgm:spPr/>
      <dgm:t>
        <a:bodyPr/>
        <a:lstStyle/>
        <a:p>
          <a:endParaRPr lang="en-US"/>
        </a:p>
      </dgm:t>
    </dgm:pt>
    <dgm:pt modelId="{D2469CCC-12AF-45AC-9BEA-570A173E3DF1}" type="pres">
      <dgm:prSet presAssocID="{C2FF3F5A-C683-460D-A410-E4E558BA0590}" presName="compNode" presStyleCnt="0"/>
      <dgm:spPr/>
    </dgm:pt>
    <dgm:pt modelId="{44E40783-883F-4DA0-9A12-55B90744DB96}" type="pres">
      <dgm:prSet presAssocID="{C2FF3F5A-C683-460D-A410-E4E558BA0590}" presName="dummyConnPt" presStyleCnt="0"/>
      <dgm:spPr/>
    </dgm:pt>
    <dgm:pt modelId="{2D8286B9-D861-4759-B018-86AE92058A55}" type="pres">
      <dgm:prSet presAssocID="{C2FF3F5A-C683-460D-A410-E4E558BA0590}" presName="node" presStyleLbl="node1" presStyleIdx="7" presStyleCnt="9" custScaleX="126188" custScaleY="133312" custLinFactNeighborX="-956">
        <dgm:presLayoutVars>
          <dgm:bulletEnabled val="1"/>
        </dgm:presLayoutVars>
      </dgm:prSet>
      <dgm:spPr/>
      <dgm:t>
        <a:bodyPr/>
        <a:lstStyle/>
        <a:p>
          <a:endParaRPr lang="en-US"/>
        </a:p>
      </dgm:t>
    </dgm:pt>
    <dgm:pt modelId="{C56C576C-DE97-4F24-A3EE-22852D1CEE83}" type="pres">
      <dgm:prSet presAssocID="{86D6521C-8D34-4B1B-BBCD-F83D64730AB3}" presName="sibTrans" presStyleLbl="bgSibTrans2D1" presStyleIdx="7" presStyleCnt="8"/>
      <dgm:spPr/>
      <dgm:t>
        <a:bodyPr/>
        <a:lstStyle/>
        <a:p>
          <a:endParaRPr lang="en-US"/>
        </a:p>
      </dgm:t>
    </dgm:pt>
    <dgm:pt modelId="{01B5707F-4530-4FB5-B20A-686228C72F52}" type="pres">
      <dgm:prSet presAssocID="{B69493BF-456F-44A0-B9EF-493D5CAD1E3D}" presName="compNode" presStyleCnt="0"/>
      <dgm:spPr/>
    </dgm:pt>
    <dgm:pt modelId="{25C01E0F-FDA8-40C1-A307-FCA880E056D7}" type="pres">
      <dgm:prSet presAssocID="{B69493BF-456F-44A0-B9EF-493D5CAD1E3D}" presName="dummyConnPt" presStyleCnt="0"/>
      <dgm:spPr/>
    </dgm:pt>
    <dgm:pt modelId="{4F5856FC-6F46-4E4C-A552-960DC48AD07E}" type="pres">
      <dgm:prSet presAssocID="{B69493BF-456F-44A0-B9EF-493D5CAD1E3D}" presName="node" presStyleLbl="node1" presStyleIdx="8" presStyleCnt="9">
        <dgm:presLayoutVars>
          <dgm:bulletEnabled val="1"/>
        </dgm:presLayoutVars>
      </dgm:prSet>
      <dgm:spPr/>
      <dgm:t>
        <a:bodyPr/>
        <a:lstStyle/>
        <a:p>
          <a:endParaRPr lang="en-US"/>
        </a:p>
      </dgm:t>
    </dgm:pt>
  </dgm:ptLst>
  <dgm:cxnLst>
    <dgm:cxn modelId="{76F71D06-5CFF-4DD1-9B4F-EDB8556C4BD4}" srcId="{859918EA-7AD5-4E68-B75D-DF7A95EBACCB}" destId="{1836C8DC-360D-47E7-924E-233C0BB96AFF}" srcOrd="2" destOrd="0" parTransId="{F3E8BCE7-B3A0-4B9E-A471-43C9A6077212}" sibTransId="{32D3D2B7-C094-4FBB-ACD8-1C70561DB7CA}"/>
    <dgm:cxn modelId="{126B4176-8276-4062-8B07-8A3AE6B296A2}" srcId="{859918EA-7AD5-4E68-B75D-DF7A95EBACCB}" destId="{B69493BF-456F-44A0-B9EF-493D5CAD1E3D}" srcOrd="8" destOrd="0" parTransId="{76399EBB-767F-473E-9D16-9E927B8228DF}" sibTransId="{FEA57F69-5369-4724-A678-13668397C037}"/>
    <dgm:cxn modelId="{F9E5E16D-A18A-4696-8911-811B2DEC4BCA}" type="presOf" srcId="{86D6521C-8D34-4B1B-BBCD-F83D64730AB3}" destId="{C56C576C-DE97-4F24-A3EE-22852D1CEE83}" srcOrd="0" destOrd="0" presId="urn:microsoft.com/office/officeart/2005/8/layout/bProcess4"/>
    <dgm:cxn modelId="{BFE4BE7A-338A-47BE-9011-D9D87BC0ECDD}" type="presOf" srcId="{421668CA-8615-4D3A-9D90-6CDB24F3F528}" destId="{E7DC84BD-D207-4B6E-883D-9316F132CFB6}" srcOrd="0" destOrd="0" presId="urn:microsoft.com/office/officeart/2005/8/layout/bProcess4"/>
    <dgm:cxn modelId="{C09BF619-694B-4BC0-A7A1-F106706AFCA1}" type="presOf" srcId="{D632620A-40CB-4D4E-9E6A-2D1FB2903B2E}" destId="{1DB92003-E260-4BAB-91F8-33C74A36CF55}" srcOrd="0" destOrd="0" presId="urn:microsoft.com/office/officeart/2005/8/layout/bProcess4"/>
    <dgm:cxn modelId="{EE490C03-3BD1-4508-9D1B-6CA40725FC21}" type="presOf" srcId="{EA8D33AB-7D45-4A30-AF38-F5534A1CDAD2}" destId="{3848EE0E-8AFD-4890-9425-F93046074071}" srcOrd="0" destOrd="0" presId="urn:microsoft.com/office/officeart/2005/8/layout/bProcess4"/>
    <dgm:cxn modelId="{234EC45E-E6B6-4613-9016-534A5D66100A}" type="presOf" srcId="{B4A3778F-275A-4E19-AC13-9D17AF271C6E}" destId="{D7BA02AA-3C35-4F29-991E-1E13A42E3DEB}" srcOrd="0" destOrd="0" presId="urn:microsoft.com/office/officeart/2005/8/layout/bProcess4"/>
    <dgm:cxn modelId="{8888F63A-F638-4B1C-86B9-2004F453AE54}" type="presOf" srcId="{20FE5F95-B241-4DEF-BA26-4615E5DEFDB0}" destId="{6F389540-5B2C-43EB-BE20-1F7BECD62878}" srcOrd="0" destOrd="0" presId="urn:microsoft.com/office/officeart/2005/8/layout/bProcess4"/>
    <dgm:cxn modelId="{1F32C192-48E1-49CA-8D40-F2EBD8D00AD7}" type="presOf" srcId="{FD4C5AD4-263C-4F70-A40A-EBD0173A6620}" destId="{84ED4FD6-8E97-4872-826E-E4125F394A99}" srcOrd="0" destOrd="0" presId="urn:microsoft.com/office/officeart/2005/8/layout/bProcess4"/>
    <dgm:cxn modelId="{EB622605-5476-4331-B03B-9F89EC51651E}" srcId="{859918EA-7AD5-4E68-B75D-DF7A95EBACCB}" destId="{EA8D33AB-7D45-4A30-AF38-F5534A1CDAD2}" srcOrd="0" destOrd="0" parTransId="{7AF26C23-7496-4188-913D-5B50B238FFB7}" sibTransId="{D632620A-40CB-4D4E-9E6A-2D1FB2903B2E}"/>
    <dgm:cxn modelId="{372DF39B-5A85-4D9A-85DC-EF922EC0A015}" type="presOf" srcId="{C2FF3F5A-C683-460D-A410-E4E558BA0590}" destId="{2D8286B9-D861-4759-B018-86AE92058A55}" srcOrd="0" destOrd="0" presId="urn:microsoft.com/office/officeart/2005/8/layout/bProcess4"/>
    <dgm:cxn modelId="{B7F1F9F2-CEDA-4CB4-8C3B-79672AC5A05B}" type="presOf" srcId="{B4BD6645-A7A9-4B4D-BB27-2EBCFBDABCAA}" destId="{75EB2DE0-C6E5-48B3-AF2F-6EA6B242B3EF}" srcOrd="0" destOrd="0" presId="urn:microsoft.com/office/officeart/2005/8/layout/bProcess4"/>
    <dgm:cxn modelId="{182801BA-D953-4483-989A-C6F6AE1FA47E}" type="presOf" srcId="{32D3D2B7-C094-4FBB-ACD8-1C70561DB7CA}" destId="{E7068086-9358-4075-9D2C-AE78BAEE5CD6}" srcOrd="0" destOrd="0" presId="urn:microsoft.com/office/officeart/2005/8/layout/bProcess4"/>
    <dgm:cxn modelId="{6E21ED7E-4F9C-49CE-8926-616F324336AD}" type="presOf" srcId="{1836C8DC-360D-47E7-924E-233C0BB96AFF}" destId="{A678CAB5-6B6A-4A16-9316-94B9F8481BF4}" srcOrd="0" destOrd="0" presId="urn:microsoft.com/office/officeart/2005/8/layout/bProcess4"/>
    <dgm:cxn modelId="{C82B46C9-B550-4FDE-9C71-7C24D82854C9}" srcId="{859918EA-7AD5-4E68-B75D-DF7A95EBACCB}" destId="{C2FF3F5A-C683-460D-A410-E4E558BA0590}" srcOrd="7" destOrd="0" parTransId="{67BA19A5-01DA-413B-A18F-75761DBBCBBF}" sibTransId="{86D6521C-8D34-4B1B-BBCD-F83D64730AB3}"/>
    <dgm:cxn modelId="{BD57481E-66EE-4F09-AB22-01739C6FBD03}" type="presOf" srcId="{A72B64AE-63C1-46D3-9767-F04D28894A55}" destId="{0DC4E3F6-57A3-4CEE-A2DE-3BC03D5D2526}" srcOrd="0" destOrd="0" presId="urn:microsoft.com/office/officeart/2005/8/layout/bProcess4"/>
    <dgm:cxn modelId="{6897A331-2C7F-40FD-BFDA-48E853201463}" type="presOf" srcId="{6EBA2334-21F9-4042-8684-7E6A4292FE93}" destId="{23493786-5069-4976-8C71-2F15FCCB9164}" srcOrd="0" destOrd="0" presId="urn:microsoft.com/office/officeart/2005/8/layout/bProcess4"/>
    <dgm:cxn modelId="{FDD573CC-C2BD-406D-80D5-B7B98C9A5162}" srcId="{859918EA-7AD5-4E68-B75D-DF7A95EBACCB}" destId="{F8FE742B-305F-4469-B5EA-20F0A8BC9C48}" srcOrd="4" destOrd="0" parTransId="{97FAE994-3519-4178-9648-983869B4B510}" sibTransId="{421668CA-8615-4D3A-9D90-6CDB24F3F528}"/>
    <dgm:cxn modelId="{83465091-0FF3-440C-AE8D-7EF85EB8BA73}" srcId="{859918EA-7AD5-4E68-B75D-DF7A95EBACCB}" destId="{A72B64AE-63C1-46D3-9767-F04D28894A55}" srcOrd="5" destOrd="0" parTransId="{063D28DE-0F94-43A0-A961-2D5D1426666C}" sibTransId="{D25258C5-5DC7-4702-8EF8-5696AA2B5CDE}"/>
    <dgm:cxn modelId="{773888E4-0D53-481C-80F2-6CEED61547E6}" type="presOf" srcId="{B69493BF-456F-44A0-B9EF-493D5CAD1E3D}" destId="{4F5856FC-6F46-4E4C-A552-960DC48AD07E}" srcOrd="0" destOrd="0" presId="urn:microsoft.com/office/officeart/2005/8/layout/bProcess4"/>
    <dgm:cxn modelId="{821E56C9-D043-49EB-8A64-6B6F20D8B14D}" type="presOf" srcId="{0F1DF293-3D49-4782-ADB8-5260C240CEFC}" destId="{D2CE3F7C-1566-4574-86AD-730E4D5CC470}" srcOrd="0" destOrd="0" presId="urn:microsoft.com/office/officeart/2005/8/layout/bProcess4"/>
    <dgm:cxn modelId="{F0766F0A-D7DB-4C9D-8145-E37C632C0707}" type="presOf" srcId="{859918EA-7AD5-4E68-B75D-DF7A95EBACCB}" destId="{A9B07714-A755-4ABF-B45D-18EBC2EF850C}" srcOrd="0" destOrd="0" presId="urn:microsoft.com/office/officeart/2005/8/layout/bProcess4"/>
    <dgm:cxn modelId="{A4F313BE-8CFD-4030-A3BC-ADDE29D11A17}" type="presOf" srcId="{D25258C5-5DC7-4702-8EF8-5696AA2B5CDE}" destId="{1FD1250F-208A-4570-8A80-C29E622F4A63}" srcOrd="0" destOrd="0" presId="urn:microsoft.com/office/officeart/2005/8/layout/bProcess4"/>
    <dgm:cxn modelId="{E5976AB1-CB19-48E1-A825-88588FE0C916}" srcId="{859918EA-7AD5-4E68-B75D-DF7A95EBACCB}" destId="{FD4C5AD4-263C-4F70-A40A-EBD0173A6620}" srcOrd="6" destOrd="0" parTransId="{3D3C7311-A6FB-4232-8C44-FC64F49A3E01}" sibTransId="{B4A3778F-275A-4E19-AC13-9D17AF271C6E}"/>
    <dgm:cxn modelId="{28A8DDD3-3706-4093-A106-F2FC93523193}" srcId="{859918EA-7AD5-4E68-B75D-DF7A95EBACCB}" destId="{B4BD6645-A7A9-4B4D-BB27-2EBCFBDABCAA}" srcOrd="1" destOrd="0" parTransId="{9B9BF441-4E1B-4A0A-B1D7-AD1EA7931310}" sibTransId="{0F1DF293-3D49-4782-ADB8-5260C240CEFC}"/>
    <dgm:cxn modelId="{7C02E06E-D61C-475D-AF20-D2177BD8799D}" srcId="{859918EA-7AD5-4E68-B75D-DF7A95EBACCB}" destId="{6EBA2334-21F9-4042-8684-7E6A4292FE93}" srcOrd="3" destOrd="0" parTransId="{22E33E4A-CEF5-4AC0-8782-7DA62AE8A802}" sibTransId="{20FE5F95-B241-4DEF-BA26-4615E5DEFDB0}"/>
    <dgm:cxn modelId="{83284ED8-BDBD-4897-8237-FD40781088A5}" type="presOf" srcId="{F8FE742B-305F-4469-B5EA-20F0A8BC9C48}" destId="{DAB68572-D7B6-49A8-BFAA-6E6B35C1AF49}" srcOrd="0" destOrd="0" presId="urn:microsoft.com/office/officeart/2005/8/layout/bProcess4"/>
    <dgm:cxn modelId="{26DB7AE0-AA90-45D0-A881-B0FEB4918D6F}" type="presParOf" srcId="{A9B07714-A755-4ABF-B45D-18EBC2EF850C}" destId="{EB504805-AB67-428C-A428-57FCDE8F0C9B}" srcOrd="0" destOrd="0" presId="urn:microsoft.com/office/officeart/2005/8/layout/bProcess4"/>
    <dgm:cxn modelId="{6AD95C34-9AA5-4810-8A6B-571E665B4038}" type="presParOf" srcId="{EB504805-AB67-428C-A428-57FCDE8F0C9B}" destId="{48A9AA16-798C-4B3C-8A4C-FB21A92A1113}" srcOrd="0" destOrd="0" presId="urn:microsoft.com/office/officeart/2005/8/layout/bProcess4"/>
    <dgm:cxn modelId="{935EFA2F-CBFF-49E1-A3E8-5F7662644F61}" type="presParOf" srcId="{EB504805-AB67-428C-A428-57FCDE8F0C9B}" destId="{3848EE0E-8AFD-4890-9425-F93046074071}" srcOrd="1" destOrd="0" presId="urn:microsoft.com/office/officeart/2005/8/layout/bProcess4"/>
    <dgm:cxn modelId="{15EB34F6-A2F8-47AA-8F06-FCA6883D06C8}" type="presParOf" srcId="{A9B07714-A755-4ABF-B45D-18EBC2EF850C}" destId="{1DB92003-E260-4BAB-91F8-33C74A36CF55}" srcOrd="1" destOrd="0" presId="urn:microsoft.com/office/officeart/2005/8/layout/bProcess4"/>
    <dgm:cxn modelId="{9FAFE0E3-D37D-4FCA-8872-CBA06E716A5F}" type="presParOf" srcId="{A9B07714-A755-4ABF-B45D-18EBC2EF850C}" destId="{FA32D296-41EC-4888-B9D7-7C3FADFFCE10}" srcOrd="2" destOrd="0" presId="urn:microsoft.com/office/officeart/2005/8/layout/bProcess4"/>
    <dgm:cxn modelId="{8BCC871D-5412-43D3-BEFA-83803E903AF5}" type="presParOf" srcId="{FA32D296-41EC-4888-B9D7-7C3FADFFCE10}" destId="{1BA77192-5D08-4F31-9E1C-5E893E376E55}" srcOrd="0" destOrd="0" presId="urn:microsoft.com/office/officeart/2005/8/layout/bProcess4"/>
    <dgm:cxn modelId="{BE3DA77E-35DE-4DB6-87FA-839290F29F86}" type="presParOf" srcId="{FA32D296-41EC-4888-B9D7-7C3FADFFCE10}" destId="{75EB2DE0-C6E5-48B3-AF2F-6EA6B242B3EF}" srcOrd="1" destOrd="0" presId="urn:microsoft.com/office/officeart/2005/8/layout/bProcess4"/>
    <dgm:cxn modelId="{6998D949-024E-43BB-90DB-AE71E0704B2D}" type="presParOf" srcId="{A9B07714-A755-4ABF-B45D-18EBC2EF850C}" destId="{D2CE3F7C-1566-4574-86AD-730E4D5CC470}" srcOrd="3" destOrd="0" presId="urn:microsoft.com/office/officeart/2005/8/layout/bProcess4"/>
    <dgm:cxn modelId="{0A2F4CAD-F1DF-44F6-8E25-B396438AC31B}" type="presParOf" srcId="{A9B07714-A755-4ABF-B45D-18EBC2EF850C}" destId="{9DEF978C-C914-4E2D-809A-E87200A80B34}" srcOrd="4" destOrd="0" presId="urn:microsoft.com/office/officeart/2005/8/layout/bProcess4"/>
    <dgm:cxn modelId="{DE177BDF-6F79-44A6-BB5B-D5C3EAEBEEE0}" type="presParOf" srcId="{9DEF978C-C914-4E2D-809A-E87200A80B34}" destId="{696D08BA-32F7-4B72-B3D5-B3C83C3CE729}" srcOrd="0" destOrd="0" presId="urn:microsoft.com/office/officeart/2005/8/layout/bProcess4"/>
    <dgm:cxn modelId="{7B2D2368-123E-4B82-812F-C5D30051293F}" type="presParOf" srcId="{9DEF978C-C914-4E2D-809A-E87200A80B34}" destId="{A678CAB5-6B6A-4A16-9316-94B9F8481BF4}" srcOrd="1" destOrd="0" presId="urn:microsoft.com/office/officeart/2005/8/layout/bProcess4"/>
    <dgm:cxn modelId="{F4999BB2-A457-4ABA-B67F-B984C47912E1}" type="presParOf" srcId="{A9B07714-A755-4ABF-B45D-18EBC2EF850C}" destId="{E7068086-9358-4075-9D2C-AE78BAEE5CD6}" srcOrd="5" destOrd="0" presId="urn:microsoft.com/office/officeart/2005/8/layout/bProcess4"/>
    <dgm:cxn modelId="{684360AD-93DD-4EA9-9E17-A97883273C8A}" type="presParOf" srcId="{A9B07714-A755-4ABF-B45D-18EBC2EF850C}" destId="{26B27C60-4808-4963-970D-98DC5B5D533F}" srcOrd="6" destOrd="0" presId="urn:microsoft.com/office/officeart/2005/8/layout/bProcess4"/>
    <dgm:cxn modelId="{10B6B202-3B4F-468B-89F9-0A836FBA9D07}" type="presParOf" srcId="{26B27C60-4808-4963-970D-98DC5B5D533F}" destId="{61635FF4-AF9C-48A8-8BF4-CE3F02191984}" srcOrd="0" destOrd="0" presId="urn:microsoft.com/office/officeart/2005/8/layout/bProcess4"/>
    <dgm:cxn modelId="{756B23BF-2F6F-4228-AEB2-85E7055C07A9}" type="presParOf" srcId="{26B27C60-4808-4963-970D-98DC5B5D533F}" destId="{23493786-5069-4976-8C71-2F15FCCB9164}" srcOrd="1" destOrd="0" presId="urn:microsoft.com/office/officeart/2005/8/layout/bProcess4"/>
    <dgm:cxn modelId="{2FAB6269-868D-427B-97E5-D4A7360B5FE9}" type="presParOf" srcId="{A9B07714-A755-4ABF-B45D-18EBC2EF850C}" destId="{6F389540-5B2C-43EB-BE20-1F7BECD62878}" srcOrd="7" destOrd="0" presId="urn:microsoft.com/office/officeart/2005/8/layout/bProcess4"/>
    <dgm:cxn modelId="{D0C331CA-49F7-4C7A-AC25-D06741E3950B}" type="presParOf" srcId="{A9B07714-A755-4ABF-B45D-18EBC2EF850C}" destId="{72110201-0B47-466B-88C7-B7619FD84772}" srcOrd="8" destOrd="0" presId="urn:microsoft.com/office/officeart/2005/8/layout/bProcess4"/>
    <dgm:cxn modelId="{689EDF1C-B0BB-4696-BEC1-6646E528D84D}" type="presParOf" srcId="{72110201-0B47-466B-88C7-B7619FD84772}" destId="{D1F8E1A8-5F58-4BAC-91EC-F2CEAE5AAABA}" srcOrd="0" destOrd="0" presId="urn:microsoft.com/office/officeart/2005/8/layout/bProcess4"/>
    <dgm:cxn modelId="{98F2BDF8-2D2D-497F-BDE9-483C27AE5842}" type="presParOf" srcId="{72110201-0B47-466B-88C7-B7619FD84772}" destId="{DAB68572-D7B6-49A8-BFAA-6E6B35C1AF49}" srcOrd="1" destOrd="0" presId="urn:microsoft.com/office/officeart/2005/8/layout/bProcess4"/>
    <dgm:cxn modelId="{F21D4E03-93E3-4F10-BFA5-2F2A5D1E92CD}" type="presParOf" srcId="{A9B07714-A755-4ABF-B45D-18EBC2EF850C}" destId="{E7DC84BD-D207-4B6E-883D-9316F132CFB6}" srcOrd="9" destOrd="0" presId="urn:microsoft.com/office/officeart/2005/8/layout/bProcess4"/>
    <dgm:cxn modelId="{6A2DE9CE-9757-4F80-8FA4-52F7CD4FB737}" type="presParOf" srcId="{A9B07714-A755-4ABF-B45D-18EBC2EF850C}" destId="{B71A2107-5A39-4345-80DF-5B93DEF3B339}" srcOrd="10" destOrd="0" presId="urn:microsoft.com/office/officeart/2005/8/layout/bProcess4"/>
    <dgm:cxn modelId="{858209D7-001C-4FBA-BFFF-7B8767540635}" type="presParOf" srcId="{B71A2107-5A39-4345-80DF-5B93DEF3B339}" destId="{55E462F4-1729-4C27-B17D-3789DEDCFEDF}" srcOrd="0" destOrd="0" presId="urn:microsoft.com/office/officeart/2005/8/layout/bProcess4"/>
    <dgm:cxn modelId="{6A31F79A-7F24-4831-A249-71B29852C4BB}" type="presParOf" srcId="{B71A2107-5A39-4345-80DF-5B93DEF3B339}" destId="{0DC4E3F6-57A3-4CEE-A2DE-3BC03D5D2526}" srcOrd="1" destOrd="0" presId="urn:microsoft.com/office/officeart/2005/8/layout/bProcess4"/>
    <dgm:cxn modelId="{D1071860-CC5C-4F00-83A2-812674879843}" type="presParOf" srcId="{A9B07714-A755-4ABF-B45D-18EBC2EF850C}" destId="{1FD1250F-208A-4570-8A80-C29E622F4A63}" srcOrd="11" destOrd="0" presId="urn:microsoft.com/office/officeart/2005/8/layout/bProcess4"/>
    <dgm:cxn modelId="{317D80B0-F163-40DB-90D9-43ADB5F10C4E}" type="presParOf" srcId="{A9B07714-A755-4ABF-B45D-18EBC2EF850C}" destId="{2088B804-58B6-4ED2-93B7-23E36F4B012B}" srcOrd="12" destOrd="0" presId="urn:microsoft.com/office/officeart/2005/8/layout/bProcess4"/>
    <dgm:cxn modelId="{8377EF31-A235-4971-95E7-D7050745ACBE}" type="presParOf" srcId="{2088B804-58B6-4ED2-93B7-23E36F4B012B}" destId="{71C4CFAE-C467-4474-B212-92A634EFB15A}" srcOrd="0" destOrd="0" presId="urn:microsoft.com/office/officeart/2005/8/layout/bProcess4"/>
    <dgm:cxn modelId="{02B189BA-468E-4940-8EF9-BBB020E74469}" type="presParOf" srcId="{2088B804-58B6-4ED2-93B7-23E36F4B012B}" destId="{84ED4FD6-8E97-4872-826E-E4125F394A99}" srcOrd="1" destOrd="0" presId="urn:microsoft.com/office/officeart/2005/8/layout/bProcess4"/>
    <dgm:cxn modelId="{CEB1434A-FB10-47F8-A88B-D6D85D4A760A}" type="presParOf" srcId="{A9B07714-A755-4ABF-B45D-18EBC2EF850C}" destId="{D7BA02AA-3C35-4F29-991E-1E13A42E3DEB}" srcOrd="13" destOrd="0" presId="urn:microsoft.com/office/officeart/2005/8/layout/bProcess4"/>
    <dgm:cxn modelId="{4ED1A477-9747-4FA7-B88C-E3D96BEBE067}" type="presParOf" srcId="{A9B07714-A755-4ABF-B45D-18EBC2EF850C}" destId="{D2469CCC-12AF-45AC-9BEA-570A173E3DF1}" srcOrd="14" destOrd="0" presId="urn:microsoft.com/office/officeart/2005/8/layout/bProcess4"/>
    <dgm:cxn modelId="{8A274B16-1185-4F1D-B5BB-CF1A59827899}" type="presParOf" srcId="{D2469CCC-12AF-45AC-9BEA-570A173E3DF1}" destId="{44E40783-883F-4DA0-9A12-55B90744DB96}" srcOrd="0" destOrd="0" presId="urn:microsoft.com/office/officeart/2005/8/layout/bProcess4"/>
    <dgm:cxn modelId="{DA20ADC3-E3B2-47F2-A2BC-CA08A0D85872}" type="presParOf" srcId="{D2469CCC-12AF-45AC-9BEA-570A173E3DF1}" destId="{2D8286B9-D861-4759-B018-86AE92058A55}" srcOrd="1" destOrd="0" presId="urn:microsoft.com/office/officeart/2005/8/layout/bProcess4"/>
    <dgm:cxn modelId="{F07D41C4-82AD-4239-94C2-3DE035DAE461}" type="presParOf" srcId="{A9B07714-A755-4ABF-B45D-18EBC2EF850C}" destId="{C56C576C-DE97-4F24-A3EE-22852D1CEE83}" srcOrd="15" destOrd="0" presId="urn:microsoft.com/office/officeart/2005/8/layout/bProcess4"/>
    <dgm:cxn modelId="{D10F52FF-BD09-491D-954C-F004CDB1209F}" type="presParOf" srcId="{A9B07714-A755-4ABF-B45D-18EBC2EF850C}" destId="{01B5707F-4530-4FB5-B20A-686228C72F52}" srcOrd="16" destOrd="0" presId="urn:microsoft.com/office/officeart/2005/8/layout/bProcess4"/>
    <dgm:cxn modelId="{B9E6EE2E-5921-49AD-A1D8-C9FFD3290E1F}" type="presParOf" srcId="{01B5707F-4530-4FB5-B20A-686228C72F52}" destId="{25C01E0F-FDA8-40C1-A307-FCA880E056D7}" srcOrd="0" destOrd="0" presId="urn:microsoft.com/office/officeart/2005/8/layout/bProcess4"/>
    <dgm:cxn modelId="{DF42A2F0-F646-44E5-A501-A880E6BCE455}" type="presParOf" srcId="{01B5707F-4530-4FB5-B20A-686228C72F52}" destId="{4F5856FC-6F46-4E4C-A552-960DC48AD07E}"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C80852-3A06-409B-A09E-16A20AEDE116}" type="doc">
      <dgm:prSet loTypeId="urn:microsoft.com/office/officeart/2008/layout/HorizontalMultiLevelHierarchy" loCatId="hierarchy" qsTypeId="urn:microsoft.com/office/officeart/2005/8/quickstyle/3d1" qsCatId="3D" csTypeId="urn:microsoft.com/office/officeart/2005/8/colors/accent1_2" csCatId="accent1" phldr="1"/>
      <dgm:spPr/>
      <dgm:t>
        <a:bodyPr/>
        <a:lstStyle/>
        <a:p>
          <a:endParaRPr lang="en-US"/>
        </a:p>
      </dgm:t>
    </dgm:pt>
    <dgm:pt modelId="{CEFF6D90-44EB-473E-8572-3A26378A4C9C}">
      <dgm:prSet phldrT="[Text]" phldr="1"/>
      <dgm:spPr>
        <a:blipFill rotWithShape="0">
          <a:blip xmlns:r="http://schemas.openxmlformats.org/officeDocument/2006/relationships" r:embed="rId1"/>
          <a:stretch>
            <a:fillRect/>
          </a:stretch>
        </a:blipFill>
      </dgm:spPr>
      <dgm:t>
        <a:bodyPr/>
        <a:lstStyle/>
        <a:p>
          <a:endParaRPr lang="en-US" dirty="0"/>
        </a:p>
      </dgm:t>
    </dgm:pt>
    <dgm:pt modelId="{5CF4FDE9-0F7D-474D-A0DC-D685035F5A03}" type="parTrans" cxnId="{68AB0E0C-905A-4B46-9435-3F3885868814}">
      <dgm:prSet/>
      <dgm:spPr/>
      <dgm:t>
        <a:bodyPr/>
        <a:lstStyle/>
        <a:p>
          <a:endParaRPr lang="en-US"/>
        </a:p>
      </dgm:t>
    </dgm:pt>
    <dgm:pt modelId="{26CBDBC1-B65C-4BB9-A2CA-909260D006C1}" type="sibTrans" cxnId="{68AB0E0C-905A-4B46-9435-3F3885868814}">
      <dgm:prSet/>
      <dgm:spPr/>
      <dgm:t>
        <a:bodyPr/>
        <a:lstStyle/>
        <a:p>
          <a:endParaRPr lang="en-US"/>
        </a:p>
      </dgm:t>
    </dgm:pt>
    <dgm:pt modelId="{C7EEAE17-81DB-4A9D-A6B1-805628E48905}">
      <dgm:prSet phldrT="[Text]" custT="1"/>
      <dgm:spPr>
        <a:solidFill>
          <a:srgbClr val="FF0000"/>
        </a:solidFill>
      </dgm:spPr>
      <dgm:t>
        <a:bodyPr/>
        <a:lstStyle/>
        <a:p>
          <a:r>
            <a:rPr lang="en-US" sz="2800" b="0" i="0" dirty="0" err="1">
              <a:solidFill>
                <a:schemeClr val="tx1"/>
              </a:solidFill>
              <a:latin typeface="Times New Roman" panose="02020603050405020304" pitchFamily="18" charset="0"/>
              <a:cs typeface="Times New Roman" panose="02020603050405020304" pitchFamily="18" charset="0"/>
            </a:rPr>
            <a:t>Điều</a:t>
          </a:r>
          <a:r>
            <a:rPr lang="en-US" sz="2800" b="0" i="0" dirty="0">
              <a:solidFill>
                <a:schemeClr val="tx1"/>
              </a:solidFill>
              <a:latin typeface="Times New Roman" panose="02020603050405020304" pitchFamily="18" charset="0"/>
              <a:cs typeface="Times New Roman" panose="02020603050405020304" pitchFamily="18" charset="0"/>
            </a:rPr>
            <a:t> 1: </a:t>
          </a:r>
          <a:r>
            <a:rPr lang="vi-VN" sz="2800" b="0" i="0" dirty="0">
              <a:solidFill>
                <a:schemeClr val="tx1"/>
              </a:solidFill>
              <a:latin typeface="Times New Roman" panose="02020603050405020304" pitchFamily="18" charset="0"/>
              <a:cs typeface="Times New Roman" panose="02020603050405020304" pitchFamily="18" charset="0"/>
            </a:rPr>
            <a:t>Mọi người sinh ra đều có quyền sống tự do và bình đẳng.</a:t>
          </a:r>
          <a:r>
            <a:rPr lang="vi-VN" sz="2800" b="0" i="0" dirty="0">
              <a:solidFill>
                <a:srgbClr val="002060"/>
              </a:solidFill>
              <a:latin typeface="Times New Roman" panose="02020603050405020304" pitchFamily="18" charset="0"/>
              <a:cs typeface="Times New Roman" panose="02020603050405020304" pitchFamily="18" charset="0"/>
            </a:rPr>
            <a:t> </a:t>
          </a:r>
          <a:endParaRPr lang="en-US" sz="2800" dirty="0">
            <a:solidFill>
              <a:srgbClr val="002060"/>
            </a:solidFill>
            <a:latin typeface="Times New Roman" panose="02020603050405020304" pitchFamily="18" charset="0"/>
            <a:cs typeface="Times New Roman" panose="02020603050405020304" pitchFamily="18" charset="0"/>
          </a:endParaRPr>
        </a:p>
      </dgm:t>
    </dgm:pt>
    <dgm:pt modelId="{FC04C7D1-F154-4509-92FA-58FE3EF64DD8}" type="parTrans" cxnId="{AC486FDD-777E-404A-8EA9-74CA5B545E79}">
      <dgm:prSet/>
      <dgm:spPr/>
      <dgm:t>
        <a:bodyPr/>
        <a:lstStyle/>
        <a:p>
          <a:endParaRPr lang="en-US"/>
        </a:p>
      </dgm:t>
    </dgm:pt>
    <dgm:pt modelId="{7D709EC9-9E9D-4A20-97B8-5C74850E7836}" type="sibTrans" cxnId="{AC486FDD-777E-404A-8EA9-74CA5B545E79}">
      <dgm:prSet/>
      <dgm:spPr/>
      <dgm:t>
        <a:bodyPr/>
        <a:lstStyle/>
        <a:p>
          <a:endParaRPr lang="en-US"/>
        </a:p>
      </dgm:t>
    </dgm:pt>
    <dgm:pt modelId="{89A4C226-EF13-45CD-B44F-8E062B1A5510}">
      <dgm:prSet phldrT="[Text]" custT="1">
        <dgm:style>
          <a:lnRef idx="2">
            <a:schemeClr val="accent6">
              <a:shade val="50000"/>
            </a:schemeClr>
          </a:lnRef>
          <a:fillRef idx="1">
            <a:schemeClr val="accent6"/>
          </a:fillRef>
          <a:effectRef idx="0">
            <a:schemeClr val="accent6"/>
          </a:effectRef>
          <a:fontRef idx="minor">
            <a:schemeClr val="lt1"/>
          </a:fontRef>
        </dgm:style>
      </dgm:prSet>
      <dgm:spPr>
        <a:solidFill>
          <a:schemeClr val="bg1"/>
        </a:solidFill>
      </dgm:spPr>
      <dgm:t>
        <a:bodyPr/>
        <a:lstStyle/>
        <a:p>
          <a:r>
            <a:rPr lang="en-US" sz="2800" b="0" i="0" dirty="0" err="1">
              <a:solidFill>
                <a:srgbClr val="002060"/>
              </a:solidFill>
              <a:latin typeface="Times New Roman" panose="02020603050405020304" pitchFamily="18" charset="0"/>
              <a:cs typeface="Times New Roman" panose="02020603050405020304" pitchFamily="18" charset="0"/>
            </a:rPr>
            <a:t>Điều</a:t>
          </a:r>
          <a:r>
            <a:rPr lang="en-US" sz="2800" b="0" i="0" dirty="0">
              <a:solidFill>
                <a:srgbClr val="002060"/>
              </a:solidFill>
              <a:latin typeface="Times New Roman" panose="02020603050405020304" pitchFamily="18" charset="0"/>
              <a:cs typeface="Times New Roman" panose="02020603050405020304" pitchFamily="18" charset="0"/>
            </a:rPr>
            <a:t> 2: </a:t>
          </a:r>
          <a:r>
            <a:rPr lang="vi-VN" sz="2800" b="0" i="0" dirty="0">
              <a:solidFill>
                <a:srgbClr val="002060"/>
              </a:solidFill>
              <a:latin typeface="+mj-lt"/>
            </a:rPr>
            <a:t>Đều có những quyền được hưởng: quyền tự do, quyền sở hữu, quyền được an toàn và quyền chống áp bức.</a:t>
          </a:r>
          <a:endParaRPr lang="en-US" sz="2800" dirty="0">
            <a:solidFill>
              <a:srgbClr val="002060"/>
            </a:solidFill>
            <a:latin typeface="+mj-lt"/>
          </a:endParaRPr>
        </a:p>
      </dgm:t>
    </dgm:pt>
    <dgm:pt modelId="{BB63F132-3EF1-4C3B-BE96-DCEC602730C5}" type="parTrans" cxnId="{52069113-A9CE-4A9E-BF67-CD919C58F636}">
      <dgm:prSet/>
      <dgm:spPr/>
      <dgm:t>
        <a:bodyPr/>
        <a:lstStyle/>
        <a:p>
          <a:endParaRPr lang="en-US"/>
        </a:p>
      </dgm:t>
    </dgm:pt>
    <dgm:pt modelId="{B2367DF0-EF87-4E85-A5B1-B2018D68C30A}" type="sibTrans" cxnId="{52069113-A9CE-4A9E-BF67-CD919C58F636}">
      <dgm:prSet/>
      <dgm:spPr/>
      <dgm:t>
        <a:bodyPr/>
        <a:lstStyle/>
        <a:p>
          <a:endParaRPr lang="en-US"/>
        </a:p>
      </dgm:t>
    </dgm:pt>
    <dgm:pt modelId="{50FB9553-DC50-4BAE-9F1D-CE5BFB1DC502}">
      <dgm:prSet phldrT="[Text]" custT="1">
        <dgm:style>
          <a:lnRef idx="1">
            <a:schemeClr val="accent2"/>
          </a:lnRef>
          <a:fillRef idx="3">
            <a:schemeClr val="accent2"/>
          </a:fillRef>
          <a:effectRef idx="2">
            <a:schemeClr val="accent2"/>
          </a:effectRef>
          <a:fontRef idx="minor">
            <a:schemeClr val="lt1"/>
          </a:fontRef>
        </dgm:style>
      </dgm:prSet>
      <dgm:spPr>
        <a:solidFill>
          <a:srgbClr val="002060"/>
        </a:solidFill>
      </dgm:spPr>
      <dgm:t>
        <a:bodyPr/>
        <a:lstStyle/>
        <a:p>
          <a:pPr algn="just"/>
          <a:r>
            <a:rPr lang="en-US" sz="2800" b="0" i="0" dirty="0" err="1">
              <a:solidFill>
                <a:schemeClr val="bg1"/>
              </a:solidFill>
              <a:latin typeface="Times New Roman" panose="02020603050405020304" pitchFamily="18" charset="0"/>
              <a:cs typeface="Times New Roman" panose="02020603050405020304" pitchFamily="18" charset="0"/>
            </a:rPr>
            <a:t>Điều</a:t>
          </a:r>
          <a:r>
            <a:rPr lang="en-US" sz="2800" b="0" i="0" dirty="0">
              <a:solidFill>
                <a:schemeClr val="bg1"/>
              </a:solidFill>
              <a:latin typeface="Times New Roman" panose="02020603050405020304" pitchFamily="18" charset="0"/>
              <a:cs typeface="Times New Roman" panose="02020603050405020304" pitchFamily="18" charset="0"/>
            </a:rPr>
            <a:t> 17: </a:t>
          </a:r>
          <a:r>
            <a:rPr lang="vi-VN" sz="2800" b="0" i="0" dirty="0">
              <a:solidFill>
                <a:schemeClr val="bg1"/>
              </a:solidFill>
              <a:latin typeface="Times New Roman" panose="02020603050405020304" pitchFamily="18" charset="0"/>
              <a:cs typeface="Times New Roman" panose="02020603050405020304" pitchFamily="18" charset="0"/>
            </a:rPr>
            <a:t>Quyền sở hữu là quyền bất khả xâm phạm và thiêng liêng, không ai có thể tước bỏ.</a:t>
          </a:r>
          <a:endParaRPr lang="en-US" sz="2800" dirty="0">
            <a:solidFill>
              <a:schemeClr val="bg1"/>
            </a:solidFill>
            <a:latin typeface="Times New Roman" panose="02020603050405020304" pitchFamily="18" charset="0"/>
            <a:cs typeface="Times New Roman" panose="02020603050405020304" pitchFamily="18" charset="0"/>
          </a:endParaRPr>
        </a:p>
      </dgm:t>
    </dgm:pt>
    <dgm:pt modelId="{D446EC0E-FB0F-46F4-A3E0-ADD5D107238A}" type="parTrans" cxnId="{80D3832C-B748-43AB-BCCE-21A42D11F343}">
      <dgm:prSet/>
      <dgm:spPr/>
      <dgm:t>
        <a:bodyPr/>
        <a:lstStyle/>
        <a:p>
          <a:endParaRPr lang="en-US"/>
        </a:p>
      </dgm:t>
    </dgm:pt>
    <dgm:pt modelId="{60C91BD9-5563-4F23-9C77-4BE762953EF0}" type="sibTrans" cxnId="{80D3832C-B748-43AB-BCCE-21A42D11F343}">
      <dgm:prSet/>
      <dgm:spPr/>
      <dgm:t>
        <a:bodyPr/>
        <a:lstStyle/>
        <a:p>
          <a:endParaRPr lang="en-US"/>
        </a:p>
      </dgm:t>
    </dgm:pt>
    <dgm:pt modelId="{3B8CCEBE-70B4-4B5C-887D-3FAF12A53695}" type="pres">
      <dgm:prSet presAssocID="{E8C80852-3A06-409B-A09E-16A20AEDE116}" presName="Name0" presStyleCnt="0">
        <dgm:presLayoutVars>
          <dgm:chPref val="1"/>
          <dgm:dir/>
          <dgm:animOne val="branch"/>
          <dgm:animLvl val="lvl"/>
          <dgm:resizeHandles val="exact"/>
        </dgm:presLayoutVars>
      </dgm:prSet>
      <dgm:spPr/>
      <dgm:t>
        <a:bodyPr/>
        <a:lstStyle/>
        <a:p>
          <a:endParaRPr lang="en-US"/>
        </a:p>
      </dgm:t>
    </dgm:pt>
    <dgm:pt modelId="{E4E12460-621B-43B7-9217-673B4A28F6C4}" type="pres">
      <dgm:prSet presAssocID="{CEFF6D90-44EB-473E-8572-3A26378A4C9C}" presName="root1" presStyleCnt="0"/>
      <dgm:spPr/>
    </dgm:pt>
    <dgm:pt modelId="{C2FFD53F-EDE1-4F15-8050-1F7A6D023CDA}" type="pres">
      <dgm:prSet presAssocID="{CEFF6D90-44EB-473E-8572-3A26378A4C9C}" presName="LevelOneTextNode" presStyleLbl="node0" presStyleIdx="0" presStyleCnt="1" custScaleX="292076" custScaleY="61782" custLinFactNeighborX="-8806" custLinFactNeighborY="25914">
        <dgm:presLayoutVars>
          <dgm:chPref val="3"/>
        </dgm:presLayoutVars>
      </dgm:prSet>
      <dgm:spPr/>
      <dgm:t>
        <a:bodyPr/>
        <a:lstStyle/>
        <a:p>
          <a:endParaRPr lang="en-US"/>
        </a:p>
      </dgm:t>
    </dgm:pt>
    <dgm:pt modelId="{B1724CF6-C339-4F81-8220-1AA8E0B9C98A}" type="pres">
      <dgm:prSet presAssocID="{CEFF6D90-44EB-473E-8572-3A26378A4C9C}" presName="level2hierChild" presStyleCnt="0"/>
      <dgm:spPr/>
    </dgm:pt>
    <dgm:pt modelId="{C57F8FE8-6D38-4C89-8BFA-FDC73521383C}" type="pres">
      <dgm:prSet presAssocID="{FC04C7D1-F154-4509-92FA-58FE3EF64DD8}" presName="conn2-1" presStyleLbl="parChTrans1D2" presStyleIdx="0" presStyleCnt="3"/>
      <dgm:spPr/>
      <dgm:t>
        <a:bodyPr/>
        <a:lstStyle/>
        <a:p>
          <a:endParaRPr lang="en-US"/>
        </a:p>
      </dgm:t>
    </dgm:pt>
    <dgm:pt modelId="{1B57F290-CCEA-4A80-A852-3DACBD681904}" type="pres">
      <dgm:prSet presAssocID="{FC04C7D1-F154-4509-92FA-58FE3EF64DD8}" presName="connTx" presStyleLbl="parChTrans1D2" presStyleIdx="0" presStyleCnt="3"/>
      <dgm:spPr/>
      <dgm:t>
        <a:bodyPr/>
        <a:lstStyle/>
        <a:p>
          <a:endParaRPr lang="en-US"/>
        </a:p>
      </dgm:t>
    </dgm:pt>
    <dgm:pt modelId="{74A65A0E-7147-4CA1-BCDA-19B880A8F6B3}" type="pres">
      <dgm:prSet presAssocID="{C7EEAE17-81DB-4A9D-A6B1-805628E48905}" presName="root2" presStyleCnt="0"/>
      <dgm:spPr/>
    </dgm:pt>
    <dgm:pt modelId="{1E0E38AE-803F-4EF6-A06B-4508F287818A}" type="pres">
      <dgm:prSet presAssocID="{C7EEAE17-81DB-4A9D-A6B1-805628E48905}" presName="LevelTwoTextNode" presStyleLbl="node2" presStyleIdx="0" presStyleCnt="3" custScaleX="174897" custScaleY="113657" custLinFactNeighborX="6566" custLinFactNeighborY="90678">
        <dgm:presLayoutVars>
          <dgm:chPref val="3"/>
        </dgm:presLayoutVars>
      </dgm:prSet>
      <dgm:spPr/>
      <dgm:t>
        <a:bodyPr/>
        <a:lstStyle/>
        <a:p>
          <a:endParaRPr lang="en-US"/>
        </a:p>
      </dgm:t>
    </dgm:pt>
    <dgm:pt modelId="{3FDCBB4D-DAF9-490A-99DB-4851F0388324}" type="pres">
      <dgm:prSet presAssocID="{C7EEAE17-81DB-4A9D-A6B1-805628E48905}" presName="level3hierChild" presStyleCnt="0"/>
      <dgm:spPr/>
    </dgm:pt>
    <dgm:pt modelId="{F6941D2A-05C9-4466-B772-FBC546020F45}" type="pres">
      <dgm:prSet presAssocID="{BB63F132-3EF1-4C3B-BE96-DCEC602730C5}" presName="conn2-1" presStyleLbl="parChTrans1D2" presStyleIdx="1" presStyleCnt="3"/>
      <dgm:spPr/>
      <dgm:t>
        <a:bodyPr/>
        <a:lstStyle/>
        <a:p>
          <a:endParaRPr lang="en-US"/>
        </a:p>
      </dgm:t>
    </dgm:pt>
    <dgm:pt modelId="{5271B7A9-F01C-470A-BA05-5E9BB9F3E11C}" type="pres">
      <dgm:prSet presAssocID="{BB63F132-3EF1-4C3B-BE96-DCEC602730C5}" presName="connTx" presStyleLbl="parChTrans1D2" presStyleIdx="1" presStyleCnt="3"/>
      <dgm:spPr/>
      <dgm:t>
        <a:bodyPr/>
        <a:lstStyle/>
        <a:p>
          <a:endParaRPr lang="en-US"/>
        </a:p>
      </dgm:t>
    </dgm:pt>
    <dgm:pt modelId="{1B658904-CADC-4F90-9781-5518DBEF363C}" type="pres">
      <dgm:prSet presAssocID="{89A4C226-EF13-45CD-B44F-8E062B1A5510}" presName="root2" presStyleCnt="0"/>
      <dgm:spPr/>
    </dgm:pt>
    <dgm:pt modelId="{A3289FF8-1EB4-470C-A03E-95E0F26B085C}" type="pres">
      <dgm:prSet presAssocID="{89A4C226-EF13-45CD-B44F-8E062B1A5510}" presName="LevelTwoTextNode" presStyleLbl="node2" presStyleIdx="1" presStyleCnt="3" custScaleX="173559" custScaleY="122133" custLinFactNeighborX="8978" custLinFactNeighborY="73974">
        <dgm:presLayoutVars>
          <dgm:chPref val="3"/>
        </dgm:presLayoutVars>
      </dgm:prSet>
      <dgm:spPr/>
      <dgm:t>
        <a:bodyPr/>
        <a:lstStyle/>
        <a:p>
          <a:endParaRPr lang="en-US"/>
        </a:p>
      </dgm:t>
    </dgm:pt>
    <dgm:pt modelId="{1A4BD6FF-9C9A-43E9-BCB9-D2616447D105}" type="pres">
      <dgm:prSet presAssocID="{89A4C226-EF13-45CD-B44F-8E062B1A5510}" presName="level3hierChild" presStyleCnt="0"/>
      <dgm:spPr/>
    </dgm:pt>
    <dgm:pt modelId="{BFC4ACF5-A8BD-453F-ABDF-8AD48BAF82C8}" type="pres">
      <dgm:prSet presAssocID="{D446EC0E-FB0F-46F4-A3E0-ADD5D107238A}" presName="conn2-1" presStyleLbl="parChTrans1D2" presStyleIdx="2" presStyleCnt="3"/>
      <dgm:spPr/>
      <dgm:t>
        <a:bodyPr/>
        <a:lstStyle/>
        <a:p>
          <a:endParaRPr lang="en-US"/>
        </a:p>
      </dgm:t>
    </dgm:pt>
    <dgm:pt modelId="{831118B6-44EA-4A03-946D-AA203B7C7375}" type="pres">
      <dgm:prSet presAssocID="{D446EC0E-FB0F-46F4-A3E0-ADD5D107238A}" presName="connTx" presStyleLbl="parChTrans1D2" presStyleIdx="2" presStyleCnt="3"/>
      <dgm:spPr/>
      <dgm:t>
        <a:bodyPr/>
        <a:lstStyle/>
        <a:p>
          <a:endParaRPr lang="en-US"/>
        </a:p>
      </dgm:t>
    </dgm:pt>
    <dgm:pt modelId="{187C7FF7-0E90-40AA-9806-AFD5D7BF915A}" type="pres">
      <dgm:prSet presAssocID="{50FB9553-DC50-4BAE-9F1D-CE5BFB1DC502}" presName="root2" presStyleCnt="0"/>
      <dgm:spPr/>
    </dgm:pt>
    <dgm:pt modelId="{B68BEF30-D930-4318-A644-891787FCCEC4}" type="pres">
      <dgm:prSet presAssocID="{50FB9553-DC50-4BAE-9F1D-CE5BFB1DC502}" presName="LevelTwoTextNode" presStyleLbl="node2" presStyleIdx="2" presStyleCnt="3" custScaleX="175544" custScaleY="134304" custLinFactNeighborX="8368" custLinFactNeighborY="56966">
        <dgm:presLayoutVars>
          <dgm:chPref val="3"/>
        </dgm:presLayoutVars>
      </dgm:prSet>
      <dgm:spPr/>
      <dgm:t>
        <a:bodyPr/>
        <a:lstStyle/>
        <a:p>
          <a:endParaRPr lang="en-US"/>
        </a:p>
      </dgm:t>
    </dgm:pt>
    <dgm:pt modelId="{55167791-8B80-4F9E-8EEB-A332D98B6296}" type="pres">
      <dgm:prSet presAssocID="{50FB9553-DC50-4BAE-9F1D-CE5BFB1DC502}" presName="level3hierChild" presStyleCnt="0"/>
      <dgm:spPr/>
    </dgm:pt>
  </dgm:ptLst>
  <dgm:cxnLst>
    <dgm:cxn modelId="{52069113-A9CE-4A9E-BF67-CD919C58F636}" srcId="{CEFF6D90-44EB-473E-8572-3A26378A4C9C}" destId="{89A4C226-EF13-45CD-B44F-8E062B1A5510}" srcOrd="1" destOrd="0" parTransId="{BB63F132-3EF1-4C3B-BE96-DCEC602730C5}" sibTransId="{B2367DF0-EF87-4E85-A5B1-B2018D68C30A}"/>
    <dgm:cxn modelId="{6A459BA0-52A4-40D5-A6A8-5EFD1E5C4924}" type="presOf" srcId="{50FB9553-DC50-4BAE-9F1D-CE5BFB1DC502}" destId="{B68BEF30-D930-4318-A644-891787FCCEC4}" srcOrd="0" destOrd="0" presId="urn:microsoft.com/office/officeart/2008/layout/HorizontalMultiLevelHierarchy"/>
    <dgm:cxn modelId="{EB3E3848-41B1-4880-B8A1-FA7C17535A86}" type="presOf" srcId="{BB63F132-3EF1-4C3B-BE96-DCEC602730C5}" destId="{F6941D2A-05C9-4466-B772-FBC546020F45}" srcOrd="0" destOrd="0" presId="urn:microsoft.com/office/officeart/2008/layout/HorizontalMultiLevelHierarchy"/>
    <dgm:cxn modelId="{7957AA84-86FA-4858-8D12-A6301254442D}" type="presOf" srcId="{D446EC0E-FB0F-46F4-A3E0-ADD5D107238A}" destId="{BFC4ACF5-A8BD-453F-ABDF-8AD48BAF82C8}" srcOrd="0" destOrd="0" presId="urn:microsoft.com/office/officeart/2008/layout/HorizontalMultiLevelHierarchy"/>
    <dgm:cxn modelId="{F96B63EE-DFA5-4A93-B3B1-7122CA337B07}" type="presOf" srcId="{D446EC0E-FB0F-46F4-A3E0-ADD5D107238A}" destId="{831118B6-44EA-4A03-946D-AA203B7C7375}" srcOrd="1" destOrd="0" presId="urn:microsoft.com/office/officeart/2008/layout/HorizontalMultiLevelHierarchy"/>
    <dgm:cxn modelId="{E620D8C8-BDD3-4461-A9F2-F9DC29BCAF71}" type="presOf" srcId="{89A4C226-EF13-45CD-B44F-8E062B1A5510}" destId="{A3289FF8-1EB4-470C-A03E-95E0F26B085C}" srcOrd="0" destOrd="0" presId="urn:microsoft.com/office/officeart/2008/layout/HorizontalMultiLevelHierarchy"/>
    <dgm:cxn modelId="{80D3832C-B748-43AB-BCCE-21A42D11F343}" srcId="{CEFF6D90-44EB-473E-8572-3A26378A4C9C}" destId="{50FB9553-DC50-4BAE-9F1D-CE5BFB1DC502}" srcOrd="2" destOrd="0" parTransId="{D446EC0E-FB0F-46F4-A3E0-ADD5D107238A}" sibTransId="{60C91BD9-5563-4F23-9C77-4BE762953EF0}"/>
    <dgm:cxn modelId="{AC486FDD-777E-404A-8EA9-74CA5B545E79}" srcId="{CEFF6D90-44EB-473E-8572-3A26378A4C9C}" destId="{C7EEAE17-81DB-4A9D-A6B1-805628E48905}" srcOrd="0" destOrd="0" parTransId="{FC04C7D1-F154-4509-92FA-58FE3EF64DD8}" sibTransId="{7D709EC9-9E9D-4A20-97B8-5C74850E7836}"/>
    <dgm:cxn modelId="{3E74162D-DC3E-4E4B-B533-AE02E5789590}" type="presOf" srcId="{BB63F132-3EF1-4C3B-BE96-DCEC602730C5}" destId="{5271B7A9-F01C-470A-BA05-5E9BB9F3E11C}" srcOrd="1" destOrd="0" presId="urn:microsoft.com/office/officeart/2008/layout/HorizontalMultiLevelHierarchy"/>
    <dgm:cxn modelId="{D61B7E0E-14A5-4784-9099-17DD05639EC0}" type="presOf" srcId="{E8C80852-3A06-409B-A09E-16A20AEDE116}" destId="{3B8CCEBE-70B4-4B5C-887D-3FAF12A53695}" srcOrd="0" destOrd="0" presId="urn:microsoft.com/office/officeart/2008/layout/HorizontalMultiLevelHierarchy"/>
    <dgm:cxn modelId="{C523334F-6DAB-4165-918B-7AB3BBBB5CD1}" type="presOf" srcId="{FC04C7D1-F154-4509-92FA-58FE3EF64DD8}" destId="{1B57F290-CCEA-4A80-A852-3DACBD681904}" srcOrd="1" destOrd="0" presId="urn:microsoft.com/office/officeart/2008/layout/HorizontalMultiLevelHierarchy"/>
    <dgm:cxn modelId="{888852B5-EA14-47C3-ACC8-F93DF916DC8E}" type="presOf" srcId="{FC04C7D1-F154-4509-92FA-58FE3EF64DD8}" destId="{C57F8FE8-6D38-4C89-8BFA-FDC73521383C}" srcOrd="0" destOrd="0" presId="urn:microsoft.com/office/officeart/2008/layout/HorizontalMultiLevelHierarchy"/>
    <dgm:cxn modelId="{68AB0E0C-905A-4B46-9435-3F3885868814}" srcId="{E8C80852-3A06-409B-A09E-16A20AEDE116}" destId="{CEFF6D90-44EB-473E-8572-3A26378A4C9C}" srcOrd="0" destOrd="0" parTransId="{5CF4FDE9-0F7D-474D-A0DC-D685035F5A03}" sibTransId="{26CBDBC1-B65C-4BB9-A2CA-909260D006C1}"/>
    <dgm:cxn modelId="{F426FF75-BE07-4502-B463-A1B33E1EE4FA}" type="presOf" srcId="{CEFF6D90-44EB-473E-8572-3A26378A4C9C}" destId="{C2FFD53F-EDE1-4F15-8050-1F7A6D023CDA}" srcOrd="0" destOrd="0" presId="urn:microsoft.com/office/officeart/2008/layout/HorizontalMultiLevelHierarchy"/>
    <dgm:cxn modelId="{74F39CBB-597B-4024-B49E-C04F0CC5C510}" type="presOf" srcId="{C7EEAE17-81DB-4A9D-A6B1-805628E48905}" destId="{1E0E38AE-803F-4EF6-A06B-4508F287818A}" srcOrd="0" destOrd="0" presId="urn:microsoft.com/office/officeart/2008/layout/HorizontalMultiLevelHierarchy"/>
    <dgm:cxn modelId="{BE13B8B6-E32C-4E0F-A4EA-37D4756C4E0A}" type="presParOf" srcId="{3B8CCEBE-70B4-4B5C-887D-3FAF12A53695}" destId="{E4E12460-621B-43B7-9217-673B4A28F6C4}" srcOrd="0" destOrd="0" presId="urn:microsoft.com/office/officeart/2008/layout/HorizontalMultiLevelHierarchy"/>
    <dgm:cxn modelId="{9A4952AE-30F7-4E8D-BA81-F8A8B5276A49}" type="presParOf" srcId="{E4E12460-621B-43B7-9217-673B4A28F6C4}" destId="{C2FFD53F-EDE1-4F15-8050-1F7A6D023CDA}" srcOrd="0" destOrd="0" presId="urn:microsoft.com/office/officeart/2008/layout/HorizontalMultiLevelHierarchy"/>
    <dgm:cxn modelId="{A7C03065-8207-4738-924A-D4C0732BD662}" type="presParOf" srcId="{E4E12460-621B-43B7-9217-673B4A28F6C4}" destId="{B1724CF6-C339-4F81-8220-1AA8E0B9C98A}" srcOrd="1" destOrd="0" presId="urn:microsoft.com/office/officeart/2008/layout/HorizontalMultiLevelHierarchy"/>
    <dgm:cxn modelId="{C06F0122-5BF2-449A-B0BB-05A96EB46189}" type="presParOf" srcId="{B1724CF6-C339-4F81-8220-1AA8E0B9C98A}" destId="{C57F8FE8-6D38-4C89-8BFA-FDC73521383C}" srcOrd="0" destOrd="0" presId="urn:microsoft.com/office/officeart/2008/layout/HorizontalMultiLevelHierarchy"/>
    <dgm:cxn modelId="{5240FD60-0A8D-4608-84AA-58EFE9A05E6E}" type="presParOf" srcId="{C57F8FE8-6D38-4C89-8BFA-FDC73521383C}" destId="{1B57F290-CCEA-4A80-A852-3DACBD681904}" srcOrd="0" destOrd="0" presId="urn:microsoft.com/office/officeart/2008/layout/HorizontalMultiLevelHierarchy"/>
    <dgm:cxn modelId="{CBCFDEE9-3F6F-4F7A-9A46-6ACA7A6DCE35}" type="presParOf" srcId="{B1724CF6-C339-4F81-8220-1AA8E0B9C98A}" destId="{74A65A0E-7147-4CA1-BCDA-19B880A8F6B3}" srcOrd="1" destOrd="0" presId="urn:microsoft.com/office/officeart/2008/layout/HorizontalMultiLevelHierarchy"/>
    <dgm:cxn modelId="{D2037AD8-BE65-4D79-99D0-D2933BC775D1}" type="presParOf" srcId="{74A65A0E-7147-4CA1-BCDA-19B880A8F6B3}" destId="{1E0E38AE-803F-4EF6-A06B-4508F287818A}" srcOrd="0" destOrd="0" presId="urn:microsoft.com/office/officeart/2008/layout/HorizontalMultiLevelHierarchy"/>
    <dgm:cxn modelId="{58B875F9-9886-4055-9FB4-F3102C8139FC}" type="presParOf" srcId="{74A65A0E-7147-4CA1-BCDA-19B880A8F6B3}" destId="{3FDCBB4D-DAF9-490A-99DB-4851F0388324}" srcOrd="1" destOrd="0" presId="urn:microsoft.com/office/officeart/2008/layout/HorizontalMultiLevelHierarchy"/>
    <dgm:cxn modelId="{856397BD-7D15-4091-B46F-A7D79A1F0BDD}" type="presParOf" srcId="{B1724CF6-C339-4F81-8220-1AA8E0B9C98A}" destId="{F6941D2A-05C9-4466-B772-FBC546020F45}" srcOrd="2" destOrd="0" presId="urn:microsoft.com/office/officeart/2008/layout/HorizontalMultiLevelHierarchy"/>
    <dgm:cxn modelId="{968496AC-123F-41CF-9B6D-8AA978B53DDF}" type="presParOf" srcId="{F6941D2A-05C9-4466-B772-FBC546020F45}" destId="{5271B7A9-F01C-470A-BA05-5E9BB9F3E11C}" srcOrd="0" destOrd="0" presId="urn:microsoft.com/office/officeart/2008/layout/HorizontalMultiLevelHierarchy"/>
    <dgm:cxn modelId="{542AD585-447E-43FB-9877-0E53E1177E2B}" type="presParOf" srcId="{B1724CF6-C339-4F81-8220-1AA8E0B9C98A}" destId="{1B658904-CADC-4F90-9781-5518DBEF363C}" srcOrd="3" destOrd="0" presId="urn:microsoft.com/office/officeart/2008/layout/HorizontalMultiLevelHierarchy"/>
    <dgm:cxn modelId="{D91DCCC2-E9A8-4580-A32B-8C0AEEA58CD5}" type="presParOf" srcId="{1B658904-CADC-4F90-9781-5518DBEF363C}" destId="{A3289FF8-1EB4-470C-A03E-95E0F26B085C}" srcOrd="0" destOrd="0" presId="urn:microsoft.com/office/officeart/2008/layout/HorizontalMultiLevelHierarchy"/>
    <dgm:cxn modelId="{9D7FD3AF-DF34-47C6-8661-05D9FD60B78D}" type="presParOf" srcId="{1B658904-CADC-4F90-9781-5518DBEF363C}" destId="{1A4BD6FF-9C9A-43E9-BCB9-D2616447D105}" srcOrd="1" destOrd="0" presId="urn:microsoft.com/office/officeart/2008/layout/HorizontalMultiLevelHierarchy"/>
    <dgm:cxn modelId="{8A89FE44-2598-4699-B402-11F371B0EB89}" type="presParOf" srcId="{B1724CF6-C339-4F81-8220-1AA8E0B9C98A}" destId="{BFC4ACF5-A8BD-453F-ABDF-8AD48BAF82C8}" srcOrd="4" destOrd="0" presId="urn:microsoft.com/office/officeart/2008/layout/HorizontalMultiLevelHierarchy"/>
    <dgm:cxn modelId="{1470258E-4213-4E4E-AF41-BF934FE31E8E}" type="presParOf" srcId="{BFC4ACF5-A8BD-453F-ABDF-8AD48BAF82C8}" destId="{831118B6-44EA-4A03-946D-AA203B7C7375}" srcOrd="0" destOrd="0" presId="urn:microsoft.com/office/officeart/2008/layout/HorizontalMultiLevelHierarchy"/>
    <dgm:cxn modelId="{DB2D0FE9-60CC-481B-8202-E5585DF81CEF}" type="presParOf" srcId="{B1724CF6-C339-4F81-8220-1AA8E0B9C98A}" destId="{187C7FF7-0E90-40AA-9806-AFD5D7BF915A}" srcOrd="5" destOrd="0" presId="urn:microsoft.com/office/officeart/2008/layout/HorizontalMultiLevelHierarchy"/>
    <dgm:cxn modelId="{D51F519B-E4C6-41A6-A601-3DCDFB5BAC38}" type="presParOf" srcId="{187C7FF7-0E90-40AA-9806-AFD5D7BF915A}" destId="{B68BEF30-D930-4318-A644-891787FCCEC4}" srcOrd="0" destOrd="0" presId="urn:microsoft.com/office/officeart/2008/layout/HorizontalMultiLevelHierarchy"/>
    <dgm:cxn modelId="{93679714-D375-4E87-BB15-146D8480A948}" type="presParOf" srcId="{187C7FF7-0E90-40AA-9806-AFD5D7BF915A}" destId="{55167791-8B80-4F9E-8EEB-A332D98B6296}"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66A0C07-C526-4134-945C-00CCA4ED0D77}"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endParaRPr lang="en-US"/>
        </a:p>
      </dgm:t>
    </dgm:pt>
    <dgm:pt modelId="{906AC4CC-25B2-488F-A4E2-0E8E32D8E9E1}">
      <dgm:prSet phldrT="[Text]" phldr="1" custT="1"/>
      <dgm:spPr/>
      <dgm:t>
        <a:bodyPr/>
        <a:lstStyle/>
        <a:p>
          <a:endParaRPr lang="en-US" sz="2800" dirty="0"/>
        </a:p>
      </dgm:t>
    </dgm:pt>
    <dgm:pt modelId="{191FA961-6F92-4048-B6CA-317335B89F28}" type="parTrans" cxnId="{0F98E04C-9A0F-47D4-AD7D-E4124D952E7C}">
      <dgm:prSet/>
      <dgm:spPr/>
      <dgm:t>
        <a:bodyPr/>
        <a:lstStyle/>
        <a:p>
          <a:endParaRPr lang="en-US"/>
        </a:p>
      </dgm:t>
    </dgm:pt>
    <dgm:pt modelId="{1856C297-2714-4353-8D78-BDEE71EC9AAC}" type="sibTrans" cxnId="{0F98E04C-9A0F-47D4-AD7D-E4124D952E7C}">
      <dgm:prSet/>
      <dgm:spPr/>
      <dgm:t>
        <a:bodyPr/>
        <a:lstStyle/>
        <a:p>
          <a:endParaRPr lang="en-US"/>
        </a:p>
      </dgm:t>
    </dgm:pt>
    <dgm:pt modelId="{9CB2226E-057B-420B-8559-FCA544FF0177}">
      <dgm:prSet phldrT="[Text]" phldr="1" custT="1"/>
      <dgm:spPr/>
      <dgm:t>
        <a:bodyPr/>
        <a:lstStyle/>
        <a:p>
          <a:endParaRPr lang="en-US" sz="2800" dirty="0"/>
        </a:p>
      </dgm:t>
    </dgm:pt>
    <dgm:pt modelId="{D8430277-2BB0-45B7-BCB0-79E837C9A535}" type="parTrans" cxnId="{A64B159C-3698-4105-AE49-B3C79098B0C7}">
      <dgm:prSet/>
      <dgm:spPr/>
      <dgm:t>
        <a:bodyPr/>
        <a:lstStyle/>
        <a:p>
          <a:endParaRPr lang="en-US"/>
        </a:p>
      </dgm:t>
    </dgm:pt>
    <dgm:pt modelId="{D04CAE72-2B97-444D-A5DD-AF7A861930A3}" type="sibTrans" cxnId="{A64B159C-3698-4105-AE49-B3C79098B0C7}">
      <dgm:prSet/>
      <dgm:spPr/>
      <dgm:t>
        <a:bodyPr/>
        <a:lstStyle/>
        <a:p>
          <a:endParaRPr lang="en-US"/>
        </a:p>
      </dgm:t>
    </dgm:pt>
    <dgm:pt modelId="{C5A7EC3F-0612-4F57-9A18-65576A13973A}">
      <dgm:prSet phldrT="[Text]" custT="1"/>
      <dgm:spPr/>
      <dgm:t>
        <a:bodyPr/>
        <a:lstStyle/>
        <a:p>
          <a:r>
            <a:rPr lang="en-US" sz="2800" dirty="0" err="1">
              <a:latin typeface="Times New Roman" pitchFamily="18" charset="0"/>
              <a:cs typeface="Times New Roman" pitchFamily="18" charset="0"/>
            </a:rPr>
            <a:t>Giải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quyết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ruộng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lương</a:t>
          </a:r>
          <a:r>
            <a:rPr lang="en-US" sz="2800" dirty="0">
              <a:latin typeface="Times New Roman" pitchFamily="18" charset="0"/>
              <a:cs typeface="Times New Roman" pitchFamily="18" charset="0"/>
            </a:rPr>
            <a:t>.</a:t>
          </a:r>
          <a:br>
            <a:rPr lang="en-US" sz="2800" dirty="0">
              <a:latin typeface="Times New Roman" pitchFamily="18" charset="0"/>
              <a:cs typeface="Times New Roman" pitchFamily="18" charset="0"/>
            </a:rPr>
          </a:br>
          <a:endParaRPr lang="en-US" sz="2800" dirty="0">
            <a:latin typeface="Times New Roman" pitchFamily="18" charset="0"/>
            <a:cs typeface="Times New Roman" pitchFamily="18" charset="0"/>
          </a:endParaRPr>
        </a:p>
      </dgm:t>
    </dgm:pt>
    <dgm:pt modelId="{8AE6A541-93D7-485B-92D0-305EEF6D3311}" type="parTrans" cxnId="{1781FFFC-7E54-47FB-B099-22E0451AE202}">
      <dgm:prSet/>
      <dgm:spPr/>
      <dgm:t>
        <a:bodyPr/>
        <a:lstStyle/>
        <a:p>
          <a:endParaRPr lang="en-US"/>
        </a:p>
      </dgm:t>
    </dgm:pt>
    <dgm:pt modelId="{CCE77554-7313-4B85-8B86-B1D0D86BE084}" type="sibTrans" cxnId="{1781FFFC-7E54-47FB-B099-22E0451AE202}">
      <dgm:prSet/>
      <dgm:spPr/>
      <dgm:t>
        <a:bodyPr/>
        <a:lstStyle/>
        <a:p>
          <a:endParaRPr lang="en-US"/>
        </a:p>
      </dgm:t>
    </dgm:pt>
    <dgm:pt modelId="{F301EDDA-2C0B-45FC-83F0-6201EEF1990D}">
      <dgm:prSet phldrT="[Text]" phldr="1" custT="1"/>
      <dgm:spPr/>
      <dgm:t>
        <a:bodyPr/>
        <a:lstStyle/>
        <a:p>
          <a:endParaRPr lang="en-US" sz="2800" dirty="0"/>
        </a:p>
      </dgm:t>
    </dgm:pt>
    <dgm:pt modelId="{FA030BB0-32FC-4B2A-93A4-F66906BAC797}" type="parTrans" cxnId="{18833D90-71D0-46BD-86C9-9DFC75C5CA96}">
      <dgm:prSet/>
      <dgm:spPr/>
      <dgm:t>
        <a:bodyPr/>
        <a:lstStyle/>
        <a:p>
          <a:endParaRPr lang="en-US"/>
        </a:p>
      </dgm:t>
    </dgm:pt>
    <dgm:pt modelId="{DAA05A6C-4897-46B3-A033-E83B45D427BF}" type="sibTrans" cxnId="{18833D90-71D0-46BD-86C9-9DFC75C5CA96}">
      <dgm:prSet/>
      <dgm:spPr/>
      <dgm:t>
        <a:bodyPr/>
        <a:lstStyle/>
        <a:p>
          <a:endParaRPr lang="en-US"/>
        </a:p>
      </dgm:t>
    </dgm:pt>
    <dgm:pt modelId="{EC82F6C6-5EDA-4068-ACDE-07B3064985E3}">
      <dgm:prSet phldrT="[Text]" custT="1"/>
      <dgm:spPr/>
      <dgm:t>
        <a:bodyPr/>
        <a:lstStyle/>
        <a:p>
          <a:r>
            <a:rPr lang="en-US" sz="2800" dirty="0">
              <a:latin typeface="Times New Roman" pitchFamily="18" charset="0"/>
              <a:cs typeface="Times New Roman" pitchFamily="18" charset="0"/>
            </a:rPr>
            <a:t>27/7/1794, </a:t>
          </a:r>
          <a:r>
            <a:rPr lang="en-US" sz="2800" dirty="0" err="1">
              <a:latin typeface="Times New Roman" pitchFamily="18" charset="0"/>
              <a:cs typeface="Times New Roman" pitchFamily="18" charset="0"/>
            </a:rPr>
            <a:t>Rô</a:t>
          </a:r>
          <a:r>
            <a:rPr lang="en-US" sz="2800" dirty="0">
              <a:latin typeface="Times New Roman" pitchFamily="18" charset="0"/>
              <a:cs typeface="Times New Roman" pitchFamily="18" charset="0"/>
            </a:rPr>
            <a:t>-be-</a:t>
          </a:r>
          <a:r>
            <a:rPr lang="en-US" sz="2800" dirty="0" err="1">
              <a:latin typeface="Times New Roman" pitchFamily="18" charset="0"/>
              <a:cs typeface="Times New Roman" pitchFamily="18" charset="0"/>
            </a:rPr>
            <a:t>spie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bắt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tử</a:t>
          </a:r>
          <a:endParaRPr lang="en-US" sz="2800" dirty="0">
            <a:latin typeface="Times New Roman" pitchFamily="18" charset="0"/>
            <a:cs typeface="Times New Roman" pitchFamily="18" charset="0"/>
          </a:endParaRPr>
        </a:p>
      </dgm:t>
    </dgm:pt>
    <dgm:pt modelId="{93043042-D476-48C2-BC53-2F39857E5C37}" type="parTrans" cxnId="{7386DBAE-1EBD-4FCD-B5F6-723FD201C2F3}">
      <dgm:prSet/>
      <dgm:spPr/>
      <dgm:t>
        <a:bodyPr/>
        <a:lstStyle/>
        <a:p>
          <a:endParaRPr lang="en-US"/>
        </a:p>
      </dgm:t>
    </dgm:pt>
    <dgm:pt modelId="{289C84A6-C8CC-4DC4-A33E-6B06739E4C19}" type="sibTrans" cxnId="{7386DBAE-1EBD-4FCD-B5F6-723FD201C2F3}">
      <dgm:prSet/>
      <dgm:spPr/>
      <dgm:t>
        <a:bodyPr/>
        <a:lstStyle/>
        <a:p>
          <a:endParaRPr lang="en-US"/>
        </a:p>
      </dgm:t>
    </dgm:pt>
    <dgm:pt modelId="{86AA55C6-DFDD-414A-94E4-5851E3BEA584}">
      <dgm:prSet phldrT="[Text]" custT="1"/>
      <dgm:spPr/>
      <dgm:t>
        <a:bodyPr/>
        <a:lstStyle/>
        <a:p>
          <a:endParaRPr lang="en-US" sz="2800" dirty="0"/>
        </a:p>
      </dgm:t>
    </dgm:pt>
    <dgm:pt modelId="{EEB363EF-A649-4969-A661-7A01545756FD}" type="parTrans" cxnId="{B8F16AE3-9E64-4163-93D2-6EF004956441}">
      <dgm:prSet/>
      <dgm:spPr/>
      <dgm:t>
        <a:bodyPr/>
        <a:lstStyle/>
        <a:p>
          <a:endParaRPr lang="en-US"/>
        </a:p>
      </dgm:t>
    </dgm:pt>
    <dgm:pt modelId="{50D23EC3-54BC-409C-9E22-EF1E8C61CDA2}" type="sibTrans" cxnId="{B8F16AE3-9E64-4163-93D2-6EF004956441}">
      <dgm:prSet/>
      <dgm:spPr/>
      <dgm:t>
        <a:bodyPr/>
        <a:lstStyle/>
        <a:p>
          <a:endParaRPr lang="en-US"/>
        </a:p>
      </dgm:t>
    </dgm:pt>
    <dgm:pt modelId="{2F2953DC-E6CF-4669-95CF-0EF171EB4A9C}">
      <dgm:prSet phldrT="[Text]" custT="1"/>
      <dgm:spPr/>
      <dgm:t>
        <a:bodyPr/>
        <a:lstStyle/>
        <a:p>
          <a:endParaRPr lang="en-US" sz="2800" dirty="0"/>
        </a:p>
      </dgm:t>
    </dgm:pt>
    <dgm:pt modelId="{19E212C2-1314-4113-B51F-87CA9F1213B9}" type="parTrans" cxnId="{0AF77ECD-C732-4B4E-8705-8272525F3545}">
      <dgm:prSet/>
      <dgm:spPr/>
      <dgm:t>
        <a:bodyPr/>
        <a:lstStyle/>
        <a:p>
          <a:endParaRPr lang="en-US"/>
        </a:p>
      </dgm:t>
    </dgm:pt>
    <dgm:pt modelId="{BA1895E0-370B-4F86-9B02-F0033D325F02}" type="sibTrans" cxnId="{0AF77ECD-C732-4B4E-8705-8272525F3545}">
      <dgm:prSet/>
      <dgm:spPr/>
      <dgm:t>
        <a:bodyPr/>
        <a:lstStyle/>
        <a:p>
          <a:endParaRPr lang="en-US"/>
        </a:p>
      </dgm:t>
    </dgm:pt>
    <dgm:pt modelId="{ADC6B665-B5EA-497D-8FA2-0919C2471A17}">
      <dgm:prSet custT="1"/>
      <dgm:spPr/>
      <dgm:t>
        <a:bodyPr/>
        <a:lstStyle/>
        <a:p>
          <a:r>
            <a:rPr lang="en-US" sz="2800" dirty="0">
              <a:latin typeface="Times New Roman" pitchFamily="18" charset="0"/>
              <a:cs typeface="Times New Roman" pitchFamily="18" charset="0"/>
            </a:rPr>
            <a:t>Ban </a:t>
          </a:r>
          <a:r>
            <a:rPr lang="en-US" sz="2800" dirty="0" err="1">
              <a:latin typeface="Times New Roman" pitchFamily="18" charset="0"/>
              <a:cs typeface="Times New Roman" pitchFamily="18" charset="0"/>
            </a:rPr>
            <a: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lệnh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tổng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xoá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bỏ</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nghĩa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kiến</a:t>
          </a:r>
          <a:r>
            <a:rPr lang="en-US" sz="2800" dirty="0">
              <a:latin typeface="Times New Roman" pitchFamily="18" charset="0"/>
              <a:cs typeface="Times New Roman" pitchFamily="18" charset="0"/>
            </a:rPr>
            <a:t>…</a:t>
          </a:r>
        </a:p>
      </dgm:t>
    </dgm:pt>
    <dgm:pt modelId="{A6C1360E-D453-4FC3-9D97-34FDC706B15F}" type="parTrans" cxnId="{B1497E88-5F87-499F-ADFD-1E44F9F0CF5C}">
      <dgm:prSet/>
      <dgm:spPr/>
      <dgm:t>
        <a:bodyPr/>
        <a:lstStyle/>
        <a:p>
          <a:endParaRPr lang="en-US"/>
        </a:p>
      </dgm:t>
    </dgm:pt>
    <dgm:pt modelId="{36055551-A174-4132-AAD5-39F78ECF78D6}" type="sibTrans" cxnId="{B1497E88-5F87-499F-ADFD-1E44F9F0CF5C}">
      <dgm:prSet/>
      <dgm:spPr/>
      <dgm:t>
        <a:bodyPr/>
        <a:lstStyle/>
        <a:p>
          <a:endParaRPr lang="en-US"/>
        </a:p>
      </dgm:t>
    </dgm:pt>
    <dgm:pt modelId="{0B4754E3-6C36-4F49-9CAD-DF3BAF726EE2}">
      <dgm:prSet phldrT="[Text]" custT="1"/>
      <dgm:spPr/>
      <dgm:t>
        <a:bodyPr/>
        <a:lstStyle/>
        <a:p>
          <a:endParaRPr lang="en-US" sz="2800" dirty="0"/>
        </a:p>
      </dgm:t>
    </dgm:pt>
    <dgm:pt modelId="{A0D2811A-8FDB-4638-9C67-4FA19CD03552}" type="parTrans" cxnId="{22EFB2FB-BF43-4BC7-A008-8322C51BDE2B}">
      <dgm:prSet/>
      <dgm:spPr/>
      <dgm:t>
        <a:bodyPr/>
        <a:lstStyle/>
        <a:p>
          <a:endParaRPr lang="en-US"/>
        </a:p>
      </dgm:t>
    </dgm:pt>
    <dgm:pt modelId="{8AA2E9D7-9598-4115-94CE-A7A9D1F0F0BC}" type="sibTrans" cxnId="{22EFB2FB-BF43-4BC7-A008-8322C51BDE2B}">
      <dgm:prSet/>
      <dgm:spPr/>
      <dgm:t>
        <a:bodyPr/>
        <a:lstStyle/>
        <a:p>
          <a:endParaRPr lang="en-US"/>
        </a:p>
      </dgm:t>
    </dgm:pt>
    <dgm:pt modelId="{6FFB8A1C-9A45-4453-9180-82CACC368088}">
      <dgm:prSet custT="1"/>
      <dgm:spPr/>
      <dgm:t>
        <a:bodyPr/>
        <a:lstStyle/>
        <a:p>
          <a:r>
            <a:rPr lang="en-US" sz="2800" dirty="0" err="1">
              <a:latin typeface="Times New Roman" pitchFamily="18" charset="0"/>
              <a:cs typeface="Times New Roman" pitchFamily="18" charset="0"/>
            </a:rPr>
            <a:t>Cách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đỉnh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cao</a:t>
          </a:r>
          <a:r>
            <a:rPr lang="en-US" sz="2800" dirty="0">
              <a:latin typeface="Times New Roman" pitchFamily="18" charset="0"/>
              <a:cs typeface="Times New Roman" pitchFamily="18" charset="0"/>
            </a:rPr>
            <a:t>.</a:t>
          </a:r>
          <a:endParaRPr lang="en-US" sz="2800" dirty="0"/>
        </a:p>
      </dgm:t>
    </dgm:pt>
    <dgm:pt modelId="{71516DBC-0DF5-4E6B-A099-D328173126AB}" type="parTrans" cxnId="{24229259-8E86-4A48-A620-3FFA13B0AF82}">
      <dgm:prSet/>
      <dgm:spPr/>
      <dgm:t>
        <a:bodyPr/>
        <a:lstStyle/>
        <a:p>
          <a:endParaRPr lang="en-US"/>
        </a:p>
      </dgm:t>
    </dgm:pt>
    <dgm:pt modelId="{894ECFE4-5EA8-4EBA-B59D-550D062CD311}" type="sibTrans" cxnId="{24229259-8E86-4A48-A620-3FFA13B0AF82}">
      <dgm:prSet/>
      <dgm:spPr/>
      <dgm:t>
        <a:bodyPr/>
        <a:lstStyle/>
        <a:p>
          <a:endParaRPr lang="en-US"/>
        </a:p>
      </dgm:t>
    </dgm:pt>
    <dgm:pt modelId="{EBE6920B-8E72-46D4-9C4A-03FF0DB469A5}">
      <dgm:prSet phldrT="[Text]" custT="1"/>
      <dgm:spPr/>
      <dgm:t>
        <a:bodyPr/>
        <a:lstStyle/>
        <a:p>
          <a:r>
            <a:rPr lang="en-US" sz="2800" dirty="0">
              <a:latin typeface="Times New Roman" pitchFamily="18" charset="0"/>
              <a:cs typeface="Times New Roman" pitchFamily="18" charset="0"/>
            </a:rPr>
            <a:t>1793 </a:t>
          </a:r>
          <a:r>
            <a:rPr lang="en-US" sz="2800" dirty="0" err="1">
              <a:latin typeface="Times New Roman" pitchFamily="18" charset="0"/>
              <a:cs typeface="Times New Roman" pitchFamily="18" charset="0"/>
            </a:rPr>
            <a:t>phái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Giacôbanh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nắm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quyền</a:t>
          </a:r>
          <a:r>
            <a:rPr lang="en-US" sz="2800" dirty="0">
              <a:latin typeface="Times New Roman" pitchFamily="18" charset="0"/>
              <a:cs typeface="Times New Roman" pitchFamily="18" charset="0"/>
            </a:rPr>
            <a:t>  </a:t>
          </a:r>
        </a:p>
      </dgm:t>
    </dgm:pt>
    <dgm:pt modelId="{CC15B682-8E72-436C-AFDD-C06F2D7C25F9}" type="sibTrans" cxnId="{26172608-5C98-40C3-9DED-7D201CD84A5E}">
      <dgm:prSet/>
      <dgm:spPr/>
      <dgm:t>
        <a:bodyPr/>
        <a:lstStyle/>
        <a:p>
          <a:endParaRPr lang="en-US"/>
        </a:p>
      </dgm:t>
    </dgm:pt>
    <dgm:pt modelId="{B2FF4C33-ADF5-4CB9-B475-CC93F830B11D}" type="parTrans" cxnId="{26172608-5C98-40C3-9DED-7D201CD84A5E}">
      <dgm:prSet/>
      <dgm:spPr/>
      <dgm:t>
        <a:bodyPr/>
        <a:lstStyle/>
        <a:p>
          <a:endParaRPr lang="en-US"/>
        </a:p>
      </dgm:t>
    </dgm:pt>
    <dgm:pt modelId="{D8982FB1-FD66-486E-A53A-F07A5BF52987}">
      <dgm:prSet custT="1"/>
      <dgm:spPr/>
      <dgm:t>
        <a:bodyPr/>
        <a:lstStyle/>
        <a:p>
          <a:r>
            <a:rPr lang="en-US" sz="2800" dirty="0" err="1">
              <a:latin typeface="Times New Roman" pitchFamily="18" charset="0"/>
              <a:cs typeface="Times New Roman" pitchFamily="18" charset="0"/>
            </a:rPr>
            <a:t>Thông</a:t>
          </a:r>
          <a:r>
            <a:rPr lang="en-US" sz="2800" dirty="0">
              <a:latin typeface="Times New Roman" pitchFamily="18" charset="0"/>
              <a:cs typeface="Times New Roman" pitchFamily="18" charset="0"/>
            </a:rPr>
            <a:t> qua </a:t>
          </a:r>
          <a:r>
            <a:rPr lang="en-US" sz="2800" dirty="0" err="1">
              <a:latin typeface="Times New Roman" pitchFamily="18" charset="0"/>
              <a:cs typeface="Times New Roman" pitchFamily="18" charset="0"/>
            </a:rPr>
            <a:t>hiến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xoá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đầu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tích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trữ</a:t>
          </a:r>
          <a:r>
            <a:rPr lang="en-US" sz="2800" dirty="0">
              <a:latin typeface="Times New Roman" pitchFamily="18" charset="0"/>
              <a:cs typeface="Times New Roman" pitchFamily="18" charset="0"/>
            </a:rPr>
            <a:t>.</a:t>
          </a:r>
          <a:br>
            <a:rPr lang="en-US" sz="2800" dirty="0">
              <a:latin typeface="Times New Roman" pitchFamily="18" charset="0"/>
              <a:cs typeface="Times New Roman" pitchFamily="18" charset="0"/>
            </a:rPr>
          </a:br>
          <a:endParaRPr lang="en-US" sz="2800" dirty="0">
            <a:latin typeface="Times New Roman" pitchFamily="18" charset="0"/>
            <a:cs typeface="Times New Roman" pitchFamily="18" charset="0"/>
          </a:endParaRPr>
        </a:p>
      </dgm:t>
    </dgm:pt>
    <dgm:pt modelId="{A50EF580-A1E6-4B19-8914-35FEE089D161}" type="sibTrans" cxnId="{E8462197-C18D-444E-AF7C-2F9EE09E8633}">
      <dgm:prSet/>
      <dgm:spPr/>
      <dgm:t>
        <a:bodyPr/>
        <a:lstStyle/>
        <a:p>
          <a:endParaRPr lang="en-US"/>
        </a:p>
      </dgm:t>
    </dgm:pt>
    <dgm:pt modelId="{58BB9FDB-4B36-420A-B57E-04AB16D9FE00}" type="parTrans" cxnId="{E8462197-C18D-444E-AF7C-2F9EE09E8633}">
      <dgm:prSet/>
      <dgm:spPr/>
      <dgm:t>
        <a:bodyPr/>
        <a:lstStyle/>
        <a:p>
          <a:endParaRPr lang="en-US"/>
        </a:p>
      </dgm:t>
    </dgm:pt>
    <dgm:pt modelId="{F3F7DAFD-8A20-4C71-B3E5-ADDCB8D94570}">
      <dgm:prSet phldrT="[Text]" custT="1"/>
      <dgm:spPr/>
      <dgm:t>
        <a:bodyPr/>
        <a:lstStyle/>
        <a:p>
          <a:endParaRPr lang="en-US" sz="2800" dirty="0">
            <a:latin typeface="Times New Roman" pitchFamily="18" charset="0"/>
            <a:cs typeface="Times New Roman" pitchFamily="18" charset="0"/>
          </a:endParaRPr>
        </a:p>
      </dgm:t>
    </dgm:pt>
    <dgm:pt modelId="{CDC161F6-A333-4980-9189-F163AA9A73CC}" type="parTrans" cxnId="{FB946C93-CDE7-4C42-8D5A-6374E1D57B33}">
      <dgm:prSet/>
      <dgm:spPr/>
      <dgm:t>
        <a:bodyPr/>
        <a:lstStyle/>
        <a:p>
          <a:endParaRPr lang="en-US"/>
        </a:p>
      </dgm:t>
    </dgm:pt>
    <dgm:pt modelId="{C58CA874-6A1F-4D74-82CA-5163429B4B30}" type="sibTrans" cxnId="{FB946C93-CDE7-4C42-8D5A-6374E1D57B33}">
      <dgm:prSet/>
      <dgm:spPr/>
      <dgm:t>
        <a:bodyPr/>
        <a:lstStyle/>
        <a:p>
          <a:endParaRPr lang="en-US"/>
        </a:p>
      </dgm:t>
    </dgm:pt>
    <dgm:pt modelId="{D7048EEE-4ED7-489B-99A2-CE85A0137476}">
      <dgm:prSet custT="1"/>
      <dgm:spPr/>
      <dgm:t>
        <a:bodyPr/>
        <a:lstStyle/>
        <a:p>
          <a:endParaRPr lang="en-US" sz="2800" dirty="0">
            <a:latin typeface="Times New Roman" pitchFamily="18" charset="0"/>
            <a:cs typeface="Times New Roman" pitchFamily="18" charset="0"/>
          </a:endParaRPr>
        </a:p>
      </dgm:t>
    </dgm:pt>
    <dgm:pt modelId="{2346FAED-3820-4A10-9E5F-ED03838EB43C}" type="parTrans" cxnId="{59457AF8-CB4B-4E84-83C1-65B00F827FFA}">
      <dgm:prSet/>
      <dgm:spPr/>
      <dgm:t>
        <a:bodyPr/>
        <a:lstStyle/>
        <a:p>
          <a:endParaRPr lang="en-US"/>
        </a:p>
      </dgm:t>
    </dgm:pt>
    <dgm:pt modelId="{85ED14A3-B4A8-42D1-B7FB-C852568FF16E}" type="sibTrans" cxnId="{59457AF8-CB4B-4E84-83C1-65B00F827FFA}">
      <dgm:prSet/>
      <dgm:spPr/>
      <dgm:t>
        <a:bodyPr/>
        <a:lstStyle/>
        <a:p>
          <a:endParaRPr lang="en-US"/>
        </a:p>
      </dgm:t>
    </dgm:pt>
    <dgm:pt modelId="{15B8819E-7647-4F39-BB7F-E02FF5A5346B}" type="pres">
      <dgm:prSet presAssocID="{166A0C07-C526-4134-945C-00CCA4ED0D77}" presName="linearFlow" presStyleCnt="0">
        <dgm:presLayoutVars>
          <dgm:dir/>
          <dgm:animLvl val="lvl"/>
          <dgm:resizeHandles val="exact"/>
        </dgm:presLayoutVars>
      </dgm:prSet>
      <dgm:spPr/>
      <dgm:t>
        <a:bodyPr/>
        <a:lstStyle/>
        <a:p>
          <a:endParaRPr lang="en-US"/>
        </a:p>
      </dgm:t>
    </dgm:pt>
    <dgm:pt modelId="{E7CF5D89-01F5-4107-B474-A578F19E2839}" type="pres">
      <dgm:prSet presAssocID="{906AC4CC-25B2-488F-A4E2-0E8E32D8E9E1}" presName="composite" presStyleCnt="0"/>
      <dgm:spPr/>
    </dgm:pt>
    <dgm:pt modelId="{D658C169-B08A-423D-9E00-DC9BF66F7527}" type="pres">
      <dgm:prSet presAssocID="{906AC4CC-25B2-488F-A4E2-0E8E32D8E9E1}" presName="parentText" presStyleLbl="alignNode1" presStyleIdx="0" presStyleCnt="6">
        <dgm:presLayoutVars>
          <dgm:chMax val="1"/>
          <dgm:bulletEnabled val="1"/>
        </dgm:presLayoutVars>
      </dgm:prSet>
      <dgm:spPr/>
      <dgm:t>
        <a:bodyPr/>
        <a:lstStyle/>
        <a:p>
          <a:endParaRPr lang="en-US"/>
        </a:p>
      </dgm:t>
    </dgm:pt>
    <dgm:pt modelId="{B474C142-0AFA-4EE7-B07E-EE68D6501C4B}" type="pres">
      <dgm:prSet presAssocID="{906AC4CC-25B2-488F-A4E2-0E8E32D8E9E1}" presName="descendantText" presStyleLbl="alignAcc1" presStyleIdx="0" presStyleCnt="6">
        <dgm:presLayoutVars>
          <dgm:bulletEnabled val="1"/>
        </dgm:presLayoutVars>
      </dgm:prSet>
      <dgm:spPr/>
      <dgm:t>
        <a:bodyPr/>
        <a:lstStyle/>
        <a:p>
          <a:endParaRPr lang="en-US"/>
        </a:p>
      </dgm:t>
    </dgm:pt>
    <dgm:pt modelId="{EED52234-F381-47FB-88F8-53DE35A36A9F}" type="pres">
      <dgm:prSet presAssocID="{1856C297-2714-4353-8D78-BDEE71EC9AAC}" presName="sp" presStyleCnt="0"/>
      <dgm:spPr/>
    </dgm:pt>
    <dgm:pt modelId="{47A4DF22-D252-4453-954E-C10B20EE5FF3}" type="pres">
      <dgm:prSet presAssocID="{9CB2226E-057B-420B-8559-FCA544FF0177}" presName="composite" presStyleCnt="0"/>
      <dgm:spPr/>
    </dgm:pt>
    <dgm:pt modelId="{69B089AD-93CA-4D30-844F-664677D175B6}" type="pres">
      <dgm:prSet presAssocID="{9CB2226E-057B-420B-8559-FCA544FF0177}" presName="parentText" presStyleLbl="alignNode1" presStyleIdx="1" presStyleCnt="6">
        <dgm:presLayoutVars>
          <dgm:chMax val="1"/>
          <dgm:bulletEnabled val="1"/>
        </dgm:presLayoutVars>
      </dgm:prSet>
      <dgm:spPr/>
      <dgm:t>
        <a:bodyPr/>
        <a:lstStyle/>
        <a:p>
          <a:endParaRPr lang="en-US"/>
        </a:p>
      </dgm:t>
    </dgm:pt>
    <dgm:pt modelId="{B44426DA-189A-4FBB-8C0C-6EC62E416103}" type="pres">
      <dgm:prSet presAssocID="{9CB2226E-057B-420B-8559-FCA544FF0177}" presName="descendantText" presStyleLbl="alignAcc1" presStyleIdx="1" presStyleCnt="6">
        <dgm:presLayoutVars>
          <dgm:bulletEnabled val="1"/>
        </dgm:presLayoutVars>
      </dgm:prSet>
      <dgm:spPr/>
      <dgm:t>
        <a:bodyPr/>
        <a:lstStyle/>
        <a:p>
          <a:endParaRPr lang="en-US"/>
        </a:p>
      </dgm:t>
    </dgm:pt>
    <dgm:pt modelId="{4A21B0A6-B78F-4665-9EF1-419F9568EFC8}" type="pres">
      <dgm:prSet presAssocID="{D04CAE72-2B97-444D-A5DD-AF7A861930A3}" presName="sp" presStyleCnt="0"/>
      <dgm:spPr/>
    </dgm:pt>
    <dgm:pt modelId="{6E0343CF-49EF-45B8-8973-F195B467B32D}" type="pres">
      <dgm:prSet presAssocID="{F301EDDA-2C0B-45FC-83F0-6201EEF1990D}" presName="composite" presStyleCnt="0"/>
      <dgm:spPr/>
    </dgm:pt>
    <dgm:pt modelId="{6DCCE4A3-BA48-49BE-8C77-F7C7A72FEC85}" type="pres">
      <dgm:prSet presAssocID="{F301EDDA-2C0B-45FC-83F0-6201EEF1990D}" presName="parentText" presStyleLbl="alignNode1" presStyleIdx="2" presStyleCnt="6">
        <dgm:presLayoutVars>
          <dgm:chMax val="1"/>
          <dgm:bulletEnabled val="1"/>
        </dgm:presLayoutVars>
      </dgm:prSet>
      <dgm:spPr/>
      <dgm:t>
        <a:bodyPr/>
        <a:lstStyle/>
        <a:p>
          <a:endParaRPr lang="en-US"/>
        </a:p>
      </dgm:t>
    </dgm:pt>
    <dgm:pt modelId="{C67590D8-BB96-465E-A06B-98D06A6BC252}" type="pres">
      <dgm:prSet presAssocID="{F301EDDA-2C0B-45FC-83F0-6201EEF1990D}" presName="descendantText" presStyleLbl="alignAcc1" presStyleIdx="2" presStyleCnt="6">
        <dgm:presLayoutVars>
          <dgm:bulletEnabled val="1"/>
        </dgm:presLayoutVars>
      </dgm:prSet>
      <dgm:spPr/>
      <dgm:t>
        <a:bodyPr/>
        <a:lstStyle/>
        <a:p>
          <a:endParaRPr lang="en-US"/>
        </a:p>
      </dgm:t>
    </dgm:pt>
    <dgm:pt modelId="{FD007644-481E-4DC7-9C73-08B480D246D0}" type="pres">
      <dgm:prSet presAssocID="{DAA05A6C-4897-46B3-A033-E83B45D427BF}" presName="sp" presStyleCnt="0"/>
      <dgm:spPr/>
    </dgm:pt>
    <dgm:pt modelId="{A60E50B9-6339-48B5-A9F0-449DAB581D61}" type="pres">
      <dgm:prSet presAssocID="{2F2953DC-E6CF-4669-95CF-0EF171EB4A9C}" presName="composite" presStyleCnt="0"/>
      <dgm:spPr/>
    </dgm:pt>
    <dgm:pt modelId="{7BD3C622-37E5-4249-BAD1-C84A522C2284}" type="pres">
      <dgm:prSet presAssocID="{2F2953DC-E6CF-4669-95CF-0EF171EB4A9C}" presName="parentText" presStyleLbl="alignNode1" presStyleIdx="3" presStyleCnt="6">
        <dgm:presLayoutVars>
          <dgm:chMax val="1"/>
          <dgm:bulletEnabled val="1"/>
        </dgm:presLayoutVars>
      </dgm:prSet>
      <dgm:spPr/>
      <dgm:t>
        <a:bodyPr/>
        <a:lstStyle/>
        <a:p>
          <a:endParaRPr lang="en-US"/>
        </a:p>
      </dgm:t>
    </dgm:pt>
    <dgm:pt modelId="{D1621983-7E45-48EE-A519-4AF5F4C0171F}" type="pres">
      <dgm:prSet presAssocID="{2F2953DC-E6CF-4669-95CF-0EF171EB4A9C}" presName="descendantText" presStyleLbl="alignAcc1" presStyleIdx="3" presStyleCnt="6">
        <dgm:presLayoutVars>
          <dgm:bulletEnabled val="1"/>
        </dgm:presLayoutVars>
      </dgm:prSet>
      <dgm:spPr/>
      <dgm:t>
        <a:bodyPr/>
        <a:lstStyle/>
        <a:p>
          <a:endParaRPr lang="en-US"/>
        </a:p>
      </dgm:t>
    </dgm:pt>
    <dgm:pt modelId="{8AB3901D-D7D9-4147-806E-14898D826647}" type="pres">
      <dgm:prSet presAssocID="{BA1895E0-370B-4F86-9B02-F0033D325F02}" presName="sp" presStyleCnt="0"/>
      <dgm:spPr/>
    </dgm:pt>
    <dgm:pt modelId="{A2B0AD79-D376-46F8-827C-C606693726D8}" type="pres">
      <dgm:prSet presAssocID="{0B4754E3-6C36-4F49-9CAD-DF3BAF726EE2}" presName="composite" presStyleCnt="0"/>
      <dgm:spPr/>
    </dgm:pt>
    <dgm:pt modelId="{1AFD880A-7558-489F-9AB7-E03BD36F125F}" type="pres">
      <dgm:prSet presAssocID="{0B4754E3-6C36-4F49-9CAD-DF3BAF726EE2}" presName="parentText" presStyleLbl="alignNode1" presStyleIdx="4" presStyleCnt="6">
        <dgm:presLayoutVars>
          <dgm:chMax val="1"/>
          <dgm:bulletEnabled val="1"/>
        </dgm:presLayoutVars>
      </dgm:prSet>
      <dgm:spPr/>
      <dgm:t>
        <a:bodyPr/>
        <a:lstStyle/>
        <a:p>
          <a:endParaRPr lang="en-US"/>
        </a:p>
      </dgm:t>
    </dgm:pt>
    <dgm:pt modelId="{C80B2DFB-AF57-4420-9B11-61D33D684D04}" type="pres">
      <dgm:prSet presAssocID="{0B4754E3-6C36-4F49-9CAD-DF3BAF726EE2}" presName="descendantText" presStyleLbl="alignAcc1" presStyleIdx="4" presStyleCnt="6">
        <dgm:presLayoutVars>
          <dgm:bulletEnabled val="1"/>
        </dgm:presLayoutVars>
      </dgm:prSet>
      <dgm:spPr/>
      <dgm:t>
        <a:bodyPr/>
        <a:lstStyle/>
        <a:p>
          <a:endParaRPr lang="en-US"/>
        </a:p>
      </dgm:t>
    </dgm:pt>
    <dgm:pt modelId="{6CF8AD37-C378-4E17-BD86-97BD8D349835}" type="pres">
      <dgm:prSet presAssocID="{8AA2E9D7-9598-4115-94CE-A7A9D1F0F0BC}" presName="sp" presStyleCnt="0"/>
      <dgm:spPr/>
    </dgm:pt>
    <dgm:pt modelId="{131511E9-3FD0-4B22-98C6-C7EA3AB1DCDA}" type="pres">
      <dgm:prSet presAssocID="{86AA55C6-DFDD-414A-94E4-5851E3BEA584}" presName="composite" presStyleCnt="0"/>
      <dgm:spPr/>
    </dgm:pt>
    <dgm:pt modelId="{9221DC62-7321-4089-83E8-261C20476CFB}" type="pres">
      <dgm:prSet presAssocID="{86AA55C6-DFDD-414A-94E4-5851E3BEA584}" presName="parentText" presStyleLbl="alignNode1" presStyleIdx="5" presStyleCnt="6">
        <dgm:presLayoutVars>
          <dgm:chMax val="1"/>
          <dgm:bulletEnabled val="1"/>
        </dgm:presLayoutVars>
      </dgm:prSet>
      <dgm:spPr/>
      <dgm:t>
        <a:bodyPr/>
        <a:lstStyle/>
        <a:p>
          <a:endParaRPr lang="en-US"/>
        </a:p>
      </dgm:t>
    </dgm:pt>
    <dgm:pt modelId="{8A0B8898-BBE2-4712-B55D-EBF1DAAD9162}" type="pres">
      <dgm:prSet presAssocID="{86AA55C6-DFDD-414A-94E4-5851E3BEA584}" presName="descendantText" presStyleLbl="alignAcc1" presStyleIdx="5" presStyleCnt="6">
        <dgm:presLayoutVars>
          <dgm:bulletEnabled val="1"/>
        </dgm:presLayoutVars>
      </dgm:prSet>
      <dgm:spPr/>
      <dgm:t>
        <a:bodyPr/>
        <a:lstStyle/>
        <a:p>
          <a:endParaRPr lang="en-US"/>
        </a:p>
      </dgm:t>
    </dgm:pt>
  </dgm:ptLst>
  <dgm:cxnLst>
    <dgm:cxn modelId="{59457AF8-CB4B-4E84-83C1-65B00F827FFA}" srcId="{F301EDDA-2C0B-45FC-83F0-6201EEF1990D}" destId="{D7048EEE-4ED7-489B-99A2-CE85A0137476}" srcOrd="0" destOrd="0" parTransId="{2346FAED-3820-4A10-9E5F-ED03838EB43C}" sibTransId="{85ED14A3-B4A8-42D1-B7FB-C852568FF16E}"/>
    <dgm:cxn modelId="{D8DB3C04-2E75-4893-A808-6C9FC344238E}" type="presOf" srcId="{86AA55C6-DFDD-414A-94E4-5851E3BEA584}" destId="{9221DC62-7321-4089-83E8-261C20476CFB}" srcOrd="0" destOrd="0" presId="urn:microsoft.com/office/officeart/2005/8/layout/chevron2"/>
    <dgm:cxn modelId="{18833D90-71D0-46BD-86C9-9DFC75C5CA96}" srcId="{166A0C07-C526-4134-945C-00CCA4ED0D77}" destId="{F301EDDA-2C0B-45FC-83F0-6201EEF1990D}" srcOrd="2" destOrd="0" parTransId="{FA030BB0-32FC-4B2A-93A4-F66906BAC797}" sibTransId="{DAA05A6C-4897-46B3-A033-E83B45D427BF}"/>
    <dgm:cxn modelId="{3BBC7978-E539-4FAB-863B-E9EEC365FCA9}" type="presOf" srcId="{EBE6920B-8E72-46D4-9C4A-03FF0DB469A5}" destId="{B474C142-0AFA-4EE7-B07E-EE68D6501C4B}" srcOrd="0" destOrd="0" presId="urn:microsoft.com/office/officeart/2005/8/layout/chevron2"/>
    <dgm:cxn modelId="{26172608-5C98-40C3-9DED-7D201CD84A5E}" srcId="{906AC4CC-25B2-488F-A4E2-0E8E32D8E9E1}" destId="{EBE6920B-8E72-46D4-9C4A-03FF0DB469A5}" srcOrd="0" destOrd="0" parTransId="{B2FF4C33-ADF5-4CB9-B475-CC93F830B11D}" sibTransId="{CC15B682-8E72-436C-AFDD-C06F2D7C25F9}"/>
    <dgm:cxn modelId="{22EFB2FB-BF43-4BC7-A008-8322C51BDE2B}" srcId="{166A0C07-C526-4134-945C-00CCA4ED0D77}" destId="{0B4754E3-6C36-4F49-9CAD-DF3BAF726EE2}" srcOrd="4" destOrd="0" parTransId="{A0D2811A-8FDB-4638-9C67-4FA19CD03552}" sibTransId="{8AA2E9D7-9598-4115-94CE-A7A9D1F0F0BC}"/>
    <dgm:cxn modelId="{DC36B456-8FBC-4D11-95C1-8B0E4A33BF54}" type="presOf" srcId="{F301EDDA-2C0B-45FC-83F0-6201EEF1990D}" destId="{6DCCE4A3-BA48-49BE-8C77-F7C7A72FEC85}" srcOrd="0" destOrd="0" presId="urn:microsoft.com/office/officeart/2005/8/layout/chevron2"/>
    <dgm:cxn modelId="{1781FFFC-7E54-47FB-B099-22E0451AE202}" srcId="{9CB2226E-057B-420B-8559-FCA544FF0177}" destId="{C5A7EC3F-0612-4F57-9A18-65576A13973A}" srcOrd="1" destOrd="0" parTransId="{8AE6A541-93D7-485B-92D0-305EEF6D3311}" sibTransId="{CCE77554-7313-4B85-8B86-B1D0D86BE084}"/>
    <dgm:cxn modelId="{C54E709C-D2D7-4AE9-BC38-4A23E0C96746}" type="presOf" srcId="{EC82F6C6-5EDA-4068-ACDE-07B3064985E3}" destId="{8A0B8898-BBE2-4712-B55D-EBF1DAAD9162}" srcOrd="0" destOrd="0" presId="urn:microsoft.com/office/officeart/2005/8/layout/chevron2"/>
    <dgm:cxn modelId="{CCA1D72B-2D88-4BF5-88B5-087CD7FFB84E}" type="presOf" srcId="{6FFB8A1C-9A45-4453-9180-82CACC368088}" destId="{C80B2DFB-AF57-4420-9B11-61D33D684D04}" srcOrd="0" destOrd="0" presId="urn:microsoft.com/office/officeart/2005/8/layout/chevron2"/>
    <dgm:cxn modelId="{2E4AB974-6A87-409F-A06D-99B6172198AE}" type="presOf" srcId="{D8982FB1-FD66-486E-A53A-F07A5BF52987}" destId="{C67590D8-BB96-465E-A06B-98D06A6BC252}" srcOrd="0" destOrd="1" presId="urn:microsoft.com/office/officeart/2005/8/layout/chevron2"/>
    <dgm:cxn modelId="{0F98E04C-9A0F-47D4-AD7D-E4124D952E7C}" srcId="{166A0C07-C526-4134-945C-00CCA4ED0D77}" destId="{906AC4CC-25B2-488F-A4E2-0E8E32D8E9E1}" srcOrd="0" destOrd="0" parTransId="{191FA961-6F92-4048-B6CA-317335B89F28}" sibTransId="{1856C297-2714-4353-8D78-BDEE71EC9AAC}"/>
    <dgm:cxn modelId="{754451D5-8783-4019-AE05-6E482E5BFB66}" type="presOf" srcId="{906AC4CC-25B2-488F-A4E2-0E8E32D8E9E1}" destId="{D658C169-B08A-423D-9E00-DC9BF66F7527}" srcOrd="0" destOrd="0" presId="urn:microsoft.com/office/officeart/2005/8/layout/chevron2"/>
    <dgm:cxn modelId="{24229259-8E86-4A48-A620-3FFA13B0AF82}" srcId="{0B4754E3-6C36-4F49-9CAD-DF3BAF726EE2}" destId="{6FFB8A1C-9A45-4453-9180-82CACC368088}" srcOrd="0" destOrd="0" parTransId="{71516DBC-0DF5-4E6B-A099-D328173126AB}" sibTransId="{894ECFE4-5EA8-4EBA-B59D-550D062CD311}"/>
    <dgm:cxn modelId="{43E56A89-1C82-4E39-92A0-0D05996322AD}" type="presOf" srcId="{F3F7DAFD-8A20-4C71-B3E5-ADDCB8D94570}" destId="{B44426DA-189A-4FBB-8C0C-6EC62E416103}" srcOrd="0" destOrd="0" presId="urn:microsoft.com/office/officeart/2005/8/layout/chevron2"/>
    <dgm:cxn modelId="{E8462197-C18D-444E-AF7C-2F9EE09E8633}" srcId="{F301EDDA-2C0B-45FC-83F0-6201EEF1990D}" destId="{D8982FB1-FD66-486E-A53A-F07A5BF52987}" srcOrd="1" destOrd="0" parTransId="{58BB9FDB-4B36-420A-B57E-04AB16D9FE00}" sibTransId="{A50EF580-A1E6-4B19-8914-35FEE089D161}"/>
    <dgm:cxn modelId="{DFF9369F-663F-4191-94DE-2F6F1CC8B252}" type="presOf" srcId="{ADC6B665-B5EA-497D-8FA2-0919C2471A17}" destId="{D1621983-7E45-48EE-A519-4AF5F4C0171F}" srcOrd="0" destOrd="0" presId="urn:microsoft.com/office/officeart/2005/8/layout/chevron2"/>
    <dgm:cxn modelId="{A64B159C-3698-4105-AE49-B3C79098B0C7}" srcId="{166A0C07-C526-4134-945C-00CCA4ED0D77}" destId="{9CB2226E-057B-420B-8559-FCA544FF0177}" srcOrd="1" destOrd="0" parTransId="{D8430277-2BB0-45B7-BCB0-79E837C9A535}" sibTransId="{D04CAE72-2B97-444D-A5DD-AF7A861930A3}"/>
    <dgm:cxn modelId="{7386DBAE-1EBD-4FCD-B5F6-723FD201C2F3}" srcId="{86AA55C6-DFDD-414A-94E4-5851E3BEA584}" destId="{EC82F6C6-5EDA-4068-ACDE-07B3064985E3}" srcOrd="0" destOrd="0" parTransId="{93043042-D476-48C2-BC53-2F39857E5C37}" sibTransId="{289C84A6-C8CC-4DC4-A33E-6B06739E4C19}"/>
    <dgm:cxn modelId="{F1DD2DA2-7D2C-47B0-9FDE-C2C9DAEC0CA7}" type="presOf" srcId="{D7048EEE-4ED7-489B-99A2-CE85A0137476}" destId="{C67590D8-BB96-465E-A06B-98D06A6BC252}" srcOrd="0" destOrd="0" presId="urn:microsoft.com/office/officeart/2005/8/layout/chevron2"/>
    <dgm:cxn modelId="{FB946C93-CDE7-4C42-8D5A-6374E1D57B33}" srcId="{9CB2226E-057B-420B-8559-FCA544FF0177}" destId="{F3F7DAFD-8A20-4C71-B3E5-ADDCB8D94570}" srcOrd="0" destOrd="0" parTransId="{CDC161F6-A333-4980-9189-F163AA9A73CC}" sibTransId="{C58CA874-6A1F-4D74-82CA-5163429B4B30}"/>
    <dgm:cxn modelId="{04649592-318F-4099-8F33-ABFCF3B78AF0}" type="presOf" srcId="{C5A7EC3F-0612-4F57-9A18-65576A13973A}" destId="{B44426DA-189A-4FBB-8C0C-6EC62E416103}" srcOrd="0" destOrd="1" presId="urn:microsoft.com/office/officeart/2005/8/layout/chevron2"/>
    <dgm:cxn modelId="{0AF77ECD-C732-4B4E-8705-8272525F3545}" srcId="{166A0C07-C526-4134-945C-00CCA4ED0D77}" destId="{2F2953DC-E6CF-4669-95CF-0EF171EB4A9C}" srcOrd="3" destOrd="0" parTransId="{19E212C2-1314-4113-B51F-87CA9F1213B9}" sibTransId="{BA1895E0-370B-4F86-9B02-F0033D325F02}"/>
    <dgm:cxn modelId="{18E9530A-C0D5-4330-811F-8C289F0AE4D1}" type="presOf" srcId="{9CB2226E-057B-420B-8559-FCA544FF0177}" destId="{69B089AD-93CA-4D30-844F-664677D175B6}" srcOrd="0" destOrd="0" presId="urn:microsoft.com/office/officeart/2005/8/layout/chevron2"/>
    <dgm:cxn modelId="{8F0B62E7-C6E3-47C0-ADBA-1F015B686D5E}" type="presOf" srcId="{166A0C07-C526-4134-945C-00CCA4ED0D77}" destId="{15B8819E-7647-4F39-BB7F-E02FF5A5346B}" srcOrd="0" destOrd="0" presId="urn:microsoft.com/office/officeart/2005/8/layout/chevron2"/>
    <dgm:cxn modelId="{B8F16AE3-9E64-4163-93D2-6EF004956441}" srcId="{166A0C07-C526-4134-945C-00CCA4ED0D77}" destId="{86AA55C6-DFDD-414A-94E4-5851E3BEA584}" srcOrd="5" destOrd="0" parTransId="{EEB363EF-A649-4969-A661-7A01545756FD}" sibTransId="{50D23EC3-54BC-409C-9E22-EF1E8C61CDA2}"/>
    <dgm:cxn modelId="{B1497E88-5F87-499F-ADFD-1E44F9F0CF5C}" srcId="{2F2953DC-E6CF-4669-95CF-0EF171EB4A9C}" destId="{ADC6B665-B5EA-497D-8FA2-0919C2471A17}" srcOrd="0" destOrd="0" parTransId="{A6C1360E-D453-4FC3-9D97-34FDC706B15F}" sibTransId="{36055551-A174-4132-AAD5-39F78ECF78D6}"/>
    <dgm:cxn modelId="{989D361F-4EF6-4455-BAB7-05F6C6E1A2C4}" type="presOf" srcId="{0B4754E3-6C36-4F49-9CAD-DF3BAF726EE2}" destId="{1AFD880A-7558-489F-9AB7-E03BD36F125F}" srcOrd="0" destOrd="0" presId="urn:microsoft.com/office/officeart/2005/8/layout/chevron2"/>
    <dgm:cxn modelId="{AE6179F3-712B-4010-8F69-B8B0BE9D841A}" type="presOf" srcId="{2F2953DC-E6CF-4669-95CF-0EF171EB4A9C}" destId="{7BD3C622-37E5-4249-BAD1-C84A522C2284}" srcOrd="0" destOrd="0" presId="urn:microsoft.com/office/officeart/2005/8/layout/chevron2"/>
    <dgm:cxn modelId="{934085DB-F804-47A9-AEE5-7676A168412D}" type="presParOf" srcId="{15B8819E-7647-4F39-BB7F-E02FF5A5346B}" destId="{E7CF5D89-01F5-4107-B474-A578F19E2839}" srcOrd="0" destOrd="0" presId="urn:microsoft.com/office/officeart/2005/8/layout/chevron2"/>
    <dgm:cxn modelId="{12540B6B-FA85-4914-A907-76A1DC381E96}" type="presParOf" srcId="{E7CF5D89-01F5-4107-B474-A578F19E2839}" destId="{D658C169-B08A-423D-9E00-DC9BF66F7527}" srcOrd="0" destOrd="0" presId="urn:microsoft.com/office/officeart/2005/8/layout/chevron2"/>
    <dgm:cxn modelId="{509D0A69-1790-4C81-BE86-1B98D2F419A2}" type="presParOf" srcId="{E7CF5D89-01F5-4107-B474-A578F19E2839}" destId="{B474C142-0AFA-4EE7-B07E-EE68D6501C4B}" srcOrd="1" destOrd="0" presId="urn:microsoft.com/office/officeart/2005/8/layout/chevron2"/>
    <dgm:cxn modelId="{BAD6C46A-3CC6-4006-B99D-4D8C8747D0C4}" type="presParOf" srcId="{15B8819E-7647-4F39-BB7F-E02FF5A5346B}" destId="{EED52234-F381-47FB-88F8-53DE35A36A9F}" srcOrd="1" destOrd="0" presId="urn:microsoft.com/office/officeart/2005/8/layout/chevron2"/>
    <dgm:cxn modelId="{EBE2069F-858B-4B11-B5D5-390F757042BA}" type="presParOf" srcId="{15B8819E-7647-4F39-BB7F-E02FF5A5346B}" destId="{47A4DF22-D252-4453-954E-C10B20EE5FF3}" srcOrd="2" destOrd="0" presId="urn:microsoft.com/office/officeart/2005/8/layout/chevron2"/>
    <dgm:cxn modelId="{25F61C3F-887E-40C6-A570-4D07EA31315E}" type="presParOf" srcId="{47A4DF22-D252-4453-954E-C10B20EE5FF3}" destId="{69B089AD-93CA-4D30-844F-664677D175B6}" srcOrd="0" destOrd="0" presId="urn:microsoft.com/office/officeart/2005/8/layout/chevron2"/>
    <dgm:cxn modelId="{A73FBFB2-2E9A-4936-AEAB-9FC19B62D45C}" type="presParOf" srcId="{47A4DF22-D252-4453-954E-C10B20EE5FF3}" destId="{B44426DA-189A-4FBB-8C0C-6EC62E416103}" srcOrd="1" destOrd="0" presId="urn:microsoft.com/office/officeart/2005/8/layout/chevron2"/>
    <dgm:cxn modelId="{611BC4DC-B41E-4076-839E-D8A6D06DA069}" type="presParOf" srcId="{15B8819E-7647-4F39-BB7F-E02FF5A5346B}" destId="{4A21B0A6-B78F-4665-9EF1-419F9568EFC8}" srcOrd="3" destOrd="0" presId="urn:microsoft.com/office/officeart/2005/8/layout/chevron2"/>
    <dgm:cxn modelId="{DB668DF2-C724-40DA-93CF-0B8FE9DF743C}" type="presParOf" srcId="{15B8819E-7647-4F39-BB7F-E02FF5A5346B}" destId="{6E0343CF-49EF-45B8-8973-F195B467B32D}" srcOrd="4" destOrd="0" presId="urn:microsoft.com/office/officeart/2005/8/layout/chevron2"/>
    <dgm:cxn modelId="{E16E96A1-AD24-42F8-A8C8-AC36F6E7116F}" type="presParOf" srcId="{6E0343CF-49EF-45B8-8973-F195B467B32D}" destId="{6DCCE4A3-BA48-49BE-8C77-F7C7A72FEC85}" srcOrd="0" destOrd="0" presId="urn:microsoft.com/office/officeart/2005/8/layout/chevron2"/>
    <dgm:cxn modelId="{4349A8A6-3CD3-44C8-ACED-98914AD11156}" type="presParOf" srcId="{6E0343CF-49EF-45B8-8973-F195B467B32D}" destId="{C67590D8-BB96-465E-A06B-98D06A6BC252}" srcOrd="1" destOrd="0" presId="urn:microsoft.com/office/officeart/2005/8/layout/chevron2"/>
    <dgm:cxn modelId="{6E908DE1-1571-4A93-8974-8905851E8BED}" type="presParOf" srcId="{15B8819E-7647-4F39-BB7F-E02FF5A5346B}" destId="{FD007644-481E-4DC7-9C73-08B480D246D0}" srcOrd="5" destOrd="0" presId="urn:microsoft.com/office/officeart/2005/8/layout/chevron2"/>
    <dgm:cxn modelId="{C3D8F391-EED6-4435-93C0-6E80A24EAAC3}" type="presParOf" srcId="{15B8819E-7647-4F39-BB7F-E02FF5A5346B}" destId="{A60E50B9-6339-48B5-A9F0-449DAB581D61}" srcOrd="6" destOrd="0" presId="urn:microsoft.com/office/officeart/2005/8/layout/chevron2"/>
    <dgm:cxn modelId="{4E2BEFE9-C84C-4613-BD08-AE62BAEB9E2E}" type="presParOf" srcId="{A60E50B9-6339-48B5-A9F0-449DAB581D61}" destId="{7BD3C622-37E5-4249-BAD1-C84A522C2284}" srcOrd="0" destOrd="0" presId="urn:microsoft.com/office/officeart/2005/8/layout/chevron2"/>
    <dgm:cxn modelId="{0BFE9E4F-3140-48A2-B3EC-E606C516A79D}" type="presParOf" srcId="{A60E50B9-6339-48B5-A9F0-449DAB581D61}" destId="{D1621983-7E45-48EE-A519-4AF5F4C0171F}" srcOrd="1" destOrd="0" presId="urn:microsoft.com/office/officeart/2005/8/layout/chevron2"/>
    <dgm:cxn modelId="{538EECB8-E006-4D5B-9C43-85F8C385B439}" type="presParOf" srcId="{15B8819E-7647-4F39-BB7F-E02FF5A5346B}" destId="{8AB3901D-D7D9-4147-806E-14898D826647}" srcOrd="7" destOrd="0" presId="urn:microsoft.com/office/officeart/2005/8/layout/chevron2"/>
    <dgm:cxn modelId="{1C0B747E-5182-48F9-B35E-F6F7EFE9AEBE}" type="presParOf" srcId="{15B8819E-7647-4F39-BB7F-E02FF5A5346B}" destId="{A2B0AD79-D376-46F8-827C-C606693726D8}" srcOrd="8" destOrd="0" presId="urn:microsoft.com/office/officeart/2005/8/layout/chevron2"/>
    <dgm:cxn modelId="{36D2769D-7AE1-4826-AF72-D168065FE7F7}" type="presParOf" srcId="{A2B0AD79-D376-46F8-827C-C606693726D8}" destId="{1AFD880A-7558-489F-9AB7-E03BD36F125F}" srcOrd="0" destOrd="0" presId="urn:microsoft.com/office/officeart/2005/8/layout/chevron2"/>
    <dgm:cxn modelId="{ED4BC44D-62E2-45B2-B0DB-0A65EF9387BF}" type="presParOf" srcId="{A2B0AD79-D376-46F8-827C-C606693726D8}" destId="{C80B2DFB-AF57-4420-9B11-61D33D684D04}" srcOrd="1" destOrd="0" presId="urn:microsoft.com/office/officeart/2005/8/layout/chevron2"/>
    <dgm:cxn modelId="{346A1C5D-CF3E-4481-85A5-6C6173DFFB22}" type="presParOf" srcId="{15B8819E-7647-4F39-BB7F-E02FF5A5346B}" destId="{6CF8AD37-C378-4E17-BD86-97BD8D349835}" srcOrd="9" destOrd="0" presId="urn:microsoft.com/office/officeart/2005/8/layout/chevron2"/>
    <dgm:cxn modelId="{C68ACFF4-8DA0-40C1-9AC1-1440E298669A}" type="presParOf" srcId="{15B8819E-7647-4F39-BB7F-E02FF5A5346B}" destId="{131511E9-3FD0-4B22-98C6-C7EA3AB1DCDA}" srcOrd="10" destOrd="0" presId="urn:microsoft.com/office/officeart/2005/8/layout/chevron2"/>
    <dgm:cxn modelId="{7A00F38B-6359-4AB8-B1E7-4DD2664C1105}" type="presParOf" srcId="{131511E9-3FD0-4B22-98C6-C7EA3AB1DCDA}" destId="{9221DC62-7321-4089-83E8-261C20476CFB}" srcOrd="0" destOrd="0" presId="urn:microsoft.com/office/officeart/2005/8/layout/chevron2"/>
    <dgm:cxn modelId="{45D92D83-F14C-4933-BD5D-D3E411697223}" type="presParOf" srcId="{131511E9-3FD0-4B22-98C6-C7EA3AB1DCDA}" destId="{8A0B8898-BBE2-4712-B55D-EBF1DAAD9162}"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92003-E260-4BAB-91F8-33C74A36CF55}">
      <dsp:nvSpPr>
        <dsp:cNvPr id="0" name=""/>
        <dsp:cNvSpPr/>
      </dsp:nvSpPr>
      <dsp:spPr>
        <a:xfrm rot="6397367">
          <a:off x="-133252" y="1384096"/>
          <a:ext cx="2009210" cy="260747"/>
        </a:xfrm>
        <a:prstGeom prst="rect">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848EE0E-8AFD-4890-9425-F93046074071}">
      <dsp:nvSpPr>
        <dsp:cNvPr id="0" name=""/>
        <dsp:cNvSpPr/>
      </dsp:nvSpPr>
      <dsp:spPr>
        <a:xfrm>
          <a:off x="574773" y="122702"/>
          <a:ext cx="2897196" cy="1738318"/>
        </a:xfrm>
        <a:prstGeom prst="roundRect">
          <a:avLst>
            <a:gd name="adj" fmla="val 10000"/>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lvl="0" algn="ctr" defTabSz="2044700">
            <a:lnSpc>
              <a:spcPct val="90000"/>
            </a:lnSpc>
            <a:spcBef>
              <a:spcPct val="0"/>
            </a:spcBef>
            <a:spcAft>
              <a:spcPct val="35000"/>
            </a:spcAft>
          </a:pPr>
          <a:r>
            <a:rPr lang="en-US" sz="4600" kern="1200">
              <a:latin typeface="Calibri"/>
              <a:ea typeface="+mn-ea"/>
              <a:cs typeface="+mn-cs"/>
            </a:rPr>
            <a:t/>
          </a:r>
          <a:br>
            <a:rPr lang="en-US" sz="4600" kern="1200">
              <a:latin typeface="Calibri"/>
              <a:ea typeface="+mn-ea"/>
              <a:cs typeface="+mn-cs"/>
            </a:rPr>
          </a:br>
          <a:endParaRPr lang="en-US" sz="4600" kern="1200" dirty="0"/>
        </a:p>
      </dsp:txBody>
      <dsp:txXfrm>
        <a:off x="625687" y="173616"/>
        <a:ext cx="2795368" cy="1636490"/>
      </dsp:txXfrm>
    </dsp:sp>
    <dsp:sp modelId="{D2CE3F7C-1566-4574-86AD-730E4D5CC470}">
      <dsp:nvSpPr>
        <dsp:cNvPr id="0" name=""/>
        <dsp:cNvSpPr/>
      </dsp:nvSpPr>
      <dsp:spPr>
        <a:xfrm rot="5400000">
          <a:off x="-489325" y="3429062"/>
          <a:ext cx="2146583" cy="260747"/>
        </a:xfrm>
        <a:prstGeom prst="rect">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5EB2DE0-C6E5-48B3-AF2F-6EA6B242B3EF}">
      <dsp:nvSpPr>
        <dsp:cNvPr id="0" name=""/>
        <dsp:cNvSpPr/>
      </dsp:nvSpPr>
      <dsp:spPr>
        <a:xfrm>
          <a:off x="0" y="2056998"/>
          <a:ext cx="2897196" cy="1738318"/>
        </a:xfrm>
        <a:prstGeom prst="roundRect">
          <a:avLst>
            <a:gd name="adj" fmla="val 10000"/>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lvl="0" algn="ctr" defTabSz="2044700">
            <a:lnSpc>
              <a:spcPct val="90000"/>
            </a:lnSpc>
            <a:spcBef>
              <a:spcPct val="0"/>
            </a:spcBef>
            <a:spcAft>
              <a:spcPct val="35000"/>
            </a:spcAft>
          </a:pPr>
          <a:r>
            <a:rPr lang="en-US" sz="4600" kern="1200">
              <a:latin typeface="Calibri"/>
              <a:ea typeface="+mn-ea"/>
              <a:cs typeface="+mn-cs"/>
            </a:rPr>
            <a:t/>
          </a:r>
          <a:br>
            <a:rPr lang="en-US" sz="4600" kern="1200">
              <a:latin typeface="Calibri"/>
              <a:ea typeface="+mn-ea"/>
              <a:cs typeface="+mn-cs"/>
            </a:rPr>
          </a:br>
          <a:endParaRPr lang="en-US" sz="4600" kern="1200" dirty="0"/>
        </a:p>
      </dsp:txBody>
      <dsp:txXfrm>
        <a:off x="50914" y="2107912"/>
        <a:ext cx="2795368" cy="1636490"/>
      </dsp:txXfrm>
    </dsp:sp>
    <dsp:sp modelId="{E7068086-9358-4075-9D2C-AE78BAEE5CD6}">
      <dsp:nvSpPr>
        <dsp:cNvPr id="0" name=""/>
        <dsp:cNvSpPr/>
      </dsp:nvSpPr>
      <dsp:spPr>
        <a:xfrm rot="115235">
          <a:off x="582861" y="4577268"/>
          <a:ext cx="3930364" cy="260747"/>
        </a:xfrm>
        <a:prstGeom prst="rect">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678CAB5-6B6A-4A16-9316-94B9F8481BF4}">
      <dsp:nvSpPr>
        <dsp:cNvPr id="0" name=""/>
        <dsp:cNvSpPr/>
      </dsp:nvSpPr>
      <dsp:spPr>
        <a:xfrm>
          <a:off x="0" y="4212634"/>
          <a:ext cx="2897196" cy="1738318"/>
        </a:xfrm>
        <a:prstGeom prst="roundRect">
          <a:avLst>
            <a:gd name="adj" fmla="val 10000"/>
          </a:avLst>
        </a:prstGeom>
        <a:blipFill rotWithShape="0">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lvl="0" algn="ctr" defTabSz="2044700">
            <a:lnSpc>
              <a:spcPct val="90000"/>
            </a:lnSpc>
            <a:spcBef>
              <a:spcPct val="0"/>
            </a:spcBef>
            <a:spcAft>
              <a:spcPct val="35000"/>
            </a:spcAft>
          </a:pPr>
          <a:r>
            <a:rPr lang="en-US" sz="4600" kern="1200">
              <a:latin typeface="Calibri"/>
              <a:ea typeface="+mn-ea"/>
              <a:cs typeface="+mn-cs"/>
            </a:rPr>
            <a:t/>
          </a:r>
          <a:br>
            <a:rPr lang="en-US" sz="4600" kern="1200">
              <a:latin typeface="Calibri"/>
              <a:ea typeface="+mn-ea"/>
              <a:cs typeface="+mn-cs"/>
            </a:rPr>
          </a:br>
          <a:endParaRPr lang="en-US" sz="4600" kern="1200" dirty="0"/>
        </a:p>
      </dsp:txBody>
      <dsp:txXfrm>
        <a:off x="50914" y="4263548"/>
        <a:ext cx="2795368" cy="1636490"/>
      </dsp:txXfrm>
    </dsp:sp>
    <dsp:sp modelId="{6F389540-5B2C-43EB-BE20-1F7BECD62878}">
      <dsp:nvSpPr>
        <dsp:cNvPr id="0" name=""/>
        <dsp:cNvSpPr/>
      </dsp:nvSpPr>
      <dsp:spPr>
        <a:xfrm rot="16200000">
          <a:off x="3434725" y="3556681"/>
          <a:ext cx="2163844" cy="260747"/>
        </a:xfrm>
        <a:prstGeom prst="rect">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3493786-5069-4976-8C71-2F15FCCB9164}">
      <dsp:nvSpPr>
        <dsp:cNvPr id="0" name=""/>
        <dsp:cNvSpPr/>
      </dsp:nvSpPr>
      <dsp:spPr>
        <a:xfrm>
          <a:off x="3932682" y="4348884"/>
          <a:ext cx="2897196" cy="173831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a:latin typeface="Times New Roman" pitchFamily="18" charset="0"/>
            </a:rPr>
            <a:t>Đề xướng quyền tự do của con người</a:t>
          </a:r>
          <a:endParaRPr lang="en-US" sz="3200" kern="1200" dirty="0"/>
        </a:p>
      </dsp:txBody>
      <dsp:txXfrm>
        <a:off x="3983596" y="4399798"/>
        <a:ext cx="2795368" cy="1636490"/>
      </dsp:txXfrm>
    </dsp:sp>
    <dsp:sp modelId="{E7DC84BD-D207-4B6E-883D-9316F132CFB6}">
      <dsp:nvSpPr>
        <dsp:cNvPr id="0" name=""/>
        <dsp:cNvSpPr/>
      </dsp:nvSpPr>
      <dsp:spPr>
        <a:xfrm rot="16200000">
          <a:off x="3434725" y="1383783"/>
          <a:ext cx="2163844" cy="260747"/>
        </a:xfrm>
        <a:prstGeom prst="rect">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AB68572-D7B6-49A8-BFAA-6E6B35C1AF49}">
      <dsp:nvSpPr>
        <dsp:cNvPr id="0" name=""/>
        <dsp:cNvSpPr/>
      </dsp:nvSpPr>
      <dsp:spPr>
        <a:xfrm>
          <a:off x="3932682" y="2175986"/>
          <a:ext cx="2897196" cy="1738318"/>
        </a:xfrm>
        <a:prstGeom prst="roundRect">
          <a:avLst>
            <a:gd name="adj" fmla="val 10000"/>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err="1">
              <a:latin typeface="Times New Roman" panose="02020603050405020304" pitchFamily="18" charset="0"/>
              <a:cs typeface="Times New Roman" panose="02020603050405020304" pitchFamily="18" charset="0"/>
            </a:rPr>
            <a:t>Kịch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liệt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phê</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phán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chê</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đô</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quân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chu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chuyên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chê</a:t>
          </a:r>
          <a:r>
            <a:rPr lang="en-US" sz="3200" kern="1200" dirty="0">
              <a:latin typeface="Times New Roman" panose="02020603050405020304" pitchFamily="18" charset="0"/>
              <a:cs typeface="Times New Roman" panose="02020603050405020304" pitchFamily="18" charset="0"/>
            </a:rPr>
            <a:t>́.</a:t>
          </a:r>
        </a:p>
      </dsp:txBody>
      <dsp:txXfrm>
        <a:off x="3983596" y="2226900"/>
        <a:ext cx="2795368" cy="1636490"/>
      </dsp:txXfrm>
    </dsp:sp>
    <dsp:sp modelId="{1FD1250F-208A-4570-8A80-C29E622F4A63}">
      <dsp:nvSpPr>
        <dsp:cNvPr id="0" name=""/>
        <dsp:cNvSpPr/>
      </dsp:nvSpPr>
      <dsp:spPr>
        <a:xfrm>
          <a:off x="4521174" y="297335"/>
          <a:ext cx="4223578" cy="260747"/>
        </a:xfrm>
        <a:prstGeom prst="rect">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DC4E3F6-57A3-4CEE-A2DE-3BC03D5D2526}">
      <dsp:nvSpPr>
        <dsp:cNvPr id="0" name=""/>
        <dsp:cNvSpPr/>
      </dsp:nvSpPr>
      <dsp:spPr>
        <a:xfrm>
          <a:off x="3932682" y="3089"/>
          <a:ext cx="2897196" cy="173831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vi-VN" sz="3200" b="1" u="sng" kern="1200">
              <a:latin typeface="+mj-lt"/>
            </a:rPr>
            <a:t>Nội dung</a:t>
          </a:r>
          <a:endParaRPr lang="en-US" sz="3200" b="1" u="sng" kern="1200" dirty="0">
            <a:latin typeface="+mj-lt"/>
          </a:endParaRPr>
        </a:p>
      </dsp:txBody>
      <dsp:txXfrm>
        <a:off x="3983596" y="54003"/>
        <a:ext cx="2795368" cy="1636490"/>
      </dsp:txXfrm>
    </dsp:sp>
    <dsp:sp modelId="{D7BA02AA-3C35-4F29-991E-1E13A42E3DEB}">
      <dsp:nvSpPr>
        <dsp:cNvPr id="0" name=""/>
        <dsp:cNvSpPr/>
      </dsp:nvSpPr>
      <dsp:spPr>
        <a:xfrm rot="5438832">
          <a:off x="7509416" y="1527797"/>
          <a:ext cx="2452027" cy="260747"/>
        </a:xfrm>
        <a:prstGeom prst="rect">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4ED4FD6-8E97-4872-826E-E4125F394A99}">
      <dsp:nvSpPr>
        <dsp:cNvPr id="0" name=""/>
        <dsp:cNvSpPr/>
      </dsp:nvSpPr>
      <dsp:spPr>
        <a:xfrm>
          <a:off x="8165313" y="3089"/>
          <a:ext cx="2897196" cy="173831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u="sng" kern="1200">
              <a:latin typeface="Times New Roman" panose="02020603050405020304" pitchFamily="18" charset="0"/>
              <a:cs typeface="Times New Roman" panose="02020603050405020304" pitchFamily="18" charset="0"/>
            </a:rPr>
            <a:t>Vai trò</a:t>
          </a:r>
          <a:endParaRPr lang="en-US" sz="3200" b="1" u="sng" kern="1200" dirty="0">
            <a:latin typeface="Times New Roman" panose="02020603050405020304" pitchFamily="18" charset="0"/>
            <a:cs typeface="Times New Roman" panose="02020603050405020304" pitchFamily="18" charset="0"/>
          </a:endParaRPr>
        </a:p>
      </dsp:txBody>
      <dsp:txXfrm>
        <a:off x="8216227" y="54003"/>
        <a:ext cx="2795368" cy="1636490"/>
      </dsp:txXfrm>
    </dsp:sp>
    <dsp:sp modelId="{C56C576C-DE97-4F24-A3EE-22852D1CEE83}">
      <dsp:nvSpPr>
        <dsp:cNvPr id="0" name=""/>
        <dsp:cNvSpPr/>
      </dsp:nvSpPr>
      <dsp:spPr>
        <a:xfrm rot="5367573">
          <a:off x="7504913" y="3994000"/>
          <a:ext cx="2456507" cy="260747"/>
        </a:xfrm>
        <a:prstGeom prst="rect">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D8286B9-D861-4759-B018-86AE92058A55}">
      <dsp:nvSpPr>
        <dsp:cNvPr id="0" name=""/>
        <dsp:cNvSpPr/>
      </dsp:nvSpPr>
      <dsp:spPr>
        <a:xfrm>
          <a:off x="7758257" y="2175986"/>
          <a:ext cx="3655914" cy="231738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0" i="0" u="none" kern="1200">
              <a:latin typeface="Times New Roman" pitchFamily="18" charset="0"/>
              <a:cs typeface="Times New Roman" pitchFamily="18" charset="0"/>
            </a:rPr>
            <a:t>Tấn công vào hệ tư tưởng phong kiến, dọn đường cho cách mạng bùng nổ.</a:t>
          </a:r>
          <a:endParaRPr lang="en-US" sz="3200" b="0" i="0" u="none" kern="1200" dirty="0"/>
        </a:p>
      </dsp:txBody>
      <dsp:txXfrm>
        <a:off x="7826131" y="2243860"/>
        <a:ext cx="3520166" cy="2181638"/>
      </dsp:txXfrm>
    </dsp:sp>
    <dsp:sp modelId="{4F5856FC-6F46-4E4C-A552-960DC48AD07E}">
      <dsp:nvSpPr>
        <dsp:cNvPr id="0" name=""/>
        <dsp:cNvSpPr/>
      </dsp:nvSpPr>
      <dsp:spPr>
        <a:xfrm>
          <a:off x="8165313" y="4927952"/>
          <a:ext cx="2897196" cy="1738318"/>
        </a:xfrm>
        <a:prstGeom prst="roundRect">
          <a:avLst>
            <a:gd name="adj" fmla="val 10000"/>
          </a:avLst>
        </a:prstGeom>
        <a:solidFill>
          <a:schemeClr val="accent6"/>
        </a:solidFill>
        <a:ln w="19050" cap="flat" cmpd="sng" algn="ctr">
          <a:solidFill>
            <a:schemeClr val="lt1"/>
          </a:solidFill>
          <a:prstDash val="solid"/>
          <a:miter lim="800000"/>
        </a:ln>
        <a:effectLst/>
      </dsp:spPr>
      <dsp:style>
        <a:lnRef idx="3">
          <a:schemeClr val="lt1"/>
        </a:lnRef>
        <a:fillRef idx="1">
          <a:schemeClr val="accent6"/>
        </a:fillRef>
        <a:effectRef idx="1">
          <a:schemeClr val="accent6"/>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0" kern="1200" dirty="0" err="1">
              <a:latin typeface="Times New Roman" pitchFamily="18" charset="0"/>
              <a:cs typeface="Times New Roman" pitchFamily="18" charset="0"/>
            </a:rPr>
            <a:t>Định</a:t>
          </a:r>
          <a:r>
            <a:rPr lang="en-US" sz="3200" b="0" kern="1200" dirty="0">
              <a:latin typeface="Times New Roman" pitchFamily="18" charset="0"/>
              <a:cs typeface="Times New Roman" pitchFamily="18" charset="0"/>
            </a:rPr>
            <a:t> </a:t>
          </a:r>
          <a:r>
            <a:rPr lang="en-US" sz="3200" b="0" kern="1200" dirty="0" err="1">
              <a:latin typeface="Times New Roman" pitchFamily="18" charset="0"/>
              <a:cs typeface="Times New Roman" pitchFamily="18" charset="0"/>
            </a:rPr>
            <a:t>hướng</a:t>
          </a:r>
          <a:r>
            <a:rPr lang="en-US" sz="3200" b="0" kern="1200" dirty="0">
              <a:latin typeface="Times New Roman" pitchFamily="18" charset="0"/>
              <a:cs typeface="Times New Roman" pitchFamily="18" charset="0"/>
            </a:rPr>
            <a:t> </a:t>
          </a:r>
          <a:r>
            <a:rPr lang="en-US" sz="3200" b="0" kern="1200" dirty="0" err="1">
              <a:latin typeface="Times New Roman" pitchFamily="18" charset="0"/>
              <a:cs typeface="Times New Roman" pitchFamily="18" charset="0"/>
            </a:rPr>
            <a:t>cho</a:t>
          </a:r>
          <a:r>
            <a:rPr lang="en-US" sz="3200" b="0" kern="1200" dirty="0">
              <a:latin typeface="Times New Roman" pitchFamily="18" charset="0"/>
              <a:cs typeface="Times New Roman" pitchFamily="18" charset="0"/>
            </a:rPr>
            <a:t> </a:t>
          </a:r>
          <a:r>
            <a:rPr lang="en-US" sz="3200" b="0" kern="1200" dirty="0" err="1">
              <a:latin typeface="Times New Roman" pitchFamily="18" charset="0"/>
              <a:cs typeface="Times New Roman" pitchFamily="18" charset="0"/>
            </a:rPr>
            <a:t>xã</a:t>
          </a:r>
          <a:r>
            <a:rPr lang="en-US" sz="3200" b="0" kern="1200" dirty="0">
              <a:latin typeface="Times New Roman" pitchFamily="18" charset="0"/>
              <a:cs typeface="Times New Roman" pitchFamily="18" charset="0"/>
            </a:rPr>
            <a:t> </a:t>
          </a:r>
          <a:r>
            <a:rPr lang="en-US" sz="3200" b="0" kern="1200" dirty="0" err="1">
              <a:latin typeface="Times New Roman" pitchFamily="18" charset="0"/>
              <a:cs typeface="Times New Roman" pitchFamily="18" charset="0"/>
            </a:rPr>
            <a:t>hội</a:t>
          </a:r>
          <a:r>
            <a:rPr lang="en-US" sz="3200" b="0" kern="1200" dirty="0">
              <a:latin typeface="Times New Roman" pitchFamily="18" charset="0"/>
              <a:cs typeface="Times New Roman" pitchFamily="18" charset="0"/>
            </a:rPr>
            <a:t> </a:t>
          </a:r>
          <a:r>
            <a:rPr lang="en-US" sz="3200" b="0" kern="1200" dirty="0" err="1">
              <a:latin typeface="Times New Roman" pitchFamily="18" charset="0"/>
              <a:cs typeface="Times New Roman" pitchFamily="18" charset="0"/>
            </a:rPr>
            <a:t>mới</a:t>
          </a:r>
          <a:r>
            <a:rPr lang="en-US" sz="3200" b="0" kern="1200" dirty="0">
              <a:latin typeface="Times New Roman" pitchFamily="18" charset="0"/>
              <a:cs typeface="Times New Roman" pitchFamily="18" charset="0"/>
            </a:rPr>
            <a:t> </a:t>
          </a:r>
          <a:r>
            <a:rPr lang="en-US" sz="3200" b="0" kern="1200" dirty="0" err="1">
              <a:latin typeface="Times New Roman" pitchFamily="18" charset="0"/>
              <a:cs typeface="Times New Roman" pitchFamily="18" charset="0"/>
            </a:rPr>
            <a:t>trong</a:t>
          </a:r>
          <a:r>
            <a:rPr lang="en-US" sz="3200" b="0" kern="1200" dirty="0">
              <a:latin typeface="Times New Roman" pitchFamily="18" charset="0"/>
              <a:cs typeface="Times New Roman" pitchFamily="18" charset="0"/>
            </a:rPr>
            <a:t> </a:t>
          </a:r>
          <a:r>
            <a:rPr lang="en-US" sz="3200" b="0" kern="1200" dirty="0" err="1">
              <a:latin typeface="Times New Roman" pitchFamily="18" charset="0"/>
              <a:cs typeface="Times New Roman" pitchFamily="18" charset="0"/>
            </a:rPr>
            <a:t>tương</a:t>
          </a:r>
          <a:r>
            <a:rPr lang="en-US" sz="3200" b="0" kern="1200" dirty="0">
              <a:latin typeface="Times New Roman" pitchFamily="18" charset="0"/>
              <a:cs typeface="Times New Roman" pitchFamily="18" charset="0"/>
            </a:rPr>
            <a:t> </a:t>
          </a:r>
          <a:r>
            <a:rPr lang="en-US" sz="3200" b="0" kern="1200" dirty="0" err="1">
              <a:latin typeface="Times New Roman" pitchFamily="18" charset="0"/>
              <a:cs typeface="Times New Roman" pitchFamily="18" charset="0"/>
            </a:rPr>
            <a:t>lai</a:t>
          </a:r>
          <a:r>
            <a:rPr lang="en-US" sz="3200" b="0" kern="1200" dirty="0">
              <a:latin typeface="Times New Roman" pitchFamily="18" charset="0"/>
              <a:cs typeface="Times New Roman" pitchFamily="18" charset="0"/>
            </a:rPr>
            <a:t>.</a:t>
          </a:r>
          <a:endParaRPr lang="en-US" sz="3200" b="0" kern="1200" dirty="0"/>
        </a:p>
      </dsp:txBody>
      <dsp:txXfrm>
        <a:off x="8216227" y="4978866"/>
        <a:ext cx="2795368" cy="16364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C4ACF5-A8BD-453F-ABDF-8AD48BAF82C8}">
      <dsp:nvSpPr>
        <dsp:cNvPr id="0" name=""/>
        <dsp:cNvSpPr/>
      </dsp:nvSpPr>
      <dsp:spPr>
        <a:xfrm>
          <a:off x="3640611" y="4283439"/>
          <a:ext cx="1187892" cy="1120673"/>
        </a:xfrm>
        <a:custGeom>
          <a:avLst/>
          <a:gdLst/>
          <a:ahLst/>
          <a:cxnLst/>
          <a:rect l="0" t="0" r="0" b="0"/>
          <a:pathLst>
            <a:path>
              <a:moveTo>
                <a:pt x="0" y="0"/>
              </a:moveTo>
              <a:lnTo>
                <a:pt x="593946" y="0"/>
              </a:lnTo>
              <a:lnTo>
                <a:pt x="593946" y="1120673"/>
              </a:lnTo>
              <a:lnTo>
                <a:pt x="1187892" y="1120673"/>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193729" y="4802948"/>
        <a:ext cx="81654" cy="81654"/>
      </dsp:txXfrm>
    </dsp:sp>
    <dsp:sp modelId="{F6941D2A-05C9-4466-B772-FBC546020F45}">
      <dsp:nvSpPr>
        <dsp:cNvPr id="0" name=""/>
        <dsp:cNvSpPr/>
      </dsp:nvSpPr>
      <dsp:spPr>
        <a:xfrm>
          <a:off x="3640611" y="3843800"/>
          <a:ext cx="1219569" cy="439638"/>
        </a:xfrm>
        <a:custGeom>
          <a:avLst/>
          <a:gdLst/>
          <a:ahLst/>
          <a:cxnLst/>
          <a:rect l="0" t="0" r="0" b="0"/>
          <a:pathLst>
            <a:path>
              <a:moveTo>
                <a:pt x="0" y="439638"/>
              </a:moveTo>
              <a:lnTo>
                <a:pt x="609784" y="439638"/>
              </a:lnTo>
              <a:lnTo>
                <a:pt x="609784" y="0"/>
              </a:lnTo>
              <a:lnTo>
                <a:pt x="1219569" y="0"/>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217986" y="4031210"/>
        <a:ext cx="64819" cy="64819"/>
      </dsp:txXfrm>
    </dsp:sp>
    <dsp:sp modelId="{C57F8FE8-6D38-4C89-8BFA-FDC73521383C}">
      <dsp:nvSpPr>
        <dsp:cNvPr id="0" name=""/>
        <dsp:cNvSpPr/>
      </dsp:nvSpPr>
      <dsp:spPr>
        <a:xfrm>
          <a:off x="3640611" y="2361922"/>
          <a:ext cx="1126665" cy="1921516"/>
        </a:xfrm>
        <a:custGeom>
          <a:avLst/>
          <a:gdLst/>
          <a:ahLst/>
          <a:cxnLst/>
          <a:rect l="0" t="0" r="0" b="0"/>
          <a:pathLst>
            <a:path>
              <a:moveTo>
                <a:pt x="0" y="1921516"/>
              </a:moveTo>
              <a:lnTo>
                <a:pt x="563332" y="1921516"/>
              </a:lnTo>
              <a:lnTo>
                <a:pt x="563332" y="0"/>
              </a:lnTo>
              <a:lnTo>
                <a:pt x="1126665" y="0"/>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4148257" y="3266994"/>
        <a:ext cx="111373" cy="111373"/>
      </dsp:txXfrm>
    </dsp:sp>
    <dsp:sp modelId="{C2FFD53F-EDE1-4F15-8050-1F7A6D023CDA}">
      <dsp:nvSpPr>
        <dsp:cNvPr id="0" name=""/>
        <dsp:cNvSpPr/>
      </dsp:nvSpPr>
      <dsp:spPr>
        <a:xfrm rot="16200000">
          <a:off x="16417" y="2568494"/>
          <a:ext cx="3818497" cy="3429888"/>
        </a:xfrm>
        <a:prstGeom prst="rect">
          <a:avLst/>
        </a:prstGeom>
        <a:blipFill rotWithShape="0">
          <a:blip xmlns:r="http://schemas.openxmlformats.org/officeDocument/2006/relationships" r:embed="rId1"/>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endParaRPr lang="en-US" sz="6500" kern="1200" dirty="0"/>
        </a:p>
      </dsp:txBody>
      <dsp:txXfrm>
        <a:off x="16417" y="2568494"/>
        <a:ext cx="3818497" cy="3429888"/>
      </dsp:txXfrm>
    </dsp:sp>
    <dsp:sp modelId="{1E0E38AE-803F-4EF6-A06B-4508F287818A}">
      <dsp:nvSpPr>
        <dsp:cNvPr id="0" name=""/>
        <dsp:cNvSpPr/>
      </dsp:nvSpPr>
      <dsp:spPr>
        <a:xfrm>
          <a:off x="4767276" y="1694577"/>
          <a:ext cx="6736593" cy="1334689"/>
        </a:xfrm>
        <a:prstGeom prst="rect">
          <a:avLst/>
        </a:prstGeom>
        <a:solidFill>
          <a:srgbClr val="FF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0" i="0" kern="1200" dirty="0" err="1">
              <a:solidFill>
                <a:schemeClr val="tx1"/>
              </a:solidFill>
              <a:latin typeface="Times New Roman" panose="02020603050405020304" pitchFamily="18" charset="0"/>
              <a:cs typeface="Times New Roman" panose="02020603050405020304" pitchFamily="18" charset="0"/>
            </a:rPr>
            <a:t>Điều</a:t>
          </a:r>
          <a:r>
            <a:rPr lang="en-US" sz="2800" b="0" i="0" kern="1200" dirty="0">
              <a:solidFill>
                <a:schemeClr val="tx1"/>
              </a:solidFill>
              <a:latin typeface="Times New Roman" panose="02020603050405020304" pitchFamily="18" charset="0"/>
              <a:cs typeface="Times New Roman" panose="02020603050405020304" pitchFamily="18" charset="0"/>
            </a:rPr>
            <a:t> 1: </a:t>
          </a:r>
          <a:r>
            <a:rPr lang="vi-VN" sz="2800" b="0" i="0" kern="1200" dirty="0">
              <a:solidFill>
                <a:schemeClr val="tx1"/>
              </a:solidFill>
              <a:latin typeface="Times New Roman" panose="02020603050405020304" pitchFamily="18" charset="0"/>
              <a:cs typeface="Times New Roman" panose="02020603050405020304" pitchFamily="18" charset="0"/>
            </a:rPr>
            <a:t>Mọi người sinh ra đều có quyền sống tự do và bình đẳng.</a:t>
          </a:r>
          <a:r>
            <a:rPr lang="vi-VN" sz="2800" b="0" i="0" kern="1200" dirty="0">
              <a:solidFill>
                <a:srgbClr val="002060"/>
              </a:solidFill>
              <a:latin typeface="Times New Roman" panose="02020603050405020304" pitchFamily="18" charset="0"/>
              <a:cs typeface="Times New Roman" panose="02020603050405020304" pitchFamily="18" charset="0"/>
            </a:rPr>
            <a:t> </a:t>
          </a:r>
          <a:endParaRPr lang="en-US" sz="2800" kern="1200" dirty="0">
            <a:solidFill>
              <a:srgbClr val="002060"/>
            </a:solidFill>
            <a:latin typeface="Times New Roman" panose="02020603050405020304" pitchFamily="18" charset="0"/>
            <a:cs typeface="Times New Roman" panose="02020603050405020304" pitchFamily="18" charset="0"/>
          </a:endParaRPr>
        </a:p>
      </dsp:txBody>
      <dsp:txXfrm>
        <a:off x="4767276" y="1694577"/>
        <a:ext cx="6736593" cy="1334689"/>
      </dsp:txXfrm>
    </dsp:sp>
    <dsp:sp modelId="{A3289FF8-1EB4-470C-A03E-95E0F26B085C}">
      <dsp:nvSpPr>
        <dsp:cNvPr id="0" name=""/>
        <dsp:cNvSpPr/>
      </dsp:nvSpPr>
      <dsp:spPr>
        <a:xfrm>
          <a:off x="4860181" y="3126688"/>
          <a:ext cx="6685057" cy="1434224"/>
        </a:xfrm>
        <a:prstGeom prst="rect">
          <a:avLst/>
        </a:prstGeom>
        <a:solidFill>
          <a:schemeClr val="bg1"/>
        </a:solidFill>
        <a:ln w="12700" cap="flat" cmpd="sng" algn="ctr">
          <a:solidFill>
            <a:schemeClr val="accent6">
              <a:shade val="50000"/>
            </a:schemeClr>
          </a:solidFill>
          <a:prstDash val="solid"/>
          <a:miter lim="800000"/>
        </a:ln>
        <a:effectLst/>
        <a:scene3d>
          <a:camera prst="orthographicFront"/>
          <a:lightRig rig="flat" dir="t"/>
        </a:scene3d>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0" i="0" kern="1200" dirty="0" err="1">
              <a:solidFill>
                <a:srgbClr val="002060"/>
              </a:solidFill>
              <a:latin typeface="Times New Roman" panose="02020603050405020304" pitchFamily="18" charset="0"/>
              <a:cs typeface="Times New Roman" panose="02020603050405020304" pitchFamily="18" charset="0"/>
            </a:rPr>
            <a:t>Điều</a:t>
          </a:r>
          <a:r>
            <a:rPr lang="en-US" sz="2800" b="0" i="0" kern="1200" dirty="0">
              <a:solidFill>
                <a:srgbClr val="002060"/>
              </a:solidFill>
              <a:latin typeface="Times New Roman" panose="02020603050405020304" pitchFamily="18" charset="0"/>
              <a:cs typeface="Times New Roman" panose="02020603050405020304" pitchFamily="18" charset="0"/>
            </a:rPr>
            <a:t> 2: </a:t>
          </a:r>
          <a:r>
            <a:rPr lang="vi-VN" sz="2800" b="0" i="0" kern="1200" dirty="0">
              <a:solidFill>
                <a:srgbClr val="002060"/>
              </a:solidFill>
              <a:latin typeface="+mj-lt"/>
            </a:rPr>
            <a:t>Đều có những quyền được hưởng: quyền tự do, quyền sở hữu, quyền được an toàn và quyền chống áp bức.</a:t>
          </a:r>
          <a:endParaRPr lang="en-US" sz="2800" kern="1200" dirty="0">
            <a:solidFill>
              <a:srgbClr val="002060"/>
            </a:solidFill>
            <a:latin typeface="+mj-lt"/>
          </a:endParaRPr>
        </a:p>
      </dsp:txBody>
      <dsp:txXfrm>
        <a:off x="4860181" y="3126688"/>
        <a:ext cx="6685057" cy="1434224"/>
      </dsp:txXfrm>
    </dsp:sp>
    <dsp:sp modelId="{B68BEF30-D930-4318-A644-891787FCCEC4}">
      <dsp:nvSpPr>
        <dsp:cNvPr id="0" name=""/>
        <dsp:cNvSpPr/>
      </dsp:nvSpPr>
      <dsp:spPr>
        <a:xfrm>
          <a:off x="4828503" y="4615537"/>
          <a:ext cx="6761514" cy="1577150"/>
        </a:xfrm>
        <a:prstGeom prst="rect">
          <a:avLst/>
        </a:prstGeom>
        <a:solidFill>
          <a:srgbClr val="002060"/>
        </a:solidFill>
        <a:ln w="6350" cap="flat" cmpd="sng" algn="ctr">
          <a:solidFill>
            <a:schemeClr val="accent2"/>
          </a:solidFill>
          <a:prstDash val="solid"/>
          <a:miter lim="800000"/>
        </a:ln>
        <a:effectLst/>
        <a:scene3d>
          <a:camera prst="orthographicFront"/>
          <a:lightRig rig="flat" dir="t"/>
        </a:scene3d>
      </dsp:spPr>
      <dsp:style>
        <a:lnRef idx="1">
          <a:schemeClr val="accent2"/>
        </a:lnRef>
        <a:fillRef idx="3">
          <a:schemeClr val="accent2"/>
        </a:fillRef>
        <a:effectRef idx="2">
          <a:schemeClr val="accent2"/>
        </a:effectRef>
        <a:fontRef idx="minor">
          <a:schemeClr val="lt1"/>
        </a:fontRef>
      </dsp:style>
      <dsp:txBody>
        <a:bodyPr spcFirstLastPara="0" vert="horz" wrap="square" lIns="17780" tIns="17780" rIns="17780" bIns="17780" numCol="1" spcCol="1270" anchor="ctr" anchorCtr="0">
          <a:noAutofit/>
        </a:bodyPr>
        <a:lstStyle/>
        <a:p>
          <a:pPr lvl="0" algn="just" defTabSz="1244600">
            <a:lnSpc>
              <a:spcPct val="90000"/>
            </a:lnSpc>
            <a:spcBef>
              <a:spcPct val="0"/>
            </a:spcBef>
            <a:spcAft>
              <a:spcPct val="35000"/>
            </a:spcAft>
          </a:pPr>
          <a:r>
            <a:rPr lang="en-US" sz="2800" b="0" i="0" kern="1200" dirty="0" err="1">
              <a:solidFill>
                <a:schemeClr val="bg1"/>
              </a:solidFill>
              <a:latin typeface="Times New Roman" panose="02020603050405020304" pitchFamily="18" charset="0"/>
              <a:cs typeface="Times New Roman" panose="02020603050405020304" pitchFamily="18" charset="0"/>
            </a:rPr>
            <a:t>Điều</a:t>
          </a:r>
          <a:r>
            <a:rPr lang="en-US" sz="2800" b="0" i="0" kern="1200" dirty="0">
              <a:solidFill>
                <a:schemeClr val="bg1"/>
              </a:solidFill>
              <a:latin typeface="Times New Roman" panose="02020603050405020304" pitchFamily="18" charset="0"/>
              <a:cs typeface="Times New Roman" panose="02020603050405020304" pitchFamily="18" charset="0"/>
            </a:rPr>
            <a:t> 17: </a:t>
          </a:r>
          <a:r>
            <a:rPr lang="vi-VN" sz="2800" b="0" i="0" kern="1200" dirty="0">
              <a:solidFill>
                <a:schemeClr val="bg1"/>
              </a:solidFill>
              <a:latin typeface="Times New Roman" panose="02020603050405020304" pitchFamily="18" charset="0"/>
              <a:cs typeface="Times New Roman" panose="02020603050405020304" pitchFamily="18" charset="0"/>
            </a:rPr>
            <a:t>Quyền sở hữu là quyền bất khả xâm phạm và thiêng liêng, không ai có thể tước bỏ.</a:t>
          </a:r>
          <a:endParaRPr lang="en-US" sz="2800" kern="1200" dirty="0">
            <a:solidFill>
              <a:schemeClr val="bg1"/>
            </a:solidFill>
            <a:latin typeface="Times New Roman" panose="02020603050405020304" pitchFamily="18" charset="0"/>
            <a:cs typeface="Times New Roman" panose="02020603050405020304" pitchFamily="18" charset="0"/>
          </a:endParaRPr>
        </a:p>
      </dsp:txBody>
      <dsp:txXfrm>
        <a:off x="4828503" y="4615537"/>
        <a:ext cx="6761514" cy="15771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58C169-B08A-423D-9E00-DC9BF66F7527}">
      <dsp:nvSpPr>
        <dsp:cNvPr id="0" name=""/>
        <dsp:cNvSpPr/>
      </dsp:nvSpPr>
      <dsp:spPr>
        <a:xfrm rot="5400000">
          <a:off x="-116291" y="120269"/>
          <a:ext cx="775276" cy="542693"/>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endParaRPr lang="en-US" sz="2800" kern="1200" dirty="0"/>
        </a:p>
      </dsp:txBody>
      <dsp:txXfrm rot="-5400000">
        <a:off x="1" y="275325"/>
        <a:ext cx="542693" cy="232583"/>
      </dsp:txXfrm>
    </dsp:sp>
    <dsp:sp modelId="{B474C142-0AFA-4EE7-B07E-EE68D6501C4B}">
      <dsp:nvSpPr>
        <dsp:cNvPr id="0" name=""/>
        <dsp:cNvSpPr/>
      </dsp:nvSpPr>
      <dsp:spPr>
        <a:xfrm rot="5400000">
          <a:off x="5796911" y="-5250239"/>
          <a:ext cx="503929" cy="11012366"/>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Times New Roman" pitchFamily="18" charset="0"/>
              <a:cs typeface="Times New Roman" pitchFamily="18" charset="0"/>
            </a:rPr>
            <a:t>1793 </a:t>
          </a:r>
          <a:r>
            <a:rPr lang="en-US" sz="2800" kern="1200" dirty="0" err="1">
              <a:latin typeface="Times New Roman" pitchFamily="18" charset="0"/>
              <a:cs typeface="Times New Roman" pitchFamily="18" charset="0"/>
            </a:rPr>
            <a:t>phái</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Giacôbanh</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lên</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nắm</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quyền</a:t>
          </a:r>
          <a:r>
            <a:rPr lang="en-US" sz="2800" kern="1200" dirty="0">
              <a:latin typeface="Times New Roman" pitchFamily="18" charset="0"/>
              <a:cs typeface="Times New Roman" pitchFamily="18" charset="0"/>
            </a:rPr>
            <a:t>  </a:t>
          </a:r>
        </a:p>
      </dsp:txBody>
      <dsp:txXfrm rot="-5400000">
        <a:off x="542693" y="28579"/>
        <a:ext cx="10987766" cy="454729"/>
      </dsp:txXfrm>
    </dsp:sp>
    <dsp:sp modelId="{69B089AD-93CA-4D30-844F-664677D175B6}">
      <dsp:nvSpPr>
        <dsp:cNvPr id="0" name=""/>
        <dsp:cNvSpPr/>
      </dsp:nvSpPr>
      <dsp:spPr>
        <a:xfrm rot="5400000">
          <a:off x="-116291" y="795727"/>
          <a:ext cx="775276" cy="542693"/>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endParaRPr lang="en-US" sz="2800" kern="1200" dirty="0"/>
        </a:p>
      </dsp:txBody>
      <dsp:txXfrm rot="-5400000">
        <a:off x="1" y="950783"/>
        <a:ext cx="542693" cy="232583"/>
      </dsp:txXfrm>
    </dsp:sp>
    <dsp:sp modelId="{B44426DA-189A-4FBB-8C0C-6EC62E416103}">
      <dsp:nvSpPr>
        <dsp:cNvPr id="0" name=""/>
        <dsp:cNvSpPr/>
      </dsp:nvSpPr>
      <dsp:spPr>
        <a:xfrm rot="5400000">
          <a:off x="5796911" y="-4574782"/>
          <a:ext cx="503929" cy="11012366"/>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endParaRPr lang="en-US" sz="2800" kern="1200" dirty="0">
            <a:latin typeface="Times New Roman" pitchFamily="18" charset="0"/>
            <a:cs typeface="Times New Roman" pitchFamily="18" charset="0"/>
          </a:endParaRPr>
        </a:p>
        <a:p>
          <a:pPr marL="285750" lvl="1" indent="-285750" algn="l" defTabSz="1244600">
            <a:lnSpc>
              <a:spcPct val="90000"/>
            </a:lnSpc>
            <a:spcBef>
              <a:spcPct val="0"/>
            </a:spcBef>
            <a:spcAft>
              <a:spcPct val="15000"/>
            </a:spcAft>
            <a:buChar char="••"/>
          </a:pPr>
          <a:r>
            <a:rPr lang="en-US" sz="2800" kern="1200" dirty="0" err="1">
              <a:latin typeface="Times New Roman" pitchFamily="18" charset="0"/>
              <a:cs typeface="Times New Roman" pitchFamily="18" charset="0"/>
            </a:rPr>
            <a:t>Giải</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quyết</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ruộng</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đất</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và</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tiền</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lương</a:t>
          </a:r>
          <a:r>
            <a:rPr lang="en-US" sz="2800" kern="1200" dirty="0">
              <a:latin typeface="Times New Roman" pitchFamily="18" charset="0"/>
              <a:cs typeface="Times New Roman" pitchFamily="18" charset="0"/>
            </a:rPr>
            <a:t>.</a:t>
          </a:r>
          <a:br>
            <a:rPr lang="en-US" sz="2800" kern="1200" dirty="0">
              <a:latin typeface="Times New Roman" pitchFamily="18" charset="0"/>
              <a:cs typeface="Times New Roman" pitchFamily="18" charset="0"/>
            </a:rPr>
          </a:br>
          <a:endParaRPr lang="en-US" sz="2800" kern="1200" dirty="0">
            <a:latin typeface="Times New Roman" pitchFamily="18" charset="0"/>
            <a:cs typeface="Times New Roman" pitchFamily="18" charset="0"/>
          </a:endParaRPr>
        </a:p>
      </dsp:txBody>
      <dsp:txXfrm rot="-5400000">
        <a:off x="542693" y="704036"/>
        <a:ext cx="10987766" cy="454729"/>
      </dsp:txXfrm>
    </dsp:sp>
    <dsp:sp modelId="{6DCCE4A3-BA48-49BE-8C77-F7C7A72FEC85}">
      <dsp:nvSpPr>
        <dsp:cNvPr id="0" name=""/>
        <dsp:cNvSpPr/>
      </dsp:nvSpPr>
      <dsp:spPr>
        <a:xfrm rot="5400000">
          <a:off x="-116291" y="1471184"/>
          <a:ext cx="775276" cy="542693"/>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endParaRPr lang="en-US" sz="2800" kern="1200" dirty="0"/>
        </a:p>
      </dsp:txBody>
      <dsp:txXfrm rot="-5400000">
        <a:off x="1" y="1626240"/>
        <a:ext cx="542693" cy="232583"/>
      </dsp:txXfrm>
    </dsp:sp>
    <dsp:sp modelId="{C67590D8-BB96-465E-A06B-98D06A6BC252}">
      <dsp:nvSpPr>
        <dsp:cNvPr id="0" name=""/>
        <dsp:cNvSpPr/>
      </dsp:nvSpPr>
      <dsp:spPr>
        <a:xfrm rot="5400000">
          <a:off x="5796911" y="-3899325"/>
          <a:ext cx="503929" cy="11012366"/>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endParaRPr lang="en-US" sz="2800" kern="1200" dirty="0">
            <a:latin typeface="Times New Roman" pitchFamily="18" charset="0"/>
            <a:cs typeface="Times New Roman" pitchFamily="18" charset="0"/>
          </a:endParaRPr>
        </a:p>
        <a:p>
          <a:pPr marL="285750" lvl="1" indent="-285750" algn="l" defTabSz="1244600">
            <a:lnSpc>
              <a:spcPct val="90000"/>
            </a:lnSpc>
            <a:spcBef>
              <a:spcPct val="0"/>
            </a:spcBef>
            <a:spcAft>
              <a:spcPct val="15000"/>
            </a:spcAft>
            <a:buChar char="••"/>
          </a:pPr>
          <a:r>
            <a:rPr lang="en-US" sz="2800" kern="1200" dirty="0" err="1">
              <a:latin typeface="Times New Roman" pitchFamily="18" charset="0"/>
              <a:cs typeface="Times New Roman" pitchFamily="18" charset="0"/>
            </a:rPr>
            <a:t>Thông</a:t>
          </a:r>
          <a:r>
            <a:rPr lang="en-US" sz="2800" kern="1200" dirty="0">
              <a:latin typeface="Times New Roman" pitchFamily="18" charset="0"/>
              <a:cs typeface="Times New Roman" pitchFamily="18" charset="0"/>
            </a:rPr>
            <a:t> qua </a:t>
          </a:r>
          <a:r>
            <a:rPr lang="en-US" sz="2800" kern="1200" dirty="0" err="1">
              <a:latin typeface="Times New Roman" pitchFamily="18" charset="0"/>
              <a:cs typeface="Times New Roman" pitchFamily="18" charset="0"/>
            </a:rPr>
            <a:t>hiến</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pháp</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mới</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xoá</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nạn</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đầu</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cơ</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tích</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trữ</a:t>
          </a:r>
          <a:r>
            <a:rPr lang="en-US" sz="2800" kern="1200" dirty="0">
              <a:latin typeface="Times New Roman" pitchFamily="18" charset="0"/>
              <a:cs typeface="Times New Roman" pitchFamily="18" charset="0"/>
            </a:rPr>
            <a:t>.</a:t>
          </a:r>
          <a:br>
            <a:rPr lang="en-US" sz="2800" kern="1200" dirty="0">
              <a:latin typeface="Times New Roman" pitchFamily="18" charset="0"/>
              <a:cs typeface="Times New Roman" pitchFamily="18" charset="0"/>
            </a:rPr>
          </a:br>
          <a:endParaRPr lang="en-US" sz="2800" kern="1200" dirty="0">
            <a:latin typeface="Times New Roman" pitchFamily="18" charset="0"/>
            <a:cs typeface="Times New Roman" pitchFamily="18" charset="0"/>
          </a:endParaRPr>
        </a:p>
      </dsp:txBody>
      <dsp:txXfrm rot="-5400000">
        <a:off x="542693" y="1379493"/>
        <a:ext cx="10987766" cy="454729"/>
      </dsp:txXfrm>
    </dsp:sp>
    <dsp:sp modelId="{7BD3C622-37E5-4249-BAD1-C84A522C2284}">
      <dsp:nvSpPr>
        <dsp:cNvPr id="0" name=""/>
        <dsp:cNvSpPr/>
      </dsp:nvSpPr>
      <dsp:spPr>
        <a:xfrm rot="5400000">
          <a:off x="-116291" y="2146641"/>
          <a:ext cx="775276" cy="542693"/>
        </a:xfrm>
        <a:prstGeom prst="chevron">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endParaRPr lang="en-US" sz="2800" kern="1200" dirty="0"/>
        </a:p>
      </dsp:txBody>
      <dsp:txXfrm rot="-5400000">
        <a:off x="1" y="2301697"/>
        <a:ext cx="542693" cy="232583"/>
      </dsp:txXfrm>
    </dsp:sp>
    <dsp:sp modelId="{D1621983-7E45-48EE-A519-4AF5F4C0171F}">
      <dsp:nvSpPr>
        <dsp:cNvPr id="0" name=""/>
        <dsp:cNvSpPr/>
      </dsp:nvSpPr>
      <dsp:spPr>
        <a:xfrm rot="5400000">
          <a:off x="5796911" y="-3223867"/>
          <a:ext cx="503929" cy="11012366"/>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Times New Roman" pitchFamily="18" charset="0"/>
              <a:cs typeface="Times New Roman" pitchFamily="18" charset="0"/>
            </a:rPr>
            <a:t>Ban </a:t>
          </a:r>
          <a:r>
            <a:rPr lang="en-US" sz="2800" kern="1200" dirty="0" err="1">
              <a:latin typeface="Times New Roman" pitchFamily="18" charset="0"/>
              <a:cs typeface="Times New Roman" pitchFamily="18" charset="0"/>
            </a:rPr>
            <a:t>hành</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lệnh</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tổng</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động</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viên</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xoá</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bỏ</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các</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nghĩa</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vụ</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phong</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kiến</a:t>
          </a:r>
          <a:r>
            <a:rPr lang="en-US" sz="2800" kern="1200" dirty="0">
              <a:latin typeface="Times New Roman" pitchFamily="18" charset="0"/>
              <a:cs typeface="Times New Roman" pitchFamily="18" charset="0"/>
            </a:rPr>
            <a:t>…</a:t>
          </a:r>
        </a:p>
      </dsp:txBody>
      <dsp:txXfrm rot="-5400000">
        <a:off x="542693" y="2054951"/>
        <a:ext cx="10987766" cy="454729"/>
      </dsp:txXfrm>
    </dsp:sp>
    <dsp:sp modelId="{1AFD880A-7558-489F-9AB7-E03BD36F125F}">
      <dsp:nvSpPr>
        <dsp:cNvPr id="0" name=""/>
        <dsp:cNvSpPr/>
      </dsp:nvSpPr>
      <dsp:spPr>
        <a:xfrm rot="5400000">
          <a:off x="-116291" y="2822099"/>
          <a:ext cx="775276" cy="542693"/>
        </a:xfrm>
        <a:prstGeom prst="chevron">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endParaRPr lang="en-US" sz="2800" kern="1200" dirty="0"/>
        </a:p>
      </dsp:txBody>
      <dsp:txXfrm rot="-5400000">
        <a:off x="1" y="2977155"/>
        <a:ext cx="542693" cy="232583"/>
      </dsp:txXfrm>
    </dsp:sp>
    <dsp:sp modelId="{C80B2DFB-AF57-4420-9B11-61D33D684D04}">
      <dsp:nvSpPr>
        <dsp:cNvPr id="0" name=""/>
        <dsp:cNvSpPr/>
      </dsp:nvSpPr>
      <dsp:spPr>
        <a:xfrm rot="5400000">
          <a:off x="5796911" y="-2548410"/>
          <a:ext cx="503929" cy="11012366"/>
        </a:xfrm>
        <a:prstGeom prst="round2Same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err="1">
              <a:latin typeface="Times New Roman" pitchFamily="18" charset="0"/>
              <a:cs typeface="Times New Roman" pitchFamily="18" charset="0"/>
            </a:rPr>
            <a:t>Cách</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mạng</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đạt</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đến</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đỉnh</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cao</a:t>
          </a:r>
          <a:r>
            <a:rPr lang="en-US" sz="2800" kern="1200" dirty="0">
              <a:latin typeface="Times New Roman" pitchFamily="18" charset="0"/>
              <a:cs typeface="Times New Roman" pitchFamily="18" charset="0"/>
            </a:rPr>
            <a:t>.</a:t>
          </a:r>
          <a:endParaRPr lang="en-US" sz="2800" kern="1200" dirty="0"/>
        </a:p>
      </dsp:txBody>
      <dsp:txXfrm rot="-5400000">
        <a:off x="542693" y="2730408"/>
        <a:ext cx="10987766" cy="454729"/>
      </dsp:txXfrm>
    </dsp:sp>
    <dsp:sp modelId="{9221DC62-7321-4089-83E8-261C20476CFB}">
      <dsp:nvSpPr>
        <dsp:cNvPr id="0" name=""/>
        <dsp:cNvSpPr/>
      </dsp:nvSpPr>
      <dsp:spPr>
        <a:xfrm rot="5400000">
          <a:off x="-116291" y="3497556"/>
          <a:ext cx="775276" cy="542693"/>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endParaRPr lang="en-US" sz="2800" kern="1200" dirty="0"/>
        </a:p>
      </dsp:txBody>
      <dsp:txXfrm rot="-5400000">
        <a:off x="1" y="3652612"/>
        <a:ext cx="542693" cy="232583"/>
      </dsp:txXfrm>
    </dsp:sp>
    <dsp:sp modelId="{8A0B8898-BBE2-4712-B55D-EBF1DAAD9162}">
      <dsp:nvSpPr>
        <dsp:cNvPr id="0" name=""/>
        <dsp:cNvSpPr/>
      </dsp:nvSpPr>
      <dsp:spPr>
        <a:xfrm rot="5400000">
          <a:off x="5796911" y="-1872953"/>
          <a:ext cx="503929" cy="11012366"/>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Times New Roman" pitchFamily="18" charset="0"/>
              <a:cs typeface="Times New Roman" pitchFamily="18" charset="0"/>
            </a:rPr>
            <a:t>27/7/1794, </a:t>
          </a:r>
          <a:r>
            <a:rPr lang="en-US" sz="2800" kern="1200" dirty="0" err="1">
              <a:latin typeface="Times New Roman" pitchFamily="18" charset="0"/>
              <a:cs typeface="Times New Roman" pitchFamily="18" charset="0"/>
            </a:rPr>
            <a:t>Rô</a:t>
          </a:r>
          <a:r>
            <a:rPr lang="en-US" sz="2800" kern="1200" dirty="0">
              <a:latin typeface="Times New Roman" pitchFamily="18" charset="0"/>
              <a:cs typeface="Times New Roman" pitchFamily="18" charset="0"/>
            </a:rPr>
            <a:t>-be-</a:t>
          </a:r>
          <a:r>
            <a:rPr lang="en-US" sz="2800" kern="1200" dirty="0" err="1">
              <a:latin typeface="Times New Roman" pitchFamily="18" charset="0"/>
              <a:cs typeface="Times New Roman" pitchFamily="18" charset="0"/>
            </a:rPr>
            <a:t>spie</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và</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các</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thành</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viên</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bị</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bắt</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và</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xử</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tử</a:t>
          </a:r>
          <a:endParaRPr lang="en-US" sz="2800" kern="1200" dirty="0">
            <a:latin typeface="Times New Roman" pitchFamily="18" charset="0"/>
            <a:cs typeface="Times New Roman" pitchFamily="18" charset="0"/>
          </a:endParaRPr>
        </a:p>
      </dsp:txBody>
      <dsp:txXfrm rot="-5400000">
        <a:off x="542693" y="3405865"/>
        <a:ext cx="10987766" cy="454729"/>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6628D7-D9C2-4ADE-8C9C-A2C0F0ECD6D4}" type="datetimeFigureOut">
              <a:rPr lang="en-US" smtClean="0"/>
              <a:t>9/14/2023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5226C4-0EB4-4581-82A8-98C8246BDDD9}" type="slidenum">
              <a:rPr lang="en-US" smtClean="0"/>
              <a:t>‹#›</a:t>
            </a:fld>
            <a:endParaRPr lang="en-US"/>
          </a:p>
        </p:txBody>
      </p:sp>
    </p:spTree>
    <p:extLst>
      <p:ext uri="{BB962C8B-B14F-4D97-AF65-F5344CB8AC3E}">
        <p14:creationId xmlns:p14="http://schemas.microsoft.com/office/powerpoint/2010/main" val="1232378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66DBC3DC-73E0-4C12-9010-9DB4269C84F8}" type="slidenum">
              <a:rPr lang="en-US" altLang="en-US" sz="1200"/>
              <a:pPr algn="r" eaLnBrk="1" hangingPunct="1"/>
              <a:t>6</a:t>
            </a:fld>
            <a:endParaRPr lang="en-US" alt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r>
              <a:rPr lang="en-US" altLang="en-US" sz="1000"/>
              <a:t>Doan Hung- Khoa Lich Su DH Quy Nhon</a:t>
            </a:r>
          </a:p>
        </p:txBody>
      </p:sp>
    </p:spTree>
    <p:extLst>
      <p:ext uri="{BB962C8B-B14F-4D97-AF65-F5344CB8AC3E}">
        <p14:creationId xmlns:p14="http://schemas.microsoft.com/office/powerpoint/2010/main" val="1419791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幻灯片图像占位符 1">
            <a:extLst>
              <a:ext uri="{FF2B5EF4-FFF2-40B4-BE49-F238E27FC236}">
                <a16:creationId xmlns:a16="http://schemas.microsoft.com/office/drawing/2014/main" id="{15B1F9F0-440C-4146-91E3-7C6B8240FCC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备注占位符 2">
            <a:extLst>
              <a:ext uri="{FF2B5EF4-FFF2-40B4-BE49-F238E27FC236}">
                <a16:creationId xmlns:a16="http://schemas.microsoft.com/office/drawing/2014/main" id="{8A9BC2B6-AE9A-DD4B-9277-BE80A81918F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56323" name="灯片编号占位符 3">
            <a:extLst>
              <a:ext uri="{FF2B5EF4-FFF2-40B4-BE49-F238E27FC236}">
                <a16:creationId xmlns:a16="http://schemas.microsoft.com/office/drawing/2014/main" id="{73DD68F4-884C-344D-83F2-ABD772828A8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0A149C-42A3-D14D-9E8F-874DD8822A46}"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mn-cs"/>
            </a:endParaRPr>
          </a:p>
        </p:txBody>
      </p:sp>
    </p:spTree>
    <p:extLst>
      <p:ext uri="{BB962C8B-B14F-4D97-AF65-F5344CB8AC3E}">
        <p14:creationId xmlns:p14="http://schemas.microsoft.com/office/powerpoint/2010/main" val="3808166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5226C4-0EB4-4581-82A8-98C8246BDDD9}" type="slidenum">
              <a:rPr lang="en-US" smtClean="0"/>
              <a:t>34</a:t>
            </a:fld>
            <a:endParaRPr lang="en-US"/>
          </a:p>
        </p:txBody>
      </p:sp>
    </p:spTree>
    <p:extLst>
      <p:ext uri="{BB962C8B-B14F-4D97-AF65-F5344CB8AC3E}">
        <p14:creationId xmlns:p14="http://schemas.microsoft.com/office/powerpoint/2010/main" val="767047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9CF51-1FAF-475C-938C-316DA97E41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E149DE-A2BA-44E6-9382-F6A89EE7A8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FEB10D-A5B4-46E8-8AF0-F98431137E36}"/>
              </a:ext>
            </a:extLst>
          </p:cNvPr>
          <p:cNvSpPr>
            <a:spLocks noGrp="1"/>
          </p:cNvSpPr>
          <p:nvPr>
            <p:ph type="dt" sz="half" idx="10"/>
          </p:nvPr>
        </p:nvSpPr>
        <p:spPr/>
        <p:txBody>
          <a:bodyPr/>
          <a:lstStyle/>
          <a:p>
            <a:fld id="{F736D7B0-E6F7-47B8-A2B2-544F2520F2DA}" type="datetimeFigureOut">
              <a:rPr lang="en-US" smtClean="0"/>
              <a:t>9/14/2023</a:t>
            </a:fld>
            <a:endParaRPr lang="en-US"/>
          </a:p>
        </p:txBody>
      </p:sp>
      <p:sp>
        <p:nvSpPr>
          <p:cNvPr id="5" name="Footer Placeholder 4">
            <a:extLst>
              <a:ext uri="{FF2B5EF4-FFF2-40B4-BE49-F238E27FC236}">
                <a16:creationId xmlns:a16="http://schemas.microsoft.com/office/drawing/2014/main" id="{90D4678B-F5A5-46C8-A412-068CE5D6BB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75F39A-EE85-4607-A028-9A121070D1E3}"/>
              </a:ext>
            </a:extLst>
          </p:cNvPr>
          <p:cNvSpPr>
            <a:spLocks noGrp="1"/>
          </p:cNvSpPr>
          <p:nvPr>
            <p:ph type="sldNum" sz="quarter" idx="12"/>
          </p:nvPr>
        </p:nvSpPr>
        <p:spPr/>
        <p:txBody>
          <a:bodyPr/>
          <a:lstStyle/>
          <a:p>
            <a:fld id="{4242F31A-3C85-4122-A917-2750A18342EB}" type="slidenum">
              <a:rPr lang="en-US" smtClean="0"/>
              <a:t>‹#›</a:t>
            </a:fld>
            <a:endParaRPr lang="en-US"/>
          </a:p>
        </p:txBody>
      </p:sp>
    </p:spTree>
    <p:extLst>
      <p:ext uri="{BB962C8B-B14F-4D97-AF65-F5344CB8AC3E}">
        <p14:creationId xmlns:p14="http://schemas.microsoft.com/office/powerpoint/2010/main" val="705838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C8A4F-3283-48A2-9711-10DE7FDBB0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95206B-D5A7-488B-A8DF-24185B5670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77D6E5-5376-4003-8731-07B1C1833AE4}"/>
              </a:ext>
            </a:extLst>
          </p:cNvPr>
          <p:cNvSpPr>
            <a:spLocks noGrp="1"/>
          </p:cNvSpPr>
          <p:nvPr>
            <p:ph type="dt" sz="half" idx="10"/>
          </p:nvPr>
        </p:nvSpPr>
        <p:spPr/>
        <p:txBody>
          <a:bodyPr/>
          <a:lstStyle/>
          <a:p>
            <a:fld id="{F736D7B0-E6F7-47B8-A2B2-544F2520F2DA}" type="datetimeFigureOut">
              <a:rPr lang="en-US" smtClean="0"/>
              <a:t>9/14/2023</a:t>
            </a:fld>
            <a:endParaRPr lang="en-US"/>
          </a:p>
        </p:txBody>
      </p:sp>
      <p:sp>
        <p:nvSpPr>
          <p:cNvPr id="5" name="Footer Placeholder 4">
            <a:extLst>
              <a:ext uri="{FF2B5EF4-FFF2-40B4-BE49-F238E27FC236}">
                <a16:creationId xmlns:a16="http://schemas.microsoft.com/office/drawing/2014/main" id="{3C48E3E9-B7B0-417E-A6F3-72B6FA1F3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BF5EBA-35A7-4901-A5A6-EF6FCDB506DA}"/>
              </a:ext>
            </a:extLst>
          </p:cNvPr>
          <p:cNvSpPr>
            <a:spLocks noGrp="1"/>
          </p:cNvSpPr>
          <p:nvPr>
            <p:ph type="sldNum" sz="quarter" idx="12"/>
          </p:nvPr>
        </p:nvSpPr>
        <p:spPr/>
        <p:txBody>
          <a:bodyPr/>
          <a:lstStyle/>
          <a:p>
            <a:fld id="{4242F31A-3C85-4122-A917-2750A18342EB}" type="slidenum">
              <a:rPr lang="en-US" smtClean="0"/>
              <a:t>‹#›</a:t>
            </a:fld>
            <a:endParaRPr lang="en-US"/>
          </a:p>
        </p:txBody>
      </p:sp>
    </p:spTree>
    <p:extLst>
      <p:ext uri="{BB962C8B-B14F-4D97-AF65-F5344CB8AC3E}">
        <p14:creationId xmlns:p14="http://schemas.microsoft.com/office/powerpoint/2010/main" val="3782075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8CB01A-DB1E-4FDB-9F9D-BBB0D72D60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13BE6F-8D6A-4360-BDAB-5D95E91C50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81A12-1369-4C27-873B-248A8D57AC5F}"/>
              </a:ext>
            </a:extLst>
          </p:cNvPr>
          <p:cNvSpPr>
            <a:spLocks noGrp="1"/>
          </p:cNvSpPr>
          <p:nvPr>
            <p:ph type="dt" sz="half" idx="10"/>
          </p:nvPr>
        </p:nvSpPr>
        <p:spPr/>
        <p:txBody>
          <a:bodyPr/>
          <a:lstStyle/>
          <a:p>
            <a:fld id="{F736D7B0-E6F7-47B8-A2B2-544F2520F2DA}" type="datetimeFigureOut">
              <a:rPr lang="en-US" smtClean="0"/>
              <a:t>9/14/2023</a:t>
            </a:fld>
            <a:endParaRPr lang="en-US"/>
          </a:p>
        </p:txBody>
      </p:sp>
      <p:sp>
        <p:nvSpPr>
          <p:cNvPr id="5" name="Footer Placeholder 4">
            <a:extLst>
              <a:ext uri="{FF2B5EF4-FFF2-40B4-BE49-F238E27FC236}">
                <a16:creationId xmlns:a16="http://schemas.microsoft.com/office/drawing/2014/main" id="{374E45FE-9130-43B9-8D2F-5564E8542A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4E7CC5-ED1E-42C0-9376-E838155F7EB3}"/>
              </a:ext>
            </a:extLst>
          </p:cNvPr>
          <p:cNvSpPr>
            <a:spLocks noGrp="1"/>
          </p:cNvSpPr>
          <p:nvPr>
            <p:ph type="sldNum" sz="quarter" idx="12"/>
          </p:nvPr>
        </p:nvSpPr>
        <p:spPr/>
        <p:txBody>
          <a:bodyPr/>
          <a:lstStyle/>
          <a:p>
            <a:fld id="{4242F31A-3C85-4122-A917-2750A18342EB}" type="slidenum">
              <a:rPr lang="en-US" smtClean="0"/>
              <a:t>‹#›</a:t>
            </a:fld>
            <a:endParaRPr lang="en-US"/>
          </a:p>
        </p:txBody>
      </p:sp>
    </p:spTree>
    <p:extLst>
      <p:ext uri="{BB962C8B-B14F-4D97-AF65-F5344CB8AC3E}">
        <p14:creationId xmlns:p14="http://schemas.microsoft.com/office/powerpoint/2010/main" val="3181327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3006694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6781559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327388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2023/9/14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41466606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2023/9/14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6339297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2023/9/14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23933516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2023/9/14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3159743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2023/9/14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416692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D1E43-4CCE-4CBB-BB9A-AEE85D679A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6CE106-5815-4330-90E0-0E51B3DECE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E380F2-0FBC-490D-BBAA-B536FDBD095C}"/>
              </a:ext>
            </a:extLst>
          </p:cNvPr>
          <p:cNvSpPr>
            <a:spLocks noGrp="1"/>
          </p:cNvSpPr>
          <p:nvPr>
            <p:ph type="dt" sz="half" idx="10"/>
          </p:nvPr>
        </p:nvSpPr>
        <p:spPr/>
        <p:txBody>
          <a:bodyPr/>
          <a:lstStyle/>
          <a:p>
            <a:fld id="{F736D7B0-E6F7-47B8-A2B2-544F2520F2DA}" type="datetimeFigureOut">
              <a:rPr lang="en-US" smtClean="0"/>
              <a:t>9/14/2023</a:t>
            </a:fld>
            <a:endParaRPr lang="en-US"/>
          </a:p>
        </p:txBody>
      </p:sp>
      <p:sp>
        <p:nvSpPr>
          <p:cNvPr id="5" name="Footer Placeholder 4">
            <a:extLst>
              <a:ext uri="{FF2B5EF4-FFF2-40B4-BE49-F238E27FC236}">
                <a16:creationId xmlns:a16="http://schemas.microsoft.com/office/drawing/2014/main" id="{9ABFF48F-05F7-4A03-8E43-E96C1D42E9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3B01B2-957C-4B6C-BFA4-5B1CE336D718}"/>
              </a:ext>
            </a:extLst>
          </p:cNvPr>
          <p:cNvSpPr>
            <a:spLocks noGrp="1"/>
          </p:cNvSpPr>
          <p:nvPr>
            <p:ph type="sldNum" sz="quarter" idx="12"/>
          </p:nvPr>
        </p:nvSpPr>
        <p:spPr/>
        <p:txBody>
          <a:bodyPr/>
          <a:lstStyle/>
          <a:p>
            <a:fld id="{4242F31A-3C85-4122-A917-2750A18342EB}" type="slidenum">
              <a:rPr lang="en-US" smtClean="0"/>
              <a:t>‹#›</a:t>
            </a:fld>
            <a:endParaRPr lang="en-US"/>
          </a:p>
        </p:txBody>
      </p:sp>
    </p:spTree>
    <p:extLst>
      <p:ext uri="{BB962C8B-B14F-4D97-AF65-F5344CB8AC3E}">
        <p14:creationId xmlns:p14="http://schemas.microsoft.com/office/powerpoint/2010/main" val="14249739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2023/9/14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3205280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2023/9/14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33278690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2023/9/14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6811373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E26BC15-B161-4C75-9B3A-128C91250747}" type="datetimeFigureOut">
              <a:rPr lang="zh-CN" altLang="en-US" smtClean="0"/>
              <a:t>2023/9/14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8B4E113-1DE2-475C-BE03-FB3C59433037}" type="slidenum">
              <a:rPr lang="zh-CN" altLang="en-US" smtClean="0"/>
              <a:t>‹#›</a:t>
            </a:fld>
            <a:endParaRPr lang="zh-CN" altLang="en-US"/>
          </a:p>
        </p:txBody>
      </p:sp>
    </p:spTree>
    <p:extLst>
      <p:ext uri="{BB962C8B-B14F-4D97-AF65-F5344CB8AC3E}">
        <p14:creationId xmlns:p14="http://schemas.microsoft.com/office/powerpoint/2010/main" val="30279775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E6F55E2C-CCDE-AF46-80B5-6027BAAAB92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4763"/>
            <a:ext cx="12204700" cy="684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33133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3732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3231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39001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407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626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35205-5111-4053-A286-276340679C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D0958A-B5F5-4147-9D76-A2682E0193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67E7A-6442-4DB0-8555-34816C92F772}"/>
              </a:ext>
            </a:extLst>
          </p:cNvPr>
          <p:cNvSpPr>
            <a:spLocks noGrp="1"/>
          </p:cNvSpPr>
          <p:nvPr>
            <p:ph type="dt" sz="half" idx="10"/>
          </p:nvPr>
        </p:nvSpPr>
        <p:spPr/>
        <p:txBody>
          <a:bodyPr/>
          <a:lstStyle/>
          <a:p>
            <a:fld id="{F736D7B0-E6F7-47B8-A2B2-544F2520F2DA}" type="datetimeFigureOut">
              <a:rPr lang="en-US" smtClean="0"/>
              <a:t>9/14/2023</a:t>
            </a:fld>
            <a:endParaRPr lang="en-US"/>
          </a:p>
        </p:txBody>
      </p:sp>
      <p:sp>
        <p:nvSpPr>
          <p:cNvPr id="5" name="Footer Placeholder 4">
            <a:extLst>
              <a:ext uri="{FF2B5EF4-FFF2-40B4-BE49-F238E27FC236}">
                <a16:creationId xmlns:a16="http://schemas.microsoft.com/office/drawing/2014/main" id="{C146F459-A050-4859-85C8-753397DA82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DD2DA9-4514-4EAF-AF0C-A9A19FC5D89C}"/>
              </a:ext>
            </a:extLst>
          </p:cNvPr>
          <p:cNvSpPr>
            <a:spLocks noGrp="1"/>
          </p:cNvSpPr>
          <p:nvPr>
            <p:ph type="sldNum" sz="quarter" idx="12"/>
          </p:nvPr>
        </p:nvSpPr>
        <p:spPr/>
        <p:txBody>
          <a:bodyPr/>
          <a:lstStyle/>
          <a:p>
            <a:fld id="{4242F31A-3C85-4122-A917-2750A18342EB}" type="slidenum">
              <a:rPr lang="en-US" smtClean="0"/>
              <a:t>‹#›</a:t>
            </a:fld>
            <a:endParaRPr lang="en-US"/>
          </a:p>
        </p:txBody>
      </p:sp>
    </p:spTree>
    <p:extLst>
      <p:ext uri="{BB962C8B-B14F-4D97-AF65-F5344CB8AC3E}">
        <p14:creationId xmlns:p14="http://schemas.microsoft.com/office/powerpoint/2010/main" val="33837182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9836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243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07308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8344853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64165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3B66B5-E93B-7A49-9273-700D4489639A}"/>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2B19F126-9FB0-B74D-8F17-AB82FEBEE664}"/>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08B06D65-7A81-EB4A-B321-CCB4BFCD75CD}"/>
              </a:ext>
            </a:extLst>
          </p:cNvPr>
          <p:cNvSpPr>
            <a:spLocks noGrp="1"/>
          </p:cNvSpPr>
          <p:nvPr>
            <p:ph type="sldNum" sz="quarter" idx="12"/>
          </p:nvPr>
        </p:nvSpPr>
        <p:spPr>
          <a:xfrm>
            <a:off x="0" y="0"/>
            <a:ext cx="0" cy="0"/>
          </a:xfrm>
        </p:spPr>
        <p:txBody>
          <a:bodyPr/>
          <a:lstStyle>
            <a:lvl1pPr eaLnBrk="1" fontAlgn="auto" hangingPunct="1">
              <a:spcBef>
                <a:spcPts val="0"/>
              </a:spcBef>
              <a:spcAft>
                <a:spcPts val="0"/>
              </a:spcAft>
              <a:defRPr>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9B90425-C9AD-C048-8753-391B59B14B40}" type="slidenum">
              <a:rPr kumimoji="0" lang="en-US" altLang="en-VN" sz="18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altLang="en-VN"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0747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F5757-2803-4BC6-A3ED-02823FA261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B501D3-949B-46EB-883D-8BD4EDE240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93B621-95D1-4CDA-BF60-F2DF23B726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CBFC66-BF2C-4BA1-9410-615B9AE2AAC8}"/>
              </a:ext>
            </a:extLst>
          </p:cNvPr>
          <p:cNvSpPr>
            <a:spLocks noGrp="1"/>
          </p:cNvSpPr>
          <p:nvPr>
            <p:ph type="dt" sz="half" idx="10"/>
          </p:nvPr>
        </p:nvSpPr>
        <p:spPr/>
        <p:txBody>
          <a:bodyPr/>
          <a:lstStyle/>
          <a:p>
            <a:fld id="{F736D7B0-E6F7-47B8-A2B2-544F2520F2DA}" type="datetimeFigureOut">
              <a:rPr lang="en-US" smtClean="0"/>
              <a:t>9/14/2023</a:t>
            </a:fld>
            <a:endParaRPr lang="en-US"/>
          </a:p>
        </p:txBody>
      </p:sp>
      <p:sp>
        <p:nvSpPr>
          <p:cNvPr id="6" name="Footer Placeholder 5">
            <a:extLst>
              <a:ext uri="{FF2B5EF4-FFF2-40B4-BE49-F238E27FC236}">
                <a16:creationId xmlns:a16="http://schemas.microsoft.com/office/drawing/2014/main" id="{C1CF7A95-AAB5-4D3C-8EF7-C765AB6F3E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32D64F-6F9C-4CE9-BAFF-6E35127757A8}"/>
              </a:ext>
            </a:extLst>
          </p:cNvPr>
          <p:cNvSpPr>
            <a:spLocks noGrp="1"/>
          </p:cNvSpPr>
          <p:nvPr>
            <p:ph type="sldNum" sz="quarter" idx="12"/>
          </p:nvPr>
        </p:nvSpPr>
        <p:spPr/>
        <p:txBody>
          <a:bodyPr/>
          <a:lstStyle/>
          <a:p>
            <a:fld id="{4242F31A-3C85-4122-A917-2750A18342EB}" type="slidenum">
              <a:rPr lang="en-US" smtClean="0"/>
              <a:t>‹#›</a:t>
            </a:fld>
            <a:endParaRPr lang="en-US"/>
          </a:p>
        </p:txBody>
      </p:sp>
    </p:spTree>
    <p:extLst>
      <p:ext uri="{BB962C8B-B14F-4D97-AF65-F5344CB8AC3E}">
        <p14:creationId xmlns:p14="http://schemas.microsoft.com/office/powerpoint/2010/main" val="3356092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52957-DB62-4C56-9C63-3F7E0E04F9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41DEBC-3947-41A9-9602-B8EF23532A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2EFAA-9D87-4CE0-96FA-4710822BA0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71C73A-CB24-4CFC-BDB0-8FDD1D045A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041EB3-8D13-4622-A8B0-28ADF4D852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3E17D1-C23E-4CE6-8E23-F82B10BF59A2}"/>
              </a:ext>
            </a:extLst>
          </p:cNvPr>
          <p:cNvSpPr>
            <a:spLocks noGrp="1"/>
          </p:cNvSpPr>
          <p:nvPr>
            <p:ph type="dt" sz="half" idx="10"/>
          </p:nvPr>
        </p:nvSpPr>
        <p:spPr/>
        <p:txBody>
          <a:bodyPr/>
          <a:lstStyle/>
          <a:p>
            <a:fld id="{F736D7B0-E6F7-47B8-A2B2-544F2520F2DA}" type="datetimeFigureOut">
              <a:rPr lang="en-US" smtClean="0"/>
              <a:t>9/14/2023</a:t>
            </a:fld>
            <a:endParaRPr lang="en-US"/>
          </a:p>
        </p:txBody>
      </p:sp>
      <p:sp>
        <p:nvSpPr>
          <p:cNvPr id="8" name="Footer Placeholder 7">
            <a:extLst>
              <a:ext uri="{FF2B5EF4-FFF2-40B4-BE49-F238E27FC236}">
                <a16:creationId xmlns:a16="http://schemas.microsoft.com/office/drawing/2014/main" id="{00184EF8-C91F-4503-B096-03E73C6B9F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A75502-F6FE-4278-B466-AA03CA8662A8}"/>
              </a:ext>
            </a:extLst>
          </p:cNvPr>
          <p:cNvSpPr>
            <a:spLocks noGrp="1"/>
          </p:cNvSpPr>
          <p:nvPr>
            <p:ph type="sldNum" sz="quarter" idx="12"/>
          </p:nvPr>
        </p:nvSpPr>
        <p:spPr/>
        <p:txBody>
          <a:bodyPr/>
          <a:lstStyle/>
          <a:p>
            <a:fld id="{4242F31A-3C85-4122-A917-2750A18342EB}" type="slidenum">
              <a:rPr lang="en-US" smtClean="0"/>
              <a:t>‹#›</a:t>
            </a:fld>
            <a:endParaRPr lang="en-US"/>
          </a:p>
        </p:txBody>
      </p:sp>
    </p:spTree>
    <p:extLst>
      <p:ext uri="{BB962C8B-B14F-4D97-AF65-F5344CB8AC3E}">
        <p14:creationId xmlns:p14="http://schemas.microsoft.com/office/powerpoint/2010/main" val="497286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9A07-5458-4973-BA63-96549BC364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AB6604-8399-4FD5-A36B-2291F09A195F}"/>
              </a:ext>
            </a:extLst>
          </p:cNvPr>
          <p:cNvSpPr>
            <a:spLocks noGrp="1"/>
          </p:cNvSpPr>
          <p:nvPr>
            <p:ph type="dt" sz="half" idx="10"/>
          </p:nvPr>
        </p:nvSpPr>
        <p:spPr/>
        <p:txBody>
          <a:bodyPr/>
          <a:lstStyle/>
          <a:p>
            <a:fld id="{F736D7B0-E6F7-47B8-A2B2-544F2520F2DA}" type="datetimeFigureOut">
              <a:rPr lang="en-US" smtClean="0"/>
              <a:t>9/14/2023</a:t>
            </a:fld>
            <a:endParaRPr lang="en-US"/>
          </a:p>
        </p:txBody>
      </p:sp>
      <p:sp>
        <p:nvSpPr>
          <p:cNvPr id="4" name="Footer Placeholder 3">
            <a:extLst>
              <a:ext uri="{FF2B5EF4-FFF2-40B4-BE49-F238E27FC236}">
                <a16:creationId xmlns:a16="http://schemas.microsoft.com/office/drawing/2014/main" id="{AB6BF5C5-E61A-47EA-99B5-082CADE71D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A3C209-C941-412F-ACC8-B58F51368F57}"/>
              </a:ext>
            </a:extLst>
          </p:cNvPr>
          <p:cNvSpPr>
            <a:spLocks noGrp="1"/>
          </p:cNvSpPr>
          <p:nvPr>
            <p:ph type="sldNum" sz="quarter" idx="12"/>
          </p:nvPr>
        </p:nvSpPr>
        <p:spPr/>
        <p:txBody>
          <a:bodyPr/>
          <a:lstStyle/>
          <a:p>
            <a:fld id="{4242F31A-3C85-4122-A917-2750A18342EB}" type="slidenum">
              <a:rPr lang="en-US" smtClean="0"/>
              <a:t>‹#›</a:t>
            </a:fld>
            <a:endParaRPr lang="en-US"/>
          </a:p>
        </p:txBody>
      </p:sp>
    </p:spTree>
    <p:extLst>
      <p:ext uri="{BB962C8B-B14F-4D97-AF65-F5344CB8AC3E}">
        <p14:creationId xmlns:p14="http://schemas.microsoft.com/office/powerpoint/2010/main" val="3413754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EFFA54-480A-45F5-BCEB-9445FE26CAEE}"/>
              </a:ext>
            </a:extLst>
          </p:cNvPr>
          <p:cNvSpPr>
            <a:spLocks noGrp="1"/>
          </p:cNvSpPr>
          <p:nvPr>
            <p:ph type="dt" sz="half" idx="10"/>
          </p:nvPr>
        </p:nvSpPr>
        <p:spPr/>
        <p:txBody>
          <a:bodyPr/>
          <a:lstStyle/>
          <a:p>
            <a:fld id="{F736D7B0-E6F7-47B8-A2B2-544F2520F2DA}" type="datetimeFigureOut">
              <a:rPr lang="en-US" smtClean="0"/>
              <a:t>9/14/2023</a:t>
            </a:fld>
            <a:endParaRPr lang="en-US"/>
          </a:p>
        </p:txBody>
      </p:sp>
      <p:sp>
        <p:nvSpPr>
          <p:cNvPr id="3" name="Footer Placeholder 2">
            <a:extLst>
              <a:ext uri="{FF2B5EF4-FFF2-40B4-BE49-F238E27FC236}">
                <a16:creationId xmlns:a16="http://schemas.microsoft.com/office/drawing/2014/main" id="{CE5D6FD1-236D-49C6-84DE-C860CCB1DF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F00267-507E-45CC-916F-3AFFA47F13D3}"/>
              </a:ext>
            </a:extLst>
          </p:cNvPr>
          <p:cNvSpPr>
            <a:spLocks noGrp="1"/>
          </p:cNvSpPr>
          <p:nvPr>
            <p:ph type="sldNum" sz="quarter" idx="12"/>
          </p:nvPr>
        </p:nvSpPr>
        <p:spPr/>
        <p:txBody>
          <a:bodyPr/>
          <a:lstStyle/>
          <a:p>
            <a:fld id="{4242F31A-3C85-4122-A917-2750A18342EB}" type="slidenum">
              <a:rPr lang="en-US" smtClean="0"/>
              <a:t>‹#›</a:t>
            </a:fld>
            <a:endParaRPr lang="en-US"/>
          </a:p>
        </p:txBody>
      </p:sp>
    </p:spTree>
    <p:extLst>
      <p:ext uri="{BB962C8B-B14F-4D97-AF65-F5344CB8AC3E}">
        <p14:creationId xmlns:p14="http://schemas.microsoft.com/office/powerpoint/2010/main" val="4126102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07CD-E87A-4001-8592-5131D22B37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CC2FC1-D0BE-4417-8D3A-A6A317E71A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FE5B1B-8532-47DD-A0FF-6F395DD407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0654DC-0F04-4FC5-B52B-0220D23B0A5D}"/>
              </a:ext>
            </a:extLst>
          </p:cNvPr>
          <p:cNvSpPr>
            <a:spLocks noGrp="1"/>
          </p:cNvSpPr>
          <p:nvPr>
            <p:ph type="dt" sz="half" idx="10"/>
          </p:nvPr>
        </p:nvSpPr>
        <p:spPr/>
        <p:txBody>
          <a:bodyPr/>
          <a:lstStyle/>
          <a:p>
            <a:fld id="{F736D7B0-E6F7-47B8-A2B2-544F2520F2DA}" type="datetimeFigureOut">
              <a:rPr lang="en-US" smtClean="0"/>
              <a:t>9/14/2023</a:t>
            </a:fld>
            <a:endParaRPr lang="en-US"/>
          </a:p>
        </p:txBody>
      </p:sp>
      <p:sp>
        <p:nvSpPr>
          <p:cNvPr id="6" name="Footer Placeholder 5">
            <a:extLst>
              <a:ext uri="{FF2B5EF4-FFF2-40B4-BE49-F238E27FC236}">
                <a16:creationId xmlns:a16="http://schemas.microsoft.com/office/drawing/2014/main" id="{ECE77BA9-2774-4999-BB06-B309937275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DDBC81-35FA-4A3E-84B7-13EABE19A459}"/>
              </a:ext>
            </a:extLst>
          </p:cNvPr>
          <p:cNvSpPr>
            <a:spLocks noGrp="1"/>
          </p:cNvSpPr>
          <p:nvPr>
            <p:ph type="sldNum" sz="quarter" idx="12"/>
          </p:nvPr>
        </p:nvSpPr>
        <p:spPr/>
        <p:txBody>
          <a:bodyPr/>
          <a:lstStyle/>
          <a:p>
            <a:fld id="{4242F31A-3C85-4122-A917-2750A18342EB}" type="slidenum">
              <a:rPr lang="en-US" smtClean="0"/>
              <a:t>‹#›</a:t>
            </a:fld>
            <a:endParaRPr lang="en-US"/>
          </a:p>
        </p:txBody>
      </p:sp>
    </p:spTree>
    <p:extLst>
      <p:ext uri="{BB962C8B-B14F-4D97-AF65-F5344CB8AC3E}">
        <p14:creationId xmlns:p14="http://schemas.microsoft.com/office/powerpoint/2010/main" val="80517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B89C-9CEC-4DEE-A0C1-2D4FFC0DF2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20EE3E-B18F-4BA3-AEB7-BC8C4D1D2D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50CAE8-9F10-436A-85A3-452FB00E94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B45BCD-61E2-400B-BE90-9957BAF9DF1A}"/>
              </a:ext>
            </a:extLst>
          </p:cNvPr>
          <p:cNvSpPr>
            <a:spLocks noGrp="1"/>
          </p:cNvSpPr>
          <p:nvPr>
            <p:ph type="dt" sz="half" idx="10"/>
          </p:nvPr>
        </p:nvSpPr>
        <p:spPr/>
        <p:txBody>
          <a:bodyPr/>
          <a:lstStyle/>
          <a:p>
            <a:fld id="{F736D7B0-E6F7-47B8-A2B2-544F2520F2DA}" type="datetimeFigureOut">
              <a:rPr lang="en-US" smtClean="0"/>
              <a:t>9/14/2023</a:t>
            </a:fld>
            <a:endParaRPr lang="en-US"/>
          </a:p>
        </p:txBody>
      </p:sp>
      <p:sp>
        <p:nvSpPr>
          <p:cNvPr id="6" name="Footer Placeholder 5">
            <a:extLst>
              <a:ext uri="{FF2B5EF4-FFF2-40B4-BE49-F238E27FC236}">
                <a16:creationId xmlns:a16="http://schemas.microsoft.com/office/drawing/2014/main" id="{5AC6EBF9-DB23-4705-AC14-16E71DC431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189DBB-C9D3-40D3-87E3-6EFA29FB106D}"/>
              </a:ext>
            </a:extLst>
          </p:cNvPr>
          <p:cNvSpPr>
            <a:spLocks noGrp="1"/>
          </p:cNvSpPr>
          <p:nvPr>
            <p:ph type="sldNum" sz="quarter" idx="12"/>
          </p:nvPr>
        </p:nvSpPr>
        <p:spPr/>
        <p:txBody>
          <a:bodyPr/>
          <a:lstStyle/>
          <a:p>
            <a:fld id="{4242F31A-3C85-4122-A917-2750A18342EB}" type="slidenum">
              <a:rPr lang="en-US" smtClean="0"/>
              <a:t>‹#›</a:t>
            </a:fld>
            <a:endParaRPr lang="en-US"/>
          </a:p>
        </p:txBody>
      </p:sp>
    </p:spTree>
    <p:extLst>
      <p:ext uri="{BB962C8B-B14F-4D97-AF65-F5344CB8AC3E}">
        <p14:creationId xmlns:p14="http://schemas.microsoft.com/office/powerpoint/2010/main" val="1131859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5.jpe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19114C-A3A0-47C0-89D1-2CC08BCBCB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C3A25F-B5BA-48FE-9791-CD6A52192E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39995C-5372-46CE-B8C8-80D64EDBA7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36D7B0-E6F7-47B8-A2B2-544F2520F2DA}" type="datetimeFigureOut">
              <a:rPr lang="en-US" smtClean="0"/>
              <a:t>9/14/2023</a:t>
            </a:fld>
            <a:endParaRPr lang="en-US"/>
          </a:p>
        </p:txBody>
      </p:sp>
      <p:sp>
        <p:nvSpPr>
          <p:cNvPr id="5" name="Footer Placeholder 4">
            <a:extLst>
              <a:ext uri="{FF2B5EF4-FFF2-40B4-BE49-F238E27FC236}">
                <a16:creationId xmlns:a16="http://schemas.microsoft.com/office/drawing/2014/main" id="{18B9D809-CC41-4B77-AB42-BF508CEE4B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9F08B3-902C-4E59-85FB-D6A0D36BA6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42F31A-3C85-4122-A917-2750A18342EB}" type="slidenum">
              <a:rPr lang="en-US" smtClean="0"/>
              <a:t>‹#›</a:t>
            </a:fld>
            <a:endParaRPr lang="en-US"/>
          </a:p>
        </p:txBody>
      </p:sp>
    </p:spTree>
    <p:extLst>
      <p:ext uri="{BB962C8B-B14F-4D97-AF65-F5344CB8AC3E}">
        <p14:creationId xmlns:p14="http://schemas.microsoft.com/office/powerpoint/2010/main" val="2698789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4627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pic>
        <p:nvPicPr>
          <p:cNvPr id="18434" name="Picture 4">
            <a:extLst>
              <a:ext uri="{FF2B5EF4-FFF2-40B4-BE49-F238E27FC236}">
                <a16:creationId xmlns:a16="http://schemas.microsoft.com/office/drawing/2014/main" id="{57139E72-99EB-C844-A184-560A9AF134A9}"/>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4763"/>
            <a:ext cx="12192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图片 2">
            <a:extLst>
              <a:ext uri="{FF2B5EF4-FFF2-40B4-BE49-F238E27FC236}">
                <a16:creationId xmlns:a16="http://schemas.microsoft.com/office/drawing/2014/main" id="{E406C3BE-3586-A746-9850-FBC693985172}"/>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2700" y="4763"/>
            <a:ext cx="12204700" cy="684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组合 16">
            <a:extLst>
              <a:ext uri="{FF2B5EF4-FFF2-40B4-BE49-F238E27FC236}">
                <a16:creationId xmlns:a16="http://schemas.microsoft.com/office/drawing/2014/main" id="{C87A7F1D-7CF6-6B48-BEF0-1503372E9715}"/>
              </a:ext>
            </a:extLst>
          </p:cNvPr>
          <p:cNvGrpSpPr/>
          <p:nvPr userDrawn="1"/>
        </p:nvGrpSpPr>
        <p:grpSpPr>
          <a:xfrm>
            <a:off x="527382" y="795535"/>
            <a:ext cx="11137237" cy="246927"/>
            <a:chOff x="-448804" y="948449"/>
            <a:chExt cx="10024912" cy="222265"/>
          </a:xfrm>
          <a:solidFill>
            <a:srgbClr val="AED30B"/>
          </a:solidFill>
        </p:grpSpPr>
        <p:cxnSp>
          <p:nvCxnSpPr>
            <p:cNvPr id="18" name="直接连接符 17">
              <a:extLst>
                <a:ext uri="{FF2B5EF4-FFF2-40B4-BE49-F238E27FC236}">
                  <a16:creationId xmlns:a16="http://schemas.microsoft.com/office/drawing/2014/main" id="{1D7AF608-8349-F244-A93A-72E3F270337E}"/>
                </a:ext>
              </a:extLst>
            </p:cNvPr>
            <p:cNvCxnSpPr/>
            <p:nvPr/>
          </p:nvCxnSpPr>
          <p:spPr>
            <a:xfrm>
              <a:off x="-448804" y="1052311"/>
              <a:ext cx="10024912" cy="3635"/>
            </a:xfrm>
            <a:prstGeom prst="line">
              <a:avLst/>
            </a:prstGeom>
            <a:grpFill/>
            <a:ln>
              <a:solidFill>
                <a:srgbClr val="AED30B"/>
              </a:solidFill>
            </a:ln>
          </p:spPr>
          <p:style>
            <a:lnRef idx="1">
              <a:schemeClr val="accent1"/>
            </a:lnRef>
            <a:fillRef idx="0">
              <a:schemeClr val="accent1"/>
            </a:fillRef>
            <a:effectRef idx="0">
              <a:schemeClr val="accent1"/>
            </a:effectRef>
            <a:fontRef idx="minor">
              <a:schemeClr val="tx1"/>
            </a:fontRef>
          </p:style>
        </p:cxnSp>
        <p:grpSp>
          <p:nvGrpSpPr>
            <p:cNvPr id="19" name="组合 18">
              <a:extLst>
                <a:ext uri="{FF2B5EF4-FFF2-40B4-BE49-F238E27FC236}">
                  <a16:creationId xmlns:a16="http://schemas.microsoft.com/office/drawing/2014/main" id="{932BFBFB-9181-274A-B714-3433FAE2C225}"/>
                </a:ext>
              </a:extLst>
            </p:cNvPr>
            <p:cNvGrpSpPr/>
            <p:nvPr/>
          </p:nvGrpSpPr>
          <p:grpSpPr>
            <a:xfrm>
              <a:off x="4269749" y="948449"/>
              <a:ext cx="604501" cy="222265"/>
              <a:chOff x="4398820" y="4019428"/>
              <a:chExt cx="380593" cy="191371"/>
            </a:xfrm>
            <a:grpFill/>
          </p:grpSpPr>
          <p:sp>
            <p:nvSpPr>
              <p:cNvPr id="20" name="椭圆 19">
                <a:extLst>
                  <a:ext uri="{FF2B5EF4-FFF2-40B4-BE49-F238E27FC236}">
                    <a16:creationId xmlns:a16="http://schemas.microsoft.com/office/drawing/2014/main" id="{2F3A04C9-9C16-5A40-A709-890CADA357CD}"/>
                  </a:ext>
                </a:extLst>
              </p:cNvPr>
              <p:cNvSpPr/>
              <p:nvPr/>
            </p:nvSpPr>
            <p:spPr>
              <a:xfrm>
                <a:off x="4515144" y="4019428"/>
                <a:ext cx="143528" cy="1913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1" name="椭圆 20">
                <a:extLst>
                  <a:ext uri="{FF2B5EF4-FFF2-40B4-BE49-F238E27FC236}">
                    <a16:creationId xmlns:a16="http://schemas.microsoft.com/office/drawing/2014/main" id="{54B2D513-D927-B549-A370-0619898BEEA7}"/>
                  </a:ext>
                </a:extLst>
              </p:cNvPr>
              <p:cNvSpPr/>
              <p:nvPr/>
            </p:nvSpPr>
            <p:spPr>
              <a:xfrm>
                <a:off x="4398820" y="4051345"/>
                <a:ext cx="86266" cy="1150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2" name="椭圆 21">
                <a:extLst>
                  <a:ext uri="{FF2B5EF4-FFF2-40B4-BE49-F238E27FC236}">
                    <a16:creationId xmlns:a16="http://schemas.microsoft.com/office/drawing/2014/main" id="{7E281084-A0ED-EA4A-8800-4E662389AAC1}"/>
                  </a:ext>
                </a:extLst>
              </p:cNvPr>
              <p:cNvSpPr/>
              <p:nvPr/>
            </p:nvSpPr>
            <p:spPr>
              <a:xfrm>
                <a:off x="4693147" y="4051344"/>
                <a:ext cx="86266" cy="1150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spTree>
    <p:extLst>
      <p:ext uri="{BB962C8B-B14F-4D97-AF65-F5344CB8AC3E}">
        <p14:creationId xmlns:p14="http://schemas.microsoft.com/office/powerpoint/2010/main" val="37051120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1217613" rtl="0" fontAlgn="base">
        <a:spcBef>
          <a:spcPct val="0"/>
        </a:spcBef>
        <a:spcAft>
          <a:spcPct val="0"/>
        </a:spcAft>
        <a:defRPr sz="5800" kern="1200">
          <a:solidFill>
            <a:schemeClr val="tx1"/>
          </a:solidFill>
          <a:latin typeface="+mj-lt"/>
          <a:ea typeface="+mj-ea"/>
          <a:cs typeface="+mj-cs"/>
        </a:defRPr>
      </a:lvl1pPr>
      <a:lvl2pPr algn="ctr" defTabSz="1217613" rtl="0" fontAlgn="base">
        <a:spcBef>
          <a:spcPct val="0"/>
        </a:spcBef>
        <a:spcAft>
          <a:spcPct val="0"/>
        </a:spcAft>
        <a:defRPr sz="5800">
          <a:solidFill>
            <a:schemeClr val="tx1"/>
          </a:solidFill>
          <a:latin typeface="Calibri" panose="020F0502020204030204" pitchFamily="34" charset="0"/>
        </a:defRPr>
      </a:lvl2pPr>
      <a:lvl3pPr algn="ctr" defTabSz="1217613" rtl="0" fontAlgn="base">
        <a:spcBef>
          <a:spcPct val="0"/>
        </a:spcBef>
        <a:spcAft>
          <a:spcPct val="0"/>
        </a:spcAft>
        <a:defRPr sz="5800">
          <a:solidFill>
            <a:schemeClr val="tx1"/>
          </a:solidFill>
          <a:latin typeface="Calibri" panose="020F0502020204030204" pitchFamily="34" charset="0"/>
        </a:defRPr>
      </a:lvl3pPr>
      <a:lvl4pPr algn="ctr" defTabSz="1217613" rtl="0" fontAlgn="base">
        <a:spcBef>
          <a:spcPct val="0"/>
        </a:spcBef>
        <a:spcAft>
          <a:spcPct val="0"/>
        </a:spcAft>
        <a:defRPr sz="5800">
          <a:solidFill>
            <a:schemeClr val="tx1"/>
          </a:solidFill>
          <a:latin typeface="Calibri" panose="020F0502020204030204" pitchFamily="34" charset="0"/>
        </a:defRPr>
      </a:lvl4pPr>
      <a:lvl5pPr algn="ctr" defTabSz="1217613" rtl="0" fontAlgn="base">
        <a:spcBef>
          <a:spcPct val="0"/>
        </a:spcBef>
        <a:spcAft>
          <a:spcPct val="0"/>
        </a:spcAft>
        <a:defRPr sz="5800">
          <a:solidFill>
            <a:schemeClr val="tx1"/>
          </a:solidFill>
          <a:latin typeface="Calibri" panose="020F0502020204030204" pitchFamily="34" charset="0"/>
        </a:defRPr>
      </a:lvl5pPr>
      <a:lvl6pPr marL="457200" algn="ctr" defTabSz="1217613" rtl="0" fontAlgn="base">
        <a:spcBef>
          <a:spcPct val="0"/>
        </a:spcBef>
        <a:spcAft>
          <a:spcPct val="0"/>
        </a:spcAft>
        <a:defRPr sz="5800">
          <a:solidFill>
            <a:schemeClr val="tx1"/>
          </a:solidFill>
          <a:latin typeface="Calibri" panose="020F0502020204030204" pitchFamily="34" charset="0"/>
        </a:defRPr>
      </a:lvl6pPr>
      <a:lvl7pPr marL="914400" algn="ctr" defTabSz="1217613" rtl="0" fontAlgn="base">
        <a:spcBef>
          <a:spcPct val="0"/>
        </a:spcBef>
        <a:spcAft>
          <a:spcPct val="0"/>
        </a:spcAft>
        <a:defRPr sz="5800">
          <a:solidFill>
            <a:schemeClr val="tx1"/>
          </a:solidFill>
          <a:latin typeface="Calibri" panose="020F0502020204030204" pitchFamily="34" charset="0"/>
        </a:defRPr>
      </a:lvl7pPr>
      <a:lvl8pPr marL="1371600" algn="ctr" defTabSz="1217613" rtl="0" fontAlgn="base">
        <a:spcBef>
          <a:spcPct val="0"/>
        </a:spcBef>
        <a:spcAft>
          <a:spcPct val="0"/>
        </a:spcAft>
        <a:defRPr sz="5800">
          <a:solidFill>
            <a:schemeClr val="tx1"/>
          </a:solidFill>
          <a:latin typeface="Calibri" panose="020F0502020204030204" pitchFamily="34" charset="0"/>
        </a:defRPr>
      </a:lvl8pPr>
      <a:lvl9pPr marL="1828800" algn="ctr" defTabSz="1217613" rtl="0" fontAlgn="base">
        <a:spcBef>
          <a:spcPct val="0"/>
        </a:spcBef>
        <a:spcAft>
          <a:spcPct val="0"/>
        </a:spcAft>
        <a:defRPr sz="5800">
          <a:solidFill>
            <a:schemeClr val="tx1"/>
          </a:solidFill>
          <a:latin typeface="Calibri" panose="020F0502020204030204" pitchFamily="34" charset="0"/>
        </a:defRPr>
      </a:lvl9pPr>
    </p:titleStyle>
    <p:bodyStyle>
      <a:lvl1pPr marL="455613" indent="-455613" algn="l" defTabSz="1217613" rtl="0" fontAlgn="base">
        <a:spcBef>
          <a:spcPct val="20000"/>
        </a:spcBef>
        <a:spcAft>
          <a:spcPct val="0"/>
        </a:spcAft>
        <a:buFont typeface="Arial" panose="020B0604020202020204" pitchFamily="34" charset="0"/>
        <a:buChar char="•"/>
        <a:defRPr sz="4200" kern="1200">
          <a:solidFill>
            <a:schemeClr val="tx1"/>
          </a:solidFill>
          <a:latin typeface="+mn-lt"/>
          <a:ea typeface="+mn-ea"/>
          <a:cs typeface="+mn-cs"/>
        </a:defRPr>
      </a:lvl1pPr>
      <a:lvl2pPr marL="989013" indent="-379413" algn="l" defTabSz="1217613" rtl="0" fontAlgn="base">
        <a:spcBef>
          <a:spcPct val="20000"/>
        </a:spcBef>
        <a:spcAft>
          <a:spcPct val="0"/>
        </a:spcAft>
        <a:buFont typeface="Arial" panose="020B0604020202020204" pitchFamily="34" charset="0"/>
        <a:buChar char="–"/>
        <a:defRPr sz="3700" kern="1200">
          <a:solidFill>
            <a:schemeClr val="tx1"/>
          </a:solidFill>
          <a:latin typeface="+mn-lt"/>
          <a:ea typeface="+mn-ea"/>
          <a:cs typeface="+mn-cs"/>
        </a:defRPr>
      </a:lvl2pPr>
      <a:lvl3pPr marL="1522413" indent="-303213" algn="l" defTabSz="1217613"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2013" indent="-303213" algn="l" defTabSz="1217613" rtl="0" fontAlgn="base">
        <a:spcBef>
          <a:spcPct val="20000"/>
        </a:spcBef>
        <a:spcAft>
          <a:spcPct val="0"/>
        </a:spcAft>
        <a:buFont typeface="Arial" panose="020B0604020202020204" pitchFamily="34" charset="0"/>
        <a:buChar char="–"/>
        <a:defRPr sz="2600" kern="1200">
          <a:solidFill>
            <a:schemeClr val="tx1"/>
          </a:solidFill>
          <a:latin typeface="+mn-lt"/>
          <a:ea typeface="+mn-ea"/>
          <a:cs typeface="+mn-cs"/>
        </a:defRPr>
      </a:lvl4pPr>
      <a:lvl5pPr marL="2741613" indent="-303213" algn="l" defTabSz="1217613" rtl="0" fontAlgn="base">
        <a:spcBef>
          <a:spcPct val="20000"/>
        </a:spcBef>
        <a:spcAft>
          <a:spcPct val="0"/>
        </a:spcAft>
        <a:buFont typeface="Arial" panose="020B0604020202020204" pitchFamily="34" charset="0"/>
        <a:buChar char="»"/>
        <a:defRPr sz="26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1.mp3"/><Relationship Id="rId7" Type="http://schemas.microsoft.com/office/2007/relationships/hdphoto" Target="../media/hdphoto1.wdp"/><Relationship Id="rId2" Type="http://schemas.microsoft.com/office/2007/relationships/media" Target="../media/media1.mp3"/><Relationship Id="rId1" Type="http://schemas.openxmlformats.org/officeDocument/2006/relationships/themeOverride" Target="../theme/themeOverride1.xml"/><Relationship Id="rId6" Type="http://schemas.openxmlformats.org/officeDocument/2006/relationships/image" Target="../media/image6.png"/><Relationship Id="rId5" Type="http://schemas.openxmlformats.org/officeDocument/2006/relationships/image" Target="../media/image1.jpeg"/><Relationship Id="rId10" Type="http://schemas.openxmlformats.org/officeDocument/2006/relationships/image" Target="../media/image9.png"/><Relationship Id="rId4" Type="http://schemas.openxmlformats.org/officeDocument/2006/relationships/slideLayout" Target="../slideLayouts/slideLayout23.xml"/><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31.gif"/></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3.xml"/><Relationship Id="rId5" Type="http://schemas.openxmlformats.org/officeDocument/2006/relationships/image" Target="../media/image13.jpe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33.jpe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xml"/><Relationship Id="rId1" Type="http://schemas.openxmlformats.org/officeDocument/2006/relationships/tags" Target="../tags/tag18.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xml"/><Relationship Id="rId1" Type="http://schemas.openxmlformats.org/officeDocument/2006/relationships/tags" Target="../tags/tag22.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3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3.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5.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hPOmZ2FbGI0" TargetMode="External"/><Relationship Id="rId2" Type="http://schemas.openxmlformats.org/officeDocument/2006/relationships/hyperlink" Target="https://www.youtube.com/watch?v=YZR276RzXMc"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22.wmf"/><Relationship Id="rId4" Type="http://schemas.openxmlformats.org/officeDocument/2006/relationships/image" Target="../media/image21.wmf"/></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7.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r="27111"/>
          <a:stretch/>
        </p:blipFill>
        <p:spPr>
          <a:xfrm>
            <a:off x="-1" y="13767"/>
            <a:ext cx="12192001" cy="6858000"/>
          </a:xfrm>
          <a:prstGeom prst="rect">
            <a:avLst/>
          </a:prstGeom>
        </p:spPr>
      </p:pic>
      <p:pic>
        <p:nvPicPr>
          <p:cNvPr id="22" name="图片 21">
            <a:extLst>
              <a:ext uri="{FF2B5EF4-FFF2-40B4-BE49-F238E27FC236}">
                <a16:creationId xmlns:a16="http://schemas.microsoft.com/office/drawing/2014/main" id="{2C05A27C-0C40-4CD7-93FB-419E8BBC2C4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269198" y="-145144"/>
            <a:ext cx="4535365" cy="6858000"/>
          </a:xfrm>
          <a:prstGeom prst="rect">
            <a:avLst/>
          </a:prstGeom>
        </p:spPr>
      </p:pic>
      <p:pic>
        <p:nvPicPr>
          <p:cNvPr id="8" name="图片 7"/>
          <p:cNvPicPr>
            <a:picLocks noChangeAspect="1"/>
          </p:cNvPicPr>
          <p:nvPr/>
        </p:nvPicPr>
        <p:blipFill rotWithShape="1">
          <a:blip r:embed="rId8" cstate="print">
            <a:extLst>
              <a:ext uri="{28A0092B-C50C-407E-A947-70E740481C1C}">
                <a14:useLocalDpi xmlns:a14="http://schemas.microsoft.com/office/drawing/2010/main" val="0"/>
              </a:ext>
            </a:extLst>
          </a:blip>
          <a:srcRect r="93467" b="46605"/>
          <a:stretch/>
        </p:blipFill>
        <p:spPr>
          <a:xfrm>
            <a:off x="-1" y="917359"/>
            <a:ext cx="786074" cy="2682184"/>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2872857"/>
            <a:ext cx="12192000" cy="3980688"/>
          </a:xfrm>
          <a:prstGeom prst="rect">
            <a:avLst/>
          </a:prstGeom>
        </p:spPr>
      </p:pic>
      <p:pic>
        <p:nvPicPr>
          <p:cNvPr id="23" name="图片 22">
            <a:extLst>
              <a:ext uri="{FF2B5EF4-FFF2-40B4-BE49-F238E27FC236}">
                <a16:creationId xmlns:a16="http://schemas.microsoft.com/office/drawing/2014/main" id="{39251336-69F0-4CDA-8C7B-BC9AA8063F6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pic>
        <p:nvPicPr>
          <p:cNvPr id="3" name="bensound-sunny">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238250" y="-754744"/>
            <a:ext cx="609600" cy="609600"/>
          </a:xfrm>
          <a:prstGeom prst="rect">
            <a:avLst/>
          </a:prstGeom>
        </p:spPr>
      </p:pic>
      <p:sp>
        <p:nvSpPr>
          <p:cNvPr id="5" name="Rectangle 4">
            <a:extLst>
              <a:ext uri="{FF2B5EF4-FFF2-40B4-BE49-F238E27FC236}">
                <a16:creationId xmlns:a16="http://schemas.microsoft.com/office/drawing/2014/main" id="{81AC8510-23C5-C247-96D6-980BE3F43E48}"/>
              </a:ext>
            </a:extLst>
          </p:cNvPr>
          <p:cNvSpPr/>
          <p:nvPr/>
        </p:nvSpPr>
        <p:spPr>
          <a:xfrm>
            <a:off x="4040599" y="2083527"/>
            <a:ext cx="5698997" cy="1200329"/>
          </a:xfrm>
          <a:prstGeom prst="rect">
            <a:avLst/>
          </a:prstGeom>
          <a:noFill/>
        </p:spPr>
        <p:txBody>
          <a:bodyPr wrap="none" lIns="91440" tIns="45720" rIns="91440" bIns="45720">
            <a:spAutoFit/>
          </a:bodyPr>
          <a:lstStyle/>
          <a:p>
            <a:pPr algn="ctr"/>
            <a:r>
              <a:rPr lang="en-US" sz="7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42523735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1" presetClass="mediacall" presetSubtype="0" fill="hold" nodeType="afterEffect">
                                  <p:stCondLst>
                                    <p:cond delay="0"/>
                                  </p:stCondLst>
                                  <p:childTnLst>
                                    <p:cmd type="call" cmd="playFrom(0.0)">
                                      <p:cBhvr>
                                        <p:cTn id="28"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9"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F16DE2-2456-4CE6-B2F9-4959DF18A00A}"/>
              </a:ext>
            </a:extLst>
          </p:cNvPr>
          <p:cNvSpPr txBox="1">
            <a:spLocks/>
          </p:cNvSpPr>
          <p:nvPr/>
        </p:nvSpPr>
        <p:spPr>
          <a:xfrm>
            <a:off x="707883" y="450373"/>
            <a:ext cx="11008311" cy="9812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0000FF"/>
                </a:solidFill>
                <a:latin typeface="Times New Roman" panose="02020603050405020304" pitchFamily="18" charset="0"/>
                <a:cs typeface="Times New Roman" panose="02020603050405020304" pitchFamily="18" charset="0"/>
              </a:rPr>
              <a:t>I-NƯỚC PHÁP TRƯỚC CÁCH MẠNG.</a:t>
            </a:r>
          </a:p>
        </p:txBody>
      </p:sp>
      <p:sp>
        <p:nvSpPr>
          <p:cNvPr id="5" name="Rectangle 4"/>
          <p:cNvSpPr/>
          <p:nvPr/>
        </p:nvSpPr>
        <p:spPr>
          <a:xfrm>
            <a:off x="1159648" y="0"/>
            <a:ext cx="10071463" cy="523220"/>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MẠNG TƯ SẢN PHÁP CUỐI THẾ KỈ XVIII</a:t>
            </a:r>
            <a:endParaRPr lang="en-US" sz="2800" dirty="0"/>
          </a:p>
        </p:txBody>
      </p:sp>
      <p:pic>
        <p:nvPicPr>
          <p:cNvPr id="8" name="Content Placeholder 3">
            <a:extLst>
              <a:ext uri="{FF2B5EF4-FFF2-40B4-BE49-F238E27FC236}">
                <a16:creationId xmlns:a16="http://schemas.microsoft.com/office/drawing/2014/main" id="{15EB14D3-ADEE-418A-B5C3-6A1DD04F224D}"/>
              </a:ext>
            </a:extLst>
          </p:cNvPr>
          <p:cNvPicPr>
            <a:picLocks noGrp="1" noChangeAspect="1"/>
          </p:cNvPicPr>
          <p:nvPr>
            <p:ph idx="1"/>
          </p:nvPr>
        </p:nvPicPr>
        <p:blipFill rotWithShape="1">
          <a:blip r:embed="rId3"/>
          <a:srcRect t="1390" r="1795" b="4485"/>
          <a:stretch/>
        </p:blipFill>
        <p:spPr>
          <a:xfrm>
            <a:off x="6338656" y="1414706"/>
            <a:ext cx="5786559" cy="5083530"/>
          </a:xfrm>
          <a:prstGeom prst="rect">
            <a:avLst/>
          </a:prstGeom>
        </p:spPr>
      </p:pic>
      <p:sp>
        <p:nvSpPr>
          <p:cNvPr id="9" name="Rectangle: Rounded Corners 7">
            <a:extLst>
              <a:ext uri="{FF2B5EF4-FFF2-40B4-BE49-F238E27FC236}">
                <a16:creationId xmlns:a16="http://schemas.microsoft.com/office/drawing/2014/main" id="{8B731C6E-AA8B-44F8-A2C3-BE985B431E5E}"/>
              </a:ext>
            </a:extLst>
          </p:cNvPr>
          <p:cNvSpPr/>
          <p:nvPr/>
        </p:nvSpPr>
        <p:spPr>
          <a:xfrm>
            <a:off x="106745" y="5614587"/>
            <a:ext cx="2629416" cy="117444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i="1" dirty="0" err="1">
                <a:solidFill>
                  <a:srgbClr val="002060"/>
                </a:solidFill>
                <a:latin typeface="Times New Roman" panose="02020603050405020304" pitchFamily="18" charset="0"/>
                <a:cs typeface="Times New Roman" panose="02020603050405020304" pitchFamily="18" charset="0"/>
              </a:rPr>
              <a:t>Nông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dân</a:t>
            </a:r>
            <a:endParaRPr lang="en-US" sz="2800" b="1" i="1" dirty="0">
              <a:solidFill>
                <a:srgbClr val="002060"/>
              </a:solidFill>
              <a:latin typeface="Times New Roman" panose="02020603050405020304" pitchFamily="18" charset="0"/>
              <a:cs typeface="Times New Roman" panose="02020603050405020304" pitchFamily="18" charset="0"/>
            </a:endParaRPr>
          </a:p>
          <a:p>
            <a:pPr algn="ctr"/>
            <a:r>
              <a:rPr lang="en-US" sz="2800" b="1" i="1" dirty="0" err="1">
                <a:solidFill>
                  <a:srgbClr val="002060"/>
                </a:solidFill>
                <a:latin typeface="Times New Roman" panose="02020603050405020304" pitchFamily="18" charset="0"/>
                <a:cs typeface="Times New Roman" panose="02020603050405020304" pitchFamily="18" charset="0"/>
              </a:rPr>
              <a:t>Đẳng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cấp</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thứ</a:t>
            </a:r>
            <a:r>
              <a:rPr lang="en-US" sz="2800" b="1" i="1" dirty="0">
                <a:solidFill>
                  <a:srgbClr val="002060"/>
                </a:solidFill>
                <a:latin typeface="Times New Roman" panose="02020603050405020304" pitchFamily="18" charset="0"/>
                <a:cs typeface="Times New Roman" panose="02020603050405020304" pitchFamily="18" charset="0"/>
              </a:rPr>
              <a:t> 3</a:t>
            </a:r>
          </a:p>
        </p:txBody>
      </p:sp>
      <p:sp>
        <p:nvSpPr>
          <p:cNvPr id="10" name="Arrow: Right 11">
            <a:extLst>
              <a:ext uri="{FF2B5EF4-FFF2-40B4-BE49-F238E27FC236}">
                <a16:creationId xmlns:a16="http://schemas.microsoft.com/office/drawing/2014/main" id="{BD29E1F8-883C-49F3-B1A5-7BAEE2C71561}"/>
              </a:ext>
            </a:extLst>
          </p:cNvPr>
          <p:cNvSpPr/>
          <p:nvPr/>
        </p:nvSpPr>
        <p:spPr>
          <a:xfrm rot="20676576">
            <a:off x="2599045" y="3972014"/>
            <a:ext cx="7551507" cy="170605"/>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Arrow: Right 12">
            <a:extLst>
              <a:ext uri="{FF2B5EF4-FFF2-40B4-BE49-F238E27FC236}">
                <a16:creationId xmlns:a16="http://schemas.microsoft.com/office/drawing/2014/main" id="{BC345EFD-5C05-4F0F-BF9D-62417EB95CC5}"/>
              </a:ext>
            </a:extLst>
          </p:cNvPr>
          <p:cNvSpPr/>
          <p:nvPr/>
        </p:nvSpPr>
        <p:spPr>
          <a:xfrm flipV="1">
            <a:off x="2720111" y="3066194"/>
            <a:ext cx="5509489" cy="164144"/>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Rounded Corners 13">
            <a:extLst>
              <a:ext uri="{FF2B5EF4-FFF2-40B4-BE49-F238E27FC236}">
                <a16:creationId xmlns:a16="http://schemas.microsoft.com/office/drawing/2014/main" id="{1BD44925-1D85-4F5B-B4B9-0C55EFD404FC}"/>
              </a:ext>
            </a:extLst>
          </p:cNvPr>
          <p:cNvSpPr/>
          <p:nvPr/>
        </p:nvSpPr>
        <p:spPr>
          <a:xfrm>
            <a:off x="53281" y="4087601"/>
            <a:ext cx="2629416" cy="122721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i="1" dirty="0" err="1">
                <a:solidFill>
                  <a:srgbClr val="002060"/>
                </a:solidFill>
                <a:latin typeface="Times New Roman" panose="02020603050405020304" pitchFamily="18" charset="0"/>
                <a:cs typeface="Times New Roman" panose="02020603050405020304" pitchFamily="18" charset="0"/>
              </a:rPr>
              <a:t>Quý</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tộc</a:t>
            </a:r>
            <a:endParaRPr lang="en-US" sz="2800" b="1" i="1" dirty="0">
              <a:solidFill>
                <a:srgbClr val="002060"/>
              </a:solidFill>
              <a:latin typeface="Times New Roman" panose="02020603050405020304" pitchFamily="18" charset="0"/>
              <a:cs typeface="Times New Roman" panose="02020603050405020304" pitchFamily="18" charset="0"/>
            </a:endParaRPr>
          </a:p>
          <a:p>
            <a:pPr algn="ctr"/>
            <a:r>
              <a:rPr lang="en-US" sz="2800" b="1" i="1" dirty="0" err="1">
                <a:solidFill>
                  <a:srgbClr val="002060"/>
                </a:solidFill>
                <a:latin typeface="Times New Roman" panose="02020603050405020304" pitchFamily="18" charset="0"/>
                <a:cs typeface="Times New Roman" panose="02020603050405020304" pitchFamily="18" charset="0"/>
              </a:rPr>
              <a:t>Đẳng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cấp</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thứ</a:t>
            </a:r>
            <a:r>
              <a:rPr lang="en-US" sz="2800" b="1" i="1" dirty="0">
                <a:solidFill>
                  <a:srgbClr val="002060"/>
                </a:solidFill>
                <a:latin typeface="Times New Roman" panose="02020603050405020304" pitchFamily="18" charset="0"/>
                <a:cs typeface="Times New Roman" panose="02020603050405020304" pitchFamily="18" charset="0"/>
              </a:rPr>
              <a:t> 2</a:t>
            </a:r>
          </a:p>
        </p:txBody>
      </p:sp>
      <p:sp>
        <p:nvSpPr>
          <p:cNvPr id="13" name="Arrow: Right 16">
            <a:extLst>
              <a:ext uri="{FF2B5EF4-FFF2-40B4-BE49-F238E27FC236}">
                <a16:creationId xmlns:a16="http://schemas.microsoft.com/office/drawing/2014/main" id="{41794C2F-31B1-4BFB-9C71-3F5B65091264}"/>
              </a:ext>
            </a:extLst>
          </p:cNvPr>
          <p:cNvSpPr/>
          <p:nvPr/>
        </p:nvSpPr>
        <p:spPr>
          <a:xfrm rot="20422604">
            <a:off x="2626764" y="5227773"/>
            <a:ext cx="5267200" cy="25940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Rounded Corners 17">
            <a:extLst>
              <a:ext uri="{FF2B5EF4-FFF2-40B4-BE49-F238E27FC236}">
                <a16:creationId xmlns:a16="http://schemas.microsoft.com/office/drawing/2014/main" id="{BD877792-E4F0-435D-9953-4881ABB279AE}"/>
              </a:ext>
            </a:extLst>
          </p:cNvPr>
          <p:cNvSpPr/>
          <p:nvPr/>
        </p:nvSpPr>
        <p:spPr>
          <a:xfrm>
            <a:off x="106745" y="2249367"/>
            <a:ext cx="2682697" cy="146412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b="1" i="1" dirty="0" err="1">
                <a:solidFill>
                  <a:srgbClr val="002060"/>
                </a:solidFill>
                <a:latin typeface="Times New Roman" panose="02020603050405020304" pitchFamily="18" charset="0"/>
                <a:cs typeface="Times New Roman" panose="02020603050405020304" pitchFamily="18" charset="0"/>
              </a:rPr>
              <a:t>Tăng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lữ</a:t>
            </a:r>
            <a:endParaRPr lang="en-US" sz="2800" b="1" i="1" dirty="0">
              <a:solidFill>
                <a:srgbClr val="002060"/>
              </a:solidFill>
              <a:latin typeface="Times New Roman" panose="02020603050405020304" pitchFamily="18" charset="0"/>
              <a:cs typeface="Times New Roman" panose="02020603050405020304" pitchFamily="18" charset="0"/>
            </a:endParaRPr>
          </a:p>
          <a:p>
            <a:pPr algn="ctr"/>
            <a:r>
              <a:rPr lang="en-US" sz="2800" b="1" i="1" dirty="0" err="1">
                <a:solidFill>
                  <a:srgbClr val="002060"/>
                </a:solidFill>
                <a:latin typeface="Times New Roman" panose="02020603050405020304" pitchFamily="18" charset="0"/>
                <a:cs typeface="Times New Roman" panose="02020603050405020304" pitchFamily="18" charset="0"/>
              </a:rPr>
              <a:t>Đẳng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cấp</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thứ</a:t>
            </a:r>
            <a:r>
              <a:rPr lang="en-US" sz="2800" b="1" i="1" dirty="0">
                <a:solidFill>
                  <a:srgbClr val="002060"/>
                </a:solidFill>
                <a:latin typeface="Times New Roman" panose="02020603050405020304" pitchFamily="18" charset="0"/>
                <a:cs typeface="Times New Roman" panose="02020603050405020304" pitchFamily="18" charset="0"/>
              </a:rPr>
              <a:t> 1</a:t>
            </a:r>
          </a:p>
        </p:txBody>
      </p:sp>
      <p:sp>
        <p:nvSpPr>
          <p:cNvPr id="15" name="Rectangle 14"/>
          <p:cNvSpPr/>
          <p:nvPr/>
        </p:nvSpPr>
        <p:spPr>
          <a:xfrm>
            <a:off x="5838033" y="6398990"/>
            <a:ext cx="6353967" cy="4939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FF"/>
                </a:solidFill>
                <a:latin typeface="Times New Roman" panose="02020603050405020304" pitchFamily="18" charset="0"/>
                <a:cs typeface="Times New Roman" panose="02020603050405020304" pitchFamily="18" charset="0"/>
              </a:rPr>
              <a:t>Tình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cảnh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người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nông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dân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Pháp</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trước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cách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mạng</a:t>
            </a:r>
            <a:endParaRPr lang="en-US" sz="2400" dirty="0">
              <a:solidFill>
                <a:srgbClr val="0000FF"/>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789494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92531EAE-EF4C-4825-B3CB-8756A13343BE}"/>
              </a:ext>
            </a:extLst>
          </p:cNvPr>
          <p:cNvSpPr txBox="1"/>
          <p:nvPr/>
        </p:nvSpPr>
        <p:spPr>
          <a:xfrm>
            <a:off x="754602" y="1800715"/>
            <a:ext cx="10511160" cy="2062103"/>
          </a:xfrm>
          <a:prstGeom prst="rect">
            <a:avLst/>
          </a:prstGeom>
          <a:noFill/>
        </p:spPr>
        <p:txBody>
          <a:bodyPr wrap="square">
            <a:spAutoFit/>
          </a:bodyPr>
          <a:lstStyle/>
          <a:p>
            <a:pPr algn="just"/>
            <a:r>
              <a:rPr lang="en-US" sz="3200" b="0" i="0" dirty="0">
                <a:solidFill>
                  <a:srgbClr val="000000"/>
                </a:solidFill>
                <a:effectLst/>
                <a:latin typeface="Times New Roman" panose="02020603050405020304" pitchFamily="18" charset="0"/>
                <a:cs typeface="Times New Roman" panose="02020603050405020304" pitchFamily="18" charset="0"/>
              </a:rPr>
              <a:t>-</a:t>
            </a:r>
            <a:r>
              <a:rPr lang="en-US" sz="3200" b="0" i="0" dirty="0" err="1">
                <a:solidFill>
                  <a:srgbClr val="000000"/>
                </a:solidFill>
                <a:effectLst/>
                <a:latin typeface="Times New Roman" panose="02020603050405020304" pitchFamily="18" charset="0"/>
                <a:cs typeface="Times New Roman" panose="02020603050405020304" pitchFamily="18" charset="0"/>
              </a:rPr>
              <a:t>Chính</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trị</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a:solidFill>
                  <a:srgbClr val="000000"/>
                </a:solidFill>
                <a:effectLst/>
                <a:latin typeface="Times New Roman" panose="02020603050405020304" pitchFamily="18" charset="0"/>
                <a:cs typeface="Times New Roman" panose="02020603050405020304" pitchFamily="18" charset="0"/>
              </a:rPr>
              <a:t>Là nước quân chủ chuyên chế. Vua nắm mọi quyền hành</a:t>
            </a:r>
          </a:p>
          <a:p>
            <a:pPr algn="just"/>
            <a:r>
              <a:rPr lang="en-US" sz="3200" b="0" i="0" dirty="0">
                <a:solidFill>
                  <a:srgbClr val="000000"/>
                </a:solidFill>
                <a:effectLst/>
                <a:latin typeface="Times New Roman" panose="02020603050405020304" pitchFamily="18" charset="0"/>
                <a:cs typeface="Times New Roman" panose="02020603050405020304" pitchFamily="18" charset="0"/>
              </a:rPr>
              <a:t>-</a:t>
            </a:r>
            <a:r>
              <a:rPr lang="vi-VN" sz="3200" b="0" i="0" dirty="0">
                <a:solidFill>
                  <a:srgbClr val="000000"/>
                </a:solidFill>
                <a:effectLst/>
                <a:latin typeface="Times New Roman" panose="02020603050405020304" pitchFamily="18" charset="0"/>
                <a:cs typeface="Times New Roman" panose="02020603050405020304" pitchFamily="18" charset="0"/>
              </a:rPr>
              <a:t>Xã hội</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a:solidFill>
                  <a:srgbClr val="000000"/>
                </a:solidFill>
                <a:effectLst/>
                <a:latin typeface="Times New Roman" panose="02020603050405020304" pitchFamily="18" charset="0"/>
                <a:cs typeface="Times New Roman" panose="02020603050405020304" pitchFamily="18" charset="0"/>
              </a:rPr>
              <a:t> chia thành 3 đẳng cấp: Tăng lữ, </a:t>
            </a:r>
            <a:r>
              <a:rPr lang="en-US" sz="3200" b="0" i="0" dirty="0">
                <a:solidFill>
                  <a:srgbClr val="000000"/>
                </a:solidFill>
                <a:effectLst/>
                <a:latin typeface="Times New Roman" panose="02020603050405020304" pitchFamily="18" charset="0"/>
                <a:cs typeface="Times New Roman" panose="02020603050405020304" pitchFamily="18" charset="0"/>
              </a:rPr>
              <a:t>Q</a:t>
            </a:r>
            <a:r>
              <a:rPr lang="vi-VN" sz="3200" b="0" i="0" dirty="0">
                <a:solidFill>
                  <a:srgbClr val="000000"/>
                </a:solidFill>
                <a:effectLst/>
                <a:latin typeface="Times New Roman" panose="02020603050405020304" pitchFamily="18" charset="0"/>
                <a:cs typeface="Times New Roman" panose="02020603050405020304" pitchFamily="18" charset="0"/>
              </a:rPr>
              <a:t>uý t</a:t>
            </a:r>
            <a:r>
              <a:rPr lang="en-US" sz="3200" b="0" i="0" dirty="0">
                <a:solidFill>
                  <a:srgbClr val="000000"/>
                </a:solidFill>
                <a:effectLst/>
                <a:latin typeface="Times New Roman" panose="02020603050405020304" pitchFamily="18" charset="0"/>
                <a:cs typeface="Times New Roman" panose="02020603050405020304" pitchFamily="18" charset="0"/>
              </a:rPr>
              <a:t>ộ</a:t>
            </a:r>
            <a:r>
              <a:rPr lang="vi-VN" sz="3200" b="0" i="0" dirty="0">
                <a:solidFill>
                  <a:srgbClr val="000000"/>
                </a:solidFill>
                <a:effectLst/>
                <a:latin typeface="Times New Roman" panose="02020603050405020304" pitchFamily="18" charset="0"/>
                <a:cs typeface="Times New Roman" panose="02020603050405020304" pitchFamily="18" charset="0"/>
              </a:rPr>
              <a:t>c, </a:t>
            </a:r>
            <a:r>
              <a:rPr lang="en-US" sz="3200" dirty="0">
                <a:solidFill>
                  <a:srgbClr val="000000"/>
                </a:solidFill>
                <a:latin typeface="Times New Roman" panose="02020603050405020304" pitchFamily="18" charset="0"/>
                <a:cs typeface="Times New Roman" panose="02020603050405020304" pitchFamily="18" charset="0"/>
              </a:rPr>
              <a:t>Đ</a:t>
            </a:r>
            <a:r>
              <a:rPr lang="vi-VN" sz="3200" b="0" i="0" dirty="0">
                <a:solidFill>
                  <a:srgbClr val="000000"/>
                </a:solidFill>
                <a:effectLst/>
                <a:latin typeface="Times New Roman" panose="02020603050405020304" pitchFamily="18" charset="0"/>
                <a:cs typeface="Times New Roman" panose="02020603050405020304" pitchFamily="18" charset="0"/>
              </a:rPr>
              <a:t>ẳng cấp</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thứ</a:t>
            </a:r>
            <a:r>
              <a:rPr lang="vi-VN" sz="3200" b="0" i="0" dirty="0">
                <a:solidFill>
                  <a:srgbClr val="000000"/>
                </a:solidFill>
                <a:effectLst/>
                <a:latin typeface="Times New Roman" panose="02020603050405020304" pitchFamily="18" charset="0"/>
                <a:cs typeface="Times New Roman" panose="02020603050405020304" pitchFamily="18" charset="0"/>
              </a:rPr>
              <a:t> 3. </a:t>
            </a:r>
          </a:p>
        </p:txBody>
      </p:sp>
      <p:sp>
        <p:nvSpPr>
          <p:cNvPr id="7" name="Rectangle 6"/>
          <p:cNvSpPr/>
          <p:nvPr/>
        </p:nvSpPr>
        <p:spPr>
          <a:xfrm>
            <a:off x="1159648" y="110838"/>
            <a:ext cx="10071463" cy="523220"/>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MẠNG TƯ SẢN PHÁP CUỐI THẾ KỈ XVIII</a:t>
            </a:r>
            <a:endParaRPr lang="en-US" sz="2800" dirty="0"/>
          </a:p>
        </p:txBody>
      </p:sp>
      <p:pic>
        <p:nvPicPr>
          <p:cNvPr id="10" name="Picture 3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93272" y="164076"/>
            <a:ext cx="762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90331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barn(inVertical)">
                                      <p:cBhvr>
                                        <p:cTn id="7"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6"/>
          <p:cNvSpPr>
            <a:spLocks noChangeArrowheads="1"/>
          </p:cNvSpPr>
          <p:nvPr/>
        </p:nvSpPr>
        <p:spPr bwMode="auto">
          <a:xfrm>
            <a:off x="783764" y="1820496"/>
            <a:ext cx="3091181" cy="649288"/>
          </a:xfrm>
          <a:prstGeom prst="rect">
            <a:avLst/>
          </a:prstGeom>
          <a:solidFill>
            <a:srgbClr val="FFFF00"/>
          </a:solidFill>
          <a:ln w="9525">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vi-VN" altLang="en-US" b="1" dirty="0">
                <a:solidFill>
                  <a:srgbClr val="0000CC"/>
                </a:solidFill>
                <a:latin typeface="Times New Roman" panose="02020603050405020304" pitchFamily="18" charset="0"/>
                <a:cs typeface="Times New Roman" panose="02020603050405020304" pitchFamily="18" charset="0"/>
              </a:rPr>
              <a:t>Tăng lữ</a:t>
            </a:r>
          </a:p>
        </p:txBody>
      </p:sp>
      <p:sp>
        <p:nvSpPr>
          <p:cNvPr id="6151" name="Rectangle 7"/>
          <p:cNvSpPr>
            <a:spLocks noChangeArrowheads="1"/>
          </p:cNvSpPr>
          <p:nvPr/>
        </p:nvSpPr>
        <p:spPr bwMode="auto">
          <a:xfrm>
            <a:off x="5743433" y="1820496"/>
            <a:ext cx="2825794" cy="649288"/>
          </a:xfrm>
          <a:prstGeom prst="rect">
            <a:avLst/>
          </a:prstGeom>
          <a:solidFill>
            <a:srgbClr val="FFFF00"/>
          </a:solidFill>
          <a:ln w="9525">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vi-VN" altLang="en-US" b="1" dirty="0">
                <a:solidFill>
                  <a:srgbClr val="0000CC"/>
                </a:solidFill>
                <a:latin typeface="Times New Roman" panose="02020603050405020304" pitchFamily="18" charset="0"/>
                <a:cs typeface="Times New Roman" panose="02020603050405020304" pitchFamily="18" charset="0"/>
              </a:rPr>
              <a:t>Quý tộc</a:t>
            </a:r>
          </a:p>
        </p:txBody>
      </p:sp>
      <p:sp>
        <p:nvSpPr>
          <p:cNvPr id="6152" name="Rectangle 8"/>
          <p:cNvSpPr>
            <a:spLocks noChangeArrowheads="1"/>
          </p:cNvSpPr>
          <p:nvPr/>
        </p:nvSpPr>
        <p:spPr bwMode="auto">
          <a:xfrm>
            <a:off x="1593661" y="4164642"/>
            <a:ext cx="5511847" cy="649288"/>
          </a:xfrm>
          <a:prstGeom prst="rect">
            <a:avLst/>
          </a:prstGeom>
          <a:solidFill>
            <a:srgbClr val="FFFF00"/>
          </a:solidFill>
          <a:ln w="9525">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vi-VN" altLang="en-US" b="1" dirty="0">
                <a:solidFill>
                  <a:srgbClr val="0000CC"/>
                </a:solidFill>
                <a:latin typeface="Times New Roman" panose="02020603050405020304" pitchFamily="18" charset="0"/>
                <a:cs typeface="Times New Roman" panose="02020603050405020304" pitchFamily="18" charset="0"/>
              </a:rPr>
              <a:t>Đẳng cấp thứ ba</a:t>
            </a:r>
          </a:p>
        </p:txBody>
      </p:sp>
      <p:sp>
        <p:nvSpPr>
          <p:cNvPr id="6159" name="Rectangle 15"/>
          <p:cNvSpPr>
            <a:spLocks noChangeArrowheads="1"/>
          </p:cNvSpPr>
          <p:nvPr/>
        </p:nvSpPr>
        <p:spPr bwMode="auto">
          <a:xfrm>
            <a:off x="2425557" y="2906119"/>
            <a:ext cx="4392612" cy="1008062"/>
          </a:xfrm>
          <a:prstGeom prst="rect">
            <a:avLst/>
          </a:prstGeom>
          <a:solidFill>
            <a:srgbClr val="0000CC"/>
          </a:solidFill>
          <a:ln>
            <a:noFill/>
          </a:ln>
          <a:extLst>
            <a:ext uri="{91240B29-F687-4F45-9708-019B960494DF}">
              <a14:hiddenLine xmlns:a14="http://schemas.microsoft.com/office/drawing/2010/main" w="9525">
                <a:solidFill>
                  <a:srgbClr val="FF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800" dirty="0">
                <a:solidFill>
                  <a:srgbClr val="FFFF00"/>
                </a:solidFill>
                <a:latin typeface="Times New Roman" panose="02020603050405020304" pitchFamily="18" charset="0"/>
                <a:cs typeface="Times New Roman" panose="02020603050405020304" pitchFamily="18" charset="0"/>
              </a:rPr>
              <a:t>-</a:t>
            </a:r>
            <a:r>
              <a:rPr lang="vi-VN" altLang="en-US" sz="2800" dirty="0">
                <a:solidFill>
                  <a:srgbClr val="FFFF00"/>
                </a:solidFill>
                <a:latin typeface="Times New Roman" panose="02020603050405020304" pitchFamily="18" charset="0"/>
                <a:cs typeface="Times New Roman" panose="02020603050405020304" pitchFamily="18" charset="0"/>
              </a:rPr>
              <a:t>Có mọi đặc quyền      </a:t>
            </a:r>
            <a:endParaRPr lang="en-US" altLang="en-US" sz="2800" dirty="0">
              <a:solidFill>
                <a:srgbClr val="FFFF00"/>
              </a:solidFill>
              <a:latin typeface="Times New Roman" panose="02020603050405020304" pitchFamily="18" charset="0"/>
              <a:cs typeface="Times New Roman" panose="02020603050405020304" pitchFamily="18" charset="0"/>
            </a:endParaRPr>
          </a:p>
          <a:p>
            <a:pPr eaLnBrk="1" hangingPunct="1">
              <a:spcBef>
                <a:spcPct val="0"/>
              </a:spcBef>
              <a:buFontTx/>
              <a:buNone/>
            </a:pPr>
            <a:r>
              <a:rPr lang="en-US" altLang="en-US" sz="2800" dirty="0">
                <a:solidFill>
                  <a:srgbClr val="FFFF00"/>
                </a:solidFill>
                <a:latin typeface="Times New Roman" panose="02020603050405020304" pitchFamily="18" charset="0"/>
                <a:cs typeface="Times New Roman" panose="02020603050405020304" pitchFamily="18" charset="0"/>
              </a:rPr>
              <a:t>-</a:t>
            </a:r>
            <a:r>
              <a:rPr lang="vi-VN" altLang="en-US" sz="2800" dirty="0">
                <a:solidFill>
                  <a:srgbClr val="FFFF00"/>
                </a:solidFill>
                <a:latin typeface="Times New Roman" panose="02020603050405020304" pitchFamily="18" charset="0"/>
                <a:cs typeface="Times New Roman" panose="02020603050405020304" pitchFamily="18" charset="0"/>
              </a:rPr>
              <a:t>Không phải đóng thuế</a:t>
            </a:r>
            <a:r>
              <a:rPr lang="vi-VN" altLang="en-US" sz="2800" dirty="0">
                <a:solidFill>
                  <a:srgbClr val="0000CC"/>
                </a:solidFill>
                <a:latin typeface="Times New Roman" panose="02020603050405020304" pitchFamily="18" charset="0"/>
                <a:cs typeface="Times New Roman" panose="02020603050405020304" pitchFamily="18" charset="0"/>
                <a:hlinkClick r:id="rId2" action="ppaction://hlinksldjump"/>
              </a:rPr>
              <a:t>.</a:t>
            </a:r>
            <a:endParaRPr lang="vi-VN" altLang="en-US" sz="2800" dirty="0">
              <a:solidFill>
                <a:srgbClr val="0000CC"/>
              </a:solidFill>
              <a:latin typeface="Times New Roman" panose="02020603050405020304" pitchFamily="18" charset="0"/>
              <a:cs typeface="Times New Roman" panose="02020603050405020304" pitchFamily="18" charset="0"/>
            </a:endParaRPr>
          </a:p>
        </p:txBody>
      </p:sp>
      <p:sp>
        <p:nvSpPr>
          <p:cNvPr id="6162" name="Rectangle 18"/>
          <p:cNvSpPr>
            <a:spLocks noChangeArrowheads="1"/>
          </p:cNvSpPr>
          <p:nvPr/>
        </p:nvSpPr>
        <p:spPr bwMode="auto">
          <a:xfrm>
            <a:off x="8053657" y="3805095"/>
            <a:ext cx="1800225" cy="649287"/>
          </a:xfrm>
          <a:prstGeom prst="rect">
            <a:avLst/>
          </a:prstGeom>
          <a:solidFill>
            <a:srgbClr val="FFFF00"/>
          </a:solidFill>
          <a:ln w="9525">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vi-VN" altLang="en-US" b="1">
                <a:solidFill>
                  <a:srgbClr val="0000CC"/>
                </a:solidFill>
                <a:latin typeface="Times New Roman" panose="02020603050405020304" pitchFamily="18" charset="0"/>
                <a:cs typeface="Times New Roman" panose="02020603050405020304" pitchFamily="18" charset="0"/>
              </a:rPr>
              <a:t>Tư sản</a:t>
            </a:r>
          </a:p>
        </p:txBody>
      </p:sp>
      <p:sp>
        <p:nvSpPr>
          <p:cNvPr id="6163" name="Rectangle 19"/>
          <p:cNvSpPr>
            <a:spLocks noChangeArrowheads="1"/>
          </p:cNvSpPr>
          <p:nvPr/>
        </p:nvSpPr>
        <p:spPr bwMode="auto">
          <a:xfrm>
            <a:off x="8053656" y="4884595"/>
            <a:ext cx="1727200" cy="504825"/>
          </a:xfrm>
          <a:prstGeom prst="rect">
            <a:avLst/>
          </a:prstGeom>
          <a:solidFill>
            <a:srgbClr val="FFFF00"/>
          </a:solidFill>
          <a:ln w="9525">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vi-VN" altLang="en-US" b="1">
                <a:solidFill>
                  <a:srgbClr val="0000CC"/>
                </a:solidFill>
                <a:latin typeface="Times New Roman" panose="02020603050405020304" pitchFamily="18" charset="0"/>
                <a:cs typeface="Times New Roman" panose="02020603050405020304" pitchFamily="18" charset="0"/>
              </a:rPr>
              <a:t>Nông dân</a:t>
            </a:r>
          </a:p>
        </p:txBody>
      </p:sp>
      <p:sp>
        <p:nvSpPr>
          <p:cNvPr id="6164" name="Rectangle 20"/>
          <p:cNvSpPr>
            <a:spLocks noChangeArrowheads="1"/>
          </p:cNvSpPr>
          <p:nvPr/>
        </p:nvSpPr>
        <p:spPr bwMode="auto">
          <a:xfrm>
            <a:off x="8053656" y="5676756"/>
            <a:ext cx="3350214" cy="649288"/>
          </a:xfrm>
          <a:prstGeom prst="rect">
            <a:avLst/>
          </a:prstGeom>
          <a:solidFill>
            <a:srgbClr val="FFFF00"/>
          </a:solidFill>
          <a:ln w="9525">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vi-VN" altLang="en-US" b="1" dirty="0">
                <a:solidFill>
                  <a:srgbClr val="0000CC"/>
                </a:solidFill>
                <a:latin typeface="Times New Roman" panose="02020603050405020304" pitchFamily="18" charset="0"/>
                <a:cs typeface="Times New Roman" panose="02020603050405020304" pitchFamily="18" charset="0"/>
              </a:rPr>
              <a:t>Bình dân</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thành</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thị</a:t>
            </a:r>
            <a:endParaRPr lang="vi-VN" altLang="en-US" b="1" dirty="0">
              <a:solidFill>
                <a:srgbClr val="0000CC"/>
              </a:solidFill>
              <a:latin typeface="Times New Roman" panose="02020603050405020304" pitchFamily="18" charset="0"/>
              <a:cs typeface="Times New Roman" panose="02020603050405020304" pitchFamily="18" charset="0"/>
            </a:endParaRPr>
          </a:p>
        </p:txBody>
      </p:sp>
      <p:sp>
        <p:nvSpPr>
          <p:cNvPr id="17417" name="Line 17"/>
          <p:cNvSpPr>
            <a:spLocks noChangeShapeType="1"/>
          </p:cNvSpPr>
          <p:nvPr/>
        </p:nvSpPr>
        <p:spPr bwMode="auto">
          <a:xfrm flipV="1">
            <a:off x="7154764" y="3994056"/>
            <a:ext cx="827454" cy="444544"/>
          </a:xfrm>
          <a:prstGeom prst="line">
            <a:avLst/>
          </a:prstGeom>
          <a:noFill/>
          <a:ln w="381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8" name="Line 18"/>
          <p:cNvSpPr>
            <a:spLocks noChangeShapeType="1"/>
          </p:cNvSpPr>
          <p:nvPr/>
        </p:nvSpPr>
        <p:spPr bwMode="auto">
          <a:xfrm>
            <a:off x="7178532" y="4543104"/>
            <a:ext cx="803687" cy="459015"/>
          </a:xfrm>
          <a:prstGeom prst="line">
            <a:avLst/>
          </a:prstGeom>
          <a:noFill/>
          <a:ln w="381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9" name="Line 19"/>
          <p:cNvSpPr>
            <a:spLocks noChangeShapeType="1"/>
          </p:cNvSpPr>
          <p:nvPr/>
        </p:nvSpPr>
        <p:spPr bwMode="auto">
          <a:xfrm>
            <a:off x="7176945" y="4714783"/>
            <a:ext cx="803687" cy="1008062"/>
          </a:xfrm>
          <a:prstGeom prst="line">
            <a:avLst/>
          </a:prstGeom>
          <a:noFill/>
          <a:ln w="381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0" name="Rectangle 20"/>
          <p:cNvSpPr>
            <a:spLocks noChangeArrowheads="1"/>
          </p:cNvSpPr>
          <p:nvPr/>
        </p:nvSpPr>
        <p:spPr bwMode="auto">
          <a:xfrm>
            <a:off x="1685105" y="4885321"/>
            <a:ext cx="5469660" cy="1655762"/>
          </a:xfrm>
          <a:prstGeom prst="rect">
            <a:avLst/>
          </a:prstGeom>
          <a:solidFill>
            <a:srgbClr val="0000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dirty="0">
                <a:solidFill>
                  <a:srgbClr val="FFFF00"/>
                </a:solidFill>
                <a:latin typeface="Times New Roman" panose="02020603050405020304" pitchFamily="18" charset="0"/>
                <a:cs typeface="Times New Roman" panose="02020603050405020304" pitchFamily="18" charset="0"/>
              </a:rPr>
              <a:t>-</a:t>
            </a:r>
            <a:r>
              <a:rPr lang="en-US" altLang="en-US" sz="2800" dirty="0" err="1">
                <a:solidFill>
                  <a:srgbClr val="FFFF00"/>
                </a:solidFill>
                <a:latin typeface="Times New Roman" panose="02020603050405020304" pitchFamily="18" charset="0"/>
                <a:cs typeface="Times New Roman" panose="02020603050405020304" pitchFamily="18" charset="0"/>
              </a:rPr>
              <a:t>Không</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có</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quyền</a:t>
            </a:r>
            <a:endParaRPr lang="en-US" altLang="en-US" sz="2800" dirty="0">
              <a:solidFill>
                <a:srgbClr val="FFFF00"/>
              </a:solidFill>
              <a:latin typeface="Times New Roman" panose="02020603050405020304" pitchFamily="18" charset="0"/>
              <a:cs typeface="Times New Roman" panose="02020603050405020304" pitchFamily="18" charset="0"/>
            </a:endParaRPr>
          </a:p>
          <a:p>
            <a:pPr eaLnBrk="1" hangingPunct="1"/>
            <a:r>
              <a:rPr lang="en-US" altLang="en-US" sz="2800" dirty="0">
                <a:solidFill>
                  <a:srgbClr val="FFFF00"/>
                </a:solidFill>
                <a:latin typeface="Times New Roman" panose="02020603050405020304" pitchFamily="18" charset="0"/>
                <a:cs typeface="Times New Roman" panose="02020603050405020304" pitchFamily="18" charset="0"/>
              </a:rPr>
              <a:t>-</a:t>
            </a:r>
            <a:r>
              <a:rPr lang="en-US" altLang="en-US" sz="2800" dirty="0" err="1">
                <a:solidFill>
                  <a:srgbClr val="FFFF00"/>
                </a:solidFill>
                <a:latin typeface="Times New Roman" panose="02020603050405020304" pitchFamily="18" charset="0"/>
                <a:cs typeface="Times New Roman" panose="02020603050405020304" pitchFamily="18" charset="0"/>
              </a:rPr>
              <a:t>Phải</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đóng</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thuế</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và</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làm</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nghĩa</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vụ</a:t>
            </a:r>
            <a:endParaRPr lang="en-US" altLang="en-US" sz="2800" dirty="0">
              <a:solidFill>
                <a:srgbClr val="FFFF00"/>
              </a:solidFill>
              <a:latin typeface="Times New Roman" panose="02020603050405020304" pitchFamily="18" charset="0"/>
              <a:cs typeface="Times New Roman" panose="02020603050405020304" pitchFamily="18" charset="0"/>
            </a:endParaRPr>
          </a:p>
          <a:p>
            <a:pPr eaLnBrk="1" hangingPunct="1"/>
            <a:r>
              <a:rPr lang="en-US" altLang="en-US" sz="2800" dirty="0" err="1">
                <a:solidFill>
                  <a:srgbClr val="FFFF00"/>
                </a:solidFill>
                <a:latin typeface="Times New Roman" panose="02020603050405020304" pitchFamily="18" charset="0"/>
                <a:cs typeface="Times New Roman" panose="02020603050405020304" pitchFamily="18" charset="0"/>
              </a:rPr>
              <a:t>với</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phong</a:t>
            </a:r>
            <a:r>
              <a:rPr lang="en-US" altLang="en-US" sz="2800" dirty="0">
                <a:solidFill>
                  <a:srgbClr val="FFFF00"/>
                </a:solidFill>
                <a:latin typeface="Times New Roman" panose="02020603050405020304" pitchFamily="18" charset="0"/>
                <a:cs typeface="Times New Roman" panose="02020603050405020304" pitchFamily="18" charset="0"/>
              </a:rPr>
              <a:t> </a:t>
            </a:r>
            <a:r>
              <a:rPr lang="en-US" altLang="en-US" sz="2800" dirty="0" err="1">
                <a:solidFill>
                  <a:srgbClr val="FFFF00"/>
                </a:solidFill>
                <a:latin typeface="Times New Roman" panose="02020603050405020304" pitchFamily="18" charset="0"/>
                <a:cs typeface="Times New Roman" panose="02020603050405020304" pitchFamily="18" charset="0"/>
              </a:rPr>
              <a:t>kiến</a:t>
            </a:r>
            <a:endParaRPr lang="en-US" altLang="en-US" sz="2800" dirty="0">
              <a:solidFill>
                <a:srgbClr val="FFFF00"/>
              </a:solidFill>
              <a:latin typeface="Times New Roman" panose="02020603050405020304" pitchFamily="18" charset="0"/>
              <a:cs typeface="Times New Roman" panose="02020603050405020304" pitchFamily="18" charset="0"/>
            </a:endParaRPr>
          </a:p>
        </p:txBody>
      </p:sp>
      <p:sp>
        <p:nvSpPr>
          <p:cNvPr id="17421" name="Line 21"/>
          <p:cNvSpPr>
            <a:spLocks noChangeShapeType="1"/>
          </p:cNvSpPr>
          <p:nvPr/>
        </p:nvSpPr>
        <p:spPr bwMode="auto">
          <a:xfrm>
            <a:off x="2352533" y="2538117"/>
            <a:ext cx="3174" cy="1651883"/>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2" name="Line 22"/>
          <p:cNvSpPr>
            <a:spLocks noChangeShapeType="1"/>
          </p:cNvSpPr>
          <p:nvPr/>
        </p:nvSpPr>
        <p:spPr bwMode="auto">
          <a:xfrm flipH="1">
            <a:off x="6867424" y="2538117"/>
            <a:ext cx="22183" cy="1651883"/>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3" name="Line 23"/>
          <p:cNvSpPr>
            <a:spLocks noChangeShapeType="1"/>
          </p:cNvSpPr>
          <p:nvPr/>
        </p:nvSpPr>
        <p:spPr bwMode="auto">
          <a:xfrm>
            <a:off x="3873358" y="2002559"/>
            <a:ext cx="1944687"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4" name="Line 24"/>
          <p:cNvSpPr>
            <a:spLocks noChangeShapeType="1"/>
          </p:cNvSpPr>
          <p:nvPr/>
        </p:nvSpPr>
        <p:spPr bwMode="auto">
          <a:xfrm flipH="1">
            <a:off x="3871770" y="2323734"/>
            <a:ext cx="1800225"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Rectangle 20"/>
          <p:cNvSpPr/>
          <p:nvPr/>
        </p:nvSpPr>
        <p:spPr>
          <a:xfrm>
            <a:off x="1159648" y="0"/>
            <a:ext cx="10071463" cy="523220"/>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MẠNG TƯ SẢN PHÁP CUỐI THẾ KỈ XVIII</a:t>
            </a:r>
            <a:endParaRPr lang="en-US" sz="2800" dirty="0"/>
          </a:p>
        </p:txBody>
      </p:sp>
      <p:pic>
        <p:nvPicPr>
          <p:cNvPr id="24" name="Picture 3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93272" y="164076"/>
            <a:ext cx="762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4889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box(in)">
                                      <p:cBhvr>
                                        <p:cTn id="7" dur="500"/>
                                        <p:tgtEl>
                                          <p:spTgt spid="615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6151"/>
                                        </p:tgtEl>
                                        <p:attrNameLst>
                                          <p:attrName>style.visibility</p:attrName>
                                        </p:attrNameLst>
                                      </p:cBhvr>
                                      <p:to>
                                        <p:strVal val="visible"/>
                                      </p:to>
                                    </p:set>
                                    <p:animEffect transition="in" filter="box(in)">
                                      <p:cBhvr>
                                        <p:cTn id="10" dur="500"/>
                                        <p:tgtEl>
                                          <p:spTgt spid="6151"/>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6152"/>
                                        </p:tgtEl>
                                        <p:attrNameLst>
                                          <p:attrName>style.visibility</p:attrName>
                                        </p:attrNameLst>
                                      </p:cBhvr>
                                      <p:to>
                                        <p:strVal val="visible"/>
                                      </p:to>
                                    </p:set>
                                    <p:animEffect transition="in" filter="box(in)">
                                      <p:cBhvr>
                                        <p:cTn id="13" dur="500"/>
                                        <p:tgtEl>
                                          <p:spTgt spid="6152"/>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6159"/>
                                        </p:tgtEl>
                                        <p:attrNameLst>
                                          <p:attrName>style.visibility</p:attrName>
                                        </p:attrNameLst>
                                      </p:cBhvr>
                                      <p:to>
                                        <p:strVal val="visible"/>
                                      </p:to>
                                    </p:set>
                                    <p:animEffect transition="in" filter="box(in)">
                                      <p:cBhvr>
                                        <p:cTn id="16" dur="500"/>
                                        <p:tgtEl>
                                          <p:spTgt spid="6159"/>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6162"/>
                                        </p:tgtEl>
                                        <p:attrNameLst>
                                          <p:attrName>style.visibility</p:attrName>
                                        </p:attrNameLst>
                                      </p:cBhvr>
                                      <p:to>
                                        <p:strVal val="visible"/>
                                      </p:to>
                                    </p:set>
                                    <p:animEffect transition="in" filter="box(in)">
                                      <p:cBhvr>
                                        <p:cTn id="19" dur="500"/>
                                        <p:tgtEl>
                                          <p:spTgt spid="6162"/>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6163"/>
                                        </p:tgtEl>
                                        <p:attrNameLst>
                                          <p:attrName>style.visibility</p:attrName>
                                        </p:attrNameLst>
                                      </p:cBhvr>
                                      <p:to>
                                        <p:strVal val="visible"/>
                                      </p:to>
                                    </p:set>
                                    <p:animEffect transition="in" filter="box(in)">
                                      <p:cBhvr>
                                        <p:cTn id="22" dur="500"/>
                                        <p:tgtEl>
                                          <p:spTgt spid="6163"/>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6164"/>
                                        </p:tgtEl>
                                        <p:attrNameLst>
                                          <p:attrName>style.visibility</p:attrName>
                                        </p:attrNameLst>
                                      </p:cBhvr>
                                      <p:to>
                                        <p:strVal val="visible"/>
                                      </p:to>
                                    </p:set>
                                    <p:animEffect transition="in" filter="box(in)">
                                      <p:cBhvr>
                                        <p:cTn id="25" dur="500"/>
                                        <p:tgtEl>
                                          <p:spTgt spid="6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animBg="1"/>
      <p:bldP spid="6151" grpId="0" animBg="1"/>
      <p:bldP spid="6152" grpId="0" animBg="1"/>
      <p:bldP spid="6159" grpId="0" animBg="1"/>
      <p:bldP spid="6162" grpId="0" animBg="1"/>
      <p:bldP spid="6163" grpId="0" animBg="1"/>
      <p:bldP spid="616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59648" y="0"/>
            <a:ext cx="10071463" cy="523220"/>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MẠNG TƯ SẢN PHÁP CUỐI THẾ KỈ XVIII</a:t>
            </a:r>
            <a:endParaRPr lang="en-US" sz="2800" dirty="0"/>
          </a:p>
        </p:txBody>
      </p:sp>
      <p:pic>
        <p:nvPicPr>
          <p:cNvPr id="8" name="Content Placeholder 3">
            <a:extLst>
              <a:ext uri="{FF2B5EF4-FFF2-40B4-BE49-F238E27FC236}">
                <a16:creationId xmlns:a16="http://schemas.microsoft.com/office/drawing/2014/main" id="{15EB14D3-ADEE-418A-B5C3-6A1DD04F224D}"/>
              </a:ext>
            </a:extLst>
          </p:cNvPr>
          <p:cNvPicPr>
            <a:picLocks noChangeAspect="1"/>
          </p:cNvPicPr>
          <p:nvPr/>
        </p:nvPicPr>
        <p:blipFill rotWithShape="1">
          <a:blip r:embed="rId2"/>
          <a:srcRect t="1390" r="1795" b="4485"/>
          <a:stretch/>
        </p:blipFill>
        <p:spPr>
          <a:xfrm>
            <a:off x="6240417" y="1342432"/>
            <a:ext cx="5786559" cy="5083530"/>
          </a:xfrm>
          <a:prstGeom prst="rect">
            <a:avLst/>
          </a:prstGeom>
        </p:spPr>
      </p:pic>
      <p:sp>
        <p:nvSpPr>
          <p:cNvPr id="9" name="Rectangle: Rounded Corners 7">
            <a:extLst>
              <a:ext uri="{FF2B5EF4-FFF2-40B4-BE49-F238E27FC236}">
                <a16:creationId xmlns:a16="http://schemas.microsoft.com/office/drawing/2014/main" id="{8B731C6E-AA8B-44F8-A2C3-BE985B431E5E}"/>
              </a:ext>
            </a:extLst>
          </p:cNvPr>
          <p:cNvSpPr/>
          <p:nvPr/>
        </p:nvSpPr>
        <p:spPr>
          <a:xfrm>
            <a:off x="106745" y="5614587"/>
            <a:ext cx="2629416" cy="117444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i="1" dirty="0" err="1">
                <a:solidFill>
                  <a:srgbClr val="002060"/>
                </a:solidFill>
                <a:latin typeface="Times New Roman" panose="02020603050405020304" pitchFamily="18" charset="0"/>
                <a:cs typeface="Times New Roman" panose="02020603050405020304" pitchFamily="18" charset="0"/>
              </a:rPr>
              <a:t>Nông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dân</a:t>
            </a:r>
            <a:endParaRPr lang="en-US" sz="2800" b="1" i="1" dirty="0">
              <a:solidFill>
                <a:srgbClr val="002060"/>
              </a:solidFill>
              <a:latin typeface="Times New Roman" panose="02020603050405020304" pitchFamily="18" charset="0"/>
              <a:cs typeface="Times New Roman" panose="02020603050405020304" pitchFamily="18" charset="0"/>
            </a:endParaRPr>
          </a:p>
          <a:p>
            <a:pPr algn="ctr"/>
            <a:r>
              <a:rPr lang="en-US" sz="2800" b="1" i="1" dirty="0" err="1">
                <a:solidFill>
                  <a:srgbClr val="002060"/>
                </a:solidFill>
                <a:latin typeface="Times New Roman" panose="02020603050405020304" pitchFamily="18" charset="0"/>
                <a:cs typeface="Times New Roman" panose="02020603050405020304" pitchFamily="18" charset="0"/>
              </a:rPr>
              <a:t>Đẳng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cấp</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thứ</a:t>
            </a:r>
            <a:r>
              <a:rPr lang="en-US" sz="2800" b="1" i="1" dirty="0">
                <a:solidFill>
                  <a:srgbClr val="002060"/>
                </a:solidFill>
                <a:latin typeface="Times New Roman" panose="02020603050405020304" pitchFamily="18" charset="0"/>
                <a:cs typeface="Times New Roman" panose="02020603050405020304" pitchFamily="18" charset="0"/>
              </a:rPr>
              <a:t> 3</a:t>
            </a:r>
          </a:p>
        </p:txBody>
      </p:sp>
      <p:sp>
        <p:nvSpPr>
          <p:cNvPr id="10" name="Arrow: Right 11">
            <a:extLst>
              <a:ext uri="{FF2B5EF4-FFF2-40B4-BE49-F238E27FC236}">
                <a16:creationId xmlns:a16="http://schemas.microsoft.com/office/drawing/2014/main" id="{BD29E1F8-883C-49F3-B1A5-7BAEE2C71561}"/>
              </a:ext>
            </a:extLst>
          </p:cNvPr>
          <p:cNvSpPr/>
          <p:nvPr/>
        </p:nvSpPr>
        <p:spPr>
          <a:xfrm rot="20676576">
            <a:off x="2599045" y="3972014"/>
            <a:ext cx="7551507" cy="170605"/>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Arrow: Right 12">
            <a:extLst>
              <a:ext uri="{FF2B5EF4-FFF2-40B4-BE49-F238E27FC236}">
                <a16:creationId xmlns:a16="http://schemas.microsoft.com/office/drawing/2014/main" id="{BC345EFD-5C05-4F0F-BF9D-62417EB95CC5}"/>
              </a:ext>
            </a:extLst>
          </p:cNvPr>
          <p:cNvSpPr/>
          <p:nvPr/>
        </p:nvSpPr>
        <p:spPr>
          <a:xfrm flipV="1">
            <a:off x="2720111" y="3066194"/>
            <a:ext cx="5509489" cy="164144"/>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Rounded Corners 13">
            <a:extLst>
              <a:ext uri="{FF2B5EF4-FFF2-40B4-BE49-F238E27FC236}">
                <a16:creationId xmlns:a16="http://schemas.microsoft.com/office/drawing/2014/main" id="{1BD44925-1D85-4F5B-B4B9-0C55EFD404FC}"/>
              </a:ext>
            </a:extLst>
          </p:cNvPr>
          <p:cNvSpPr/>
          <p:nvPr/>
        </p:nvSpPr>
        <p:spPr>
          <a:xfrm>
            <a:off x="53281" y="4087601"/>
            <a:ext cx="2629416" cy="122721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i="1" dirty="0" err="1">
                <a:solidFill>
                  <a:srgbClr val="002060"/>
                </a:solidFill>
                <a:latin typeface="Times New Roman" panose="02020603050405020304" pitchFamily="18" charset="0"/>
                <a:cs typeface="Times New Roman" panose="02020603050405020304" pitchFamily="18" charset="0"/>
              </a:rPr>
              <a:t>Quý</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tộc</a:t>
            </a:r>
            <a:endParaRPr lang="en-US" sz="2800" b="1" i="1" dirty="0">
              <a:solidFill>
                <a:srgbClr val="002060"/>
              </a:solidFill>
              <a:latin typeface="Times New Roman" panose="02020603050405020304" pitchFamily="18" charset="0"/>
              <a:cs typeface="Times New Roman" panose="02020603050405020304" pitchFamily="18" charset="0"/>
            </a:endParaRPr>
          </a:p>
          <a:p>
            <a:pPr algn="ctr"/>
            <a:r>
              <a:rPr lang="en-US" sz="2800" b="1" i="1" dirty="0" err="1">
                <a:solidFill>
                  <a:srgbClr val="002060"/>
                </a:solidFill>
                <a:latin typeface="Times New Roman" panose="02020603050405020304" pitchFamily="18" charset="0"/>
                <a:cs typeface="Times New Roman" panose="02020603050405020304" pitchFamily="18" charset="0"/>
              </a:rPr>
              <a:t>Đẳng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cấp</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thứ</a:t>
            </a:r>
            <a:r>
              <a:rPr lang="en-US" sz="2800" b="1" i="1" dirty="0">
                <a:solidFill>
                  <a:srgbClr val="002060"/>
                </a:solidFill>
                <a:latin typeface="Times New Roman" panose="02020603050405020304" pitchFamily="18" charset="0"/>
                <a:cs typeface="Times New Roman" panose="02020603050405020304" pitchFamily="18" charset="0"/>
              </a:rPr>
              <a:t> 2</a:t>
            </a:r>
          </a:p>
        </p:txBody>
      </p:sp>
      <p:sp>
        <p:nvSpPr>
          <p:cNvPr id="13" name="Arrow: Right 16">
            <a:extLst>
              <a:ext uri="{FF2B5EF4-FFF2-40B4-BE49-F238E27FC236}">
                <a16:creationId xmlns:a16="http://schemas.microsoft.com/office/drawing/2014/main" id="{41794C2F-31B1-4BFB-9C71-3F5B65091264}"/>
              </a:ext>
            </a:extLst>
          </p:cNvPr>
          <p:cNvSpPr/>
          <p:nvPr/>
        </p:nvSpPr>
        <p:spPr>
          <a:xfrm rot="20422604">
            <a:off x="2626764" y="5227773"/>
            <a:ext cx="5267200" cy="25940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Rounded Corners 17">
            <a:extLst>
              <a:ext uri="{FF2B5EF4-FFF2-40B4-BE49-F238E27FC236}">
                <a16:creationId xmlns:a16="http://schemas.microsoft.com/office/drawing/2014/main" id="{BD877792-E4F0-435D-9953-4881ABB279AE}"/>
              </a:ext>
            </a:extLst>
          </p:cNvPr>
          <p:cNvSpPr/>
          <p:nvPr/>
        </p:nvSpPr>
        <p:spPr>
          <a:xfrm>
            <a:off x="106745" y="2249367"/>
            <a:ext cx="2682697" cy="146412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b="1" i="1" dirty="0" err="1">
                <a:solidFill>
                  <a:srgbClr val="002060"/>
                </a:solidFill>
                <a:latin typeface="Times New Roman" panose="02020603050405020304" pitchFamily="18" charset="0"/>
                <a:cs typeface="Times New Roman" panose="02020603050405020304" pitchFamily="18" charset="0"/>
              </a:rPr>
              <a:t>Tăng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lữ</a:t>
            </a:r>
            <a:endParaRPr lang="en-US" sz="2800" b="1" i="1" dirty="0">
              <a:solidFill>
                <a:srgbClr val="002060"/>
              </a:solidFill>
              <a:latin typeface="Times New Roman" panose="02020603050405020304" pitchFamily="18" charset="0"/>
              <a:cs typeface="Times New Roman" panose="02020603050405020304" pitchFamily="18" charset="0"/>
            </a:endParaRPr>
          </a:p>
          <a:p>
            <a:pPr algn="ctr"/>
            <a:r>
              <a:rPr lang="en-US" sz="2800" b="1" i="1" dirty="0" err="1">
                <a:solidFill>
                  <a:srgbClr val="002060"/>
                </a:solidFill>
                <a:latin typeface="Times New Roman" panose="02020603050405020304" pitchFamily="18" charset="0"/>
                <a:cs typeface="Times New Roman" panose="02020603050405020304" pitchFamily="18" charset="0"/>
              </a:rPr>
              <a:t>Đẳng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cấp</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thứ</a:t>
            </a:r>
            <a:r>
              <a:rPr lang="en-US" sz="2800" b="1" i="1" dirty="0">
                <a:solidFill>
                  <a:srgbClr val="002060"/>
                </a:solidFill>
                <a:latin typeface="Times New Roman" panose="02020603050405020304" pitchFamily="18" charset="0"/>
                <a:cs typeface="Times New Roman" panose="02020603050405020304" pitchFamily="18" charset="0"/>
              </a:rPr>
              <a:t> 1</a:t>
            </a:r>
          </a:p>
        </p:txBody>
      </p:sp>
      <p:sp>
        <p:nvSpPr>
          <p:cNvPr id="15" name="Rectangle 14"/>
          <p:cNvSpPr/>
          <p:nvPr/>
        </p:nvSpPr>
        <p:spPr>
          <a:xfrm>
            <a:off x="5838033" y="6398990"/>
            <a:ext cx="6353967" cy="4939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FF"/>
                </a:solidFill>
                <a:latin typeface="Times New Roman" panose="02020603050405020304" pitchFamily="18" charset="0"/>
                <a:cs typeface="Times New Roman" panose="02020603050405020304" pitchFamily="18" charset="0"/>
              </a:rPr>
              <a:t>Tình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cảnh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người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nông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dân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Pháp</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trước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cách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mạng</a:t>
            </a:r>
            <a:endParaRPr lang="en-US" sz="24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7198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59648" y="0"/>
            <a:ext cx="10071463" cy="523220"/>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MẠNG TƯ SẢN PHÁP CUỐI THẾ KỈ XVIII</a:t>
            </a:r>
            <a:endParaRPr lang="en-US" sz="2800" dirty="0"/>
          </a:p>
        </p:txBody>
      </p:sp>
      <p:sp>
        <p:nvSpPr>
          <p:cNvPr id="8" name="Rectangle 7"/>
          <p:cNvSpPr/>
          <p:nvPr/>
        </p:nvSpPr>
        <p:spPr>
          <a:xfrm>
            <a:off x="610477" y="541664"/>
            <a:ext cx="6495689" cy="523220"/>
          </a:xfrm>
          <a:prstGeom prst="rect">
            <a:avLst/>
          </a:prstGeom>
        </p:spPr>
        <p:txBody>
          <a:bodyPr wrap="square">
            <a:spAutoFit/>
          </a:bodyPr>
          <a:lstStyle/>
          <a:p>
            <a:r>
              <a:rPr lang="en-US" sz="2800" b="1" dirty="0" smtClean="0">
                <a:solidFill>
                  <a:srgbClr val="0000FF"/>
                </a:solidFill>
                <a:latin typeface="Times New Roman" panose="02020603050405020304" pitchFamily="18" charset="0"/>
                <a:cs typeface="Times New Roman" panose="02020603050405020304" pitchFamily="18" charset="0"/>
              </a:rPr>
              <a:t>c. </a:t>
            </a:r>
            <a:r>
              <a:rPr lang="en-US" sz="2800" b="1" dirty="0" err="1">
                <a:solidFill>
                  <a:srgbClr val="0000FF"/>
                </a:solidFill>
                <a:latin typeface="Times New Roman" panose="02020603050405020304" pitchFamily="18" charset="0"/>
                <a:cs typeface="Times New Roman" panose="02020603050405020304" pitchFamily="18" charset="0"/>
              </a:rPr>
              <a:t>T</a:t>
            </a:r>
            <a:r>
              <a:rPr lang="en-US" sz="2800" b="1" dirty="0" err="1" smtClean="0">
                <a:solidFill>
                  <a:srgbClr val="0000FF"/>
                </a:solidFill>
                <a:latin typeface="Times New Roman" panose="02020603050405020304" pitchFamily="18" charset="0"/>
                <a:cs typeface="Times New Roman" panose="02020603050405020304" pitchFamily="18" charset="0"/>
              </a:rPr>
              <a:t>ư</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tưởng</a:t>
            </a:r>
            <a:r>
              <a:rPr lang="en-US" sz="2800" b="1" dirty="0">
                <a:solidFill>
                  <a:srgbClr val="0000FF"/>
                </a:solidFill>
                <a:latin typeface="Times New Roman" panose="02020603050405020304" pitchFamily="18" charset="0"/>
                <a:cs typeface="Times New Roman" panose="02020603050405020304" pitchFamily="18" charset="0"/>
              </a:rPr>
              <a:t>.</a:t>
            </a:r>
            <a:endParaRPr lang="en-US" sz="2800" dirty="0">
              <a:solidFill>
                <a:srgbClr val="0000FF"/>
              </a:solidFill>
            </a:endParaRPr>
          </a:p>
        </p:txBody>
      </p:sp>
      <p:sp>
        <p:nvSpPr>
          <p:cNvPr id="9" name="TextBox 8">
            <a:extLst>
              <a:ext uri="{FF2B5EF4-FFF2-40B4-BE49-F238E27FC236}">
                <a16:creationId xmlns:a16="http://schemas.microsoft.com/office/drawing/2014/main" id="{EE4094C2-F28B-46EA-B21E-B6B45E58838E}"/>
              </a:ext>
            </a:extLst>
          </p:cNvPr>
          <p:cNvSpPr txBox="1"/>
          <p:nvPr/>
        </p:nvSpPr>
        <p:spPr>
          <a:xfrm>
            <a:off x="610477" y="1326495"/>
            <a:ext cx="11364158" cy="954107"/>
          </a:xfrm>
          <a:prstGeom prst="rect">
            <a:avLst/>
          </a:prstGeom>
          <a:noFill/>
        </p:spPr>
        <p:txBody>
          <a:bodyPr wrap="square">
            <a:spAutoFit/>
          </a:bodyPr>
          <a:lstStyle/>
          <a:p>
            <a:pPr algn="just"/>
            <a:r>
              <a:rPr lang="en-US" sz="2800" b="0" i="0" dirty="0">
                <a:solidFill>
                  <a:srgbClr val="000000"/>
                </a:solidFill>
                <a:effectLst/>
                <a:latin typeface="+mj-lt"/>
              </a:rPr>
              <a:t>-</a:t>
            </a:r>
            <a:r>
              <a:rPr lang="vi-VN" sz="2800" b="0" i="0" dirty="0">
                <a:solidFill>
                  <a:srgbClr val="000000"/>
                </a:solidFill>
                <a:effectLst/>
                <a:latin typeface="+mj-lt"/>
              </a:rPr>
              <a:t>Trào lưu triết học ánh sáng ra đời, chống lại tư tưởng của chế độ phong kiến.</a:t>
            </a:r>
          </a:p>
          <a:p>
            <a:pPr algn="just"/>
            <a:r>
              <a:rPr lang="en-US" sz="2800" b="0" i="0" dirty="0">
                <a:solidFill>
                  <a:srgbClr val="000000"/>
                </a:solidFill>
                <a:effectLst/>
                <a:latin typeface="+mj-lt"/>
              </a:rPr>
              <a:t>-</a:t>
            </a:r>
            <a:r>
              <a:rPr lang="vi-VN" sz="2800" b="0" i="0" dirty="0">
                <a:solidFill>
                  <a:srgbClr val="000000"/>
                </a:solidFill>
                <a:effectLst/>
                <a:latin typeface="+mj-lt"/>
              </a:rPr>
              <a:t>Tiêu biểu là: Môngtexki</a:t>
            </a:r>
            <a:r>
              <a:rPr lang="en-US" sz="2800" dirty="0">
                <a:solidFill>
                  <a:srgbClr val="000000"/>
                </a:solidFill>
                <a:latin typeface="+mj-lt"/>
              </a:rPr>
              <a:t>ơ</a:t>
            </a:r>
            <a:r>
              <a:rPr lang="vi-VN" sz="2800" b="0" i="0" dirty="0">
                <a:solidFill>
                  <a:srgbClr val="000000"/>
                </a:solidFill>
                <a:effectLst/>
                <a:latin typeface="+mj-lt"/>
              </a:rPr>
              <a:t>, Vônte, Rútxô…</a:t>
            </a:r>
          </a:p>
        </p:txBody>
      </p:sp>
      <p:pic>
        <p:nvPicPr>
          <p:cNvPr id="10" name="Picture 9">
            <a:extLst>
              <a:ext uri="{FF2B5EF4-FFF2-40B4-BE49-F238E27FC236}">
                <a16:creationId xmlns:a16="http://schemas.microsoft.com/office/drawing/2014/main" id="{F6083500-5A3E-4104-8E21-AF3F45BA052A}"/>
              </a:ext>
            </a:extLst>
          </p:cNvPr>
          <p:cNvPicPr>
            <a:picLocks noChangeAspect="1"/>
          </p:cNvPicPr>
          <p:nvPr/>
        </p:nvPicPr>
        <p:blipFill rotWithShape="1">
          <a:blip r:embed="rId2"/>
          <a:srcRect l="27379" t="1812" r="1262" b="33592"/>
          <a:stretch/>
        </p:blipFill>
        <p:spPr>
          <a:xfrm>
            <a:off x="610477" y="3083877"/>
            <a:ext cx="10763795" cy="3774124"/>
          </a:xfrm>
          <a:prstGeom prst="rect">
            <a:avLst/>
          </a:prstGeom>
        </p:spPr>
      </p:pic>
      <p:pic>
        <p:nvPicPr>
          <p:cNvPr id="11" name="Picture 3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93272" y="164076"/>
            <a:ext cx="762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6621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59648" y="55420"/>
            <a:ext cx="10071463" cy="523220"/>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MẠNG TƯ SẢN PHÁP CUỐI THẾ KỈ XVIII</a:t>
            </a:r>
            <a:endParaRPr lang="en-US" sz="2800" dirty="0"/>
          </a:p>
        </p:txBody>
      </p:sp>
      <p:sp>
        <p:nvSpPr>
          <p:cNvPr id="10" name="Thought Bubble: Cloud 7">
            <a:extLst>
              <a:ext uri="{FF2B5EF4-FFF2-40B4-BE49-F238E27FC236}">
                <a16:creationId xmlns:a16="http://schemas.microsoft.com/office/drawing/2014/main" id="{091A3C61-C433-427E-8027-661427DC694A}"/>
              </a:ext>
            </a:extLst>
          </p:cNvPr>
          <p:cNvSpPr/>
          <p:nvPr/>
        </p:nvSpPr>
        <p:spPr>
          <a:xfrm>
            <a:off x="2442754" y="2350384"/>
            <a:ext cx="9749245" cy="2325681"/>
          </a:xfrm>
          <a:prstGeom prst="cloudCallout">
            <a:avLst>
              <a:gd name="adj1" fmla="val -73964"/>
              <a:gd name="adj2" fmla="val 43258"/>
            </a:avLst>
          </a:prstGeom>
          <a:solidFill>
            <a:schemeClr val="accent2">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lvl="0" algn="ctr">
              <a:defRPr/>
            </a:pPr>
            <a:r>
              <a:rPr lang="en-US" sz="3200" b="1" dirty="0" err="1">
                <a:solidFill>
                  <a:srgbClr val="002060"/>
                </a:solidFill>
                <a:latin typeface="Times New Roman" panose="02020603050405020304" pitchFamily="18" charset="0"/>
                <a:cs typeface="Times New Roman" panose="02020603050405020304" pitchFamily="18" charset="0"/>
              </a:rPr>
              <a:t>Dựa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vào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các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trích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ngắn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trong</a:t>
            </a:r>
            <a:r>
              <a:rPr lang="en-US" sz="3200" b="1" dirty="0">
                <a:solidFill>
                  <a:srgbClr val="002060"/>
                </a:solidFill>
                <a:latin typeface="Times New Roman" panose="02020603050405020304" pitchFamily="18" charset="0"/>
                <a:cs typeface="Times New Roman" panose="02020603050405020304" pitchFamily="18" charset="0"/>
              </a:rPr>
              <a:t> SGK/</a:t>
            </a:r>
            <a:r>
              <a:rPr lang="en-US" sz="3200" b="1" dirty="0" err="1">
                <a:solidFill>
                  <a:srgbClr val="002060"/>
                </a:solidFill>
                <a:latin typeface="Times New Roman" panose="02020603050405020304" pitchFamily="18" charset="0"/>
                <a:cs typeface="Times New Roman" panose="02020603050405020304" pitchFamily="18" charset="0"/>
              </a:rPr>
              <a:t>tr</a:t>
            </a:r>
            <a:r>
              <a:rPr lang="en-US" sz="3200" b="1" dirty="0">
                <a:solidFill>
                  <a:srgbClr val="002060"/>
                </a:solidFill>
                <a:latin typeface="Times New Roman" panose="02020603050405020304" pitchFamily="18" charset="0"/>
                <a:cs typeface="Times New Roman" panose="02020603050405020304" pitchFamily="18" charset="0"/>
              </a:rPr>
              <a:t> 11, </a:t>
            </a:r>
            <a:r>
              <a:rPr lang="en-US" sz="3200" b="1" dirty="0" err="1">
                <a:solidFill>
                  <a:srgbClr val="002060"/>
                </a:solidFill>
                <a:latin typeface="Times New Roman" panose="02020603050405020304" pitchFamily="18" charset="0"/>
                <a:cs typeface="Times New Roman" panose="02020603050405020304" pitchFamily="18" charset="0"/>
              </a:rPr>
              <a:t>hãy</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nêu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một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vài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điểm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chủ</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yếu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trong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tư</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tưởng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a:t>
            </a:r>
          </a:p>
        </p:txBody>
      </p:sp>
      <p:sp>
        <p:nvSpPr>
          <p:cNvPr id="11" name="Oval 10">
            <a:extLst>
              <a:ext uri="{FF2B5EF4-FFF2-40B4-BE49-F238E27FC236}">
                <a16:creationId xmlns:a16="http://schemas.microsoft.com/office/drawing/2014/main" id="{E1F7C92E-FABF-4E3F-85EA-E668E2700385}"/>
              </a:ext>
            </a:extLst>
          </p:cNvPr>
          <p:cNvSpPr/>
          <p:nvPr/>
        </p:nvSpPr>
        <p:spPr>
          <a:xfrm>
            <a:off x="3161211" y="4676065"/>
            <a:ext cx="2942691" cy="150266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Mông</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te</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xki</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-ơ</a:t>
            </a:r>
          </a:p>
        </p:txBody>
      </p:sp>
      <p:sp>
        <p:nvSpPr>
          <p:cNvPr id="12" name="Oval 11">
            <a:extLst>
              <a:ext uri="{FF2B5EF4-FFF2-40B4-BE49-F238E27FC236}">
                <a16:creationId xmlns:a16="http://schemas.microsoft.com/office/drawing/2014/main" id="{95636BC6-8786-4C7C-B7CE-F2514CE0CC29}"/>
              </a:ext>
            </a:extLst>
          </p:cNvPr>
          <p:cNvSpPr/>
          <p:nvPr/>
        </p:nvSpPr>
        <p:spPr>
          <a:xfrm>
            <a:off x="6103902" y="4891492"/>
            <a:ext cx="2601157" cy="142959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white"/>
                </a:solidFill>
                <a:latin typeface="Times New Roman" panose="02020603050405020304" pitchFamily="18" charset="0"/>
                <a:cs typeface="Times New Roman" panose="02020603050405020304" pitchFamily="18" charset="0"/>
              </a:rPr>
              <a:t>Vôn-te</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id="{AAA61964-223E-4C76-927A-3F53A2E73581}"/>
              </a:ext>
            </a:extLst>
          </p:cNvPr>
          <p:cNvSpPr/>
          <p:nvPr/>
        </p:nvSpPr>
        <p:spPr>
          <a:xfrm>
            <a:off x="8705059" y="5427398"/>
            <a:ext cx="3156015" cy="131186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Rút-xô</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08" y="4056385"/>
            <a:ext cx="2682875" cy="268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395679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 calcmode="lin" valueType="num">
                                      <p:cBhvr>
                                        <p:cTn id="14" dur="1000" fill="hold"/>
                                        <p:tgtEl>
                                          <p:spTgt spid="11"/>
                                        </p:tgtEl>
                                        <p:attrNameLst>
                                          <p:attrName>style.rotation</p:attrName>
                                        </p:attrNameLst>
                                      </p:cBhvr>
                                      <p:tavLst>
                                        <p:tav tm="0">
                                          <p:val>
                                            <p:fltVal val="90"/>
                                          </p:val>
                                        </p:tav>
                                        <p:tav tm="100000">
                                          <p:val>
                                            <p:fltVal val="0"/>
                                          </p:val>
                                        </p:tav>
                                      </p:tavLst>
                                    </p:anim>
                                    <p:animEffect transition="in" filter="fade">
                                      <p:cBhvr>
                                        <p:cTn id="15" dur="1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ppt_w</p:attrName>
                                        </p:attrNameLst>
                                      </p:cBhvr>
                                      <p:tavLst>
                                        <p:tav tm="0">
                                          <p:val>
                                            <p:fltVal val="0"/>
                                          </p:val>
                                        </p:tav>
                                        <p:tav tm="100000">
                                          <p:val>
                                            <p:strVal val="#ppt_w"/>
                                          </p:val>
                                        </p:tav>
                                      </p:tavLst>
                                    </p:anim>
                                    <p:anim calcmode="lin" valueType="num">
                                      <p:cBhvr>
                                        <p:cTn id="21" dur="1000" fill="hold"/>
                                        <p:tgtEl>
                                          <p:spTgt spid="12"/>
                                        </p:tgtEl>
                                        <p:attrNameLst>
                                          <p:attrName>ppt_h</p:attrName>
                                        </p:attrNameLst>
                                      </p:cBhvr>
                                      <p:tavLst>
                                        <p:tav tm="0">
                                          <p:val>
                                            <p:fltVal val="0"/>
                                          </p:val>
                                        </p:tav>
                                        <p:tav tm="100000">
                                          <p:val>
                                            <p:strVal val="#ppt_h"/>
                                          </p:val>
                                        </p:tav>
                                      </p:tavLst>
                                    </p:anim>
                                    <p:anim calcmode="lin" valueType="num">
                                      <p:cBhvr>
                                        <p:cTn id="22" dur="1000" fill="hold"/>
                                        <p:tgtEl>
                                          <p:spTgt spid="12"/>
                                        </p:tgtEl>
                                        <p:attrNameLst>
                                          <p:attrName>style.rotation</p:attrName>
                                        </p:attrNameLst>
                                      </p:cBhvr>
                                      <p:tavLst>
                                        <p:tav tm="0">
                                          <p:val>
                                            <p:fltVal val="90"/>
                                          </p:val>
                                        </p:tav>
                                        <p:tav tm="100000">
                                          <p:val>
                                            <p:fltVal val="0"/>
                                          </p:val>
                                        </p:tav>
                                      </p:tavLst>
                                    </p:anim>
                                    <p:animEffect transition="in" filter="fade">
                                      <p:cBhvr>
                                        <p:cTn id="23" dur="1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1000" fill="hold"/>
                                        <p:tgtEl>
                                          <p:spTgt spid="13"/>
                                        </p:tgtEl>
                                        <p:attrNameLst>
                                          <p:attrName>ppt_w</p:attrName>
                                        </p:attrNameLst>
                                      </p:cBhvr>
                                      <p:tavLst>
                                        <p:tav tm="0">
                                          <p:val>
                                            <p:fltVal val="0"/>
                                          </p:val>
                                        </p:tav>
                                        <p:tav tm="100000">
                                          <p:val>
                                            <p:strVal val="#ppt_w"/>
                                          </p:val>
                                        </p:tav>
                                      </p:tavLst>
                                    </p:anim>
                                    <p:anim calcmode="lin" valueType="num">
                                      <p:cBhvr>
                                        <p:cTn id="29" dur="1000" fill="hold"/>
                                        <p:tgtEl>
                                          <p:spTgt spid="13"/>
                                        </p:tgtEl>
                                        <p:attrNameLst>
                                          <p:attrName>ppt_h</p:attrName>
                                        </p:attrNameLst>
                                      </p:cBhvr>
                                      <p:tavLst>
                                        <p:tav tm="0">
                                          <p:val>
                                            <p:fltVal val="0"/>
                                          </p:val>
                                        </p:tav>
                                        <p:tav tm="100000">
                                          <p:val>
                                            <p:strVal val="#ppt_h"/>
                                          </p:val>
                                        </p:tav>
                                      </p:tavLst>
                                    </p:anim>
                                    <p:anim calcmode="lin" valueType="num">
                                      <p:cBhvr>
                                        <p:cTn id="30" dur="1000" fill="hold"/>
                                        <p:tgtEl>
                                          <p:spTgt spid="13"/>
                                        </p:tgtEl>
                                        <p:attrNameLst>
                                          <p:attrName>style.rotation</p:attrName>
                                        </p:attrNameLst>
                                      </p:cBhvr>
                                      <p:tavLst>
                                        <p:tav tm="0">
                                          <p:val>
                                            <p:fltVal val="90"/>
                                          </p:val>
                                        </p:tav>
                                        <p:tav tm="100000">
                                          <p:val>
                                            <p:fltVal val="0"/>
                                          </p:val>
                                        </p:tav>
                                      </p:tavLst>
                                    </p:anim>
                                    <p:animEffect transition="in" filter="fade">
                                      <p:cBhvr>
                                        <p:cTn id="3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331417083"/>
              </p:ext>
            </p:extLst>
          </p:nvPr>
        </p:nvGraphicFramePr>
        <p:xfrm>
          <a:off x="515380" y="77704"/>
          <a:ext cx="11521280" cy="6669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892499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5301" name="Picture 9" descr="ban tay">
            <a:extLst>
              <a:ext uri="{FF2B5EF4-FFF2-40B4-BE49-F238E27FC236}">
                <a16:creationId xmlns:a16="http://schemas.microsoft.com/office/drawing/2014/main" id="{A32343BC-B8EE-8649-A1E0-1F9019509B7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5068888" y="1476375"/>
            <a:ext cx="584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07883" y="1628033"/>
            <a:ext cx="6495689" cy="523220"/>
          </a:xfrm>
          <a:prstGeom prst="rect">
            <a:avLst/>
          </a:prstGeom>
        </p:spPr>
        <p:txBody>
          <a:bodyPr wrap="square">
            <a:spAutoFit/>
          </a:bodyPr>
          <a:lstStyle/>
          <a:p>
            <a:r>
              <a:rPr lang="en-US" sz="2800" b="1" dirty="0">
                <a:solidFill>
                  <a:srgbClr val="FFFF00"/>
                </a:solidFill>
                <a:latin typeface="Times New Roman" panose="02020603050405020304" pitchFamily="18" charset="0"/>
                <a:cs typeface="Times New Roman" panose="02020603050405020304" pitchFamily="18" charset="0"/>
              </a:rPr>
              <a:t>3. </a:t>
            </a:r>
            <a:r>
              <a:rPr lang="en-US" sz="2800" b="1" dirty="0" err="1">
                <a:solidFill>
                  <a:srgbClr val="FFFF00"/>
                </a:solidFill>
                <a:latin typeface="Times New Roman" panose="02020603050405020304" pitchFamily="18" charset="0"/>
                <a:cs typeface="Times New Roman" panose="02020603050405020304" pitchFamily="18" charset="0"/>
              </a:rPr>
              <a:t>Đấu</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tranh</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trên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mặt</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trận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tư</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tưởng</a:t>
            </a:r>
            <a:r>
              <a:rPr lang="en-US" sz="2800" b="1" dirty="0">
                <a:solidFill>
                  <a:srgbClr val="FFFF00"/>
                </a:solidFill>
                <a:latin typeface="Times New Roman" panose="02020603050405020304" pitchFamily="18" charset="0"/>
                <a:cs typeface="Times New Roman" panose="02020603050405020304" pitchFamily="18" charset="0"/>
              </a:rPr>
              <a:t>.</a:t>
            </a:r>
            <a:endParaRPr lang="en-US" sz="2800" dirty="0">
              <a:solidFill>
                <a:srgbClr val="FFFF00"/>
              </a:solidFill>
            </a:endParaRPr>
          </a:p>
        </p:txBody>
      </p:sp>
      <p:sp>
        <p:nvSpPr>
          <p:cNvPr id="7" name="TextBox 6">
            <a:extLst>
              <a:ext uri="{FF2B5EF4-FFF2-40B4-BE49-F238E27FC236}">
                <a16:creationId xmlns:a16="http://schemas.microsoft.com/office/drawing/2014/main" id="{EE4094C2-F28B-46EA-B21E-B6B45E58838E}"/>
              </a:ext>
            </a:extLst>
          </p:cNvPr>
          <p:cNvSpPr txBox="1"/>
          <p:nvPr/>
        </p:nvSpPr>
        <p:spPr>
          <a:xfrm>
            <a:off x="513300" y="2129769"/>
            <a:ext cx="11364158" cy="1384995"/>
          </a:xfrm>
          <a:prstGeom prst="rect">
            <a:avLst/>
          </a:prstGeom>
          <a:noFill/>
        </p:spPr>
        <p:txBody>
          <a:bodyPr wrap="square">
            <a:spAutoFit/>
          </a:bodyPr>
          <a:lstStyle/>
          <a:p>
            <a:pPr algn="just"/>
            <a:r>
              <a:rPr lang="en-US" sz="2800" dirty="0">
                <a:solidFill>
                  <a:schemeClr val="bg1"/>
                </a:solidFill>
                <a:latin typeface="Calibri Light"/>
              </a:rPr>
              <a:t>-</a:t>
            </a:r>
            <a:r>
              <a:rPr lang="vi-VN" sz="2800" dirty="0">
                <a:solidFill>
                  <a:schemeClr val="bg1"/>
                </a:solidFill>
                <a:latin typeface="Times New Roman" panose="02020603050405020304" pitchFamily="18" charset="0"/>
              </a:rPr>
              <a:t>Trào lưu triết học ánh sáng ra đời, chống lại tư tưởng của chế độ phong kiến</a:t>
            </a:r>
            <a:r>
              <a:rPr lang="vi-VN" sz="2800" dirty="0" smtClean="0">
                <a:solidFill>
                  <a:schemeClr val="bg1"/>
                </a:solidFill>
                <a:latin typeface="Times New Roman" panose="02020603050405020304" pitchFamily="18" charset="0"/>
              </a:rPr>
              <a:t>.</a:t>
            </a:r>
            <a:endParaRPr lang="en-US" sz="2800" dirty="0" smtClean="0">
              <a:solidFill>
                <a:schemeClr val="bg1"/>
              </a:solidFill>
              <a:latin typeface="Times New Roman" panose="02020603050405020304" pitchFamily="18" charset="0"/>
            </a:endParaRPr>
          </a:p>
          <a:p>
            <a:pPr algn="just"/>
            <a:endParaRPr lang="vi-VN" sz="2800" dirty="0">
              <a:solidFill>
                <a:schemeClr val="bg1"/>
              </a:solidFill>
              <a:latin typeface="Times New Roman" panose="02020603050405020304" pitchFamily="18" charset="0"/>
            </a:endParaRPr>
          </a:p>
          <a:p>
            <a:pPr algn="just"/>
            <a:r>
              <a:rPr lang="en-US" sz="2800" dirty="0">
                <a:solidFill>
                  <a:schemeClr val="bg1"/>
                </a:solidFill>
                <a:latin typeface="Calibri Light"/>
              </a:rPr>
              <a:t>-</a:t>
            </a:r>
            <a:r>
              <a:rPr lang="vi-VN" sz="2800" dirty="0">
                <a:solidFill>
                  <a:schemeClr val="bg1"/>
                </a:solidFill>
                <a:latin typeface="Times New Roman" panose="02020603050405020304" pitchFamily="18" charset="0"/>
              </a:rPr>
              <a:t>Tiêu biểu là: Môngtexki</a:t>
            </a:r>
            <a:r>
              <a:rPr lang="en-US" sz="2800" dirty="0">
                <a:solidFill>
                  <a:schemeClr val="bg1"/>
                </a:solidFill>
                <a:latin typeface="Calibri Light"/>
              </a:rPr>
              <a:t>ơ</a:t>
            </a:r>
            <a:r>
              <a:rPr lang="vi-VN" sz="2800" dirty="0">
                <a:solidFill>
                  <a:schemeClr val="bg1"/>
                </a:solidFill>
                <a:latin typeface="Times New Roman" panose="02020603050405020304" pitchFamily="18" charset="0"/>
              </a:rPr>
              <a:t>, Vônte, Rútxô…</a:t>
            </a:r>
          </a:p>
        </p:txBody>
      </p:sp>
    </p:spTree>
    <p:extLst>
      <p:ext uri="{BB962C8B-B14F-4D97-AF65-F5344CB8AC3E}">
        <p14:creationId xmlns:p14="http://schemas.microsoft.com/office/powerpoint/2010/main" val="1779692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F16DE2-2456-4CE6-B2F9-4959DF18A00A}"/>
              </a:ext>
            </a:extLst>
          </p:cNvPr>
          <p:cNvSpPr txBox="1">
            <a:spLocks/>
          </p:cNvSpPr>
          <p:nvPr/>
        </p:nvSpPr>
        <p:spPr>
          <a:xfrm>
            <a:off x="707883" y="596442"/>
            <a:ext cx="11008311" cy="5032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0000FF"/>
                </a:solidFill>
                <a:latin typeface="Times New Roman" panose="02020603050405020304" pitchFamily="18" charset="0"/>
                <a:cs typeface="Times New Roman" panose="02020603050405020304" pitchFamily="18" charset="0"/>
              </a:rPr>
              <a:t>I-NƯỚC PHÁP TRƯỚC CÁCH MẠNG.</a:t>
            </a:r>
          </a:p>
        </p:txBody>
      </p:sp>
      <p:sp>
        <p:nvSpPr>
          <p:cNvPr id="5" name="Rectangle 4"/>
          <p:cNvSpPr/>
          <p:nvPr/>
        </p:nvSpPr>
        <p:spPr>
          <a:xfrm>
            <a:off x="1159648" y="110840"/>
            <a:ext cx="10071463" cy="523220"/>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MẠNG TƯ SẢN PHÁP CUỐI THẾ KỈ XVIII</a:t>
            </a:r>
            <a:endParaRPr lang="en-US" sz="2800" dirty="0"/>
          </a:p>
        </p:txBody>
      </p:sp>
      <p:sp>
        <p:nvSpPr>
          <p:cNvPr id="6" name="Rectangle 5"/>
          <p:cNvSpPr/>
          <p:nvPr/>
        </p:nvSpPr>
        <p:spPr>
          <a:xfrm>
            <a:off x="707883" y="979715"/>
            <a:ext cx="4713150" cy="523220"/>
          </a:xfrm>
          <a:prstGeom prst="rect">
            <a:avLst/>
          </a:prstGeom>
        </p:spPr>
        <p:txBody>
          <a:bodyPr wrap="none">
            <a:spAutoFit/>
          </a:bodyPr>
          <a:lstStyle/>
          <a:p>
            <a:r>
              <a:rPr lang="en-US" sz="2800" b="1" dirty="0">
                <a:solidFill>
                  <a:srgbClr val="0000FF"/>
                </a:solidFill>
                <a:latin typeface="Times New Roman" panose="02020603050405020304" pitchFamily="18" charset="0"/>
                <a:cs typeface="Times New Roman" panose="02020603050405020304" pitchFamily="18" charset="0"/>
              </a:rPr>
              <a:t>II- CÁCH MẠNG BÙNG NỔ</a:t>
            </a:r>
            <a:endParaRPr lang="en-US" sz="2800" dirty="0">
              <a:solidFill>
                <a:srgbClr val="0000FF"/>
              </a:solidFill>
            </a:endParaRPr>
          </a:p>
        </p:txBody>
      </p:sp>
      <p:sp>
        <p:nvSpPr>
          <p:cNvPr id="7" name="Rectangle 6"/>
          <p:cNvSpPr/>
          <p:nvPr/>
        </p:nvSpPr>
        <p:spPr>
          <a:xfrm>
            <a:off x="707883" y="1369903"/>
            <a:ext cx="8169224" cy="523220"/>
          </a:xfrm>
          <a:prstGeom prst="rect">
            <a:avLst/>
          </a:prstGeom>
        </p:spPr>
        <p:txBody>
          <a:bodyPr wrap="none">
            <a:spAutoFit/>
          </a:bodyPr>
          <a:lstStyle/>
          <a:p>
            <a:r>
              <a:rPr lang="en-US" sz="2800" b="1" dirty="0">
                <a:solidFill>
                  <a:srgbClr val="0000FF"/>
                </a:solidFill>
                <a:latin typeface="Times New Roman" panose="02020603050405020304" pitchFamily="18" charset="0"/>
                <a:cs typeface="Times New Roman" panose="02020603050405020304" pitchFamily="18" charset="0"/>
              </a:rPr>
              <a:t>1. </a:t>
            </a:r>
            <a:r>
              <a:rPr lang="en-US" sz="2800" b="1" dirty="0" err="1">
                <a:solidFill>
                  <a:srgbClr val="0000FF"/>
                </a:solidFill>
                <a:latin typeface="Times New Roman" panose="02020603050405020304" pitchFamily="18" charset="0"/>
                <a:cs typeface="Times New Roman" panose="02020603050405020304" pitchFamily="18" charset="0"/>
              </a:rPr>
              <a:t>Sự</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khủng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hoảng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của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chế</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độ</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quân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chủ</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chuyên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chế</a:t>
            </a:r>
            <a:r>
              <a:rPr lang="en-US" sz="2800" b="1" dirty="0">
                <a:solidFill>
                  <a:srgbClr val="0000FF"/>
                </a:solidFill>
                <a:latin typeface="Times New Roman" panose="02020603050405020304" pitchFamily="18" charset="0"/>
                <a:cs typeface="Times New Roman" panose="02020603050405020304" pitchFamily="18" charset="0"/>
              </a:rPr>
              <a:t>.</a:t>
            </a:r>
            <a:endParaRPr lang="en-US" sz="2800" dirty="0">
              <a:solidFill>
                <a:srgbClr val="0000FF"/>
              </a:solidFill>
            </a:endParaRPr>
          </a:p>
        </p:txBody>
      </p:sp>
      <p:sp>
        <p:nvSpPr>
          <p:cNvPr id="9" name="Thought Bubble: Cloud 7">
            <a:extLst>
              <a:ext uri="{FF2B5EF4-FFF2-40B4-BE49-F238E27FC236}">
                <a16:creationId xmlns:a16="http://schemas.microsoft.com/office/drawing/2014/main" id="{091A3C61-C433-427E-8027-661427DC694A}"/>
              </a:ext>
            </a:extLst>
          </p:cNvPr>
          <p:cNvSpPr/>
          <p:nvPr/>
        </p:nvSpPr>
        <p:spPr>
          <a:xfrm>
            <a:off x="965672" y="2352768"/>
            <a:ext cx="7653645" cy="3462470"/>
          </a:xfrm>
          <a:prstGeom prst="cloudCallout">
            <a:avLst>
              <a:gd name="adj1" fmla="val 59399"/>
              <a:gd name="adj2" fmla="val 43837"/>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chemeClr val="tx2">
                    <a:lumMod val="50000"/>
                  </a:schemeClr>
                </a:solidFill>
                <a:latin typeface="Times New Roman" panose="02020603050405020304" pitchFamily="18" charset="0"/>
                <a:cs typeface="Times New Roman" panose="02020603050405020304" pitchFamily="18" charset="0"/>
              </a:rPr>
              <a:t>Sự</a:t>
            </a:r>
            <a:r>
              <a:rPr lang="en-US" sz="4000" b="1" dirty="0">
                <a:solidFill>
                  <a:schemeClr val="tx2">
                    <a:lumMod val="50000"/>
                  </a:schemeClr>
                </a:solidFill>
                <a:latin typeface="Times New Roman" panose="02020603050405020304" pitchFamily="18" charset="0"/>
                <a:cs typeface="Times New Roman" panose="02020603050405020304" pitchFamily="18" charset="0"/>
              </a:rPr>
              <a:t> </a:t>
            </a:r>
            <a:r>
              <a:rPr lang="en-US" sz="4000" b="1" dirty="0" err="1">
                <a:solidFill>
                  <a:schemeClr val="tx2">
                    <a:lumMod val="50000"/>
                  </a:schemeClr>
                </a:solidFill>
                <a:latin typeface="Times New Roman" panose="02020603050405020304" pitchFamily="18" charset="0"/>
                <a:cs typeface="Times New Roman" panose="02020603050405020304" pitchFamily="18" charset="0"/>
              </a:rPr>
              <a:t>khủng</a:t>
            </a:r>
            <a:r>
              <a:rPr lang="en-US" sz="4000" b="1" dirty="0">
                <a:solidFill>
                  <a:schemeClr val="tx2">
                    <a:lumMod val="50000"/>
                  </a:schemeClr>
                </a:solidFill>
                <a:latin typeface="Times New Roman" panose="02020603050405020304" pitchFamily="18" charset="0"/>
                <a:cs typeface="Times New Roman" panose="02020603050405020304" pitchFamily="18" charset="0"/>
              </a:rPr>
              <a:t> </a:t>
            </a:r>
            <a:r>
              <a:rPr lang="en-US" sz="4000" b="1" dirty="0" err="1">
                <a:solidFill>
                  <a:schemeClr val="tx2">
                    <a:lumMod val="50000"/>
                  </a:schemeClr>
                </a:solidFill>
                <a:latin typeface="Times New Roman" panose="02020603050405020304" pitchFamily="18" charset="0"/>
                <a:cs typeface="Times New Roman" panose="02020603050405020304" pitchFamily="18" charset="0"/>
              </a:rPr>
              <a:t>hoảng</a:t>
            </a:r>
            <a:r>
              <a:rPr lang="en-US" sz="4000" b="1" dirty="0">
                <a:solidFill>
                  <a:schemeClr val="tx2">
                    <a:lumMod val="50000"/>
                  </a:schemeClr>
                </a:solidFill>
                <a:latin typeface="Times New Roman" panose="02020603050405020304" pitchFamily="18" charset="0"/>
                <a:cs typeface="Times New Roman" panose="02020603050405020304" pitchFamily="18" charset="0"/>
              </a:rPr>
              <a:t> </a:t>
            </a:r>
            <a:r>
              <a:rPr lang="en-US" sz="4000" b="1" dirty="0" err="1">
                <a:solidFill>
                  <a:schemeClr val="tx2">
                    <a:lumMod val="50000"/>
                  </a:schemeClr>
                </a:solidFill>
                <a:latin typeface="Times New Roman" panose="02020603050405020304" pitchFamily="18" charset="0"/>
                <a:cs typeface="Times New Roman" panose="02020603050405020304" pitchFamily="18" charset="0"/>
              </a:rPr>
              <a:t>của</a:t>
            </a:r>
            <a:r>
              <a:rPr lang="en-US" sz="4000" b="1" dirty="0">
                <a:solidFill>
                  <a:schemeClr val="tx2">
                    <a:lumMod val="50000"/>
                  </a:schemeClr>
                </a:solidFill>
                <a:latin typeface="Times New Roman" panose="02020603050405020304" pitchFamily="18" charset="0"/>
                <a:cs typeface="Times New Roman" panose="02020603050405020304" pitchFamily="18" charset="0"/>
              </a:rPr>
              <a:t> </a:t>
            </a:r>
            <a:r>
              <a:rPr lang="en-US" sz="4000" b="1" dirty="0" err="1">
                <a:solidFill>
                  <a:schemeClr val="tx2">
                    <a:lumMod val="50000"/>
                  </a:schemeClr>
                </a:solidFill>
                <a:latin typeface="Times New Roman" panose="02020603050405020304" pitchFamily="18" charset="0"/>
                <a:cs typeface="Times New Roman" panose="02020603050405020304" pitchFamily="18" charset="0"/>
              </a:rPr>
              <a:t>chế</a:t>
            </a:r>
            <a:r>
              <a:rPr lang="en-US" sz="4000" b="1" dirty="0">
                <a:solidFill>
                  <a:schemeClr val="tx2">
                    <a:lumMod val="50000"/>
                  </a:schemeClr>
                </a:solidFill>
                <a:latin typeface="Times New Roman" panose="02020603050405020304" pitchFamily="18" charset="0"/>
                <a:cs typeface="Times New Roman" panose="02020603050405020304" pitchFamily="18" charset="0"/>
              </a:rPr>
              <a:t> </a:t>
            </a:r>
            <a:r>
              <a:rPr lang="en-US" sz="4000" b="1" dirty="0" err="1">
                <a:solidFill>
                  <a:schemeClr val="tx2">
                    <a:lumMod val="50000"/>
                  </a:schemeClr>
                </a:solidFill>
                <a:latin typeface="Times New Roman" panose="02020603050405020304" pitchFamily="18" charset="0"/>
                <a:cs typeface="Times New Roman" panose="02020603050405020304" pitchFamily="18" charset="0"/>
              </a:rPr>
              <a:t>độ</a:t>
            </a:r>
            <a:r>
              <a:rPr lang="en-US" sz="4000" b="1" dirty="0">
                <a:solidFill>
                  <a:schemeClr val="tx2">
                    <a:lumMod val="50000"/>
                  </a:schemeClr>
                </a:solidFill>
                <a:latin typeface="Times New Roman" panose="02020603050405020304" pitchFamily="18" charset="0"/>
                <a:cs typeface="Times New Roman" panose="02020603050405020304" pitchFamily="18" charset="0"/>
              </a:rPr>
              <a:t> </a:t>
            </a:r>
            <a:r>
              <a:rPr lang="en-US" sz="4000" b="1" dirty="0" err="1">
                <a:solidFill>
                  <a:schemeClr val="tx2">
                    <a:lumMod val="50000"/>
                  </a:schemeClr>
                </a:solidFill>
                <a:latin typeface="Times New Roman" panose="02020603050405020304" pitchFamily="18" charset="0"/>
                <a:cs typeface="Times New Roman" panose="02020603050405020304" pitchFamily="18" charset="0"/>
              </a:rPr>
              <a:t>phong</a:t>
            </a:r>
            <a:r>
              <a:rPr lang="en-US" sz="4000" b="1" dirty="0">
                <a:solidFill>
                  <a:schemeClr val="tx2">
                    <a:lumMod val="50000"/>
                  </a:schemeClr>
                </a:solidFill>
                <a:latin typeface="Times New Roman" panose="02020603050405020304" pitchFamily="18" charset="0"/>
                <a:cs typeface="Times New Roman" panose="02020603050405020304" pitchFamily="18" charset="0"/>
              </a:rPr>
              <a:t> </a:t>
            </a:r>
            <a:r>
              <a:rPr lang="en-US" sz="4000" b="1" dirty="0" err="1">
                <a:solidFill>
                  <a:schemeClr val="tx2">
                    <a:lumMod val="50000"/>
                  </a:schemeClr>
                </a:solidFill>
                <a:latin typeface="Times New Roman" panose="02020603050405020304" pitchFamily="18" charset="0"/>
                <a:cs typeface="Times New Roman" panose="02020603050405020304" pitchFamily="18" charset="0"/>
              </a:rPr>
              <a:t>kiến</a:t>
            </a:r>
            <a:r>
              <a:rPr lang="en-US" sz="4000" b="1" dirty="0">
                <a:solidFill>
                  <a:schemeClr val="tx2">
                    <a:lumMod val="50000"/>
                  </a:schemeClr>
                </a:solidFill>
                <a:latin typeface="Times New Roman" panose="02020603050405020304" pitchFamily="18" charset="0"/>
                <a:cs typeface="Times New Roman" panose="02020603050405020304" pitchFamily="18" charset="0"/>
              </a:rPr>
              <a:t> </a:t>
            </a:r>
            <a:r>
              <a:rPr lang="en-US" sz="4000" b="1" dirty="0" err="1">
                <a:solidFill>
                  <a:schemeClr val="tx2">
                    <a:lumMod val="50000"/>
                  </a:schemeClr>
                </a:solidFill>
                <a:latin typeface="Times New Roman" panose="02020603050405020304" pitchFamily="18" charset="0"/>
                <a:cs typeface="Times New Roman" panose="02020603050405020304" pitchFamily="18" charset="0"/>
              </a:rPr>
              <a:t>Pháp</a:t>
            </a:r>
            <a:r>
              <a:rPr lang="en-US" sz="4000" b="1" dirty="0">
                <a:solidFill>
                  <a:schemeClr val="tx2">
                    <a:lumMod val="50000"/>
                  </a:schemeClr>
                </a:solidFill>
                <a:latin typeface="Times New Roman" panose="02020603050405020304" pitchFamily="18" charset="0"/>
                <a:cs typeface="Times New Roman" panose="02020603050405020304" pitchFamily="18" charset="0"/>
              </a:rPr>
              <a:t> </a:t>
            </a:r>
            <a:r>
              <a:rPr lang="en-US" sz="4000" b="1" dirty="0" err="1">
                <a:solidFill>
                  <a:schemeClr val="tx2">
                    <a:lumMod val="50000"/>
                  </a:schemeClr>
                </a:solidFill>
                <a:latin typeface="Times New Roman" panose="02020603050405020304" pitchFamily="18" charset="0"/>
                <a:cs typeface="Times New Roman" panose="02020603050405020304" pitchFamily="18" charset="0"/>
              </a:rPr>
              <a:t>được</a:t>
            </a:r>
            <a:r>
              <a:rPr lang="en-US" sz="4000" b="1" dirty="0">
                <a:solidFill>
                  <a:schemeClr val="tx2">
                    <a:lumMod val="50000"/>
                  </a:schemeClr>
                </a:solidFill>
                <a:latin typeface="Times New Roman" panose="02020603050405020304" pitchFamily="18" charset="0"/>
                <a:cs typeface="Times New Roman" panose="02020603050405020304" pitchFamily="18" charset="0"/>
              </a:rPr>
              <a:t> </a:t>
            </a:r>
            <a:r>
              <a:rPr lang="en-US" sz="4000" b="1" dirty="0" err="1">
                <a:solidFill>
                  <a:schemeClr val="tx2">
                    <a:lumMod val="50000"/>
                  </a:schemeClr>
                </a:solidFill>
                <a:latin typeface="Times New Roman" panose="02020603050405020304" pitchFamily="18" charset="0"/>
                <a:cs typeface="Times New Roman" panose="02020603050405020304" pitchFamily="18" charset="0"/>
              </a:rPr>
              <a:t>biểu</a:t>
            </a:r>
            <a:r>
              <a:rPr lang="en-US" sz="4000" b="1" dirty="0">
                <a:solidFill>
                  <a:schemeClr val="tx2">
                    <a:lumMod val="50000"/>
                  </a:schemeClr>
                </a:solidFill>
                <a:latin typeface="Times New Roman" panose="02020603050405020304" pitchFamily="18" charset="0"/>
                <a:cs typeface="Times New Roman" panose="02020603050405020304" pitchFamily="18" charset="0"/>
              </a:rPr>
              <a:t> </a:t>
            </a:r>
            <a:r>
              <a:rPr lang="en-US" sz="4000" b="1" dirty="0" err="1">
                <a:solidFill>
                  <a:schemeClr val="tx2">
                    <a:lumMod val="50000"/>
                  </a:schemeClr>
                </a:solidFill>
                <a:latin typeface="Times New Roman" panose="02020603050405020304" pitchFamily="18" charset="0"/>
                <a:cs typeface="Times New Roman" panose="02020603050405020304" pitchFamily="18" charset="0"/>
              </a:rPr>
              <a:t>hiện</a:t>
            </a:r>
            <a:r>
              <a:rPr lang="en-US" sz="4000" b="1" dirty="0">
                <a:solidFill>
                  <a:schemeClr val="tx2">
                    <a:lumMod val="50000"/>
                  </a:schemeClr>
                </a:solidFill>
                <a:latin typeface="Times New Roman" panose="02020603050405020304" pitchFamily="18" charset="0"/>
                <a:cs typeface="Times New Roman" panose="02020603050405020304" pitchFamily="18" charset="0"/>
              </a:rPr>
              <a:t> </a:t>
            </a:r>
            <a:r>
              <a:rPr lang="en-US" sz="4000" b="1" dirty="0" err="1">
                <a:solidFill>
                  <a:schemeClr val="tx2">
                    <a:lumMod val="50000"/>
                  </a:schemeClr>
                </a:solidFill>
                <a:latin typeface="Times New Roman" panose="02020603050405020304" pitchFamily="18" charset="0"/>
                <a:cs typeface="Times New Roman" panose="02020603050405020304" pitchFamily="18" charset="0"/>
              </a:rPr>
              <a:t>như</a:t>
            </a:r>
            <a:r>
              <a:rPr lang="en-US" sz="4000" b="1" dirty="0">
                <a:solidFill>
                  <a:schemeClr val="tx2">
                    <a:lumMod val="50000"/>
                  </a:schemeClr>
                </a:solidFill>
                <a:latin typeface="Times New Roman" panose="02020603050405020304" pitchFamily="18" charset="0"/>
                <a:cs typeface="Times New Roman" panose="02020603050405020304" pitchFamily="18" charset="0"/>
              </a:rPr>
              <a:t> </a:t>
            </a:r>
            <a:r>
              <a:rPr lang="en-US" sz="4000" b="1" dirty="0" err="1">
                <a:solidFill>
                  <a:schemeClr val="tx2">
                    <a:lumMod val="50000"/>
                  </a:schemeClr>
                </a:solidFill>
                <a:latin typeface="Times New Roman" panose="02020603050405020304" pitchFamily="18" charset="0"/>
                <a:cs typeface="Times New Roman" panose="02020603050405020304" pitchFamily="18" charset="0"/>
              </a:rPr>
              <a:t>thế</a:t>
            </a:r>
            <a:r>
              <a:rPr lang="en-US" sz="4000" b="1" dirty="0">
                <a:solidFill>
                  <a:schemeClr val="tx2">
                    <a:lumMod val="50000"/>
                  </a:schemeClr>
                </a:solidFill>
                <a:latin typeface="Times New Roman" panose="02020603050405020304" pitchFamily="18" charset="0"/>
                <a:cs typeface="Times New Roman" panose="02020603050405020304" pitchFamily="18" charset="0"/>
              </a:rPr>
              <a:t> </a:t>
            </a:r>
            <a:r>
              <a:rPr lang="en-US" sz="4000" b="1" dirty="0" err="1">
                <a:solidFill>
                  <a:schemeClr val="tx2">
                    <a:lumMod val="50000"/>
                  </a:schemeClr>
                </a:solidFill>
                <a:latin typeface="Times New Roman" panose="02020603050405020304" pitchFamily="18" charset="0"/>
                <a:cs typeface="Times New Roman" panose="02020603050405020304" pitchFamily="18" charset="0"/>
              </a:rPr>
              <a:t>nào</a:t>
            </a:r>
            <a:r>
              <a:rPr lang="en-US" sz="4000" b="1" dirty="0">
                <a:solidFill>
                  <a:schemeClr val="tx2">
                    <a:lumMod val="50000"/>
                  </a:schemeClr>
                </a:solidFill>
                <a:latin typeface="Times New Roman" panose="02020603050405020304" pitchFamily="18" charset="0"/>
                <a:cs typeface="Times New Roman" panose="02020603050405020304" pitchFamily="18" charset="0"/>
              </a:rPr>
              <a:t>? </a:t>
            </a:r>
            <a:endParaRPr kumimoji="0" lang="en-US" sz="4000" b="1" i="0" u="none" strike="noStrike" kern="1200" cap="none" spc="0" normalizeH="0" baseline="0" noProof="0" dirty="0">
              <a:ln>
                <a:noFill/>
              </a:ln>
              <a:solidFill>
                <a:schemeClr val="tx2">
                  <a:lumMod val="50000"/>
                </a:schemeClr>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3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93272" y="164076"/>
            <a:ext cx="762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2283" y="3794443"/>
            <a:ext cx="2682875" cy="268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598604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barn(inVertical)">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26E6E10-8AE7-4F61-8D9D-9A32A9D4EA00}"/>
              </a:ext>
            </a:extLst>
          </p:cNvPr>
          <p:cNvSpPr txBox="1"/>
          <p:nvPr/>
        </p:nvSpPr>
        <p:spPr>
          <a:xfrm>
            <a:off x="675560" y="2037808"/>
            <a:ext cx="6848455" cy="954107"/>
          </a:xfrm>
          <a:prstGeom prst="rect">
            <a:avLst/>
          </a:prstGeom>
          <a:noFill/>
        </p:spPr>
        <p:txBody>
          <a:bodyPr wrap="square">
            <a:spAutoFit/>
          </a:bodyPr>
          <a:lstStyle/>
          <a:p>
            <a:pPr algn="just"/>
            <a:r>
              <a:rPr lang="en-US" sz="2800" dirty="0" smtClean="0">
                <a:solidFill>
                  <a:srgbClr val="000000"/>
                </a:solidFill>
                <a:latin typeface="Times New Roman" panose="02020603050405020304" pitchFamily="18" charset="0"/>
                <a:cs typeface="Times New Roman" panose="02020603050405020304" pitchFamily="18" charset="0"/>
              </a:rPr>
              <a:t>-C</a:t>
            </a:r>
            <a:r>
              <a:rPr lang="vi-VN" sz="2800" b="0" i="0" dirty="0">
                <a:solidFill>
                  <a:srgbClr val="000000"/>
                </a:solidFill>
                <a:effectLst/>
                <a:latin typeface="Times New Roman" panose="02020603050405020304" pitchFamily="18" charset="0"/>
                <a:cs typeface="Times New Roman" panose="02020603050405020304" pitchFamily="18" charset="0"/>
              </a:rPr>
              <a:t>hế độ phong kiến ngày càng suy yếu</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khủng</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hoảng</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tài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chính</a:t>
            </a:r>
            <a:r>
              <a:rPr lang="en-US" sz="2800" dirty="0">
                <a:solidFill>
                  <a:srgbClr val="000000"/>
                </a:solidFill>
                <a:latin typeface="Times New Roman" panose="02020603050405020304" pitchFamily="18" charset="0"/>
                <a:cs typeface="Times New Roman" panose="02020603050405020304" pitchFamily="18" charset="0"/>
              </a:rPr>
              <a:t>.</a:t>
            </a:r>
            <a:endParaRPr lang="vi-VN" sz="2800" b="0" i="0" dirty="0">
              <a:solidFill>
                <a:srgbClr val="000000"/>
              </a:solidFill>
              <a:effectLst/>
              <a:latin typeface="Times New Roman" panose="020206030504050203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80F16DE2-2456-4CE6-B2F9-4959DF18A00A}"/>
              </a:ext>
            </a:extLst>
          </p:cNvPr>
          <p:cNvSpPr txBox="1">
            <a:spLocks/>
          </p:cNvSpPr>
          <p:nvPr/>
        </p:nvSpPr>
        <p:spPr>
          <a:xfrm>
            <a:off x="675560" y="629247"/>
            <a:ext cx="11008311" cy="42450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b="1" dirty="0">
                <a:solidFill>
                  <a:srgbClr val="0000FF"/>
                </a:solidFill>
                <a:latin typeface="Times New Roman" panose="02020603050405020304" pitchFamily="18" charset="0"/>
                <a:cs typeface="Times New Roman" panose="02020603050405020304" pitchFamily="18" charset="0"/>
              </a:rPr>
              <a:t>I-NƯỚC PHÁP TRƯỚC CÁCH MẠNG.</a:t>
            </a:r>
          </a:p>
        </p:txBody>
      </p:sp>
      <p:sp>
        <p:nvSpPr>
          <p:cNvPr id="8" name="Rectangle 7"/>
          <p:cNvSpPr/>
          <p:nvPr/>
        </p:nvSpPr>
        <p:spPr>
          <a:xfrm>
            <a:off x="1159648" y="152402"/>
            <a:ext cx="10071463" cy="523220"/>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MẠNG TƯ SẢN PHÁP CUỐI THẾ KỈ XVIII</a:t>
            </a:r>
            <a:endParaRPr lang="en-US" sz="2800" dirty="0"/>
          </a:p>
        </p:txBody>
      </p:sp>
      <p:sp>
        <p:nvSpPr>
          <p:cNvPr id="9" name="Rectangle 8"/>
          <p:cNvSpPr/>
          <p:nvPr/>
        </p:nvSpPr>
        <p:spPr>
          <a:xfrm>
            <a:off x="675560" y="970337"/>
            <a:ext cx="4713150" cy="523220"/>
          </a:xfrm>
          <a:prstGeom prst="rect">
            <a:avLst/>
          </a:prstGeom>
        </p:spPr>
        <p:txBody>
          <a:bodyPr wrap="none">
            <a:spAutoFit/>
          </a:bodyPr>
          <a:lstStyle/>
          <a:p>
            <a:r>
              <a:rPr lang="en-US" sz="2700" b="1" dirty="0">
                <a:solidFill>
                  <a:srgbClr val="0000FF"/>
                </a:solidFill>
                <a:latin typeface="Times New Roman" panose="02020603050405020304" pitchFamily="18" charset="0"/>
                <a:cs typeface="Times New Roman" panose="02020603050405020304" pitchFamily="18" charset="0"/>
              </a:rPr>
              <a:t>II- CÁCH MẠNG BÙNG NỔ</a:t>
            </a:r>
            <a:endParaRPr lang="en-US" sz="2700" dirty="0">
              <a:solidFill>
                <a:srgbClr val="0000FF"/>
              </a:solidFill>
            </a:endParaRPr>
          </a:p>
        </p:txBody>
      </p:sp>
      <p:sp>
        <p:nvSpPr>
          <p:cNvPr id="10" name="Rectangle 9"/>
          <p:cNvSpPr/>
          <p:nvPr/>
        </p:nvSpPr>
        <p:spPr>
          <a:xfrm>
            <a:off x="675560" y="1352808"/>
            <a:ext cx="8169224" cy="523220"/>
          </a:xfrm>
          <a:prstGeom prst="rect">
            <a:avLst/>
          </a:prstGeom>
        </p:spPr>
        <p:txBody>
          <a:bodyPr wrap="none">
            <a:spAutoFit/>
          </a:bodyPr>
          <a:lstStyle/>
          <a:p>
            <a:r>
              <a:rPr lang="en-US" sz="2800" b="1" dirty="0">
                <a:solidFill>
                  <a:srgbClr val="0000FF"/>
                </a:solidFill>
                <a:latin typeface="Times New Roman" panose="02020603050405020304" pitchFamily="18" charset="0"/>
                <a:cs typeface="Times New Roman" panose="02020603050405020304" pitchFamily="18" charset="0"/>
              </a:rPr>
              <a:t>1. </a:t>
            </a:r>
            <a:r>
              <a:rPr lang="en-US" sz="2800" b="1" dirty="0" err="1">
                <a:solidFill>
                  <a:srgbClr val="0000FF"/>
                </a:solidFill>
                <a:latin typeface="Times New Roman" panose="02020603050405020304" pitchFamily="18" charset="0"/>
                <a:cs typeface="Times New Roman" panose="02020603050405020304" pitchFamily="18" charset="0"/>
              </a:rPr>
              <a:t>Sự</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khủng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hoảng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của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chế</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độ</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quân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chủ</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chuyên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chế</a:t>
            </a:r>
            <a:r>
              <a:rPr lang="en-US" sz="2800" b="1" dirty="0">
                <a:solidFill>
                  <a:srgbClr val="0000FF"/>
                </a:solidFill>
                <a:latin typeface="Times New Roman" panose="02020603050405020304" pitchFamily="18" charset="0"/>
                <a:cs typeface="Times New Roman" panose="02020603050405020304" pitchFamily="18" charset="0"/>
              </a:rPr>
              <a:t>.</a:t>
            </a:r>
            <a:endParaRPr lang="en-US" sz="2800" dirty="0">
              <a:solidFill>
                <a:srgbClr val="0000FF"/>
              </a:solidFill>
            </a:endParaRPr>
          </a:p>
        </p:txBody>
      </p:sp>
      <p:pic>
        <p:nvPicPr>
          <p:cNvPr id="11" name="Picture 3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93272" y="164076"/>
            <a:ext cx="762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95ED2CC6-5204-425F-A4F4-833E5FEC96BC}"/>
              </a:ext>
            </a:extLst>
          </p:cNvPr>
          <p:cNvPicPr>
            <a:picLocks noChangeAspect="1"/>
          </p:cNvPicPr>
          <p:nvPr/>
        </p:nvPicPr>
        <p:blipFill>
          <a:blip r:embed="rId4"/>
          <a:stretch>
            <a:fillRect/>
          </a:stretch>
        </p:blipFill>
        <p:spPr>
          <a:xfrm>
            <a:off x="8215749" y="2037808"/>
            <a:ext cx="3764265" cy="4089885"/>
          </a:xfrm>
          <a:prstGeom prst="rect">
            <a:avLst/>
          </a:prstGeom>
        </p:spPr>
      </p:pic>
      <p:sp>
        <p:nvSpPr>
          <p:cNvPr id="14" name="Rectangle 13">
            <a:extLst>
              <a:ext uri="{FF2B5EF4-FFF2-40B4-BE49-F238E27FC236}">
                <a16:creationId xmlns:a16="http://schemas.microsoft.com/office/drawing/2014/main" id="{E79C44A6-3408-499C-8C47-8258E6A962E1}"/>
              </a:ext>
            </a:extLst>
          </p:cNvPr>
          <p:cNvSpPr/>
          <p:nvPr/>
        </p:nvSpPr>
        <p:spPr>
          <a:xfrm>
            <a:off x="8215749" y="6091750"/>
            <a:ext cx="3764265" cy="66225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i="1" dirty="0" err="1">
                <a:solidFill>
                  <a:srgbClr val="002060"/>
                </a:solidFill>
                <a:latin typeface="Times New Roman" panose="02020603050405020304" pitchFamily="18" charset="0"/>
                <a:cs typeface="Times New Roman" panose="02020603050405020304" pitchFamily="18" charset="0"/>
              </a:rPr>
              <a:t>Vua</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Lui</a:t>
            </a:r>
            <a:r>
              <a:rPr lang="en-US" sz="3200" b="1" i="1" dirty="0">
                <a:solidFill>
                  <a:srgbClr val="002060"/>
                </a:solidFill>
                <a:latin typeface="Times New Roman" panose="02020603050405020304" pitchFamily="18" charset="0"/>
                <a:cs typeface="Times New Roman" panose="02020603050405020304" pitchFamily="18" charset="0"/>
              </a:rPr>
              <a:t> XVI</a:t>
            </a:r>
          </a:p>
        </p:txBody>
      </p:sp>
      <p:sp>
        <p:nvSpPr>
          <p:cNvPr id="2" name="Rectangle 1"/>
          <p:cNvSpPr/>
          <p:nvPr/>
        </p:nvSpPr>
        <p:spPr>
          <a:xfrm>
            <a:off x="675560" y="2877722"/>
            <a:ext cx="6096000" cy="523220"/>
          </a:xfrm>
          <a:prstGeom prst="rect">
            <a:avLst/>
          </a:prstGeom>
        </p:spPr>
        <p:txBody>
          <a:bodyPr>
            <a:spAutoFit/>
          </a:bodyPr>
          <a:lstStyle/>
          <a:p>
            <a:pPr algn="just"/>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Công thương nghiệp đình đốn</a:t>
            </a:r>
            <a:r>
              <a:rPr lang="en-US" sz="2800" dirty="0">
                <a:solidFill>
                  <a:srgbClr val="000000"/>
                </a:solidFill>
                <a:latin typeface="Times New Roman" panose="02020603050405020304" pitchFamily="18" charset="0"/>
                <a:cs typeface="Times New Roman" panose="02020603050405020304" pitchFamily="18" charset="0"/>
              </a:rPr>
              <a:t>.</a:t>
            </a:r>
          </a:p>
        </p:txBody>
      </p:sp>
      <p:sp>
        <p:nvSpPr>
          <p:cNvPr id="3" name="Rectangle 2"/>
          <p:cNvSpPr/>
          <p:nvPr/>
        </p:nvSpPr>
        <p:spPr>
          <a:xfrm>
            <a:off x="623462" y="3342031"/>
            <a:ext cx="7620000" cy="523220"/>
          </a:xfrm>
          <a:prstGeom prst="rect">
            <a:avLst/>
          </a:prstGeom>
        </p:spPr>
        <p:txBody>
          <a:bodyPr wrap="square">
            <a:spAutoFit/>
          </a:bodyPr>
          <a:lstStyle/>
          <a:p>
            <a:pPr algn="just"/>
            <a:r>
              <a:rPr lang="vi-VN" sz="2800" b="1" dirty="0" smtClean="0">
                <a:solidFill>
                  <a:srgbClr val="000000"/>
                </a:solidFill>
                <a:latin typeface="Times New Roman" panose="02020603050405020304" pitchFamily="18" charset="0"/>
                <a:cs typeface="Times New Roman" panose="02020603050405020304" pitchFamily="18" charset="0"/>
              </a:rPr>
              <a:t>=&gt;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smtClean="0">
                <a:solidFill>
                  <a:srgbClr val="000000"/>
                </a:solidFill>
                <a:latin typeface="Times New Roman" panose="02020603050405020304" pitchFamily="18" charset="0"/>
                <a:cs typeface="Times New Roman" panose="02020603050405020304" pitchFamily="18" charset="0"/>
              </a:rPr>
              <a:t>N</a:t>
            </a:r>
            <a:r>
              <a:rPr lang="vi-VN" sz="2800" dirty="0" smtClean="0">
                <a:solidFill>
                  <a:srgbClr val="000000"/>
                </a:solidFill>
                <a:latin typeface="Times New Roman" panose="02020603050405020304" pitchFamily="18" charset="0"/>
                <a:cs typeface="Times New Roman" panose="02020603050405020304" pitchFamily="18" charset="0"/>
              </a:rPr>
              <a:t>hiều </a:t>
            </a:r>
            <a:r>
              <a:rPr lang="vi-VN" sz="2800" dirty="0">
                <a:solidFill>
                  <a:srgbClr val="000000"/>
                </a:solidFill>
                <a:latin typeface="Times New Roman" panose="02020603050405020304" pitchFamily="18" charset="0"/>
                <a:cs typeface="Times New Roman" panose="02020603050405020304" pitchFamily="18" charset="0"/>
              </a:rPr>
              <a:t>cuộc khởi nghĩa nông dân nổ ra khắp nơi.</a:t>
            </a:r>
          </a:p>
        </p:txBody>
      </p:sp>
    </p:spTree>
    <p:custDataLst>
      <p:tags r:id="rId1"/>
    </p:custDataLst>
    <p:extLst>
      <p:ext uri="{BB962C8B-B14F-4D97-AF65-F5344CB8AC3E}">
        <p14:creationId xmlns:p14="http://schemas.microsoft.com/office/powerpoint/2010/main" val="4273235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3CD08D-7487-2346-93C5-9D19FB7AEA32}"/>
              </a:ext>
            </a:extLst>
          </p:cNvPr>
          <p:cNvPicPr>
            <a:picLocks noChangeAspect="1"/>
          </p:cNvPicPr>
          <p:nvPr/>
        </p:nvPicPr>
        <p:blipFill>
          <a:blip r:embed="rId2"/>
          <a:stretch>
            <a:fillRect/>
          </a:stretch>
        </p:blipFill>
        <p:spPr>
          <a:xfrm>
            <a:off x="0" y="0"/>
            <a:ext cx="6096000" cy="3359506"/>
          </a:xfrm>
          <a:prstGeom prst="rect">
            <a:avLst/>
          </a:prstGeom>
        </p:spPr>
      </p:pic>
      <p:pic>
        <p:nvPicPr>
          <p:cNvPr id="1028" name="Picture 4" descr="Tháp Eiffel (Pháp) có gì thú vị? Kinh nghiệm đi [2020] | Khám Phá Châu Âu">
            <a:extLst>
              <a:ext uri="{FF2B5EF4-FFF2-40B4-BE49-F238E27FC236}">
                <a16:creationId xmlns:a16="http://schemas.microsoft.com/office/drawing/2014/main" id="{1A3EF05B-4E12-F547-A453-C617017587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0"/>
            <a:ext cx="6096000" cy="33595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Ảnh: Chanel)">
            <a:extLst>
              <a:ext uri="{FF2B5EF4-FFF2-40B4-BE49-F238E27FC236}">
                <a16:creationId xmlns:a16="http://schemas.microsoft.com/office/drawing/2014/main" id="{C460C5D0-FAA3-1647-B032-662FA768F9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90900"/>
            <a:ext cx="6096000" cy="34671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ẩm thực pháp, món ăn pháp, đồ ăn pháp, văn hóa ẩm thực pháp, ẩm thực nước pháp, tinh hoa ẩm thực pháp, ẩm thực của pháp, ẩm thực pháp nổi tiếng, văn hóa ẩm thực nước pháp, món ăn đặc trưng của pháp, các món ăn pháp, món ăn của pháp, món ăn nước pháp, những món ăn của pháp, món ăn kiểu pháp, món ăn pháp nổi tiếng, những món ăn pháp, các món ăn pháp dễ làm, món ăn của người pháp, món ăn chính của người pháp, các món ăn pháp nổi tiếng, món ăn đặc sản của pháp, các món ăn đặc sản pháp, món ăn đặc trưng pháp">
            <a:extLst>
              <a:ext uri="{FF2B5EF4-FFF2-40B4-BE49-F238E27FC236}">
                <a16:creationId xmlns:a16="http://schemas.microsoft.com/office/drawing/2014/main" id="{9775136E-709D-C040-BC18-1D028E23C3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1" y="3359507"/>
            <a:ext cx="6096000" cy="34984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BA90C16-0350-7A45-AD7D-6729DB11FFAB}"/>
              </a:ext>
            </a:extLst>
          </p:cNvPr>
          <p:cNvSpPr/>
          <p:nvPr/>
        </p:nvSpPr>
        <p:spPr>
          <a:xfrm>
            <a:off x="10335402" y="3429000"/>
            <a:ext cx="1856598" cy="400110"/>
          </a:xfrm>
          <a:prstGeom prst="rect">
            <a:avLst/>
          </a:prstGeom>
        </p:spPr>
        <p:txBody>
          <a:bodyPr wrap="none">
            <a:spAutoFit/>
          </a:bodyPr>
          <a:lstStyle/>
          <a:p>
            <a:r>
              <a:rPr lang="en-US" sz="2000" i="1" dirty="0" err="1">
                <a:solidFill>
                  <a:srgbClr val="FFFF00"/>
                </a:solidFill>
                <a:latin typeface="Open Sans" panose="020B0606030504020204" pitchFamily="34" charset="0"/>
              </a:rPr>
              <a:t>Bánh</a:t>
            </a:r>
            <a:r>
              <a:rPr lang="en-US" sz="2000" i="1" dirty="0">
                <a:solidFill>
                  <a:srgbClr val="FFFF00"/>
                </a:solidFill>
                <a:latin typeface="Open Sans" panose="020B0606030504020204" pitchFamily="34" charset="0"/>
              </a:rPr>
              <a:t> Macaron</a:t>
            </a:r>
            <a:endParaRPr lang="en-VN" sz="2000" dirty="0">
              <a:solidFill>
                <a:srgbClr val="FFFF00"/>
              </a:solidFill>
            </a:endParaRPr>
          </a:p>
        </p:txBody>
      </p:sp>
    </p:spTree>
    <p:extLst>
      <p:ext uri="{BB962C8B-B14F-4D97-AF65-F5344CB8AC3E}">
        <p14:creationId xmlns:p14="http://schemas.microsoft.com/office/powerpoint/2010/main" val="2263016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F16DE2-2456-4CE6-B2F9-4959DF18A00A}"/>
              </a:ext>
            </a:extLst>
          </p:cNvPr>
          <p:cNvSpPr txBox="1">
            <a:spLocks/>
          </p:cNvSpPr>
          <p:nvPr/>
        </p:nvSpPr>
        <p:spPr>
          <a:xfrm>
            <a:off x="707883" y="554877"/>
            <a:ext cx="11008311" cy="42235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b="1" dirty="0">
                <a:solidFill>
                  <a:srgbClr val="0000FF"/>
                </a:solidFill>
                <a:latin typeface="Times New Roman" panose="02020603050405020304" pitchFamily="18" charset="0"/>
                <a:cs typeface="Times New Roman" panose="02020603050405020304" pitchFamily="18" charset="0"/>
              </a:rPr>
              <a:t>I-NƯỚC PHÁP TRƯỚC CÁCH MẠNG.</a:t>
            </a:r>
          </a:p>
        </p:txBody>
      </p:sp>
      <p:sp>
        <p:nvSpPr>
          <p:cNvPr id="5" name="Rectangle 4"/>
          <p:cNvSpPr/>
          <p:nvPr/>
        </p:nvSpPr>
        <p:spPr>
          <a:xfrm>
            <a:off x="1159648" y="0"/>
            <a:ext cx="10071463" cy="584775"/>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a:t>
            </a:r>
            <a:r>
              <a:rPr lang="en-US" sz="3200" b="1" dirty="0">
                <a:solidFill>
                  <a:srgbClr val="FF0000"/>
                </a:solidFill>
                <a:latin typeface="Times New Roman" panose="02020603050405020304" pitchFamily="18" charset="0"/>
                <a:cs typeface="Times New Roman" panose="02020603050405020304" pitchFamily="18" charset="0"/>
              </a:rPr>
              <a:t>MẠNG</a:t>
            </a:r>
            <a:r>
              <a:rPr lang="en-US" sz="2800" b="1" dirty="0">
                <a:solidFill>
                  <a:srgbClr val="FF0000"/>
                </a:solidFill>
                <a:latin typeface="Times New Roman" panose="02020603050405020304" pitchFamily="18" charset="0"/>
                <a:cs typeface="Times New Roman" panose="02020603050405020304" pitchFamily="18" charset="0"/>
              </a:rPr>
              <a:t> TƯ SẢN PHÁP CUỐI THẾ KỈ XVIII</a:t>
            </a:r>
            <a:endParaRPr lang="en-US" sz="2800" dirty="0"/>
          </a:p>
        </p:txBody>
      </p:sp>
      <p:sp>
        <p:nvSpPr>
          <p:cNvPr id="6" name="Rectangle 5"/>
          <p:cNvSpPr/>
          <p:nvPr/>
        </p:nvSpPr>
        <p:spPr>
          <a:xfrm>
            <a:off x="707883" y="883294"/>
            <a:ext cx="4551246" cy="507831"/>
          </a:xfrm>
          <a:prstGeom prst="rect">
            <a:avLst/>
          </a:prstGeom>
        </p:spPr>
        <p:txBody>
          <a:bodyPr wrap="none">
            <a:spAutoFit/>
          </a:bodyPr>
          <a:lstStyle/>
          <a:p>
            <a:r>
              <a:rPr lang="en-US" sz="2700" b="1" dirty="0">
                <a:solidFill>
                  <a:srgbClr val="0000FF"/>
                </a:solidFill>
                <a:latin typeface="Times New Roman" panose="02020603050405020304" pitchFamily="18" charset="0"/>
                <a:cs typeface="Times New Roman" panose="02020603050405020304" pitchFamily="18" charset="0"/>
              </a:rPr>
              <a:t>II- CÁCH MẠNG BÙNG NỔ</a:t>
            </a:r>
            <a:endParaRPr lang="en-US" sz="2700" dirty="0">
              <a:solidFill>
                <a:srgbClr val="0000FF"/>
              </a:solidFill>
            </a:endParaRPr>
          </a:p>
        </p:txBody>
      </p:sp>
      <p:sp>
        <p:nvSpPr>
          <p:cNvPr id="7" name="Rectangle 6"/>
          <p:cNvSpPr/>
          <p:nvPr/>
        </p:nvSpPr>
        <p:spPr>
          <a:xfrm>
            <a:off x="713745" y="1264206"/>
            <a:ext cx="7875874" cy="507831"/>
          </a:xfrm>
          <a:prstGeom prst="rect">
            <a:avLst/>
          </a:prstGeom>
        </p:spPr>
        <p:txBody>
          <a:bodyPr wrap="none">
            <a:spAutoFit/>
          </a:bodyPr>
          <a:lstStyle/>
          <a:p>
            <a:r>
              <a:rPr lang="en-US" sz="2700" b="1" dirty="0">
                <a:solidFill>
                  <a:srgbClr val="0000FF"/>
                </a:solidFill>
                <a:latin typeface="Times New Roman" panose="02020603050405020304" pitchFamily="18" charset="0"/>
                <a:cs typeface="Times New Roman" panose="02020603050405020304" pitchFamily="18" charset="0"/>
              </a:rPr>
              <a:t>1. </a:t>
            </a:r>
            <a:r>
              <a:rPr lang="en-US" sz="2700" b="1" dirty="0" err="1">
                <a:solidFill>
                  <a:srgbClr val="0000FF"/>
                </a:solidFill>
                <a:latin typeface="Times New Roman" panose="02020603050405020304" pitchFamily="18" charset="0"/>
                <a:cs typeface="Times New Roman" panose="02020603050405020304" pitchFamily="18" charset="0"/>
              </a:rPr>
              <a:t>Sự</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khủng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hoảng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của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chế</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độ</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quân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chủ</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chuyên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chế</a:t>
            </a:r>
            <a:r>
              <a:rPr lang="en-US" sz="2700" b="1" dirty="0">
                <a:solidFill>
                  <a:srgbClr val="0000FF"/>
                </a:solidFill>
                <a:latin typeface="Times New Roman" panose="02020603050405020304" pitchFamily="18" charset="0"/>
                <a:cs typeface="Times New Roman" panose="02020603050405020304" pitchFamily="18" charset="0"/>
              </a:rPr>
              <a:t>.</a:t>
            </a:r>
            <a:endParaRPr lang="en-US" sz="2700" dirty="0">
              <a:solidFill>
                <a:srgbClr val="0000FF"/>
              </a:solidFill>
            </a:endParaRPr>
          </a:p>
        </p:txBody>
      </p:sp>
      <p:sp>
        <p:nvSpPr>
          <p:cNvPr id="8" name="Rectangle 7"/>
          <p:cNvSpPr/>
          <p:nvPr/>
        </p:nvSpPr>
        <p:spPr>
          <a:xfrm>
            <a:off x="712325" y="1673242"/>
            <a:ext cx="9093607" cy="507831"/>
          </a:xfrm>
          <a:prstGeom prst="rect">
            <a:avLst/>
          </a:prstGeom>
        </p:spPr>
        <p:txBody>
          <a:bodyPr wrap="square">
            <a:spAutoFit/>
          </a:bodyPr>
          <a:lstStyle/>
          <a:p>
            <a:r>
              <a:rPr lang="en-US" sz="2700" b="1" dirty="0">
                <a:solidFill>
                  <a:srgbClr val="0000FF"/>
                </a:solidFill>
                <a:latin typeface="Times New Roman" panose="02020603050405020304" pitchFamily="18" charset="0"/>
                <a:cs typeface="Times New Roman" panose="02020603050405020304" pitchFamily="18" charset="0"/>
              </a:rPr>
              <a:t>2. </a:t>
            </a:r>
            <a:r>
              <a:rPr lang="en-US" sz="2700" b="1" dirty="0" err="1">
                <a:solidFill>
                  <a:srgbClr val="0000FF"/>
                </a:solidFill>
                <a:latin typeface="Times New Roman" panose="02020603050405020304" pitchFamily="18" charset="0"/>
                <a:cs typeface="Times New Roman" panose="02020603050405020304" pitchFamily="18" charset="0"/>
              </a:rPr>
              <a:t>Mở</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đầu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thắng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lợi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của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cách</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mạng</a:t>
            </a:r>
            <a:r>
              <a:rPr lang="en-US" sz="2700" b="1" dirty="0">
                <a:solidFill>
                  <a:srgbClr val="0000FF"/>
                </a:solidFill>
                <a:latin typeface="Times New Roman" panose="02020603050405020304" pitchFamily="18" charset="0"/>
                <a:cs typeface="Times New Roman" panose="02020603050405020304" pitchFamily="18" charset="0"/>
              </a:rPr>
              <a:t>.</a:t>
            </a:r>
            <a:endParaRPr lang="en-US" sz="2700" dirty="0">
              <a:solidFill>
                <a:srgbClr val="0000FF"/>
              </a:solidFill>
            </a:endParaRPr>
          </a:p>
        </p:txBody>
      </p:sp>
      <p:sp>
        <p:nvSpPr>
          <p:cNvPr id="10" name="Rectangle 9">
            <a:extLst>
              <a:ext uri="{FF2B5EF4-FFF2-40B4-BE49-F238E27FC236}">
                <a16:creationId xmlns:a16="http://schemas.microsoft.com/office/drawing/2014/main" id="{974876B2-744B-4F20-918A-DCE9738ABFC3}"/>
              </a:ext>
            </a:extLst>
          </p:cNvPr>
          <p:cNvSpPr/>
          <p:nvPr/>
        </p:nvSpPr>
        <p:spPr>
          <a:xfrm>
            <a:off x="4651682" y="6259872"/>
            <a:ext cx="7049292" cy="5807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00CC"/>
                </a:solidFill>
                <a:latin typeface="Times New Roman" panose="02020603050405020304" pitchFamily="18" charset="0"/>
                <a:cs typeface="Times New Roman" panose="02020603050405020304" pitchFamily="18" charset="0"/>
              </a:rPr>
              <a:t>Hội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nghị</a:t>
            </a:r>
            <a:r>
              <a:rPr lang="en-US" sz="2800" b="1" dirty="0">
                <a:solidFill>
                  <a:srgbClr val="0000CC"/>
                </a:solidFill>
                <a:latin typeface="Times New Roman" panose="02020603050405020304" pitchFamily="18" charset="0"/>
                <a:cs typeface="Times New Roman" panose="02020603050405020304" pitchFamily="18" charset="0"/>
              </a:rPr>
              <a:t> 3 </a:t>
            </a:r>
            <a:r>
              <a:rPr lang="en-US" sz="2800" b="1" dirty="0" err="1">
                <a:solidFill>
                  <a:srgbClr val="0000CC"/>
                </a:solidFill>
                <a:latin typeface="Times New Roman" panose="02020603050405020304" pitchFamily="18" charset="0"/>
                <a:cs typeface="Times New Roman" panose="02020603050405020304" pitchFamily="18" charset="0"/>
              </a:rPr>
              <a:t>đẳng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cấp</a:t>
            </a:r>
            <a:r>
              <a:rPr lang="en-US" sz="2800" b="1" dirty="0">
                <a:solidFill>
                  <a:srgbClr val="0000CC"/>
                </a:solidFill>
                <a:latin typeface="Times New Roman" panose="02020603050405020304" pitchFamily="18" charset="0"/>
                <a:cs typeface="Times New Roman" panose="02020603050405020304" pitchFamily="18" charset="0"/>
              </a:rPr>
              <a:t>: 5-5-1789</a:t>
            </a:r>
          </a:p>
        </p:txBody>
      </p:sp>
      <p:sp>
        <p:nvSpPr>
          <p:cNvPr id="12" name="Thought Bubble: Cloud 9">
            <a:extLst>
              <a:ext uri="{FF2B5EF4-FFF2-40B4-BE49-F238E27FC236}">
                <a16:creationId xmlns:a16="http://schemas.microsoft.com/office/drawing/2014/main" id="{9D6957F5-6AEC-4EB1-B0C4-E91DE405CD47}"/>
              </a:ext>
            </a:extLst>
          </p:cNvPr>
          <p:cNvSpPr/>
          <p:nvPr/>
        </p:nvSpPr>
        <p:spPr>
          <a:xfrm>
            <a:off x="156754" y="2587451"/>
            <a:ext cx="4101737" cy="3147143"/>
          </a:xfrm>
          <a:prstGeom prst="cloudCallout">
            <a:avLst>
              <a:gd name="adj1" fmla="val 53564"/>
              <a:gd name="adj2" fmla="val 60153"/>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000" b="1" i="1" dirty="0">
                <a:latin typeface="Times New Roman" panose="02020603050405020304" pitchFamily="18" charset="0"/>
                <a:cs typeface="Times New Roman" panose="02020603050405020304" pitchFamily="18" charset="0"/>
              </a:rPr>
              <a:t>Cho </a:t>
            </a:r>
            <a:r>
              <a:rPr lang="en-US" sz="3000" b="1" i="1" dirty="0" err="1">
                <a:latin typeface="Times New Roman" panose="02020603050405020304" pitchFamily="18" charset="0"/>
                <a:cs typeface="Times New Roman" panose="02020603050405020304" pitchFamily="18" charset="0"/>
              </a:rPr>
              <a:t>biết</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mục</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đích</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của</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hội</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nghị</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này</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là</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gì</a:t>
            </a:r>
            <a:r>
              <a:rPr lang="en-US" sz="3000" b="1" i="1" dirty="0">
                <a:latin typeface="Times New Roman" panose="02020603050405020304" pitchFamily="18" charset="0"/>
                <a:cs typeface="Times New Roman" panose="02020603050405020304" pitchFamily="18" charset="0"/>
              </a:rPr>
              <a:t>?</a:t>
            </a:r>
          </a:p>
          <a:p>
            <a:pPr algn="ctr"/>
            <a:r>
              <a:rPr lang="en-US" sz="3000" b="1" i="1" dirty="0" err="1">
                <a:latin typeface="Times New Roman" panose="02020603050405020304" pitchFamily="18" charset="0"/>
                <a:cs typeface="Times New Roman" panose="02020603050405020304" pitchFamily="18" charset="0"/>
              </a:rPr>
              <a:t>Thái</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độ</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của</a:t>
            </a:r>
            <a:r>
              <a:rPr lang="en-US" sz="3000" b="1" i="1" dirty="0">
                <a:latin typeface="Times New Roman" panose="02020603050405020304" pitchFamily="18" charset="0"/>
                <a:cs typeface="Times New Roman" panose="02020603050405020304" pitchFamily="18" charset="0"/>
              </a:rPr>
              <a:t> 3 </a:t>
            </a:r>
            <a:r>
              <a:rPr lang="en-US" sz="3000" b="1" i="1" dirty="0" err="1">
                <a:latin typeface="Times New Roman" panose="02020603050405020304" pitchFamily="18" charset="0"/>
                <a:cs typeface="Times New Roman" panose="02020603050405020304" pitchFamily="18" charset="0"/>
              </a:rPr>
              <a:t>đẳng</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cấp</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như</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thế</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nào</a:t>
            </a:r>
            <a:r>
              <a:rPr lang="en-US" sz="3000" b="1" i="1" dirty="0">
                <a:latin typeface="Times New Roman" panose="02020603050405020304" pitchFamily="18" charset="0"/>
                <a:cs typeface="Times New Roman" panose="02020603050405020304" pitchFamily="18" charset="0"/>
              </a:rPr>
              <a:t>?</a:t>
            </a:r>
          </a:p>
        </p:txBody>
      </p:sp>
      <p:pic>
        <p:nvPicPr>
          <p:cNvPr id="11" name="Picture 3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93272" y="164076"/>
            <a:ext cx="762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https://upload.wikimedia.org/wikipedia/commons/thumb/9/91/Estatesgeneral.jpg/300px-Estatesgener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8491" y="2418411"/>
            <a:ext cx="4128240" cy="36315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ội nghị ba đẳng cấp ở Pháp - Lịch sử 10 - Đoàn Thị Hồng Điệp - Chào mừng  bạn đến với website của Đoàn Thị Hồng Điệp"/>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8386731" y="2418411"/>
            <a:ext cx="3805269" cy="363155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24436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barn(inVertical)">
                                      <p:cBhvr>
                                        <p:cTn id="12" dur="500"/>
                                        <p:tgtEl>
                                          <p:spTgt spid="1028"/>
                                        </p:tgtEl>
                                      </p:cBhvr>
                                    </p:animEffect>
                                  </p:childTnLst>
                                </p:cTn>
                              </p:par>
                              <p:par>
                                <p:cTn id="13" presetID="16" presetClass="entr" presetSubtype="21"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barn(inVertical)">
                                      <p:cBhvr>
                                        <p:cTn id="15" dur="500"/>
                                        <p:tgtEl>
                                          <p:spTgt spid="103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271714338"/>
              </p:ext>
            </p:extLst>
          </p:nvPr>
        </p:nvGraphicFramePr>
        <p:xfrm>
          <a:off x="846661" y="2356288"/>
          <a:ext cx="10381034" cy="3740064"/>
        </p:xfrm>
        <a:graphic>
          <a:graphicData uri="http://schemas.openxmlformats.org/drawingml/2006/table">
            <a:tbl>
              <a:tblPr firstRow="1" bandRow="1">
                <a:tableStyleId>{5C22544A-7EE6-4342-B048-85BDC9FD1C3A}</a:tableStyleId>
              </a:tblPr>
              <a:tblGrid>
                <a:gridCol w="2664825">
                  <a:extLst>
                    <a:ext uri="{9D8B030D-6E8A-4147-A177-3AD203B41FA5}">
                      <a16:colId xmlns:a16="http://schemas.microsoft.com/office/drawing/2014/main" val="2717815619"/>
                    </a:ext>
                  </a:extLst>
                </a:gridCol>
                <a:gridCol w="7716209">
                  <a:extLst>
                    <a:ext uri="{9D8B030D-6E8A-4147-A177-3AD203B41FA5}">
                      <a16:colId xmlns:a16="http://schemas.microsoft.com/office/drawing/2014/main" val="2135405228"/>
                    </a:ext>
                  </a:extLst>
                </a:gridCol>
              </a:tblGrid>
              <a:tr h="731520">
                <a:tc>
                  <a:txBody>
                    <a:bodyPr/>
                    <a:lstStyle/>
                    <a:p>
                      <a:pPr marL="0" marR="0" algn="ctr">
                        <a:lnSpc>
                          <a:spcPct val="107000"/>
                        </a:lnSpc>
                        <a:spcBef>
                          <a:spcPts val="0"/>
                        </a:spcBef>
                        <a:spcAft>
                          <a:spcPts val="800"/>
                        </a:spcAft>
                      </a:pPr>
                      <a:r>
                        <a:rPr lang="en-US" sz="3600" dirty="0" err="1">
                          <a:solidFill>
                            <a:srgbClr val="FF0000"/>
                          </a:solidFill>
                          <a:effectLst/>
                          <a:latin typeface="Times New Roman" panose="02020603050405020304" pitchFamily="18" charset="0"/>
                          <a:cs typeface="Times New Roman" panose="02020603050405020304" pitchFamily="18" charset="0"/>
                        </a:rPr>
                        <a:t>Thời</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gian</a:t>
                      </a:r>
                      <a:endParaRPr lang="en-US" sz="1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r>
                        <a:rPr lang="en-US" sz="3600" dirty="0" err="1">
                          <a:solidFill>
                            <a:srgbClr val="FF0000"/>
                          </a:solidFill>
                          <a:effectLst/>
                          <a:latin typeface="Times New Roman" panose="02020603050405020304" pitchFamily="18" charset="0"/>
                          <a:cs typeface="Times New Roman" panose="02020603050405020304" pitchFamily="18" charset="0"/>
                        </a:rPr>
                        <a:t>Sự</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kiện</a:t>
                      </a:r>
                      <a:endParaRPr lang="en-US" sz="1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2909791"/>
                  </a:ext>
                </a:extLst>
              </a:tr>
              <a:tr h="1123406">
                <a:tc>
                  <a:txBody>
                    <a:bodyPr/>
                    <a:lstStyle/>
                    <a:p>
                      <a:pPr marL="0" marR="0" algn="l">
                        <a:lnSpc>
                          <a:spcPct val="107000"/>
                        </a:lnSpc>
                        <a:spcBef>
                          <a:spcPts val="0"/>
                        </a:spcBef>
                        <a:spcAft>
                          <a:spcPts val="800"/>
                        </a:spcAft>
                      </a:pPr>
                      <a:r>
                        <a:rPr lang="en-US" sz="36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7000"/>
                        </a:lnSpc>
                        <a:spcBef>
                          <a:spcPts val="0"/>
                        </a:spcBef>
                        <a:spcAft>
                          <a:spcPts val="800"/>
                        </a:spcAft>
                      </a:pPr>
                      <a:r>
                        <a:rPr lang="en-US" sz="36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4677172"/>
                  </a:ext>
                </a:extLst>
              </a:tr>
              <a:tr h="942569">
                <a:tc>
                  <a:txBody>
                    <a:bodyPr/>
                    <a:lstStyle/>
                    <a:p>
                      <a:pPr marL="0" marR="0" algn="l">
                        <a:lnSpc>
                          <a:spcPct val="107000"/>
                        </a:lnSpc>
                        <a:spcBef>
                          <a:spcPts val="0"/>
                        </a:spcBef>
                        <a:spcAft>
                          <a:spcPts val="800"/>
                        </a:spcAft>
                      </a:pPr>
                      <a:r>
                        <a:rPr lang="en-US" sz="36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07000"/>
                        </a:lnSpc>
                        <a:spcBef>
                          <a:spcPts val="0"/>
                        </a:spcBef>
                        <a:spcAft>
                          <a:spcPts val="800"/>
                        </a:spcAft>
                      </a:pPr>
                      <a:r>
                        <a:rPr lang="en-US" sz="36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1373768"/>
                  </a:ext>
                </a:extLst>
              </a:tr>
              <a:tr h="942569">
                <a:tc>
                  <a:txBody>
                    <a:bodyPr/>
                    <a:lstStyle/>
                    <a:p>
                      <a:pPr marL="0" marR="0" algn="l">
                        <a:lnSpc>
                          <a:spcPct val="107000"/>
                        </a:lnSpc>
                        <a:spcBef>
                          <a:spcPts val="0"/>
                        </a:spcBef>
                        <a:spcAft>
                          <a:spcPts val="800"/>
                        </a:spcAft>
                      </a:pPr>
                      <a:r>
                        <a:rPr lang="en-US" sz="36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7000"/>
                        </a:lnSpc>
                        <a:spcBef>
                          <a:spcPts val="0"/>
                        </a:spcBef>
                        <a:spcAft>
                          <a:spcPts val="800"/>
                        </a:spcAft>
                      </a:pPr>
                      <a:r>
                        <a:rPr lang="en-US" sz="36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8624999"/>
                  </a:ext>
                </a:extLst>
              </a:tr>
            </a:tbl>
          </a:graphicData>
        </a:graphic>
      </p:graphicFrame>
      <p:sp>
        <p:nvSpPr>
          <p:cNvPr id="6" name="Rectangle 5"/>
          <p:cNvSpPr/>
          <p:nvPr/>
        </p:nvSpPr>
        <p:spPr>
          <a:xfrm>
            <a:off x="1580976" y="3467803"/>
            <a:ext cx="1490795" cy="523220"/>
          </a:xfrm>
          <a:prstGeom prst="rect">
            <a:avLst/>
          </a:prstGeom>
        </p:spPr>
        <p:txBody>
          <a:bodyPr wrap="square">
            <a:spAutoFit/>
          </a:bodyPr>
          <a:lstStyle/>
          <a:p>
            <a:r>
              <a:rPr lang="en-US" sz="2800" b="1" dirty="0">
                <a:solidFill>
                  <a:srgbClr val="002060"/>
                </a:solidFill>
                <a:latin typeface="Times New Roman" panose="02020603050405020304" pitchFamily="18" charset="0"/>
                <a:ea typeface="Calibri" panose="020F0502020204030204" pitchFamily="34" charset="0"/>
              </a:rPr>
              <a:t>5/5/1789</a:t>
            </a:r>
            <a:endParaRPr lang="en-US" sz="2800" b="1" dirty="0"/>
          </a:p>
        </p:txBody>
      </p:sp>
      <p:sp>
        <p:nvSpPr>
          <p:cNvPr id="7" name="Rectangle 6"/>
          <p:cNvSpPr/>
          <p:nvPr/>
        </p:nvSpPr>
        <p:spPr>
          <a:xfrm>
            <a:off x="3644533" y="3140722"/>
            <a:ext cx="7214765" cy="954107"/>
          </a:xfrm>
          <a:prstGeom prst="rect">
            <a:avLst/>
          </a:prstGeom>
          <a:solidFill>
            <a:schemeClr val="bg1"/>
          </a:solidFill>
        </p:spPr>
        <p:txBody>
          <a:bodyPr wrap="square">
            <a:spAutoFit/>
          </a:bodyPr>
          <a:lstStyle/>
          <a:p>
            <a:r>
              <a:rPr lang="en-US" sz="2800" b="1" dirty="0" err="1">
                <a:solidFill>
                  <a:srgbClr val="002060"/>
                </a:solidFill>
                <a:latin typeface="Times New Roman" panose="02020603050405020304" pitchFamily="18" charset="0"/>
                <a:ea typeface="Calibri" panose="020F0502020204030204" pitchFamily="34" charset="0"/>
              </a:rPr>
              <a:t>Hội</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nghị</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ba</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đẳng</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cấp</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khai</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mạc</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tại</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cung</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điện</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Véc</a:t>
            </a:r>
            <a:r>
              <a:rPr lang="en-US" sz="2800" b="1" dirty="0">
                <a:solidFill>
                  <a:srgbClr val="002060"/>
                </a:solidFill>
                <a:latin typeface="Times New Roman" panose="02020603050405020304" pitchFamily="18" charset="0"/>
                <a:ea typeface="Calibri" panose="020F0502020204030204" pitchFamily="34" charset="0"/>
              </a:rPr>
              <a:t> – </a:t>
            </a:r>
            <a:r>
              <a:rPr lang="en-US" sz="2800" b="1" dirty="0" err="1">
                <a:solidFill>
                  <a:srgbClr val="002060"/>
                </a:solidFill>
                <a:latin typeface="Times New Roman" panose="02020603050405020304" pitchFamily="18" charset="0"/>
                <a:ea typeface="Calibri" panose="020F0502020204030204" pitchFamily="34" charset="0"/>
              </a:rPr>
              <a:t>xai</a:t>
            </a:r>
            <a:endParaRPr lang="en-US" sz="2800" b="1" dirty="0"/>
          </a:p>
        </p:txBody>
      </p:sp>
      <p:sp>
        <p:nvSpPr>
          <p:cNvPr id="8" name="Rectangle 7"/>
          <p:cNvSpPr/>
          <p:nvPr/>
        </p:nvSpPr>
        <p:spPr>
          <a:xfrm>
            <a:off x="1580976" y="4421910"/>
            <a:ext cx="1661933" cy="523220"/>
          </a:xfrm>
          <a:prstGeom prst="rect">
            <a:avLst/>
          </a:prstGeom>
        </p:spPr>
        <p:txBody>
          <a:bodyPr wrap="square">
            <a:spAutoFit/>
          </a:bodyPr>
          <a:lstStyle/>
          <a:p>
            <a:r>
              <a:rPr lang="en-US" sz="2800" b="1" dirty="0">
                <a:solidFill>
                  <a:srgbClr val="002060"/>
                </a:solidFill>
                <a:latin typeface="Times New Roman" panose="02020603050405020304" pitchFamily="18" charset="0"/>
                <a:ea typeface="Calibri" panose="020F0502020204030204" pitchFamily="34" charset="0"/>
              </a:rPr>
              <a:t>17/6/1789</a:t>
            </a:r>
            <a:endParaRPr lang="en-US" sz="2800" b="1" dirty="0"/>
          </a:p>
        </p:txBody>
      </p:sp>
      <p:sp>
        <p:nvSpPr>
          <p:cNvPr id="9" name="Rectangle 8"/>
          <p:cNvSpPr/>
          <p:nvPr/>
        </p:nvSpPr>
        <p:spPr>
          <a:xfrm>
            <a:off x="3775161" y="4352316"/>
            <a:ext cx="7249885" cy="523220"/>
          </a:xfrm>
          <a:prstGeom prst="rect">
            <a:avLst/>
          </a:prstGeom>
        </p:spPr>
        <p:txBody>
          <a:bodyPr wrap="square">
            <a:spAutoFit/>
          </a:bodyPr>
          <a:lstStyle/>
          <a:p>
            <a:r>
              <a:rPr lang="en-US" sz="2800" b="1" dirty="0" err="1">
                <a:solidFill>
                  <a:srgbClr val="002060"/>
                </a:solidFill>
                <a:latin typeface="Times New Roman" panose="02020603050405020304" pitchFamily="18" charset="0"/>
                <a:ea typeface="Calibri" panose="020F0502020204030204" pitchFamily="34" charset="0"/>
              </a:rPr>
              <a:t>Đẳng</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cấp</a:t>
            </a:r>
            <a:r>
              <a:rPr lang="en-US" sz="2800" b="1" dirty="0">
                <a:solidFill>
                  <a:srgbClr val="002060"/>
                </a:solidFill>
                <a:latin typeface="Times New Roman" panose="02020603050405020304" pitchFamily="18" charset="0"/>
                <a:ea typeface="Calibri" panose="020F0502020204030204" pitchFamily="34" charset="0"/>
              </a:rPr>
              <a:t> 3 </a:t>
            </a:r>
            <a:r>
              <a:rPr lang="en-US" sz="2800" b="1" dirty="0" err="1">
                <a:solidFill>
                  <a:srgbClr val="002060"/>
                </a:solidFill>
                <a:latin typeface="Times New Roman" panose="02020603050405020304" pitchFamily="18" charset="0"/>
                <a:ea typeface="Calibri" panose="020F0502020204030204" pitchFamily="34" charset="0"/>
              </a:rPr>
              <a:t>tuyên</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bố</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là</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quốc</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hội</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lập</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hiến</a:t>
            </a:r>
            <a:endParaRPr lang="en-US" sz="2800" b="1" dirty="0"/>
          </a:p>
        </p:txBody>
      </p:sp>
      <p:sp>
        <p:nvSpPr>
          <p:cNvPr id="10" name="Rectangle 9"/>
          <p:cNvSpPr/>
          <p:nvPr/>
        </p:nvSpPr>
        <p:spPr>
          <a:xfrm>
            <a:off x="1580977" y="5322150"/>
            <a:ext cx="1661933" cy="523220"/>
          </a:xfrm>
          <a:prstGeom prst="rect">
            <a:avLst/>
          </a:prstGeom>
        </p:spPr>
        <p:txBody>
          <a:bodyPr wrap="square">
            <a:spAutoFit/>
          </a:bodyPr>
          <a:lstStyle/>
          <a:p>
            <a:r>
              <a:rPr lang="en-US" sz="2800" b="1" dirty="0">
                <a:solidFill>
                  <a:srgbClr val="002060"/>
                </a:solidFill>
                <a:latin typeface="Times New Roman" panose="02020603050405020304" pitchFamily="18" charset="0"/>
                <a:ea typeface="Calibri" panose="020F0502020204030204" pitchFamily="34" charset="0"/>
              </a:rPr>
              <a:t>14/7/1789</a:t>
            </a:r>
            <a:endParaRPr lang="en-US" sz="2800" b="1" dirty="0"/>
          </a:p>
        </p:txBody>
      </p:sp>
      <p:sp>
        <p:nvSpPr>
          <p:cNvPr id="11" name="Rectangle 10"/>
          <p:cNvSpPr/>
          <p:nvPr/>
        </p:nvSpPr>
        <p:spPr>
          <a:xfrm>
            <a:off x="3775161" y="5144589"/>
            <a:ext cx="7076653" cy="954107"/>
          </a:xfrm>
          <a:prstGeom prst="rect">
            <a:avLst/>
          </a:prstGeom>
        </p:spPr>
        <p:txBody>
          <a:bodyPr wrap="square">
            <a:spAutoFit/>
          </a:bodyPr>
          <a:lstStyle/>
          <a:p>
            <a:r>
              <a:rPr lang="en-US" sz="2800" b="1" dirty="0" err="1">
                <a:solidFill>
                  <a:srgbClr val="002060"/>
                </a:solidFill>
                <a:latin typeface="Times New Roman" panose="02020603050405020304" pitchFamily="18" charset="0"/>
                <a:ea typeface="Calibri" panose="020F0502020204030204" pitchFamily="34" charset="0"/>
              </a:rPr>
              <a:t>Quần</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chúng</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vũ</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trang</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phá</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ngục</a:t>
            </a:r>
            <a:r>
              <a:rPr lang="en-US" sz="2800" b="1" dirty="0">
                <a:solidFill>
                  <a:srgbClr val="002060"/>
                </a:solidFill>
                <a:latin typeface="Times New Roman" panose="02020603050405020304" pitchFamily="18" charset="0"/>
                <a:ea typeface="Calibri" panose="020F0502020204030204" pitchFamily="34" charset="0"/>
              </a:rPr>
              <a:t> Ba – </a:t>
            </a:r>
            <a:r>
              <a:rPr lang="en-US" sz="2800" b="1" dirty="0" err="1">
                <a:solidFill>
                  <a:srgbClr val="002060"/>
                </a:solidFill>
                <a:latin typeface="Times New Roman" panose="02020603050405020304" pitchFamily="18" charset="0"/>
                <a:ea typeface="Calibri" panose="020F0502020204030204" pitchFamily="34" charset="0"/>
              </a:rPr>
              <a:t>xti</a:t>
            </a:r>
            <a:r>
              <a:rPr lang="en-US" sz="2800" b="1" dirty="0">
                <a:solidFill>
                  <a:srgbClr val="002060"/>
                </a:solidFill>
                <a:latin typeface="Times New Roman" panose="02020603050405020304" pitchFamily="18" charset="0"/>
                <a:ea typeface="Calibri" panose="020F0502020204030204" pitchFamily="34" charset="0"/>
              </a:rPr>
              <a:t>,</a:t>
            </a: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mở</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đầu</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cho</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cách</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mạng</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Pháp</a:t>
            </a:r>
            <a:endParaRPr lang="en-US" sz="2800" b="1" dirty="0"/>
          </a:p>
        </p:txBody>
      </p:sp>
      <p:sp>
        <p:nvSpPr>
          <p:cNvPr id="12" name="Title 1">
            <a:extLst>
              <a:ext uri="{FF2B5EF4-FFF2-40B4-BE49-F238E27FC236}">
                <a16:creationId xmlns:a16="http://schemas.microsoft.com/office/drawing/2014/main" id="{80F16DE2-2456-4CE6-B2F9-4959DF18A00A}"/>
              </a:ext>
            </a:extLst>
          </p:cNvPr>
          <p:cNvSpPr txBox="1">
            <a:spLocks/>
          </p:cNvSpPr>
          <p:nvPr/>
        </p:nvSpPr>
        <p:spPr>
          <a:xfrm>
            <a:off x="715196" y="641209"/>
            <a:ext cx="11008311" cy="5032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0000FF"/>
                </a:solidFill>
                <a:latin typeface="Times New Roman" panose="02020603050405020304" pitchFamily="18" charset="0"/>
                <a:cs typeface="Times New Roman" panose="02020603050405020304" pitchFamily="18" charset="0"/>
              </a:rPr>
              <a:t>I-NƯỚC PHÁP TRƯỚC CÁCH MẠNG.</a:t>
            </a:r>
          </a:p>
        </p:txBody>
      </p:sp>
      <p:sp>
        <p:nvSpPr>
          <p:cNvPr id="13" name="Rectangle 12"/>
          <p:cNvSpPr/>
          <p:nvPr/>
        </p:nvSpPr>
        <p:spPr>
          <a:xfrm>
            <a:off x="1183619" y="114925"/>
            <a:ext cx="10071463" cy="584775"/>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a:t>
            </a:r>
            <a:r>
              <a:rPr lang="en-US" sz="3200" b="1" dirty="0">
                <a:solidFill>
                  <a:srgbClr val="FF0000"/>
                </a:solidFill>
                <a:latin typeface="Times New Roman" panose="02020603050405020304" pitchFamily="18" charset="0"/>
                <a:cs typeface="Times New Roman" panose="02020603050405020304" pitchFamily="18" charset="0"/>
              </a:rPr>
              <a:t>MẠNG</a:t>
            </a:r>
            <a:r>
              <a:rPr lang="en-US" sz="2800" b="1" dirty="0">
                <a:solidFill>
                  <a:srgbClr val="FF0000"/>
                </a:solidFill>
                <a:latin typeface="Times New Roman" panose="02020603050405020304" pitchFamily="18" charset="0"/>
                <a:cs typeface="Times New Roman" panose="02020603050405020304" pitchFamily="18" charset="0"/>
              </a:rPr>
              <a:t> TƯ SẢN PHÁP CUỐI THẾ KỈ XVIII</a:t>
            </a:r>
            <a:endParaRPr lang="en-US" sz="2800" dirty="0"/>
          </a:p>
        </p:txBody>
      </p:sp>
      <p:sp>
        <p:nvSpPr>
          <p:cNvPr id="14" name="Rectangle 13"/>
          <p:cNvSpPr/>
          <p:nvPr/>
        </p:nvSpPr>
        <p:spPr>
          <a:xfrm>
            <a:off x="715196" y="1011759"/>
            <a:ext cx="4713150" cy="523220"/>
          </a:xfrm>
          <a:prstGeom prst="rect">
            <a:avLst/>
          </a:prstGeom>
        </p:spPr>
        <p:txBody>
          <a:bodyPr wrap="none">
            <a:spAutoFit/>
          </a:bodyPr>
          <a:lstStyle/>
          <a:p>
            <a:r>
              <a:rPr lang="en-US" sz="2800" b="1" dirty="0">
                <a:solidFill>
                  <a:srgbClr val="0000FF"/>
                </a:solidFill>
                <a:latin typeface="Times New Roman" panose="02020603050405020304" pitchFamily="18" charset="0"/>
                <a:cs typeface="Times New Roman" panose="02020603050405020304" pitchFamily="18" charset="0"/>
              </a:rPr>
              <a:t>II- CÁCH MẠNG BÙNG NỔ</a:t>
            </a:r>
            <a:endParaRPr lang="en-US" sz="2800" dirty="0">
              <a:solidFill>
                <a:srgbClr val="0000FF"/>
              </a:solidFill>
            </a:endParaRPr>
          </a:p>
        </p:txBody>
      </p:sp>
      <p:sp>
        <p:nvSpPr>
          <p:cNvPr id="15" name="Rectangle 14"/>
          <p:cNvSpPr/>
          <p:nvPr/>
        </p:nvSpPr>
        <p:spPr>
          <a:xfrm>
            <a:off x="707883" y="1374655"/>
            <a:ext cx="8169224" cy="523220"/>
          </a:xfrm>
          <a:prstGeom prst="rect">
            <a:avLst/>
          </a:prstGeom>
        </p:spPr>
        <p:txBody>
          <a:bodyPr wrap="none">
            <a:spAutoFit/>
          </a:bodyPr>
          <a:lstStyle/>
          <a:p>
            <a:r>
              <a:rPr lang="en-US" sz="2800" b="1" dirty="0">
                <a:solidFill>
                  <a:srgbClr val="0000FF"/>
                </a:solidFill>
                <a:latin typeface="Times New Roman" panose="02020603050405020304" pitchFamily="18" charset="0"/>
                <a:cs typeface="Times New Roman" panose="02020603050405020304" pitchFamily="18" charset="0"/>
              </a:rPr>
              <a:t>1. </a:t>
            </a:r>
            <a:r>
              <a:rPr lang="en-US" sz="2800" b="1" dirty="0" err="1">
                <a:solidFill>
                  <a:srgbClr val="0000FF"/>
                </a:solidFill>
                <a:latin typeface="Times New Roman" panose="02020603050405020304" pitchFamily="18" charset="0"/>
                <a:cs typeface="Times New Roman" panose="02020603050405020304" pitchFamily="18" charset="0"/>
              </a:rPr>
              <a:t>Sự</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khủng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hoảng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của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chế</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độ</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quân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chủ</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chuyên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chế</a:t>
            </a:r>
            <a:r>
              <a:rPr lang="en-US" sz="2800" b="1" dirty="0">
                <a:solidFill>
                  <a:srgbClr val="0000FF"/>
                </a:solidFill>
                <a:latin typeface="Times New Roman" panose="02020603050405020304" pitchFamily="18" charset="0"/>
                <a:cs typeface="Times New Roman" panose="02020603050405020304" pitchFamily="18" charset="0"/>
              </a:rPr>
              <a:t>.</a:t>
            </a:r>
            <a:endParaRPr lang="en-US" sz="2800" dirty="0">
              <a:solidFill>
                <a:srgbClr val="0000FF"/>
              </a:solidFill>
            </a:endParaRPr>
          </a:p>
        </p:txBody>
      </p:sp>
      <p:sp>
        <p:nvSpPr>
          <p:cNvPr id="16" name="Rectangle 15"/>
          <p:cNvSpPr/>
          <p:nvPr/>
        </p:nvSpPr>
        <p:spPr>
          <a:xfrm>
            <a:off x="724908" y="1750422"/>
            <a:ext cx="9093607" cy="523220"/>
          </a:xfrm>
          <a:prstGeom prst="rect">
            <a:avLst/>
          </a:prstGeom>
        </p:spPr>
        <p:txBody>
          <a:bodyPr wrap="square">
            <a:spAutoFit/>
          </a:bodyPr>
          <a:lstStyle/>
          <a:p>
            <a:r>
              <a:rPr lang="en-US" sz="2800" b="1" dirty="0">
                <a:solidFill>
                  <a:srgbClr val="0000FF"/>
                </a:solidFill>
                <a:latin typeface="Times New Roman" panose="02020603050405020304" pitchFamily="18" charset="0"/>
                <a:cs typeface="Times New Roman" panose="02020603050405020304" pitchFamily="18" charset="0"/>
              </a:rPr>
              <a:t>2. </a:t>
            </a:r>
            <a:r>
              <a:rPr lang="en-US" sz="2800" b="1" dirty="0" err="1">
                <a:solidFill>
                  <a:srgbClr val="0000FF"/>
                </a:solidFill>
                <a:latin typeface="Times New Roman" panose="02020603050405020304" pitchFamily="18" charset="0"/>
                <a:cs typeface="Times New Roman" panose="02020603050405020304" pitchFamily="18" charset="0"/>
              </a:rPr>
              <a:t>Mở</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đầu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thắng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lợi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của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cách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mạng</a:t>
            </a:r>
            <a:r>
              <a:rPr lang="en-US" sz="2800" b="1" dirty="0">
                <a:solidFill>
                  <a:srgbClr val="0000FF"/>
                </a:solidFill>
                <a:latin typeface="Times New Roman" panose="02020603050405020304" pitchFamily="18" charset="0"/>
                <a:cs typeface="Times New Roman" panose="02020603050405020304" pitchFamily="18" charset="0"/>
              </a:rPr>
              <a:t>.</a:t>
            </a:r>
            <a:endParaRPr lang="en-US" sz="2800" dirty="0">
              <a:solidFill>
                <a:srgbClr val="0000FF"/>
              </a:solidFill>
            </a:endParaRPr>
          </a:p>
        </p:txBody>
      </p:sp>
      <p:pic>
        <p:nvPicPr>
          <p:cNvPr id="17" name="Picture 3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93272" y="164076"/>
            <a:ext cx="762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74732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73488" y="2209378"/>
            <a:ext cx="6985816" cy="43513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hought Bubble: Cloud 4">
            <a:extLst>
              <a:ext uri="{FF2B5EF4-FFF2-40B4-BE49-F238E27FC236}">
                <a16:creationId xmlns:a16="http://schemas.microsoft.com/office/drawing/2014/main" id="{0D684E28-71CF-49F0-93C9-DFB34C6D208B}"/>
              </a:ext>
            </a:extLst>
          </p:cNvPr>
          <p:cNvSpPr/>
          <p:nvPr/>
        </p:nvSpPr>
        <p:spPr>
          <a:xfrm>
            <a:off x="6688183" y="1908414"/>
            <a:ext cx="5503817" cy="3156903"/>
          </a:xfrm>
          <a:prstGeom prst="cloudCallout">
            <a:avLst>
              <a:gd name="adj1" fmla="val -57939"/>
              <a:gd name="adj2" fmla="val 66485"/>
            </a:avLst>
          </a:prstGeom>
          <a:solidFill>
            <a:schemeClr val="accent5">
              <a:lumMod val="20000"/>
              <a:lumOff val="80000"/>
            </a:schemeClr>
          </a:solidFill>
          <a:ln w="19050"/>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Vì</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sao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tấn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ngục</a:t>
            </a:r>
            <a:r>
              <a:rPr lang="en-US" sz="2800" b="1" dirty="0">
                <a:solidFill>
                  <a:srgbClr val="FF0000"/>
                </a:solidFill>
                <a:latin typeface="Times New Roman" panose="02020603050405020304" pitchFamily="18" charset="0"/>
                <a:cs typeface="Times New Roman" panose="02020603050405020304" pitchFamily="18" charset="0"/>
              </a:rPr>
              <a:t> Ba-</a:t>
            </a:r>
            <a:r>
              <a:rPr lang="en-US" sz="2800" b="1" dirty="0" err="1">
                <a:solidFill>
                  <a:srgbClr val="FF0000"/>
                </a:solidFill>
                <a:latin typeface="Times New Roman" panose="02020603050405020304" pitchFamily="18" charset="0"/>
                <a:cs typeface="Times New Roman" panose="02020603050405020304" pitchFamily="18" charset="0"/>
              </a:rPr>
              <a:t>xti</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5" name="Title 1">
            <a:extLst>
              <a:ext uri="{FF2B5EF4-FFF2-40B4-BE49-F238E27FC236}">
                <a16:creationId xmlns:a16="http://schemas.microsoft.com/office/drawing/2014/main" id="{80F16DE2-2456-4CE6-B2F9-4959DF18A00A}"/>
              </a:ext>
            </a:extLst>
          </p:cNvPr>
          <p:cNvSpPr txBox="1">
            <a:spLocks/>
          </p:cNvSpPr>
          <p:nvPr/>
        </p:nvSpPr>
        <p:spPr>
          <a:xfrm>
            <a:off x="707883" y="573484"/>
            <a:ext cx="11008311" cy="5032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0000FF"/>
                </a:solidFill>
                <a:latin typeface="Times New Roman" panose="02020603050405020304" pitchFamily="18" charset="0"/>
                <a:cs typeface="Times New Roman" panose="02020603050405020304" pitchFamily="18" charset="0"/>
              </a:rPr>
              <a:t>I- NƯỚC PHÁP TRƯỚC CÁCH MẠNG.</a:t>
            </a:r>
          </a:p>
        </p:txBody>
      </p:sp>
      <p:sp>
        <p:nvSpPr>
          <p:cNvPr id="6" name="Rectangle 5"/>
          <p:cNvSpPr/>
          <p:nvPr/>
        </p:nvSpPr>
        <p:spPr>
          <a:xfrm>
            <a:off x="1159648" y="60172"/>
            <a:ext cx="10071463" cy="523220"/>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MẠNG TƯ SẢN PHÁP CUỐI THẾ KỈ XVIII</a:t>
            </a:r>
            <a:endParaRPr lang="en-US" sz="2800" dirty="0"/>
          </a:p>
        </p:txBody>
      </p:sp>
      <p:sp>
        <p:nvSpPr>
          <p:cNvPr id="8" name="Rectangle 7"/>
          <p:cNvSpPr/>
          <p:nvPr/>
        </p:nvSpPr>
        <p:spPr>
          <a:xfrm>
            <a:off x="707883" y="931685"/>
            <a:ext cx="4713150" cy="523220"/>
          </a:xfrm>
          <a:prstGeom prst="rect">
            <a:avLst/>
          </a:prstGeom>
        </p:spPr>
        <p:txBody>
          <a:bodyPr wrap="none">
            <a:spAutoFit/>
          </a:bodyPr>
          <a:lstStyle/>
          <a:p>
            <a:r>
              <a:rPr lang="en-US" sz="2800" b="1" dirty="0">
                <a:solidFill>
                  <a:srgbClr val="0000FF"/>
                </a:solidFill>
                <a:latin typeface="Times New Roman" panose="02020603050405020304" pitchFamily="18" charset="0"/>
                <a:cs typeface="Times New Roman" panose="02020603050405020304" pitchFamily="18" charset="0"/>
              </a:rPr>
              <a:t>II- CÁCH MẠNG BÙNG NỔ</a:t>
            </a:r>
            <a:endParaRPr lang="en-US" sz="2800" dirty="0">
              <a:solidFill>
                <a:srgbClr val="0000FF"/>
              </a:solidFill>
            </a:endParaRPr>
          </a:p>
        </p:txBody>
      </p:sp>
      <p:sp>
        <p:nvSpPr>
          <p:cNvPr id="9" name="Rectangle 8"/>
          <p:cNvSpPr/>
          <p:nvPr/>
        </p:nvSpPr>
        <p:spPr>
          <a:xfrm>
            <a:off x="707883" y="1290367"/>
            <a:ext cx="8169224" cy="523220"/>
          </a:xfrm>
          <a:prstGeom prst="rect">
            <a:avLst/>
          </a:prstGeom>
        </p:spPr>
        <p:txBody>
          <a:bodyPr wrap="none">
            <a:spAutoFit/>
          </a:bodyPr>
          <a:lstStyle/>
          <a:p>
            <a:r>
              <a:rPr lang="en-US" sz="2800" b="1" dirty="0">
                <a:solidFill>
                  <a:srgbClr val="0000FF"/>
                </a:solidFill>
                <a:latin typeface="Times New Roman" panose="02020603050405020304" pitchFamily="18" charset="0"/>
                <a:cs typeface="Times New Roman" panose="02020603050405020304" pitchFamily="18" charset="0"/>
              </a:rPr>
              <a:t>1. </a:t>
            </a:r>
            <a:r>
              <a:rPr lang="en-US" sz="2800" b="1" dirty="0" err="1">
                <a:solidFill>
                  <a:srgbClr val="0000FF"/>
                </a:solidFill>
                <a:latin typeface="Times New Roman" panose="02020603050405020304" pitchFamily="18" charset="0"/>
                <a:cs typeface="Times New Roman" panose="02020603050405020304" pitchFamily="18" charset="0"/>
              </a:rPr>
              <a:t>Sự</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khủng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hoảng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của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chế</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độ</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quân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chủ</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chuyên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chế</a:t>
            </a:r>
            <a:r>
              <a:rPr lang="en-US" sz="2800" b="1" dirty="0">
                <a:solidFill>
                  <a:srgbClr val="0000FF"/>
                </a:solidFill>
                <a:latin typeface="Times New Roman" panose="02020603050405020304" pitchFamily="18" charset="0"/>
                <a:cs typeface="Times New Roman" panose="02020603050405020304" pitchFamily="18" charset="0"/>
              </a:rPr>
              <a:t>.</a:t>
            </a:r>
            <a:endParaRPr lang="en-US" sz="2800" dirty="0">
              <a:solidFill>
                <a:srgbClr val="0000FF"/>
              </a:solidFill>
            </a:endParaRPr>
          </a:p>
        </p:txBody>
      </p:sp>
      <p:sp>
        <p:nvSpPr>
          <p:cNvPr id="10" name="Rectangle 9"/>
          <p:cNvSpPr/>
          <p:nvPr/>
        </p:nvSpPr>
        <p:spPr>
          <a:xfrm>
            <a:off x="707883" y="1646804"/>
            <a:ext cx="9093607" cy="523220"/>
          </a:xfrm>
          <a:prstGeom prst="rect">
            <a:avLst/>
          </a:prstGeom>
        </p:spPr>
        <p:txBody>
          <a:bodyPr wrap="square">
            <a:spAutoFit/>
          </a:bodyPr>
          <a:lstStyle/>
          <a:p>
            <a:r>
              <a:rPr lang="en-US" sz="2800" b="1" dirty="0">
                <a:solidFill>
                  <a:srgbClr val="0000FF"/>
                </a:solidFill>
                <a:latin typeface="Times New Roman" panose="02020603050405020304" pitchFamily="18" charset="0"/>
                <a:cs typeface="Times New Roman" panose="02020603050405020304" pitchFamily="18" charset="0"/>
              </a:rPr>
              <a:t>2. </a:t>
            </a:r>
            <a:r>
              <a:rPr lang="en-US" sz="2800" b="1" dirty="0" err="1">
                <a:solidFill>
                  <a:srgbClr val="0000FF"/>
                </a:solidFill>
                <a:latin typeface="Times New Roman" panose="02020603050405020304" pitchFamily="18" charset="0"/>
                <a:cs typeface="Times New Roman" panose="02020603050405020304" pitchFamily="18" charset="0"/>
              </a:rPr>
              <a:t>Mở</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đầu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thắng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lợi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của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cách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mạng</a:t>
            </a:r>
            <a:r>
              <a:rPr lang="en-US" sz="2800" b="1" dirty="0">
                <a:solidFill>
                  <a:srgbClr val="0000FF"/>
                </a:solidFill>
                <a:latin typeface="Times New Roman" panose="02020603050405020304" pitchFamily="18" charset="0"/>
                <a:cs typeface="Times New Roman" panose="02020603050405020304" pitchFamily="18" charset="0"/>
              </a:rPr>
              <a:t>.</a:t>
            </a:r>
            <a:endParaRPr lang="en-US" sz="2800" dirty="0">
              <a:solidFill>
                <a:srgbClr val="0000FF"/>
              </a:solidFill>
            </a:endParaRPr>
          </a:p>
        </p:txBody>
      </p:sp>
      <p:sp>
        <p:nvSpPr>
          <p:cNvPr id="11" name="Title 1"/>
          <p:cNvSpPr txBox="1">
            <a:spLocks/>
          </p:cNvSpPr>
          <p:nvPr/>
        </p:nvSpPr>
        <p:spPr>
          <a:xfrm>
            <a:off x="1008008" y="6303781"/>
            <a:ext cx="4870269" cy="554219"/>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800" b="1" dirty="0" err="1">
                <a:solidFill>
                  <a:srgbClr val="002060"/>
                </a:solidFill>
                <a:latin typeface="Times New Roman" panose="02020603050405020304" pitchFamily="18" charset="0"/>
                <a:cs typeface="Times New Roman" panose="02020603050405020304" pitchFamily="18" charset="0"/>
              </a:rPr>
              <a:t>Tấn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công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pháo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đài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tù</a:t>
            </a:r>
            <a:r>
              <a:rPr lang="en-US" sz="2800" b="1" dirty="0">
                <a:solidFill>
                  <a:srgbClr val="002060"/>
                </a:solidFill>
                <a:latin typeface="Times New Roman" panose="02020603050405020304" pitchFamily="18" charset="0"/>
                <a:cs typeface="Times New Roman" panose="02020603050405020304" pitchFamily="18" charset="0"/>
              </a:rPr>
              <a:t> Ba-</a:t>
            </a:r>
            <a:r>
              <a:rPr lang="en-US" sz="2800" b="1" dirty="0" err="1">
                <a:solidFill>
                  <a:srgbClr val="002060"/>
                </a:solidFill>
                <a:latin typeface="Times New Roman" panose="02020603050405020304" pitchFamily="18" charset="0"/>
                <a:cs typeface="Times New Roman" panose="02020603050405020304" pitchFamily="18" charset="0"/>
              </a:rPr>
              <a:t>xti</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7846142" y="2399888"/>
            <a:ext cx="4078965" cy="3970318"/>
          </a:xfrm>
          <a:prstGeom prst="rect">
            <a:avLst/>
          </a:prstGeom>
        </p:spPr>
        <p:txBody>
          <a:bodyPr wrap="square">
            <a:spAutoFit/>
          </a:bodyPr>
          <a:lstStyle/>
          <a:p>
            <a:pPr lvl="0"/>
            <a:r>
              <a:rPr lang="en-US" sz="2800" dirty="0" err="1">
                <a:solidFill>
                  <a:prstClr val="black"/>
                </a:solidFill>
                <a:latin typeface="Times New Roman" pitchFamily="18" charset="0"/>
                <a:cs typeface="Times New Roman" pitchFamily="18" charset="0"/>
              </a:rPr>
              <a:t>Tường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cao</a:t>
            </a:r>
            <a:r>
              <a:rPr lang="en-US" sz="2800" dirty="0">
                <a:solidFill>
                  <a:prstClr val="black"/>
                </a:solidFill>
                <a:latin typeface="Times New Roman" pitchFamily="18" charset="0"/>
                <a:cs typeface="Times New Roman" pitchFamily="18" charset="0"/>
              </a:rPr>
              <a:t>: 24m, </a:t>
            </a:r>
            <a:r>
              <a:rPr lang="en-US" sz="2800" dirty="0" err="1">
                <a:solidFill>
                  <a:prstClr val="black"/>
                </a:solidFill>
                <a:latin typeface="Times New Roman" pitchFamily="18" charset="0"/>
                <a:cs typeface="Times New Roman" pitchFamily="18" charset="0"/>
              </a:rPr>
              <a:t>dày</a:t>
            </a:r>
            <a:r>
              <a:rPr lang="en-US" sz="2800" dirty="0">
                <a:solidFill>
                  <a:prstClr val="black"/>
                </a:solidFill>
                <a:latin typeface="Times New Roman" pitchFamily="18" charset="0"/>
                <a:cs typeface="Times New Roman" pitchFamily="18" charset="0"/>
              </a:rPr>
              <a:t>: 3m</a:t>
            </a:r>
          </a:p>
          <a:p>
            <a:pPr lvl="0"/>
            <a:r>
              <a:rPr lang="en-US" sz="2800" dirty="0" err="1">
                <a:solidFill>
                  <a:prstClr val="black"/>
                </a:solidFill>
                <a:latin typeface="Times New Roman" pitchFamily="18" charset="0"/>
                <a:cs typeface="Times New Roman" pitchFamily="18" charset="0"/>
              </a:rPr>
              <a:t>Có</a:t>
            </a:r>
            <a:r>
              <a:rPr lang="en-US" sz="2800" dirty="0">
                <a:solidFill>
                  <a:prstClr val="black"/>
                </a:solidFill>
                <a:latin typeface="Times New Roman" pitchFamily="18" charset="0"/>
                <a:cs typeface="Times New Roman" pitchFamily="18" charset="0"/>
              </a:rPr>
              <a:t> 8 </a:t>
            </a:r>
            <a:r>
              <a:rPr lang="en-US" sz="2800" dirty="0" err="1">
                <a:solidFill>
                  <a:prstClr val="black"/>
                </a:solidFill>
                <a:latin typeface="Times New Roman" pitchFamily="18" charset="0"/>
                <a:cs typeface="Times New Roman" pitchFamily="18" charset="0"/>
              </a:rPr>
              <a:t>tháp</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canh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mỗi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tòa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cao</a:t>
            </a:r>
            <a:r>
              <a:rPr lang="en-US" sz="2800" dirty="0">
                <a:solidFill>
                  <a:prstClr val="black"/>
                </a:solidFill>
                <a:latin typeface="Times New Roman" pitchFamily="18" charset="0"/>
                <a:cs typeface="Times New Roman" pitchFamily="18" charset="0"/>
              </a:rPr>
              <a:t> 28m.</a:t>
            </a:r>
          </a:p>
          <a:p>
            <a:pPr lvl="0"/>
            <a:r>
              <a:rPr lang="en-US" sz="2800" dirty="0" err="1">
                <a:solidFill>
                  <a:prstClr val="black"/>
                </a:solidFill>
                <a:latin typeface="Times New Roman" pitchFamily="18" charset="0"/>
                <a:cs typeface="Times New Roman" pitchFamily="18" charset="0"/>
              </a:rPr>
              <a:t>Giao</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thông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hào</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rộng</a:t>
            </a:r>
            <a:r>
              <a:rPr lang="en-US" sz="2800" dirty="0">
                <a:solidFill>
                  <a:prstClr val="black"/>
                </a:solidFill>
                <a:latin typeface="Times New Roman" pitchFamily="18" charset="0"/>
                <a:cs typeface="Times New Roman" pitchFamily="18" charset="0"/>
              </a:rPr>
              <a:t> 26m, </a:t>
            </a:r>
            <a:r>
              <a:rPr lang="en-US" sz="2800" dirty="0" err="1">
                <a:solidFill>
                  <a:prstClr val="black"/>
                </a:solidFill>
                <a:latin typeface="Times New Roman" pitchFamily="18" charset="0"/>
                <a:cs typeface="Times New Roman" pitchFamily="18" charset="0"/>
              </a:rPr>
              <a:t>sâu</a:t>
            </a:r>
            <a:r>
              <a:rPr lang="en-US" sz="2800" dirty="0">
                <a:solidFill>
                  <a:prstClr val="black"/>
                </a:solidFill>
                <a:latin typeface="Times New Roman" pitchFamily="18" charset="0"/>
                <a:cs typeface="Times New Roman" pitchFamily="18" charset="0"/>
              </a:rPr>
              <a:t> 8m.</a:t>
            </a:r>
          </a:p>
          <a:p>
            <a:pPr lvl="0"/>
            <a:r>
              <a:rPr lang="en-US" sz="2800" dirty="0" err="1">
                <a:solidFill>
                  <a:prstClr val="black"/>
                </a:solidFill>
                <a:latin typeface="Times New Roman" pitchFamily="18" charset="0"/>
                <a:cs typeface="Times New Roman" pitchFamily="18" charset="0"/>
              </a:rPr>
              <a:t>Trên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toàn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bộ</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giao</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thông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hào</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chỉ</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có</a:t>
            </a:r>
            <a:r>
              <a:rPr lang="en-US" sz="2800" dirty="0">
                <a:solidFill>
                  <a:prstClr val="black"/>
                </a:solidFill>
                <a:latin typeface="Times New Roman" pitchFamily="18" charset="0"/>
                <a:cs typeface="Times New Roman" pitchFamily="18" charset="0"/>
              </a:rPr>
              <a:t> 2 </a:t>
            </a:r>
            <a:r>
              <a:rPr lang="en-US" sz="2800" dirty="0" err="1">
                <a:solidFill>
                  <a:prstClr val="black"/>
                </a:solidFill>
                <a:latin typeface="Times New Roman" pitchFamily="18" charset="0"/>
                <a:cs typeface="Times New Roman" pitchFamily="18" charset="0"/>
              </a:rPr>
              <a:t>cầu</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treo</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sym typeface="Wingdings" pitchFamily="2" charset="2"/>
              </a:rPr>
              <a:t>là</a:t>
            </a:r>
            <a:r>
              <a:rPr lang="en-US" sz="2800" dirty="0">
                <a:solidFill>
                  <a:prstClr val="black"/>
                </a:solidFill>
                <a:latin typeface="Times New Roman" pitchFamily="18" charset="0"/>
                <a:cs typeface="Times New Roman" pitchFamily="18" charset="0"/>
                <a:sym typeface="Wingdings" pitchFamily="2" charset="2"/>
              </a:rPr>
              <a:t> con </a:t>
            </a:r>
            <a:r>
              <a:rPr lang="en-US" sz="2800" dirty="0" err="1">
                <a:solidFill>
                  <a:prstClr val="black"/>
                </a:solidFill>
                <a:latin typeface="Times New Roman" pitchFamily="18" charset="0"/>
                <a:cs typeface="Times New Roman" pitchFamily="18" charset="0"/>
                <a:sym typeface="Wingdings" pitchFamily="2" charset="2"/>
              </a:rPr>
              <a:t>đường</a:t>
            </a:r>
            <a:r>
              <a:rPr lang="en-US" sz="2800" dirty="0">
                <a:solidFill>
                  <a:prstClr val="black"/>
                </a:solidFill>
                <a:latin typeface="Times New Roman" pitchFamily="18" charset="0"/>
                <a:cs typeface="Times New Roman" pitchFamily="18" charset="0"/>
                <a:sym typeface="Wingdings" pitchFamily="2" charset="2"/>
              </a:rPr>
              <a:t> </a:t>
            </a:r>
            <a:r>
              <a:rPr lang="en-US" sz="2800" dirty="0" err="1">
                <a:solidFill>
                  <a:prstClr val="black"/>
                </a:solidFill>
                <a:latin typeface="Times New Roman" pitchFamily="18" charset="0"/>
                <a:cs typeface="Times New Roman" pitchFamily="18" charset="0"/>
                <a:sym typeface="Wingdings" pitchFamily="2" charset="2"/>
              </a:rPr>
              <a:t>duy</a:t>
            </a:r>
            <a:r>
              <a:rPr lang="en-US" sz="2800" dirty="0">
                <a:solidFill>
                  <a:prstClr val="black"/>
                </a:solidFill>
                <a:latin typeface="Times New Roman" pitchFamily="18" charset="0"/>
                <a:cs typeface="Times New Roman" pitchFamily="18" charset="0"/>
                <a:sym typeface="Wingdings" pitchFamily="2" charset="2"/>
              </a:rPr>
              <a:t> </a:t>
            </a:r>
            <a:r>
              <a:rPr lang="en-US" sz="2800" dirty="0" err="1">
                <a:solidFill>
                  <a:prstClr val="black"/>
                </a:solidFill>
                <a:latin typeface="Times New Roman" pitchFamily="18" charset="0"/>
                <a:cs typeface="Times New Roman" pitchFamily="18" charset="0"/>
                <a:sym typeface="Wingdings" pitchFamily="2" charset="2"/>
              </a:rPr>
              <a:t>nhất</a:t>
            </a:r>
            <a:r>
              <a:rPr lang="en-US" sz="2800" dirty="0">
                <a:solidFill>
                  <a:prstClr val="black"/>
                </a:solidFill>
                <a:latin typeface="Times New Roman" pitchFamily="18" charset="0"/>
                <a:cs typeface="Times New Roman" pitchFamily="18" charset="0"/>
                <a:sym typeface="Wingdings" pitchFamily="2" charset="2"/>
              </a:rPr>
              <a:t> </a:t>
            </a:r>
            <a:r>
              <a:rPr lang="en-US" sz="2800" dirty="0" err="1">
                <a:solidFill>
                  <a:prstClr val="black"/>
                </a:solidFill>
                <a:latin typeface="Times New Roman" pitchFamily="18" charset="0"/>
                <a:cs typeface="Times New Roman" pitchFamily="18" charset="0"/>
                <a:sym typeface="Wingdings" pitchFamily="2" charset="2"/>
              </a:rPr>
              <a:t>để</a:t>
            </a:r>
            <a:r>
              <a:rPr lang="en-US" sz="2800" dirty="0">
                <a:solidFill>
                  <a:prstClr val="black"/>
                </a:solidFill>
                <a:latin typeface="Times New Roman" pitchFamily="18" charset="0"/>
                <a:cs typeface="Times New Roman" pitchFamily="18" charset="0"/>
                <a:sym typeface="Wingdings" pitchFamily="2" charset="2"/>
              </a:rPr>
              <a:t> </a:t>
            </a:r>
            <a:r>
              <a:rPr lang="en-US" sz="2800" dirty="0" err="1">
                <a:solidFill>
                  <a:prstClr val="black"/>
                </a:solidFill>
                <a:latin typeface="Times New Roman" pitchFamily="18" charset="0"/>
                <a:cs typeface="Times New Roman" pitchFamily="18" charset="0"/>
                <a:sym typeface="Wingdings" pitchFamily="2" charset="2"/>
              </a:rPr>
              <a:t>vào</a:t>
            </a:r>
            <a:r>
              <a:rPr lang="en-US" sz="2800" dirty="0">
                <a:solidFill>
                  <a:prstClr val="black"/>
                </a:solidFill>
                <a:latin typeface="Times New Roman" pitchFamily="18" charset="0"/>
                <a:cs typeface="Times New Roman" pitchFamily="18" charset="0"/>
                <a:sym typeface="Wingdings" pitchFamily="2" charset="2"/>
              </a:rPr>
              <a:t> </a:t>
            </a:r>
            <a:r>
              <a:rPr lang="en-US" sz="2800" dirty="0" err="1">
                <a:solidFill>
                  <a:prstClr val="black"/>
                </a:solidFill>
                <a:latin typeface="Times New Roman" pitchFamily="18" charset="0"/>
                <a:cs typeface="Times New Roman" pitchFamily="18" charset="0"/>
                <a:sym typeface="Wingdings" pitchFamily="2" charset="2"/>
              </a:rPr>
              <a:t>nhà</a:t>
            </a:r>
            <a:r>
              <a:rPr lang="en-US" sz="2800" dirty="0">
                <a:solidFill>
                  <a:prstClr val="black"/>
                </a:solidFill>
                <a:latin typeface="Times New Roman" pitchFamily="18" charset="0"/>
                <a:cs typeface="Times New Roman" pitchFamily="18" charset="0"/>
                <a:sym typeface="Wingdings" pitchFamily="2" charset="2"/>
              </a:rPr>
              <a:t> </a:t>
            </a:r>
            <a:r>
              <a:rPr lang="en-US" sz="2800" dirty="0" err="1">
                <a:solidFill>
                  <a:prstClr val="black"/>
                </a:solidFill>
                <a:latin typeface="Times New Roman" pitchFamily="18" charset="0"/>
                <a:cs typeface="Times New Roman" pitchFamily="18" charset="0"/>
                <a:sym typeface="Wingdings" pitchFamily="2" charset="2"/>
              </a:rPr>
              <a:t>tù</a:t>
            </a:r>
            <a:r>
              <a:rPr lang="en-US" sz="2800" dirty="0">
                <a:solidFill>
                  <a:prstClr val="black"/>
                </a:solidFill>
                <a:latin typeface="Times New Roman" pitchFamily="18" charset="0"/>
                <a:cs typeface="Times New Roman" pitchFamily="18" charset="0"/>
                <a:sym typeface="Wingdings" pitchFamily="2" charset="2"/>
              </a:rPr>
              <a:t> </a:t>
            </a:r>
            <a:r>
              <a:rPr lang="en-US" sz="2800" dirty="0" err="1">
                <a:solidFill>
                  <a:prstClr val="black"/>
                </a:solidFill>
                <a:latin typeface="Times New Roman" pitchFamily="18" charset="0"/>
                <a:cs typeface="Times New Roman" pitchFamily="18" charset="0"/>
                <a:sym typeface="Wingdings" pitchFamily="2" charset="2"/>
              </a:rPr>
              <a:t>Baxti</a:t>
            </a:r>
            <a:r>
              <a:rPr lang="en-US" sz="2800" dirty="0">
                <a:solidFill>
                  <a:prstClr val="black"/>
                </a:solidFill>
                <a:latin typeface="Times New Roman" pitchFamily="18" charset="0"/>
                <a:cs typeface="Times New Roman" pitchFamily="18" charset="0"/>
                <a:sym typeface="Wingdings" pitchFamily="2" charset="2"/>
              </a:rPr>
              <a:t>.</a:t>
            </a:r>
          </a:p>
        </p:txBody>
      </p:sp>
    </p:spTree>
    <p:custDataLst>
      <p:tags r:id="rId1"/>
    </p:custDataLst>
    <p:extLst>
      <p:ext uri="{BB962C8B-B14F-4D97-AF65-F5344CB8AC3E}">
        <p14:creationId xmlns:p14="http://schemas.microsoft.com/office/powerpoint/2010/main" val="2630272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6003" y="268016"/>
            <a:ext cx="9625919" cy="5995811"/>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a:xfrm>
            <a:off x="2315497" y="6123690"/>
            <a:ext cx="7589091" cy="554219"/>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800" b="1" dirty="0" err="1">
                <a:solidFill>
                  <a:srgbClr val="002060"/>
                </a:solidFill>
                <a:latin typeface="Times New Roman" panose="02020603050405020304" pitchFamily="18" charset="0"/>
                <a:cs typeface="Times New Roman" panose="02020603050405020304" pitchFamily="18" charset="0"/>
              </a:rPr>
              <a:t>Tấn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công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pháo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đài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tù</a:t>
            </a:r>
            <a:r>
              <a:rPr lang="en-US" sz="2800" b="1" dirty="0">
                <a:solidFill>
                  <a:srgbClr val="002060"/>
                </a:solidFill>
                <a:latin typeface="Times New Roman" panose="02020603050405020304" pitchFamily="18" charset="0"/>
                <a:cs typeface="Times New Roman" panose="02020603050405020304" pitchFamily="18" charset="0"/>
              </a:rPr>
              <a:t> Ba-</a:t>
            </a:r>
            <a:r>
              <a:rPr lang="en-US" sz="2800" b="1" dirty="0" err="1">
                <a:solidFill>
                  <a:srgbClr val="002060"/>
                </a:solidFill>
                <a:latin typeface="Times New Roman" panose="02020603050405020304" pitchFamily="18" charset="0"/>
                <a:cs typeface="Times New Roman" panose="02020603050405020304" pitchFamily="18" charset="0"/>
              </a:rPr>
              <a:t>xti</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815789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80F16DE2-2456-4CE6-B2F9-4959DF18A00A}"/>
              </a:ext>
            </a:extLst>
          </p:cNvPr>
          <p:cNvSpPr txBox="1">
            <a:spLocks/>
          </p:cNvSpPr>
          <p:nvPr/>
        </p:nvSpPr>
        <p:spPr>
          <a:xfrm>
            <a:off x="741773" y="475660"/>
            <a:ext cx="11008311" cy="31637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0000FF"/>
                </a:solidFill>
                <a:latin typeface="Times New Roman" panose="02020603050405020304" pitchFamily="18" charset="0"/>
                <a:cs typeface="Times New Roman" panose="02020603050405020304" pitchFamily="18" charset="0"/>
              </a:rPr>
              <a:t>I- NƯỚC PHÁP TRƯỚC CÁCH MẠNG.</a:t>
            </a:r>
          </a:p>
        </p:txBody>
      </p:sp>
      <p:sp>
        <p:nvSpPr>
          <p:cNvPr id="18" name="Rectangle 17"/>
          <p:cNvSpPr/>
          <p:nvPr/>
        </p:nvSpPr>
        <p:spPr>
          <a:xfrm>
            <a:off x="1193537" y="0"/>
            <a:ext cx="10071463" cy="523220"/>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MẠNG TƯ SẢN PHÁP CUỐI THẾ KỈ XVIII</a:t>
            </a:r>
            <a:endParaRPr lang="en-US" sz="2800" dirty="0"/>
          </a:p>
        </p:txBody>
      </p:sp>
      <p:sp>
        <p:nvSpPr>
          <p:cNvPr id="19" name="Rectangle 18"/>
          <p:cNvSpPr/>
          <p:nvPr/>
        </p:nvSpPr>
        <p:spPr>
          <a:xfrm>
            <a:off x="741773" y="843346"/>
            <a:ext cx="4713150" cy="523220"/>
          </a:xfrm>
          <a:prstGeom prst="rect">
            <a:avLst/>
          </a:prstGeom>
        </p:spPr>
        <p:txBody>
          <a:bodyPr wrap="none">
            <a:spAutoFit/>
          </a:bodyPr>
          <a:lstStyle/>
          <a:p>
            <a:r>
              <a:rPr lang="en-US" sz="2800" b="1" dirty="0">
                <a:solidFill>
                  <a:srgbClr val="0000FF"/>
                </a:solidFill>
                <a:latin typeface="Times New Roman" panose="02020603050405020304" pitchFamily="18" charset="0"/>
                <a:cs typeface="Times New Roman" panose="02020603050405020304" pitchFamily="18" charset="0"/>
              </a:rPr>
              <a:t>II- CÁCH MẠNG BÙNG NỔ</a:t>
            </a:r>
            <a:endParaRPr lang="en-US" sz="2800" dirty="0">
              <a:solidFill>
                <a:srgbClr val="0000FF"/>
              </a:solidFill>
            </a:endParaRPr>
          </a:p>
        </p:txBody>
      </p:sp>
      <p:sp>
        <p:nvSpPr>
          <p:cNvPr id="20" name="Rectangle 19"/>
          <p:cNvSpPr/>
          <p:nvPr/>
        </p:nvSpPr>
        <p:spPr>
          <a:xfrm>
            <a:off x="741773" y="1252262"/>
            <a:ext cx="6791539" cy="523220"/>
          </a:xfrm>
          <a:prstGeom prst="rect">
            <a:avLst/>
          </a:prstGeom>
        </p:spPr>
        <p:txBody>
          <a:bodyPr wrap="none">
            <a:spAutoFit/>
          </a:bodyPr>
          <a:lstStyle/>
          <a:p>
            <a:r>
              <a:rPr lang="en-US" sz="2800" b="1" dirty="0">
                <a:solidFill>
                  <a:srgbClr val="0000CC"/>
                </a:solidFill>
                <a:latin typeface="Times New Roman" panose="02020603050405020304" pitchFamily="18" charset="0"/>
                <a:cs typeface="Times New Roman" panose="02020603050405020304" pitchFamily="18" charset="0"/>
              </a:rPr>
              <a:t>III. SỰ PHÁT TRIỂN CỦA CÁCH MẠNG</a:t>
            </a:r>
            <a:endParaRPr lang="en-US" sz="2800" dirty="0">
              <a:solidFill>
                <a:srgbClr val="0000CC"/>
              </a:solidFill>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2775" y="4077335"/>
            <a:ext cx="2689225" cy="268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loud Callout 1"/>
          <p:cNvSpPr/>
          <p:nvPr/>
        </p:nvSpPr>
        <p:spPr>
          <a:xfrm>
            <a:off x="590203" y="1826789"/>
            <a:ext cx="9191105" cy="3977640"/>
          </a:xfrm>
          <a:prstGeom prst="cloudCallout">
            <a:avLst>
              <a:gd name="adj1" fmla="val 63434"/>
              <a:gd name="adj2" fmla="val 53844"/>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dirty="0" err="1">
                <a:solidFill>
                  <a:srgbClr val="002060"/>
                </a:solidFill>
                <a:latin typeface="Times New Roman" pitchFamily="18" charset="0"/>
                <a:cs typeface="Times New Roman" pitchFamily="18" charset="0"/>
              </a:rPr>
              <a:t>Hãy</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cho</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biết</a:t>
            </a:r>
            <a:r>
              <a:rPr lang="en-US" sz="4000" dirty="0">
                <a:solidFill>
                  <a:srgbClr val="002060"/>
                </a:solidFill>
                <a:latin typeface="Times New Roman" pitchFamily="18" charset="0"/>
                <a:cs typeface="Times New Roman" pitchFamily="18" charset="0"/>
              </a:rPr>
              <a:t>: CMTS </a:t>
            </a:r>
            <a:r>
              <a:rPr lang="en-US" sz="4000" dirty="0" err="1">
                <a:solidFill>
                  <a:srgbClr val="002060"/>
                </a:solidFill>
                <a:latin typeface="Times New Roman" pitchFamily="18" charset="0"/>
                <a:cs typeface="Times New Roman" pitchFamily="18" charset="0"/>
              </a:rPr>
              <a:t>Pháp</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trải</a:t>
            </a:r>
            <a:r>
              <a:rPr lang="en-US" sz="4000" dirty="0">
                <a:solidFill>
                  <a:srgbClr val="002060"/>
                </a:solidFill>
                <a:latin typeface="Times New Roman" pitchFamily="18" charset="0"/>
                <a:cs typeface="Times New Roman" pitchFamily="18" charset="0"/>
              </a:rPr>
              <a:t> qua </a:t>
            </a:r>
            <a:r>
              <a:rPr lang="en-US" sz="4000" dirty="0" err="1">
                <a:solidFill>
                  <a:srgbClr val="002060"/>
                </a:solidFill>
                <a:latin typeface="Times New Roman" pitchFamily="18" charset="0"/>
                <a:cs typeface="Times New Roman" pitchFamily="18" charset="0"/>
              </a:rPr>
              <a:t>mấy</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giai</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đoạn</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nêu</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những</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sự</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kiện</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chính</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của</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từng</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giai</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đoạn</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đó</a:t>
            </a:r>
            <a:r>
              <a:rPr lang="en-US" sz="4000" dirty="0">
                <a:solidFill>
                  <a:srgbClr val="002060"/>
                </a:solidFill>
                <a:latin typeface="Times New Roman" pitchFamily="18" charset="0"/>
                <a:cs typeface="Times New Roman" pitchFamily="18" charset="0"/>
              </a:rPr>
              <a:t>.</a:t>
            </a:r>
          </a:p>
        </p:txBody>
      </p:sp>
    </p:spTree>
    <p:custDataLst>
      <p:tags r:id="rId1"/>
    </p:custDataLst>
    <p:extLst>
      <p:ext uri="{BB962C8B-B14F-4D97-AF65-F5344CB8AC3E}">
        <p14:creationId xmlns:p14="http://schemas.microsoft.com/office/powerpoint/2010/main" val="1028549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barn(inVertical)">
                                      <p:cBhvr>
                                        <p:cTn id="10"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80F16DE2-2456-4CE6-B2F9-4959DF18A00A}"/>
              </a:ext>
            </a:extLst>
          </p:cNvPr>
          <p:cNvSpPr txBox="1">
            <a:spLocks/>
          </p:cNvSpPr>
          <p:nvPr/>
        </p:nvSpPr>
        <p:spPr>
          <a:xfrm>
            <a:off x="741773" y="475660"/>
            <a:ext cx="11008311" cy="31637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0000FF"/>
                </a:solidFill>
                <a:latin typeface="Times New Roman" panose="02020603050405020304" pitchFamily="18" charset="0"/>
                <a:cs typeface="Times New Roman" panose="02020603050405020304" pitchFamily="18" charset="0"/>
              </a:rPr>
              <a:t>I- NƯỚC PHÁP TRƯỚC CÁCH MẠNG.</a:t>
            </a:r>
          </a:p>
        </p:txBody>
      </p:sp>
      <p:sp>
        <p:nvSpPr>
          <p:cNvPr id="18" name="Rectangle 17"/>
          <p:cNvSpPr/>
          <p:nvPr/>
        </p:nvSpPr>
        <p:spPr>
          <a:xfrm>
            <a:off x="1193537" y="0"/>
            <a:ext cx="10071463" cy="523220"/>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MẠNG TƯ SẢN PHÁP CUỐI THẾ KỈ XVIII</a:t>
            </a:r>
            <a:endParaRPr lang="en-US" sz="2800" dirty="0"/>
          </a:p>
        </p:txBody>
      </p:sp>
      <p:sp>
        <p:nvSpPr>
          <p:cNvPr id="19" name="Rectangle 18"/>
          <p:cNvSpPr/>
          <p:nvPr/>
        </p:nvSpPr>
        <p:spPr>
          <a:xfrm>
            <a:off x="741773" y="843346"/>
            <a:ext cx="4713150" cy="523220"/>
          </a:xfrm>
          <a:prstGeom prst="rect">
            <a:avLst/>
          </a:prstGeom>
        </p:spPr>
        <p:txBody>
          <a:bodyPr wrap="none">
            <a:spAutoFit/>
          </a:bodyPr>
          <a:lstStyle/>
          <a:p>
            <a:r>
              <a:rPr lang="en-US" sz="2800" b="1" dirty="0">
                <a:solidFill>
                  <a:srgbClr val="0000FF"/>
                </a:solidFill>
                <a:latin typeface="Times New Roman" panose="02020603050405020304" pitchFamily="18" charset="0"/>
                <a:cs typeface="Times New Roman" panose="02020603050405020304" pitchFamily="18" charset="0"/>
              </a:rPr>
              <a:t>II- CÁCH MẠNG BÙNG NỔ</a:t>
            </a:r>
            <a:endParaRPr lang="en-US" sz="2800" dirty="0">
              <a:solidFill>
                <a:srgbClr val="0000FF"/>
              </a:solidFill>
            </a:endParaRPr>
          </a:p>
        </p:txBody>
      </p:sp>
      <p:sp>
        <p:nvSpPr>
          <p:cNvPr id="20" name="Rectangle 19"/>
          <p:cNvSpPr/>
          <p:nvPr/>
        </p:nvSpPr>
        <p:spPr>
          <a:xfrm>
            <a:off x="741773" y="1252262"/>
            <a:ext cx="6791539" cy="523220"/>
          </a:xfrm>
          <a:prstGeom prst="rect">
            <a:avLst/>
          </a:prstGeom>
        </p:spPr>
        <p:txBody>
          <a:bodyPr wrap="none">
            <a:spAutoFit/>
          </a:bodyPr>
          <a:lstStyle/>
          <a:p>
            <a:r>
              <a:rPr lang="en-US" sz="2800" b="1" dirty="0">
                <a:solidFill>
                  <a:srgbClr val="0000CC"/>
                </a:solidFill>
                <a:latin typeface="Times New Roman" panose="02020603050405020304" pitchFamily="18" charset="0"/>
                <a:cs typeface="Times New Roman" panose="02020603050405020304" pitchFamily="18" charset="0"/>
              </a:rPr>
              <a:t>III. SỰ PHÁT TRIỂN CỦA CÁCH MẠNG</a:t>
            </a:r>
            <a:endParaRPr lang="en-US" sz="2800" dirty="0">
              <a:solidFill>
                <a:srgbClr val="0000CC"/>
              </a:solidFill>
            </a:endParaRPr>
          </a:p>
        </p:txBody>
      </p:sp>
      <p:sp>
        <p:nvSpPr>
          <p:cNvPr id="10" name="Right Arrow 9"/>
          <p:cNvSpPr/>
          <p:nvPr/>
        </p:nvSpPr>
        <p:spPr>
          <a:xfrm rot="19037845">
            <a:off x="5572086" y="3662555"/>
            <a:ext cx="2885696" cy="508069"/>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TextBox 3"/>
          <p:cNvSpPr txBox="1"/>
          <p:nvPr/>
        </p:nvSpPr>
        <p:spPr>
          <a:xfrm rot="18979322">
            <a:off x="2724485" y="5150641"/>
            <a:ext cx="3093720" cy="477054"/>
          </a:xfrm>
          <a:prstGeom prst="rect">
            <a:avLst/>
          </a:prstGeom>
          <a:noFill/>
        </p:spPr>
        <p:txBody>
          <a:bodyPr wrap="square" rtlCol="0">
            <a:spAutoFit/>
          </a:bodyPr>
          <a:lstStyle/>
          <a:p>
            <a:pPr algn="ctr"/>
            <a:r>
              <a:rPr lang="en-US" sz="2500" b="1" i="1" dirty="0" err="1">
                <a:latin typeface="Times New Roman" pitchFamily="18" charset="0"/>
                <a:cs typeface="Times New Roman" pitchFamily="18" charset="0"/>
              </a:rPr>
              <a:t>Quân</a:t>
            </a:r>
            <a:r>
              <a:rPr lang="en-US" sz="2500" b="1" i="1" dirty="0">
                <a:latin typeface="Times New Roman" pitchFamily="18" charset="0"/>
                <a:cs typeface="Times New Roman" pitchFamily="18" charset="0"/>
              </a:rPr>
              <a:t> </a:t>
            </a:r>
            <a:r>
              <a:rPr lang="en-US" sz="2500" b="1" i="1" dirty="0" err="1">
                <a:latin typeface="Times New Roman" pitchFamily="18" charset="0"/>
                <a:cs typeface="Times New Roman" pitchFamily="18" charset="0"/>
              </a:rPr>
              <a:t>chủ</a:t>
            </a:r>
            <a:r>
              <a:rPr lang="en-US" sz="2500" b="1" i="1" dirty="0">
                <a:latin typeface="Times New Roman" pitchFamily="18" charset="0"/>
                <a:cs typeface="Times New Roman" pitchFamily="18" charset="0"/>
              </a:rPr>
              <a:t> </a:t>
            </a:r>
            <a:r>
              <a:rPr lang="en-US" sz="2500" b="1" i="1" dirty="0" err="1">
                <a:latin typeface="Times New Roman" pitchFamily="18" charset="0"/>
                <a:cs typeface="Times New Roman" pitchFamily="18" charset="0"/>
              </a:rPr>
              <a:t>lập</a:t>
            </a:r>
            <a:r>
              <a:rPr lang="en-US" sz="2500" b="1" i="1" dirty="0">
                <a:latin typeface="Times New Roman" pitchFamily="18" charset="0"/>
                <a:cs typeface="Times New Roman" pitchFamily="18" charset="0"/>
              </a:rPr>
              <a:t> </a:t>
            </a:r>
            <a:r>
              <a:rPr lang="en-US" sz="2500" b="1" i="1" dirty="0" err="1">
                <a:latin typeface="Times New Roman" pitchFamily="18" charset="0"/>
                <a:cs typeface="Times New Roman" pitchFamily="18" charset="0"/>
              </a:rPr>
              <a:t>hiến</a:t>
            </a:r>
            <a:endParaRPr lang="en-US" sz="2500" b="1" i="1" dirty="0">
              <a:latin typeface="Times New Roman" pitchFamily="18" charset="0"/>
              <a:cs typeface="Times New Roman" pitchFamily="18" charset="0"/>
            </a:endParaRPr>
          </a:p>
        </p:txBody>
      </p:sp>
      <p:sp>
        <p:nvSpPr>
          <p:cNvPr id="12" name="TextBox 11"/>
          <p:cNvSpPr txBox="1"/>
          <p:nvPr/>
        </p:nvSpPr>
        <p:spPr>
          <a:xfrm rot="18979322">
            <a:off x="4682406" y="3291361"/>
            <a:ext cx="3093720" cy="477054"/>
          </a:xfrm>
          <a:prstGeom prst="rect">
            <a:avLst/>
          </a:prstGeom>
          <a:noFill/>
        </p:spPr>
        <p:txBody>
          <a:bodyPr wrap="square" rtlCol="0">
            <a:spAutoFit/>
          </a:bodyPr>
          <a:lstStyle/>
          <a:p>
            <a:pPr algn="ctr"/>
            <a:r>
              <a:rPr lang="en-US" sz="2500" b="1" i="1" dirty="0" err="1">
                <a:latin typeface="Times New Roman" pitchFamily="18" charset="0"/>
                <a:cs typeface="Times New Roman" pitchFamily="18" charset="0"/>
              </a:rPr>
              <a:t>Nền</a:t>
            </a:r>
            <a:r>
              <a:rPr lang="en-US" sz="2500" b="1" i="1" dirty="0">
                <a:latin typeface="Times New Roman" pitchFamily="18" charset="0"/>
                <a:cs typeface="Times New Roman" pitchFamily="18" charset="0"/>
              </a:rPr>
              <a:t> </a:t>
            </a:r>
            <a:r>
              <a:rPr lang="en-US" sz="2500" b="1" i="1" dirty="0" err="1">
                <a:latin typeface="Times New Roman" pitchFamily="18" charset="0"/>
                <a:cs typeface="Times New Roman" pitchFamily="18" charset="0"/>
              </a:rPr>
              <a:t>cộng</a:t>
            </a:r>
            <a:r>
              <a:rPr lang="en-US" sz="2500" b="1" i="1" dirty="0">
                <a:latin typeface="Times New Roman" pitchFamily="18" charset="0"/>
                <a:cs typeface="Times New Roman" pitchFamily="18" charset="0"/>
              </a:rPr>
              <a:t> </a:t>
            </a:r>
            <a:r>
              <a:rPr lang="en-US" sz="2500" b="1" i="1" dirty="0" err="1">
                <a:latin typeface="Times New Roman" pitchFamily="18" charset="0"/>
                <a:cs typeface="Times New Roman" pitchFamily="18" charset="0"/>
              </a:rPr>
              <a:t>hòa</a:t>
            </a:r>
            <a:endParaRPr lang="en-US" sz="2500" b="1" i="1" dirty="0">
              <a:latin typeface="Times New Roman" pitchFamily="18" charset="0"/>
              <a:cs typeface="Times New Roman" pitchFamily="18" charset="0"/>
            </a:endParaRPr>
          </a:p>
        </p:txBody>
      </p:sp>
      <p:sp>
        <p:nvSpPr>
          <p:cNvPr id="13" name="TextBox 12"/>
          <p:cNvSpPr txBox="1"/>
          <p:nvPr/>
        </p:nvSpPr>
        <p:spPr>
          <a:xfrm rot="18979322">
            <a:off x="6770285" y="1254322"/>
            <a:ext cx="3093720" cy="861774"/>
          </a:xfrm>
          <a:prstGeom prst="rect">
            <a:avLst/>
          </a:prstGeom>
          <a:noFill/>
        </p:spPr>
        <p:txBody>
          <a:bodyPr wrap="square" rtlCol="0">
            <a:spAutoFit/>
          </a:bodyPr>
          <a:lstStyle/>
          <a:p>
            <a:pPr algn="ctr"/>
            <a:r>
              <a:rPr lang="en-US" sz="2500" b="1" i="1" dirty="0" err="1">
                <a:latin typeface="Times New Roman" pitchFamily="18" charset="0"/>
                <a:cs typeface="Times New Roman" pitchFamily="18" charset="0"/>
              </a:rPr>
              <a:t>Chuyên</a:t>
            </a:r>
            <a:r>
              <a:rPr lang="en-US" sz="2500" b="1" i="1" dirty="0">
                <a:latin typeface="Times New Roman" pitchFamily="18" charset="0"/>
                <a:cs typeface="Times New Roman" pitchFamily="18" charset="0"/>
              </a:rPr>
              <a:t> </a:t>
            </a:r>
            <a:r>
              <a:rPr lang="en-US" sz="2500" b="1" i="1" dirty="0" err="1">
                <a:latin typeface="Times New Roman" pitchFamily="18" charset="0"/>
                <a:cs typeface="Times New Roman" pitchFamily="18" charset="0"/>
              </a:rPr>
              <a:t>chính</a:t>
            </a:r>
            <a:r>
              <a:rPr lang="en-US" sz="2500" b="1" i="1" dirty="0">
                <a:latin typeface="Times New Roman" pitchFamily="18" charset="0"/>
                <a:cs typeface="Times New Roman" pitchFamily="18" charset="0"/>
              </a:rPr>
              <a:t> </a:t>
            </a:r>
            <a:r>
              <a:rPr lang="en-US" sz="2500" b="1" i="1" dirty="0" err="1">
                <a:latin typeface="Times New Roman" pitchFamily="18" charset="0"/>
                <a:cs typeface="Times New Roman" pitchFamily="18" charset="0"/>
              </a:rPr>
              <a:t>Gia-cô-banh</a:t>
            </a:r>
            <a:endParaRPr lang="en-US" sz="2500" b="1" i="1" dirty="0">
              <a:latin typeface="Times New Roman" pitchFamily="18" charset="0"/>
              <a:cs typeface="Times New Roman" pitchFamily="18" charset="0"/>
            </a:endParaRPr>
          </a:p>
        </p:txBody>
      </p:sp>
      <p:sp>
        <p:nvSpPr>
          <p:cNvPr id="5" name="Rectangle 4"/>
          <p:cNvSpPr/>
          <p:nvPr/>
        </p:nvSpPr>
        <p:spPr>
          <a:xfrm>
            <a:off x="4845544" y="6281591"/>
            <a:ext cx="3671198" cy="461665"/>
          </a:xfrm>
          <a:prstGeom prst="rect">
            <a:avLst/>
          </a:prstGeom>
        </p:spPr>
        <p:txBody>
          <a:bodyPr wrap="none">
            <a:spAutoFit/>
          </a:bodyPr>
          <a:lstStyle/>
          <a:p>
            <a:pPr lvl="0"/>
            <a:r>
              <a:rPr lang="en-US" sz="2400" b="1" dirty="0">
                <a:solidFill>
                  <a:srgbClr val="002060"/>
                </a:solidFill>
                <a:latin typeface="Times New Roman" panose="02020603050405020304" pitchFamily="18" charset="0"/>
                <a:cs typeface="Times New Roman" panose="02020603050405020304" pitchFamily="18" charset="0"/>
              </a:rPr>
              <a:t>(14/7/1789 </a:t>
            </a:r>
            <a:r>
              <a:rPr lang="en-US" sz="2400" b="1" dirty="0" err="1">
                <a:solidFill>
                  <a:srgbClr val="002060"/>
                </a:solidFill>
                <a:latin typeface="Times New Roman" panose="02020603050405020304" pitchFamily="18" charset="0"/>
                <a:cs typeface="Times New Roman" panose="02020603050405020304" pitchFamily="18" charset="0"/>
              </a:rPr>
              <a:t>đến</a:t>
            </a:r>
            <a:r>
              <a:rPr lang="en-US" sz="2400" b="1" dirty="0">
                <a:solidFill>
                  <a:srgbClr val="002060"/>
                </a:solidFill>
                <a:latin typeface="Times New Roman" panose="02020603050405020304" pitchFamily="18" charset="0"/>
                <a:cs typeface="Times New Roman" panose="02020603050405020304" pitchFamily="18" charset="0"/>
              </a:rPr>
              <a:t> 10/8/1792). </a:t>
            </a:r>
            <a:endParaRPr lang="en-US" sz="2400" dirty="0">
              <a:solidFill>
                <a:srgbClr val="002060"/>
              </a:solidFill>
            </a:endParaRPr>
          </a:p>
        </p:txBody>
      </p:sp>
      <p:sp>
        <p:nvSpPr>
          <p:cNvPr id="6" name="Rectangle 5"/>
          <p:cNvSpPr/>
          <p:nvPr/>
        </p:nvSpPr>
        <p:spPr>
          <a:xfrm>
            <a:off x="6660516" y="4479321"/>
            <a:ext cx="3363421" cy="461665"/>
          </a:xfrm>
          <a:prstGeom prst="rect">
            <a:avLst/>
          </a:prstGeom>
        </p:spPr>
        <p:txBody>
          <a:bodyPr wrap="none">
            <a:spAutoFit/>
          </a:bodyPr>
          <a:lstStyle/>
          <a:p>
            <a:pPr lvl="0"/>
            <a:r>
              <a:rPr lang="vi-VN" sz="2400" b="1" dirty="0">
                <a:solidFill>
                  <a:srgbClr val="002060"/>
                </a:solidFill>
                <a:latin typeface="Times New Roman" panose="02020603050405020304" pitchFamily="18" charset="0"/>
                <a:cs typeface="Times New Roman" panose="02020603050405020304" pitchFamily="18" charset="0"/>
              </a:rPr>
              <a:t>(21/9/1792 đến 2/6/1793</a:t>
            </a:r>
            <a:r>
              <a:rPr lang="en-US" sz="2400" b="1" dirty="0">
                <a:solidFill>
                  <a:srgbClr val="002060"/>
                </a:solidFill>
                <a:latin typeface="Times New Roman" panose="02020603050405020304" pitchFamily="18" charset="0"/>
                <a:cs typeface="Times New Roman" panose="02020603050405020304" pitchFamily="18" charset="0"/>
              </a:rPr>
              <a:t>)</a:t>
            </a:r>
            <a:endParaRPr lang="en-US" sz="2400" dirty="0">
              <a:solidFill>
                <a:srgbClr val="002060"/>
              </a:solidFill>
            </a:endParaRPr>
          </a:p>
        </p:txBody>
      </p:sp>
      <p:sp>
        <p:nvSpPr>
          <p:cNvPr id="7" name="Rectangle 6"/>
          <p:cNvSpPr/>
          <p:nvPr/>
        </p:nvSpPr>
        <p:spPr>
          <a:xfrm>
            <a:off x="9178094" y="2289709"/>
            <a:ext cx="2885726" cy="461665"/>
          </a:xfrm>
          <a:prstGeom prst="rect">
            <a:avLst/>
          </a:prstGeom>
        </p:spPr>
        <p:txBody>
          <a:bodyPr wrap="none">
            <a:spAutoFit/>
          </a:bodyPr>
          <a:lstStyle/>
          <a:p>
            <a:pPr lvl="0"/>
            <a:r>
              <a:rPr lang="en-US" sz="2400" b="1" dirty="0">
                <a:solidFill>
                  <a:srgbClr val="002060"/>
                </a:solidFill>
                <a:latin typeface="Times New Roman" pitchFamily="18" charset="0"/>
                <a:cs typeface="Times New Roman" pitchFamily="18" charset="0"/>
              </a:rPr>
              <a:t>(1793 </a:t>
            </a:r>
            <a:r>
              <a:rPr lang="en-US" sz="2400" b="1" dirty="0" err="1">
                <a:solidFill>
                  <a:srgbClr val="002060"/>
                </a:solidFill>
                <a:latin typeface="Times New Roman" pitchFamily="18" charset="0"/>
                <a:cs typeface="Times New Roman" pitchFamily="18" charset="0"/>
              </a:rPr>
              <a:t>đến</a:t>
            </a:r>
            <a:r>
              <a:rPr lang="en-US" sz="2400" b="1" dirty="0">
                <a:solidFill>
                  <a:srgbClr val="002060"/>
                </a:solidFill>
                <a:latin typeface="Times New Roman" pitchFamily="18" charset="0"/>
                <a:cs typeface="Times New Roman" pitchFamily="18" charset="0"/>
              </a:rPr>
              <a:t> 27/7/1794)</a:t>
            </a:r>
            <a:endParaRPr lang="en-US" sz="2400" dirty="0">
              <a:solidFill>
                <a:srgbClr val="002060"/>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23322"/>
            <a:ext cx="2453640" cy="2453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Down Arrow 7"/>
          <p:cNvSpPr/>
          <p:nvPr/>
        </p:nvSpPr>
        <p:spPr>
          <a:xfrm rot="19848639">
            <a:off x="10196024" y="984309"/>
            <a:ext cx="429360" cy="1059124"/>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1" name="Right Arrow 20"/>
          <p:cNvSpPr/>
          <p:nvPr/>
        </p:nvSpPr>
        <p:spPr>
          <a:xfrm rot="19037845">
            <a:off x="7735246" y="1703221"/>
            <a:ext cx="2885696" cy="508069"/>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3" name="Right Arrow 2"/>
          <p:cNvSpPr/>
          <p:nvPr/>
        </p:nvSpPr>
        <p:spPr>
          <a:xfrm rot="19037845">
            <a:off x="3465860" y="5575168"/>
            <a:ext cx="2885696" cy="50806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34240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P spid="12" grpId="0"/>
      <p:bldP spid="13" grpId="0"/>
      <p:bldP spid="5" grpId="0"/>
      <p:bldP spid="6" grpId="0"/>
      <p:bldP spid="7" grpId="0"/>
      <p:bldP spid="8" grpId="0" animBg="1"/>
      <p:bldP spid="21"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193537" y="0"/>
            <a:ext cx="10071463" cy="523220"/>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MẠNG TƯ SẢN PHÁP CUỐI THẾ KỈ XVIII</a:t>
            </a:r>
            <a:endParaRPr lang="en-US" sz="2800" dirty="0"/>
          </a:p>
        </p:txBody>
      </p:sp>
      <p:sp>
        <p:nvSpPr>
          <p:cNvPr id="20" name="Rectangle 19"/>
          <p:cNvSpPr/>
          <p:nvPr/>
        </p:nvSpPr>
        <p:spPr>
          <a:xfrm>
            <a:off x="741773" y="1156313"/>
            <a:ext cx="6791539" cy="523220"/>
          </a:xfrm>
          <a:prstGeom prst="rect">
            <a:avLst/>
          </a:prstGeom>
        </p:spPr>
        <p:txBody>
          <a:bodyPr wrap="none">
            <a:spAutoFit/>
          </a:bodyPr>
          <a:lstStyle/>
          <a:p>
            <a:r>
              <a:rPr lang="en-US" sz="2800" b="1" dirty="0">
                <a:solidFill>
                  <a:srgbClr val="0000CC"/>
                </a:solidFill>
                <a:latin typeface="Times New Roman" panose="02020603050405020304" pitchFamily="18" charset="0"/>
                <a:cs typeface="Times New Roman" panose="02020603050405020304" pitchFamily="18" charset="0"/>
              </a:rPr>
              <a:t>III. SỰ PHÁT TRIỂN CỦA CÁCH MẠNG</a:t>
            </a:r>
            <a:endParaRPr lang="en-US" sz="2800" dirty="0">
              <a:solidFill>
                <a:srgbClr val="0000CC"/>
              </a:solidFill>
            </a:endParaRPr>
          </a:p>
        </p:txBody>
      </p:sp>
      <p:sp>
        <p:nvSpPr>
          <p:cNvPr id="5" name="Rectangle 4"/>
          <p:cNvSpPr/>
          <p:nvPr/>
        </p:nvSpPr>
        <p:spPr>
          <a:xfrm rot="18983437">
            <a:off x="1621042" y="3301139"/>
            <a:ext cx="3716606" cy="461665"/>
          </a:xfrm>
          <a:prstGeom prst="rect">
            <a:avLst/>
          </a:prstGeom>
        </p:spPr>
        <p:txBody>
          <a:bodyPr wrap="square">
            <a:spAutoFit/>
          </a:bodyPr>
          <a:lstStyle/>
          <a:p>
            <a:pPr lvl="0"/>
            <a:r>
              <a:rPr lang="en-US" sz="2400" b="1" dirty="0">
                <a:solidFill>
                  <a:schemeClr val="accent6">
                    <a:lumMod val="50000"/>
                  </a:schemeClr>
                </a:solidFill>
                <a:latin typeface="Times New Roman" panose="02020603050405020304" pitchFamily="18" charset="0"/>
                <a:cs typeface="Times New Roman" panose="02020603050405020304" pitchFamily="18" charset="0"/>
              </a:rPr>
              <a:t>(</a:t>
            </a:r>
            <a:r>
              <a:rPr lang="en-US" sz="2000" b="1" dirty="0">
                <a:solidFill>
                  <a:schemeClr val="accent6">
                    <a:lumMod val="50000"/>
                  </a:schemeClr>
                </a:solidFill>
                <a:latin typeface="Times New Roman" panose="02020603050405020304" pitchFamily="18" charset="0"/>
                <a:cs typeface="Times New Roman" panose="02020603050405020304" pitchFamily="18" charset="0"/>
              </a:rPr>
              <a:t>1/14/7/1789 </a:t>
            </a:r>
            <a:r>
              <a:rPr lang="en-US" sz="2000" b="1" dirty="0" err="1">
                <a:solidFill>
                  <a:schemeClr val="accent6">
                    <a:lumMod val="50000"/>
                  </a:schemeClr>
                </a:solidFill>
                <a:latin typeface="Times New Roman" panose="02020603050405020304" pitchFamily="18" charset="0"/>
                <a:cs typeface="Times New Roman" panose="02020603050405020304" pitchFamily="18" charset="0"/>
              </a:rPr>
              <a:t>đến</a:t>
            </a:r>
            <a:r>
              <a:rPr lang="en-US" sz="2000" b="1" dirty="0">
                <a:solidFill>
                  <a:schemeClr val="accent6">
                    <a:lumMod val="50000"/>
                  </a:schemeClr>
                </a:solidFill>
                <a:latin typeface="Times New Roman" panose="02020603050405020304" pitchFamily="18" charset="0"/>
                <a:cs typeface="Times New Roman" panose="02020603050405020304" pitchFamily="18" charset="0"/>
              </a:rPr>
              <a:t> 10/8/1792). </a:t>
            </a:r>
            <a:endParaRPr lang="en-US" sz="2000" dirty="0">
              <a:solidFill>
                <a:schemeClr val="accent6">
                  <a:lumMod val="50000"/>
                </a:schemeClr>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23322"/>
            <a:ext cx="2453640" cy="2453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ight Arrow 2"/>
          <p:cNvSpPr/>
          <p:nvPr/>
        </p:nvSpPr>
        <p:spPr>
          <a:xfrm rot="19037845">
            <a:off x="2319488" y="3515113"/>
            <a:ext cx="3236565" cy="91348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solidFill>
                  <a:srgbClr val="002060"/>
                </a:solidFill>
                <a:latin typeface="Times New Roman" pitchFamily="18" charset="0"/>
                <a:cs typeface="Times New Roman" pitchFamily="18" charset="0"/>
              </a:rPr>
              <a:t>Quân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chủ</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lập</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hiến</a:t>
            </a:r>
            <a:endParaRPr lang="en-US" sz="2400" dirty="0">
              <a:solidFill>
                <a:srgbClr val="002060"/>
              </a:solidFill>
              <a:latin typeface="Times New Roman" pitchFamily="18" charset="0"/>
              <a:cs typeface="Times New Roman" pitchFamily="18" charset="0"/>
            </a:endParaRPr>
          </a:p>
        </p:txBody>
      </p:sp>
      <p:sp>
        <p:nvSpPr>
          <p:cNvPr id="26" name="Rectangle 25"/>
          <p:cNvSpPr/>
          <p:nvPr/>
        </p:nvSpPr>
        <p:spPr>
          <a:xfrm>
            <a:off x="741773" y="1467925"/>
            <a:ext cx="12746860" cy="553998"/>
          </a:xfrm>
          <a:prstGeom prst="rect">
            <a:avLst/>
          </a:prstGeom>
        </p:spPr>
        <p:txBody>
          <a:bodyPr wrap="square">
            <a:spAutoFit/>
          </a:bodyPr>
          <a:lstStyle/>
          <a:p>
            <a:r>
              <a:rPr lang="en-US" sz="3000" b="1" dirty="0">
                <a:solidFill>
                  <a:srgbClr val="0000CC"/>
                </a:solidFill>
                <a:latin typeface="Times New Roman" panose="02020603050405020304" pitchFamily="18" charset="0"/>
                <a:cs typeface="Times New Roman" panose="02020603050405020304" pitchFamily="18" charset="0"/>
              </a:rPr>
              <a:t>1. </a:t>
            </a:r>
            <a:r>
              <a:rPr lang="en-US" sz="3000" b="1" dirty="0" err="1">
                <a:solidFill>
                  <a:srgbClr val="0000CC"/>
                </a:solidFill>
                <a:latin typeface="Times New Roman" panose="02020603050405020304" pitchFamily="18" charset="0"/>
                <a:cs typeface="Times New Roman" panose="02020603050405020304" pitchFamily="18" charset="0"/>
              </a:rPr>
              <a:t>Chế</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độ</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quân</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chủ</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lập</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hiến</a:t>
            </a:r>
            <a:r>
              <a:rPr lang="en-US" sz="3000" b="1" dirty="0">
                <a:solidFill>
                  <a:srgbClr val="0000CC"/>
                </a:solidFill>
                <a:latin typeface="Times New Roman" panose="02020603050405020304" pitchFamily="18" charset="0"/>
                <a:cs typeface="Times New Roman" panose="02020603050405020304" pitchFamily="18" charset="0"/>
              </a:rPr>
              <a:t> ( </a:t>
            </a:r>
            <a:r>
              <a:rPr lang="en-US" sz="3000" b="1" dirty="0" err="1">
                <a:solidFill>
                  <a:srgbClr val="0000CC"/>
                </a:solidFill>
                <a:latin typeface="Times New Roman" panose="02020603050405020304" pitchFamily="18" charset="0"/>
                <a:cs typeface="Times New Roman" panose="02020603050405020304" pitchFamily="18" charset="0"/>
              </a:rPr>
              <a:t>từ</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ngày</a:t>
            </a:r>
            <a:r>
              <a:rPr lang="en-US" sz="3000" b="1" dirty="0">
                <a:solidFill>
                  <a:srgbClr val="0000CC"/>
                </a:solidFill>
                <a:latin typeface="Times New Roman" panose="02020603050405020304" pitchFamily="18" charset="0"/>
                <a:cs typeface="Times New Roman" panose="02020603050405020304" pitchFamily="18" charset="0"/>
              </a:rPr>
              <a:t> 14/7/1789 </a:t>
            </a:r>
            <a:r>
              <a:rPr lang="en-US" sz="3000" b="1" dirty="0" err="1">
                <a:solidFill>
                  <a:srgbClr val="0000CC"/>
                </a:solidFill>
                <a:latin typeface="Times New Roman" panose="02020603050405020304" pitchFamily="18" charset="0"/>
                <a:cs typeface="Times New Roman" panose="02020603050405020304" pitchFamily="18" charset="0"/>
              </a:rPr>
              <a:t>đến</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ngày</a:t>
            </a:r>
            <a:r>
              <a:rPr lang="en-US" sz="3000" b="1" dirty="0">
                <a:solidFill>
                  <a:srgbClr val="0000CC"/>
                </a:solidFill>
                <a:latin typeface="Times New Roman" panose="02020603050405020304" pitchFamily="18" charset="0"/>
                <a:cs typeface="Times New Roman" panose="02020603050405020304" pitchFamily="18" charset="0"/>
              </a:rPr>
              <a:t> 10/8/1792).</a:t>
            </a:r>
            <a:endParaRPr lang="en-US" sz="3000" dirty="0">
              <a:solidFill>
                <a:srgbClr val="0000CC"/>
              </a:solidFill>
            </a:endParaRPr>
          </a:p>
        </p:txBody>
      </p:sp>
      <p:sp>
        <p:nvSpPr>
          <p:cNvPr id="11" name="TextBox 30"/>
          <p:cNvSpPr txBox="1">
            <a:spLocks noChangeArrowheads="1"/>
          </p:cNvSpPr>
          <p:nvPr/>
        </p:nvSpPr>
        <p:spPr bwMode="auto">
          <a:xfrm>
            <a:off x="5161061" y="3531971"/>
            <a:ext cx="6440546" cy="1815882"/>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FontTx/>
              <a:buChar char="-"/>
            </a:pPr>
            <a:r>
              <a:rPr lang="en-US" sz="2800" dirty="0">
                <a:latin typeface="Times New Roman" pitchFamily="18" charset="0"/>
                <a:cs typeface="Times New Roman" pitchFamily="18" charset="0"/>
              </a:rPr>
              <a:t>G/c </a:t>
            </a:r>
            <a:r>
              <a:rPr lang="en-US" sz="2800" dirty="0" err="1">
                <a:latin typeface="Times New Roman" pitchFamily="18" charset="0"/>
                <a:cs typeface="Times New Roman" pitchFamily="18" charset="0"/>
              </a:rPr>
              <a:t>đại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cầm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quyền</a:t>
            </a:r>
            <a:endParaRPr lang="en-US" sz="2800" dirty="0">
              <a:latin typeface="Times New Roman" pitchFamily="18" charset="0"/>
              <a:cs typeface="Times New Roman" pitchFamily="18" charset="0"/>
            </a:endParaRPr>
          </a:p>
          <a:p>
            <a:pPr eaLnBrk="1" hangingPunct="1">
              <a:buFontTx/>
              <a:buChar char="-"/>
            </a:pPr>
            <a:r>
              <a:rPr lang="en-US" sz="2800" dirty="0" err="1">
                <a:latin typeface="Times New Roman" pitchFamily="18" charset="0"/>
                <a:cs typeface="Times New Roman" pitchFamily="18" charset="0"/>
              </a:rPr>
              <a:t>Thông</a:t>
            </a:r>
            <a:r>
              <a:rPr lang="en-US" sz="2800" dirty="0">
                <a:latin typeface="Times New Roman" pitchFamily="18" charset="0"/>
                <a:cs typeface="Times New Roman" pitchFamily="18" charset="0"/>
              </a:rPr>
              <a:t> qua </a:t>
            </a:r>
            <a:r>
              <a:rPr lang="en-US" sz="2800" dirty="0" err="1">
                <a:latin typeface="Times New Roman" pitchFamily="18" charset="0"/>
                <a:cs typeface="Times New Roman" pitchFamily="18" charset="0"/>
              </a:rPr>
              <a:t>tuyên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ngôn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quyền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quyền</a:t>
            </a:r>
            <a:endParaRPr lang="en-US" sz="2800" dirty="0">
              <a:latin typeface="Times New Roman" pitchFamily="18" charset="0"/>
              <a:cs typeface="Times New Roman" pitchFamily="18" charset="0"/>
            </a:endParaRPr>
          </a:p>
          <a:p>
            <a:pPr eaLnBrk="1" hangingPunct="1">
              <a:buFontTx/>
              <a:buChar char="-"/>
            </a:pPr>
            <a:r>
              <a:rPr lang="en-US" sz="2800" dirty="0">
                <a:latin typeface="Times New Roman" pitchFamily="18" charset="0"/>
                <a:cs typeface="Times New Roman" pitchFamily="18" charset="0"/>
              </a:rPr>
              <a:t>Ban </a:t>
            </a:r>
            <a:r>
              <a:rPr lang="en-US" sz="2800" dirty="0" err="1">
                <a:latin typeface="Times New Roman" pitchFamily="18" charset="0"/>
                <a:cs typeface="Times New Roman" pitchFamily="18" charset="0"/>
              </a:rPr>
              <a: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mới</a:t>
            </a:r>
            <a:endParaRPr lang="en-US" sz="2800" dirty="0">
              <a:latin typeface="Times New Roman" pitchFamily="18" charset="0"/>
              <a:cs typeface="Times New Roman" pitchFamily="18" charset="0"/>
            </a:endParaRPr>
          </a:p>
        </p:txBody>
      </p:sp>
      <p:sp>
        <p:nvSpPr>
          <p:cNvPr id="9" name="Title 1">
            <a:extLst>
              <a:ext uri="{FF2B5EF4-FFF2-40B4-BE49-F238E27FC236}">
                <a16:creationId xmlns:a16="http://schemas.microsoft.com/office/drawing/2014/main" id="{80F16DE2-2456-4CE6-B2F9-4959DF18A00A}"/>
              </a:ext>
            </a:extLst>
          </p:cNvPr>
          <p:cNvSpPr txBox="1">
            <a:spLocks/>
          </p:cNvSpPr>
          <p:nvPr/>
        </p:nvSpPr>
        <p:spPr>
          <a:xfrm>
            <a:off x="741773" y="475660"/>
            <a:ext cx="11008311" cy="31637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0000FF"/>
                </a:solidFill>
                <a:latin typeface="Times New Roman" panose="02020603050405020304" pitchFamily="18" charset="0"/>
                <a:cs typeface="Times New Roman" panose="02020603050405020304" pitchFamily="18" charset="0"/>
              </a:rPr>
              <a:t>I- NƯỚC PHÁP TRƯỚC CÁCH MẠNG.</a:t>
            </a:r>
          </a:p>
        </p:txBody>
      </p:sp>
      <p:sp>
        <p:nvSpPr>
          <p:cNvPr id="10" name="Rectangle 9"/>
          <p:cNvSpPr/>
          <p:nvPr/>
        </p:nvSpPr>
        <p:spPr>
          <a:xfrm>
            <a:off x="741773" y="804848"/>
            <a:ext cx="4713150" cy="523220"/>
          </a:xfrm>
          <a:prstGeom prst="rect">
            <a:avLst/>
          </a:prstGeom>
        </p:spPr>
        <p:txBody>
          <a:bodyPr wrap="none">
            <a:spAutoFit/>
          </a:bodyPr>
          <a:lstStyle/>
          <a:p>
            <a:r>
              <a:rPr lang="en-US" sz="2800" b="1" dirty="0">
                <a:solidFill>
                  <a:srgbClr val="0000FF"/>
                </a:solidFill>
                <a:latin typeface="Times New Roman" panose="02020603050405020304" pitchFamily="18" charset="0"/>
                <a:cs typeface="Times New Roman" panose="02020603050405020304" pitchFamily="18" charset="0"/>
              </a:rPr>
              <a:t>II- CÁCH MẠNG BÙNG NỔ</a:t>
            </a:r>
            <a:endParaRPr lang="en-US" sz="2800" dirty="0">
              <a:solidFill>
                <a:srgbClr val="0000FF"/>
              </a:solidFill>
            </a:endParaRPr>
          </a:p>
        </p:txBody>
      </p:sp>
    </p:spTree>
    <p:custDataLst>
      <p:tags r:id="rId1"/>
    </p:custDataLst>
    <p:extLst>
      <p:ext uri="{BB962C8B-B14F-4D97-AF65-F5344CB8AC3E}">
        <p14:creationId xmlns:p14="http://schemas.microsoft.com/office/powerpoint/2010/main" val="1065321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310589246"/>
              </p:ext>
            </p:extLst>
          </p:nvPr>
        </p:nvGraphicFramePr>
        <p:xfrm>
          <a:off x="400370" y="403931"/>
          <a:ext cx="11590018" cy="6192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hought Bubble: Cloud 4">
            <a:extLst>
              <a:ext uri="{FF2B5EF4-FFF2-40B4-BE49-F238E27FC236}">
                <a16:creationId xmlns:a16="http://schemas.microsoft.com/office/drawing/2014/main" id="{0D684E28-71CF-49F0-93C9-DFB34C6D208B}"/>
              </a:ext>
            </a:extLst>
          </p:cNvPr>
          <p:cNvSpPr/>
          <p:nvPr/>
        </p:nvSpPr>
        <p:spPr>
          <a:xfrm>
            <a:off x="0" y="1968847"/>
            <a:ext cx="5969726" cy="2771494"/>
          </a:xfrm>
          <a:prstGeom prst="cloudCallout">
            <a:avLst>
              <a:gd name="adj1" fmla="val 38169"/>
              <a:gd name="adj2" fmla="val 61934"/>
            </a:avLst>
          </a:prstGeom>
          <a:solidFill>
            <a:schemeClr val="accent5">
              <a:lumMod val="20000"/>
              <a:lumOff val="80000"/>
            </a:schemeClr>
          </a:solidFill>
          <a:ln w="19050"/>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Em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có</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nhận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xét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gì</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về</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Tuyên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ngôn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quyền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quyền</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5" name="Title 1">
            <a:extLst>
              <a:ext uri="{FF2B5EF4-FFF2-40B4-BE49-F238E27FC236}">
                <a16:creationId xmlns:a16="http://schemas.microsoft.com/office/drawing/2014/main" id="{80F16DE2-2456-4CE6-B2F9-4959DF18A00A}"/>
              </a:ext>
            </a:extLst>
          </p:cNvPr>
          <p:cNvSpPr txBox="1">
            <a:spLocks/>
          </p:cNvSpPr>
          <p:nvPr/>
        </p:nvSpPr>
        <p:spPr>
          <a:xfrm>
            <a:off x="707883" y="405578"/>
            <a:ext cx="11008311" cy="5032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0000FF"/>
                </a:solidFill>
                <a:latin typeface="Times New Roman" panose="02020603050405020304" pitchFamily="18" charset="0"/>
                <a:cs typeface="Times New Roman" panose="02020603050405020304" pitchFamily="18" charset="0"/>
              </a:rPr>
              <a:t>I- NƯỚC PHÁP TRƯỚC CÁCH MẠNG.</a:t>
            </a:r>
          </a:p>
        </p:txBody>
      </p:sp>
      <p:sp>
        <p:nvSpPr>
          <p:cNvPr id="6" name="Rectangle 5"/>
          <p:cNvSpPr/>
          <p:nvPr/>
        </p:nvSpPr>
        <p:spPr>
          <a:xfrm>
            <a:off x="1159648" y="-78378"/>
            <a:ext cx="10071463" cy="523220"/>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MẠNG TƯ SẢN PHÁP CUỐI THẾ KỈ XVIII</a:t>
            </a:r>
            <a:endParaRPr lang="en-US" sz="2800" dirty="0"/>
          </a:p>
        </p:txBody>
      </p:sp>
      <p:sp>
        <p:nvSpPr>
          <p:cNvPr id="7" name="Rectangle 6"/>
          <p:cNvSpPr/>
          <p:nvPr/>
        </p:nvSpPr>
        <p:spPr>
          <a:xfrm>
            <a:off x="718390" y="787474"/>
            <a:ext cx="4713150" cy="523220"/>
          </a:xfrm>
          <a:prstGeom prst="rect">
            <a:avLst/>
          </a:prstGeom>
        </p:spPr>
        <p:txBody>
          <a:bodyPr wrap="none">
            <a:spAutoFit/>
          </a:bodyPr>
          <a:lstStyle/>
          <a:p>
            <a:r>
              <a:rPr lang="en-US" sz="2800" b="1" dirty="0">
                <a:solidFill>
                  <a:srgbClr val="0000FF"/>
                </a:solidFill>
                <a:latin typeface="Times New Roman" panose="02020603050405020304" pitchFamily="18" charset="0"/>
                <a:cs typeface="Times New Roman" panose="02020603050405020304" pitchFamily="18" charset="0"/>
              </a:rPr>
              <a:t>II- CÁCH MẠNG BÙNG NỔ</a:t>
            </a:r>
            <a:endParaRPr lang="en-US" sz="2800" dirty="0">
              <a:solidFill>
                <a:srgbClr val="0000FF"/>
              </a:solidFill>
            </a:endParaRPr>
          </a:p>
        </p:txBody>
      </p:sp>
      <p:sp>
        <p:nvSpPr>
          <p:cNvPr id="8" name="Rectangle 7"/>
          <p:cNvSpPr/>
          <p:nvPr/>
        </p:nvSpPr>
        <p:spPr>
          <a:xfrm>
            <a:off x="718390" y="1158266"/>
            <a:ext cx="6791539" cy="523220"/>
          </a:xfrm>
          <a:prstGeom prst="rect">
            <a:avLst/>
          </a:prstGeom>
        </p:spPr>
        <p:txBody>
          <a:bodyPr wrap="none">
            <a:spAutoFit/>
          </a:bodyPr>
          <a:lstStyle/>
          <a:p>
            <a:r>
              <a:rPr lang="en-US" sz="2800" b="1" dirty="0">
                <a:solidFill>
                  <a:srgbClr val="0000CC"/>
                </a:solidFill>
                <a:latin typeface="Times New Roman" panose="02020603050405020304" pitchFamily="18" charset="0"/>
                <a:cs typeface="Times New Roman" panose="02020603050405020304" pitchFamily="18" charset="0"/>
              </a:rPr>
              <a:t>III. SỰ PHÁT TRIỂN CỦA CÁCH MẠNG</a:t>
            </a:r>
            <a:endParaRPr lang="en-US" sz="2800" dirty="0">
              <a:solidFill>
                <a:srgbClr val="0000CC"/>
              </a:solidFill>
            </a:endParaRPr>
          </a:p>
        </p:txBody>
      </p:sp>
      <p:sp>
        <p:nvSpPr>
          <p:cNvPr id="9" name="Rectangle 8"/>
          <p:cNvSpPr/>
          <p:nvPr/>
        </p:nvSpPr>
        <p:spPr>
          <a:xfrm>
            <a:off x="583787" y="1588802"/>
            <a:ext cx="12746860" cy="523220"/>
          </a:xfrm>
          <a:prstGeom prst="rect">
            <a:avLst/>
          </a:prstGeom>
        </p:spPr>
        <p:txBody>
          <a:bodyPr wrap="square">
            <a:spAutoFit/>
          </a:bodyPr>
          <a:lstStyle/>
          <a:p>
            <a:r>
              <a:rPr lang="en-US" sz="2800" b="1" dirty="0">
                <a:solidFill>
                  <a:srgbClr val="002060"/>
                </a:solidFill>
                <a:latin typeface="Times New Roman" panose="02020603050405020304" pitchFamily="18" charset="0"/>
                <a:cs typeface="Times New Roman" panose="02020603050405020304" pitchFamily="18" charset="0"/>
              </a:rPr>
              <a:t>1. </a:t>
            </a:r>
            <a:r>
              <a:rPr lang="en-US" sz="2800" b="1" dirty="0" err="1">
                <a:solidFill>
                  <a:srgbClr val="002060"/>
                </a:solidFill>
                <a:latin typeface="Times New Roman" panose="02020603050405020304" pitchFamily="18" charset="0"/>
                <a:cs typeface="Times New Roman" panose="02020603050405020304" pitchFamily="18" charset="0"/>
              </a:rPr>
              <a:t>Chế</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độ</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quân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chủ</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lập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hiến</a:t>
            </a:r>
            <a:r>
              <a:rPr lang="en-US" sz="2800" b="1" dirty="0">
                <a:solidFill>
                  <a:srgbClr val="002060"/>
                </a:solidFill>
                <a:latin typeface="Times New Roman" panose="02020603050405020304" pitchFamily="18" charset="0"/>
                <a:cs typeface="Times New Roman" panose="02020603050405020304" pitchFamily="18" charset="0"/>
              </a:rPr>
              <a:t> ( </a:t>
            </a:r>
            <a:r>
              <a:rPr lang="en-US" sz="2800" b="1" dirty="0" err="1">
                <a:solidFill>
                  <a:srgbClr val="002060"/>
                </a:solidFill>
                <a:latin typeface="Times New Roman" panose="02020603050405020304" pitchFamily="18" charset="0"/>
                <a:cs typeface="Times New Roman" panose="02020603050405020304" pitchFamily="18" charset="0"/>
              </a:rPr>
              <a:t>từ</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ngày</a:t>
            </a:r>
            <a:r>
              <a:rPr lang="en-US" sz="2800" b="1" dirty="0">
                <a:solidFill>
                  <a:srgbClr val="002060"/>
                </a:solidFill>
                <a:latin typeface="Times New Roman" panose="02020603050405020304" pitchFamily="18" charset="0"/>
                <a:cs typeface="Times New Roman" panose="02020603050405020304" pitchFamily="18" charset="0"/>
              </a:rPr>
              <a:t> 14/7/1789 </a:t>
            </a:r>
            <a:r>
              <a:rPr lang="en-US" sz="2800" b="1" dirty="0" err="1">
                <a:solidFill>
                  <a:srgbClr val="002060"/>
                </a:solidFill>
                <a:latin typeface="Times New Roman" panose="02020603050405020304" pitchFamily="18" charset="0"/>
                <a:cs typeface="Times New Roman" panose="02020603050405020304" pitchFamily="18" charset="0"/>
              </a:rPr>
              <a:t>đến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ngày</a:t>
            </a:r>
            <a:r>
              <a:rPr lang="en-US" sz="2800" b="1" dirty="0">
                <a:solidFill>
                  <a:srgbClr val="002060"/>
                </a:solidFill>
                <a:latin typeface="Times New Roman" panose="02020603050405020304" pitchFamily="18" charset="0"/>
                <a:cs typeface="Times New Roman" panose="02020603050405020304" pitchFamily="18" charset="0"/>
              </a:rPr>
              <a:t> 10/8/1792).</a:t>
            </a:r>
            <a:endParaRPr lang="en-US" sz="2800" dirty="0"/>
          </a:p>
        </p:txBody>
      </p:sp>
    </p:spTree>
    <p:custDataLst>
      <p:tags r:id="rId1"/>
    </p:custDataLst>
    <p:extLst>
      <p:ext uri="{BB962C8B-B14F-4D97-AF65-F5344CB8AC3E}">
        <p14:creationId xmlns:p14="http://schemas.microsoft.com/office/powerpoint/2010/main" val="39514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16" presetClass="exit" presetSubtype="21" fill="hold" grpId="0" nodeType="withEffect">
                                  <p:stCondLst>
                                    <p:cond delay="0"/>
                                  </p:stCondLst>
                                  <p:childTnLst>
                                    <p:animEffect transition="out" filter="barn(inVertical)">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4" grpId="0" animBg="1"/>
      <p:bldP spid="4"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Untitled"/>
          <p:cNvPicPr>
            <a:picLocks noChangeAspect="1" noChangeArrowheads="1"/>
          </p:cNvPicPr>
          <p:nvPr/>
        </p:nvPicPr>
        <p:blipFill>
          <a:blip r:embed="rId2">
            <a:clrChange>
              <a:clrFrom>
                <a:srgbClr val="625E41"/>
              </a:clrFrom>
              <a:clrTo>
                <a:srgbClr val="625E41">
                  <a:alpha val="0"/>
                </a:srgbClr>
              </a:clrTo>
            </a:clrChange>
            <a:extLst>
              <a:ext uri="{28A0092B-C50C-407E-A947-70E740481C1C}">
                <a14:useLocalDpi xmlns:a14="http://schemas.microsoft.com/office/drawing/2010/main" val="0"/>
              </a:ext>
            </a:extLst>
          </a:blip>
          <a:srcRect/>
          <a:stretch>
            <a:fillRect/>
          </a:stretch>
        </p:blipFill>
        <p:spPr>
          <a:xfrm>
            <a:off x="2215506" y="1795083"/>
            <a:ext cx="7993063" cy="4608513"/>
          </a:xfrm>
          <a:prstGeom prst="rect">
            <a:avLst/>
          </a:prstGeom>
          <a:noFill/>
        </p:spPr>
      </p:pic>
      <p:sp>
        <p:nvSpPr>
          <p:cNvPr id="5" name="Title 1">
            <a:extLst>
              <a:ext uri="{FF2B5EF4-FFF2-40B4-BE49-F238E27FC236}">
                <a16:creationId xmlns:a16="http://schemas.microsoft.com/office/drawing/2014/main" id="{80F16DE2-2456-4CE6-B2F9-4959DF18A00A}"/>
              </a:ext>
            </a:extLst>
          </p:cNvPr>
          <p:cNvSpPr txBox="1">
            <a:spLocks/>
          </p:cNvSpPr>
          <p:nvPr/>
        </p:nvSpPr>
        <p:spPr>
          <a:xfrm>
            <a:off x="707883" y="367343"/>
            <a:ext cx="11008311" cy="5032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0000FF"/>
                </a:solidFill>
                <a:latin typeface="Times New Roman" panose="02020603050405020304" pitchFamily="18" charset="0"/>
                <a:cs typeface="Times New Roman" panose="02020603050405020304" pitchFamily="18" charset="0"/>
              </a:rPr>
              <a:t>I-TÌNH HÌNH NƯỚC PHÁP TRƯỚC CÁCH MẠNG.</a:t>
            </a:r>
          </a:p>
        </p:txBody>
      </p:sp>
      <p:sp>
        <p:nvSpPr>
          <p:cNvPr id="6" name="Rectangle 5"/>
          <p:cNvSpPr/>
          <p:nvPr/>
        </p:nvSpPr>
        <p:spPr>
          <a:xfrm>
            <a:off x="1159648" y="-78378"/>
            <a:ext cx="10071463" cy="584775"/>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a:t>
            </a:r>
            <a:r>
              <a:rPr lang="en-US" sz="3200" b="1" dirty="0">
                <a:solidFill>
                  <a:srgbClr val="FF0000"/>
                </a:solidFill>
                <a:latin typeface="Times New Roman" panose="02020603050405020304" pitchFamily="18" charset="0"/>
                <a:cs typeface="Times New Roman" panose="02020603050405020304" pitchFamily="18" charset="0"/>
              </a:rPr>
              <a:t>MẠNG</a:t>
            </a:r>
            <a:r>
              <a:rPr lang="en-US" sz="2800" b="1" dirty="0">
                <a:solidFill>
                  <a:srgbClr val="FF0000"/>
                </a:solidFill>
                <a:latin typeface="Times New Roman" panose="02020603050405020304" pitchFamily="18" charset="0"/>
                <a:cs typeface="Times New Roman" panose="02020603050405020304" pitchFamily="18" charset="0"/>
              </a:rPr>
              <a:t> TƯ SẢN PHÁP CUỐI THẾ KỈ XVIII</a:t>
            </a:r>
            <a:endParaRPr lang="en-US" sz="2800" dirty="0"/>
          </a:p>
        </p:txBody>
      </p:sp>
      <p:sp>
        <p:nvSpPr>
          <p:cNvPr id="7" name="Rectangle 6"/>
          <p:cNvSpPr/>
          <p:nvPr/>
        </p:nvSpPr>
        <p:spPr>
          <a:xfrm>
            <a:off x="707883" y="961954"/>
            <a:ext cx="6791539" cy="523220"/>
          </a:xfrm>
          <a:prstGeom prst="rect">
            <a:avLst/>
          </a:prstGeom>
        </p:spPr>
        <p:txBody>
          <a:bodyPr wrap="square">
            <a:spAutoFit/>
          </a:bodyPr>
          <a:lstStyle/>
          <a:p>
            <a:r>
              <a:rPr lang="en-US" sz="2800" b="1" dirty="0">
                <a:solidFill>
                  <a:srgbClr val="0000CC"/>
                </a:solidFill>
                <a:latin typeface="Times New Roman" panose="02020603050405020304" pitchFamily="18" charset="0"/>
                <a:cs typeface="Times New Roman" panose="02020603050405020304" pitchFamily="18" charset="0"/>
              </a:rPr>
              <a:t>III. SỰ PHÁT TRIỂN CỦA CÁCH MẠNG</a:t>
            </a:r>
            <a:endParaRPr lang="en-US" sz="2800" dirty="0">
              <a:solidFill>
                <a:srgbClr val="0000CC"/>
              </a:solidFill>
            </a:endParaRPr>
          </a:p>
        </p:txBody>
      </p:sp>
      <p:sp>
        <p:nvSpPr>
          <p:cNvPr id="8" name="Rectangle 7"/>
          <p:cNvSpPr/>
          <p:nvPr/>
        </p:nvSpPr>
        <p:spPr>
          <a:xfrm>
            <a:off x="707883" y="1271863"/>
            <a:ext cx="12622764" cy="523220"/>
          </a:xfrm>
          <a:prstGeom prst="rect">
            <a:avLst/>
          </a:prstGeom>
        </p:spPr>
        <p:txBody>
          <a:bodyPr wrap="square">
            <a:spAutoFit/>
          </a:bodyPr>
          <a:lstStyle/>
          <a:p>
            <a:r>
              <a:rPr lang="en-US" sz="2800" b="1" dirty="0">
                <a:solidFill>
                  <a:srgbClr val="0000CC"/>
                </a:solidFill>
                <a:latin typeface="Times New Roman" panose="02020603050405020304" pitchFamily="18" charset="0"/>
                <a:cs typeface="Times New Roman" panose="02020603050405020304" pitchFamily="18" charset="0"/>
              </a:rPr>
              <a:t>1. </a:t>
            </a:r>
            <a:r>
              <a:rPr lang="en-US" sz="2800" b="1" dirty="0" err="1">
                <a:solidFill>
                  <a:srgbClr val="0000CC"/>
                </a:solidFill>
                <a:latin typeface="Times New Roman" panose="02020603050405020304" pitchFamily="18" charset="0"/>
                <a:cs typeface="Times New Roman" panose="02020603050405020304" pitchFamily="18" charset="0"/>
              </a:rPr>
              <a:t>Chế</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độ</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quân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chủ</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lập</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hiến</a:t>
            </a:r>
            <a:r>
              <a:rPr lang="en-US" sz="2800" b="1" dirty="0">
                <a:solidFill>
                  <a:srgbClr val="0000CC"/>
                </a:solidFill>
                <a:latin typeface="Times New Roman" panose="02020603050405020304" pitchFamily="18" charset="0"/>
                <a:cs typeface="Times New Roman" panose="02020603050405020304" pitchFamily="18" charset="0"/>
              </a:rPr>
              <a:t> ( </a:t>
            </a:r>
            <a:r>
              <a:rPr lang="en-US" sz="2800" b="1" dirty="0" err="1">
                <a:solidFill>
                  <a:srgbClr val="0000CC"/>
                </a:solidFill>
                <a:latin typeface="Times New Roman" panose="02020603050405020304" pitchFamily="18" charset="0"/>
                <a:cs typeface="Times New Roman" panose="02020603050405020304" pitchFamily="18" charset="0"/>
              </a:rPr>
              <a:t>từ</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ngày</a:t>
            </a:r>
            <a:r>
              <a:rPr lang="en-US" sz="2800" b="1" dirty="0">
                <a:solidFill>
                  <a:srgbClr val="0000CC"/>
                </a:solidFill>
                <a:latin typeface="Times New Roman" panose="02020603050405020304" pitchFamily="18" charset="0"/>
                <a:cs typeface="Times New Roman" panose="02020603050405020304" pitchFamily="18" charset="0"/>
              </a:rPr>
              <a:t> 14/7/1789 </a:t>
            </a:r>
            <a:r>
              <a:rPr lang="en-US" sz="2800" b="1" dirty="0" err="1">
                <a:solidFill>
                  <a:srgbClr val="0000CC"/>
                </a:solidFill>
                <a:latin typeface="Times New Roman" panose="02020603050405020304" pitchFamily="18" charset="0"/>
                <a:cs typeface="Times New Roman" panose="02020603050405020304" pitchFamily="18" charset="0"/>
              </a:rPr>
              <a:t>đến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ngày</a:t>
            </a:r>
            <a:r>
              <a:rPr lang="en-US" sz="2800" b="1" dirty="0">
                <a:solidFill>
                  <a:srgbClr val="0000CC"/>
                </a:solidFill>
                <a:latin typeface="Times New Roman" panose="02020603050405020304" pitchFamily="18" charset="0"/>
                <a:cs typeface="Times New Roman" panose="02020603050405020304" pitchFamily="18" charset="0"/>
              </a:rPr>
              <a:t> 10/8/1792).</a:t>
            </a:r>
            <a:endParaRPr lang="en-US" sz="2800" dirty="0">
              <a:solidFill>
                <a:srgbClr val="0000CC"/>
              </a:solidFill>
            </a:endParaRPr>
          </a:p>
        </p:txBody>
      </p:sp>
      <p:sp>
        <p:nvSpPr>
          <p:cNvPr id="9" name="Rectangle 8"/>
          <p:cNvSpPr/>
          <p:nvPr/>
        </p:nvSpPr>
        <p:spPr>
          <a:xfrm>
            <a:off x="3487783" y="6341078"/>
            <a:ext cx="5956663" cy="3788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CC"/>
                </a:solidFill>
                <a:latin typeface="Times New Roman" panose="02020603050405020304" pitchFamily="18" charset="0"/>
                <a:cs typeface="Times New Roman" panose="02020603050405020304" pitchFamily="18" charset="0"/>
              </a:rPr>
              <a:t>Lược</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đồ</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nước</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Pháp</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thế</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kỉ</a:t>
            </a:r>
            <a:r>
              <a:rPr lang="en-US" sz="2800" dirty="0">
                <a:solidFill>
                  <a:srgbClr val="0000CC"/>
                </a:solidFill>
                <a:latin typeface="Times New Roman" panose="02020603050405020304" pitchFamily="18" charset="0"/>
                <a:cs typeface="Times New Roman" panose="02020603050405020304" pitchFamily="18" charset="0"/>
              </a:rPr>
              <a:t> XVIII</a:t>
            </a:r>
          </a:p>
        </p:txBody>
      </p:sp>
      <p:sp>
        <p:nvSpPr>
          <p:cNvPr id="10" name="Rectangle 9"/>
          <p:cNvSpPr/>
          <p:nvPr/>
        </p:nvSpPr>
        <p:spPr>
          <a:xfrm>
            <a:off x="707883" y="667212"/>
            <a:ext cx="4713150" cy="523220"/>
          </a:xfrm>
          <a:prstGeom prst="rect">
            <a:avLst/>
          </a:prstGeom>
        </p:spPr>
        <p:txBody>
          <a:bodyPr wrap="square">
            <a:spAutoFit/>
          </a:bodyPr>
          <a:lstStyle/>
          <a:p>
            <a:r>
              <a:rPr lang="en-US" sz="2800" b="1" dirty="0">
                <a:solidFill>
                  <a:srgbClr val="0000FF"/>
                </a:solidFill>
                <a:latin typeface="Times New Roman" panose="02020603050405020304" pitchFamily="18" charset="0"/>
                <a:cs typeface="Times New Roman" panose="02020603050405020304" pitchFamily="18" charset="0"/>
              </a:rPr>
              <a:t>II- CÁCH MẠNG BÙNG NỔ</a:t>
            </a:r>
            <a:endParaRPr lang="en-US" sz="2800" dirty="0">
              <a:solidFill>
                <a:srgbClr val="0000FF"/>
              </a:solidFill>
            </a:endParaRPr>
          </a:p>
        </p:txBody>
      </p:sp>
    </p:spTree>
    <p:extLst>
      <p:ext uri="{BB962C8B-B14F-4D97-AF65-F5344CB8AC3E}">
        <p14:creationId xmlns:p14="http://schemas.microsoft.com/office/powerpoint/2010/main" val="634082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65EA268-7FD7-4DBB-98C7-92041C0CCD8A}"/>
              </a:ext>
            </a:extLst>
          </p:cNvPr>
          <p:cNvPicPr>
            <a:picLocks noGrp="1" noChangeAspect="1"/>
          </p:cNvPicPr>
          <p:nvPr>
            <p:ph idx="1"/>
          </p:nvPr>
        </p:nvPicPr>
        <p:blipFill>
          <a:blip r:embed="rId2"/>
          <a:stretch>
            <a:fillRect/>
          </a:stretch>
        </p:blipFill>
        <p:spPr>
          <a:xfrm>
            <a:off x="1085023" y="35048"/>
            <a:ext cx="10207374" cy="6787904"/>
          </a:xfrm>
          <a:prstGeom prst="rect">
            <a:avLst/>
          </a:prstGeom>
        </p:spPr>
      </p:pic>
      <p:sp>
        <p:nvSpPr>
          <p:cNvPr id="5" name="Rectangle 4">
            <a:extLst>
              <a:ext uri="{FF2B5EF4-FFF2-40B4-BE49-F238E27FC236}">
                <a16:creationId xmlns:a16="http://schemas.microsoft.com/office/drawing/2014/main" id="{FB086D22-C8D3-4A81-B3CF-0AEEAC0588B6}"/>
              </a:ext>
            </a:extLst>
          </p:cNvPr>
          <p:cNvSpPr/>
          <p:nvPr/>
        </p:nvSpPr>
        <p:spPr>
          <a:xfrm>
            <a:off x="1038687" y="6241002"/>
            <a:ext cx="10218198" cy="61699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Chiến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Phổ</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Áo</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2988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827285-9209-4F11-8ACB-E5E08A8CA1C4}"/>
              </a:ext>
            </a:extLst>
          </p:cNvPr>
          <p:cNvPicPr>
            <a:picLocks noChangeAspect="1"/>
          </p:cNvPicPr>
          <p:nvPr/>
        </p:nvPicPr>
        <p:blipFill>
          <a:blip r:embed="rId3"/>
          <a:stretch>
            <a:fillRect/>
          </a:stretch>
        </p:blipFill>
        <p:spPr>
          <a:xfrm>
            <a:off x="6096000" y="1706734"/>
            <a:ext cx="4337198" cy="3812061"/>
          </a:xfrm>
          <a:prstGeom prst="rect">
            <a:avLst/>
          </a:prstGeom>
        </p:spPr>
      </p:pic>
      <p:pic>
        <p:nvPicPr>
          <p:cNvPr id="7" name="Picture 4"/>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1496951" y="1667020"/>
            <a:ext cx="4140926" cy="38517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a:extLst>
              <a:ext uri="{FF2B5EF4-FFF2-40B4-BE49-F238E27FC236}">
                <a16:creationId xmlns:a16="http://schemas.microsoft.com/office/drawing/2014/main" id="{D8406B02-8A13-44B8-9A99-D59DC0BFF9E0}"/>
              </a:ext>
            </a:extLst>
          </p:cNvPr>
          <p:cNvSpPr txBox="1">
            <a:spLocks/>
          </p:cNvSpPr>
          <p:nvPr/>
        </p:nvSpPr>
        <p:spPr>
          <a:xfrm>
            <a:off x="689231" y="-159502"/>
            <a:ext cx="10202091" cy="19179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C00000"/>
                </a:solidFill>
                <a:latin typeface="Times New Roman" panose="02020603050405020304" pitchFamily="18" charset="0"/>
                <a:cs typeface="Times New Roman" panose="02020603050405020304" pitchFamily="18" charset="0"/>
              </a:rPr>
              <a:t>BÀI 2:</a:t>
            </a:r>
            <a:br>
              <a:rPr lang="en-US" sz="3200" b="1" dirty="0">
                <a:solidFill>
                  <a:srgbClr val="C00000"/>
                </a:solidFill>
                <a:latin typeface="Times New Roman" panose="02020603050405020304" pitchFamily="18" charset="0"/>
                <a:cs typeface="Times New Roman" panose="02020603050405020304" pitchFamily="18" charset="0"/>
              </a:rPr>
            </a:br>
            <a:r>
              <a:rPr lang="en-US" sz="3200" b="1" dirty="0">
                <a:solidFill>
                  <a:srgbClr val="C00000"/>
                </a:solidFill>
                <a:latin typeface="Times New Roman" panose="02020603050405020304" pitchFamily="18" charset="0"/>
                <a:cs typeface="Times New Roman" panose="02020603050405020304" pitchFamily="18" charset="0"/>
              </a:rPr>
              <a:t>CÁCH MẠNG TƯ SẢN PHÁP </a:t>
            </a:r>
          </a:p>
          <a:p>
            <a:pPr algn="ctr"/>
            <a:r>
              <a:rPr lang="en-US" sz="3200" b="1" dirty="0">
                <a:solidFill>
                  <a:srgbClr val="C00000"/>
                </a:solidFill>
                <a:latin typeface="Times New Roman" panose="02020603050405020304" pitchFamily="18" charset="0"/>
                <a:cs typeface="Times New Roman" panose="02020603050405020304" pitchFamily="18" charset="0"/>
              </a:rPr>
              <a:t>CUỐI THẾ KỈ XVIII </a:t>
            </a:r>
          </a:p>
        </p:txBody>
      </p:sp>
    </p:spTree>
    <p:extLst>
      <p:ext uri="{BB962C8B-B14F-4D97-AF65-F5344CB8AC3E}">
        <p14:creationId xmlns:p14="http://schemas.microsoft.com/office/powerpoint/2010/main" val="1528650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193537" y="0"/>
            <a:ext cx="10071463" cy="523220"/>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MẠNG TƯ SẢN PHÁP CUỐI THẾ KỈ XVIII</a:t>
            </a:r>
            <a:endParaRPr lang="en-US" sz="2800" dirty="0"/>
          </a:p>
        </p:txBody>
      </p:sp>
      <p:sp>
        <p:nvSpPr>
          <p:cNvPr id="5" name="Rectangle 4"/>
          <p:cNvSpPr/>
          <p:nvPr/>
        </p:nvSpPr>
        <p:spPr>
          <a:xfrm rot="18983437">
            <a:off x="2172106" y="4929272"/>
            <a:ext cx="3716606" cy="461665"/>
          </a:xfrm>
          <a:prstGeom prst="rect">
            <a:avLst/>
          </a:prstGeom>
        </p:spPr>
        <p:txBody>
          <a:bodyPr wrap="square">
            <a:spAutoFit/>
          </a:bodyPr>
          <a:lstStyle/>
          <a:p>
            <a:pPr lvl="0"/>
            <a:r>
              <a:rPr lang="en-US" sz="2400" b="1" dirty="0">
                <a:solidFill>
                  <a:schemeClr val="accent6">
                    <a:lumMod val="50000"/>
                  </a:schemeClr>
                </a:solidFill>
                <a:latin typeface="Times New Roman" panose="02020603050405020304" pitchFamily="18" charset="0"/>
                <a:cs typeface="Times New Roman" panose="02020603050405020304" pitchFamily="18" charset="0"/>
              </a:rPr>
              <a:t>(</a:t>
            </a:r>
            <a:r>
              <a:rPr lang="en-US" sz="2000" b="1" dirty="0">
                <a:solidFill>
                  <a:schemeClr val="accent6">
                    <a:lumMod val="50000"/>
                  </a:schemeClr>
                </a:solidFill>
                <a:latin typeface="Times New Roman" panose="02020603050405020304" pitchFamily="18" charset="0"/>
                <a:cs typeface="Times New Roman" panose="02020603050405020304" pitchFamily="18" charset="0"/>
              </a:rPr>
              <a:t>14/7/1789 </a:t>
            </a:r>
            <a:r>
              <a:rPr lang="en-US" sz="2000" b="1" dirty="0" err="1">
                <a:solidFill>
                  <a:schemeClr val="accent6">
                    <a:lumMod val="50000"/>
                  </a:schemeClr>
                </a:solidFill>
                <a:latin typeface="Times New Roman" panose="02020603050405020304" pitchFamily="18" charset="0"/>
                <a:cs typeface="Times New Roman" panose="02020603050405020304" pitchFamily="18" charset="0"/>
              </a:rPr>
              <a:t>đến</a:t>
            </a:r>
            <a:r>
              <a:rPr lang="en-US" sz="2000" b="1" dirty="0">
                <a:solidFill>
                  <a:schemeClr val="accent6">
                    <a:lumMod val="50000"/>
                  </a:schemeClr>
                </a:solidFill>
                <a:latin typeface="Times New Roman" panose="02020603050405020304" pitchFamily="18" charset="0"/>
                <a:cs typeface="Times New Roman" panose="02020603050405020304" pitchFamily="18" charset="0"/>
              </a:rPr>
              <a:t> 10/8/1792). </a:t>
            </a:r>
            <a:endParaRPr lang="en-US" sz="2000" dirty="0">
              <a:solidFill>
                <a:schemeClr val="accent6">
                  <a:lumMod val="50000"/>
                </a:schemeClr>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23322"/>
            <a:ext cx="2453640" cy="2453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ight Arrow 2"/>
          <p:cNvSpPr/>
          <p:nvPr/>
        </p:nvSpPr>
        <p:spPr>
          <a:xfrm rot="19037845">
            <a:off x="2796811" y="5172079"/>
            <a:ext cx="3236565" cy="91348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solidFill>
                  <a:srgbClr val="002060"/>
                </a:solidFill>
                <a:latin typeface="Times New Roman" pitchFamily="18" charset="0"/>
                <a:cs typeface="Times New Roman" pitchFamily="18" charset="0"/>
              </a:rPr>
              <a:t>QUÂN CHỦ LẬP HIẾN</a:t>
            </a:r>
          </a:p>
        </p:txBody>
      </p:sp>
      <p:sp>
        <p:nvSpPr>
          <p:cNvPr id="26" name="Rectangle 25"/>
          <p:cNvSpPr/>
          <p:nvPr/>
        </p:nvSpPr>
        <p:spPr>
          <a:xfrm>
            <a:off x="581891" y="1801556"/>
            <a:ext cx="12746860" cy="1015663"/>
          </a:xfrm>
          <a:prstGeom prst="rect">
            <a:avLst/>
          </a:prstGeom>
        </p:spPr>
        <p:txBody>
          <a:bodyPr wrap="square">
            <a:spAutoFit/>
          </a:bodyPr>
          <a:lstStyle/>
          <a:p>
            <a:r>
              <a:rPr lang="vi-VN" sz="3000" b="1" dirty="0">
                <a:solidFill>
                  <a:srgbClr val="0000CC"/>
                </a:solidFill>
                <a:latin typeface="Times New Roman" panose="02020603050405020304" pitchFamily="18" charset="0"/>
                <a:cs typeface="Times New Roman" panose="02020603050405020304" pitchFamily="18" charset="0"/>
              </a:rPr>
              <a:t>2. Bước đầu của nền cộng hòa (từ ngày 21/9/1792 đến ngày 2/6/1793)</a:t>
            </a:r>
            <a:endParaRPr lang="en-US" sz="3000" dirty="0">
              <a:solidFill>
                <a:srgbClr val="0000CC"/>
              </a:solidFill>
            </a:endParaRPr>
          </a:p>
          <a:p>
            <a:endParaRPr lang="en-US" sz="3000" dirty="0"/>
          </a:p>
        </p:txBody>
      </p:sp>
      <p:sp>
        <p:nvSpPr>
          <p:cNvPr id="11" name="TextBox 30"/>
          <p:cNvSpPr txBox="1">
            <a:spLocks noChangeArrowheads="1"/>
          </p:cNvSpPr>
          <p:nvPr/>
        </p:nvSpPr>
        <p:spPr bwMode="auto">
          <a:xfrm>
            <a:off x="4824454" y="5597494"/>
            <a:ext cx="6440546" cy="1015663"/>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FontTx/>
              <a:buChar char="-"/>
            </a:pPr>
            <a:r>
              <a:rPr lang="en-US" sz="2000" dirty="0">
                <a:latin typeface="Times New Roman" pitchFamily="18" charset="0"/>
                <a:cs typeface="Times New Roman" pitchFamily="18" charset="0"/>
              </a:rPr>
              <a:t>G/c </a:t>
            </a:r>
            <a:r>
              <a:rPr lang="en-US" sz="2000" dirty="0" err="1">
                <a:latin typeface="Times New Roman" pitchFamily="18" charset="0"/>
                <a:cs typeface="Times New Roman" pitchFamily="18" charset="0"/>
              </a:rPr>
              <a:t>đại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tư</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sản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cầm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quyền</a:t>
            </a:r>
            <a:endParaRPr lang="en-US" sz="2000" dirty="0">
              <a:latin typeface="Times New Roman" pitchFamily="18" charset="0"/>
              <a:cs typeface="Times New Roman" pitchFamily="18" charset="0"/>
            </a:endParaRPr>
          </a:p>
          <a:p>
            <a:pPr eaLnBrk="1" hangingPunct="1">
              <a:buFontTx/>
              <a:buChar char="-"/>
            </a:pPr>
            <a:r>
              <a:rPr lang="en-US" sz="2000" dirty="0" err="1">
                <a:latin typeface="Times New Roman" pitchFamily="18" charset="0"/>
                <a:cs typeface="Times New Roman" pitchFamily="18" charset="0"/>
              </a:rPr>
              <a:t>Thông</a:t>
            </a:r>
            <a:r>
              <a:rPr lang="en-US" sz="2000" dirty="0">
                <a:latin typeface="Times New Roman" pitchFamily="18" charset="0"/>
                <a:cs typeface="Times New Roman" pitchFamily="18" charset="0"/>
              </a:rPr>
              <a:t> qua </a:t>
            </a:r>
            <a:r>
              <a:rPr lang="en-US" sz="2000" dirty="0" err="1">
                <a:latin typeface="Times New Roman" pitchFamily="18" charset="0"/>
                <a:cs typeface="Times New Roman" pitchFamily="18" charset="0"/>
              </a:rPr>
              <a:t>tuyên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ngôn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Nhân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quyền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dân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quyền</a:t>
            </a:r>
            <a:endParaRPr lang="en-US" sz="2000" dirty="0">
              <a:latin typeface="Times New Roman" pitchFamily="18" charset="0"/>
              <a:cs typeface="Times New Roman" pitchFamily="18" charset="0"/>
            </a:endParaRPr>
          </a:p>
          <a:p>
            <a:pPr eaLnBrk="1" hangingPunct="1">
              <a:buFontTx/>
              <a:buChar char="-"/>
            </a:pPr>
            <a:r>
              <a:rPr lang="en-US" sz="2000" dirty="0">
                <a:latin typeface="Times New Roman" pitchFamily="18" charset="0"/>
                <a:cs typeface="Times New Roman" pitchFamily="18" charset="0"/>
              </a:rPr>
              <a:t>Ban </a:t>
            </a:r>
            <a:r>
              <a:rPr lang="en-US" sz="2000" dirty="0" err="1">
                <a:latin typeface="Times New Roman" pitchFamily="18" charset="0"/>
                <a:cs typeface="Times New Roman" pitchFamily="18" charset="0"/>
              </a:rPr>
              <a:t>hành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Hiến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pháp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mới</a:t>
            </a:r>
            <a:endParaRPr lang="en-US" sz="2000" dirty="0">
              <a:latin typeface="Times New Roman" pitchFamily="18" charset="0"/>
              <a:cs typeface="Times New Roman" pitchFamily="18" charset="0"/>
            </a:endParaRPr>
          </a:p>
        </p:txBody>
      </p:sp>
      <p:sp>
        <p:nvSpPr>
          <p:cNvPr id="12" name="Right Arrow 11"/>
          <p:cNvSpPr/>
          <p:nvPr/>
        </p:nvSpPr>
        <p:spPr>
          <a:xfrm rot="19037845">
            <a:off x="5102476" y="2935241"/>
            <a:ext cx="3236565" cy="913485"/>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solidFill>
                  <a:srgbClr val="002060"/>
                </a:solidFill>
                <a:latin typeface="Times New Roman" pitchFamily="18" charset="0"/>
                <a:cs typeface="Times New Roman" pitchFamily="18" charset="0"/>
              </a:rPr>
              <a:t>NỀN CỘNG HÒA</a:t>
            </a:r>
          </a:p>
        </p:txBody>
      </p:sp>
      <p:sp>
        <p:nvSpPr>
          <p:cNvPr id="2" name="Rectangle 1"/>
          <p:cNvSpPr/>
          <p:nvPr/>
        </p:nvSpPr>
        <p:spPr>
          <a:xfrm rot="19117513">
            <a:off x="5076578" y="3007719"/>
            <a:ext cx="1693092" cy="400110"/>
          </a:xfrm>
          <a:prstGeom prst="rect">
            <a:avLst/>
          </a:prstGeom>
        </p:spPr>
        <p:txBody>
          <a:bodyPr wrap="none">
            <a:spAutoFit/>
          </a:bodyPr>
          <a:lstStyle/>
          <a:p>
            <a:r>
              <a:rPr lang="en-US" sz="2000" b="1" dirty="0">
                <a:solidFill>
                  <a:srgbClr val="C00000"/>
                </a:solidFill>
                <a:latin typeface="Times New Roman" pitchFamily="18" charset="0"/>
                <a:cs typeface="Times New Roman" pitchFamily="18" charset="0"/>
              </a:rPr>
              <a:t>9/1792-6/1793</a:t>
            </a:r>
          </a:p>
        </p:txBody>
      </p:sp>
      <p:sp>
        <p:nvSpPr>
          <p:cNvPr id="4" name="Rectangle 3"/>
          <p:cNvSpPr/>
          <p:nvPr/>
        </p:nvSpPr>
        <p:spPr>
          <a:xfrm>
            <a:off x="7115203" y="3455783"/>
            <a:ext cx="4934229" cy="181588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buFontTx/>
              <a:buChar char="-"/>
            </a:pPr>
            <a:r>
              <a:rPr lang="en-US" sz="2800" dirty="0" err="1">
                <a:latin typeface="Times New Roman" pitchFamily="18" charset="0"/>
                <a:cs typeface="Times New Roman" pitchFamily="18" charset="0"/>
              </a:rPr>
              <a:t>Giai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cấp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cầm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quyền</a:t>
            </a:r>
            <a:endParaRPr lang="en-US" sz="2800" dirty="0">
              <a:latin typeface="Times New Roman" pitchFamily="18" charset="0"/>
              <a:cs typeface="Times New Roman" pitchFamily="18" charset="0"/>
            </a:endParaRPr>
          </a:p>
          <a:p>
            <a:pPr>
              <a:buFontTx/>
              <a:buChar char="-"/>
            </a:pPr>
            <a:r>
              <a:rPr lang="en-US" sz="2800" dirty="0" err="1">
                <a:latin typeface="Times New Roman" pitchFamily="18" charset="0"/>
                <a:cs typeface="Times New Roman" pitchFamily="18" charset="0"/>
              </a:rPr>
              <a:t>Xác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hòa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nhất</a:t>
            </a:r>
            <a:endParaRPr lang="en-US" sz="2800" dirty="0">
              <a:latin typeface="Times New Roman" pitchFamily="18" charset="0"/>
              <a:cs typeface="Times New Roman" pitchFamily="18" charset="0"/>
            </a:endParaRPr>
          </a:p>
          <a:p>
            <a:pPr>
              <a:buFontTx/>
              <a:buChar char="-"/>
            </a:pPr>
            <a:r>
              <a:rPr lang="en-US" sz="2800" dirty="0" err="1">
                <a:latin typeface="Times New Roman" pitchFamily="18" charset="0"/>
                <a:cs typeface="Times New Roman" pitchFamily="18" charset="0"/>
              </a:rPr>
              <a:t>Xử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Vua</a:t>
            </a:r>
            <a:r>
              <a:rPr lang="en-US" sz="2800" dirty="0">
                <a:latin typeface="Times New Roman" pitchFamily="18" charset="0"/>
                <a:cs typeface="Times New Roman" pitchFamily="18" charset="0"/>
              </a:rPr>
              <a:t> Lu-I XVI</a:t>
            </a:r>
          </a:p>
        </p:txBody>
      </p:sp>
      <p:sp>
        <p:nvSpPr>
          <p:cNvPr id="13" name="Title 1">
            <a:extLst>
              <a:ext uri="{FF2B5EF4-FFF2-40B4-BE49-F238E27FC236}">
                <a16:creationId xmlns:a16="http://schemas.microsoft.com/office/drawing/2014/main" id="{80F16DE2-2456-4CE6-B2F9-4959DF18A00A}"/>
              </a:ext>
            </a:extLst>
          </p:cNvPr>
          <p:cNvSpPr txBox="1">
            <a:spLocks/>
          </p:cNvSpPr>
          <p:nvPr/>
        </p:nvSpPr>
        <p:spPr>
          <a:xfrm>
            <a:off x="441273" y="319818"/>
            <a:ext cx="11008311" cy="5032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0000FF"/>
                </a:solidFill>
                <a:latin typeface="Times New Roman" panose="02020603050405020304" pitchFamily="18" charset="0"/>
                <a:cs typeface="Times New Roman" panose="02020603050405020304" pitchFamily="18" charset="0"/>
              </a:rPr>
              <a:t>I- NƯỚC PHÁP TRƯỚC CÁCH MẠNG.</a:t>
            </a:r>
          </a:p>
        </p:txBody>
      </p:sp>
      <p:sp>
        <p:nvSpPr>
          <p:cNvPr id="14" name="Rectangle 13"/>
          <p:cNvSpPr/>
          <p:nvPr/>
        </p:nvSpPr>
        <p:spPr>
          <a:xfrm>
            <a:off x="451780" y="701714"/>
            <a:ext cx="4713150" cy="523220"/>
          </a:xfrm>
          <a:prstGeom prst="rect">
            <a:avLst/>
          </a:prstGeom>
        </p:spPr>
        <p:txBody>
          <a:bodyPr wrap="none">
            <a:spAutoFit/>
          </a:bodyPr>
          <a:lstStyle/>
          <a:p>
            <a:r>
              <a:rPr lang="en-US" sz="2800" b="1" dirty="0">
                <a:solidFill>
                  <a:srgbClr val="0000FF"/>
                </a:solidFill>
                <a:latin typeface="Times New Roman" panose="02020603050405020304" pitchFamily="18" charset="0"/>
                <a:cs typeface="Times New Roman" panose="02020603050405020304" pitchFamily="18" charset="0"/>
              </a:rPr>
              <a:t>II- CÁCH MẠNG BÙNG NỔ</a:t>
            </a:r>
            <a:endParaRPr lang="en-US" sz="2800" dirty="0">
              <a:solidFill>
                <a:srgbClr val="0000FF"/>
              </a:solidFill>
            </a:endParaRPr>
          </a:p>
        </p:txBody>
      </p:sp>
      <p:sp>
        <p:nvSpPr>
          <p:cNvPr id="15" name="Rectangle 14"/>
          <p:cNvSpPr/>
          <p:nvPr/>
        </p:nvSpPr>
        <p:spPr>
          <a:xfrm>
            <a:off x="451780" y="1072506"/>
            <a:ext cx="6791539" cy="523220"/>
          </a:xfrm>
          <a:prstGeom prst="rect">
            <a:avLst/>
          </a:prstGeom>
        </p:spPr>
        <p:txBody>
          <a:bodyPr wrap="none">
            <a:spAutoFit/>
          </a:bodyPr>
          <a:lstStyle/>
          <a:p>
            <a:r>
              <a:rPr lang="en-US" sz="2800" b="1" dirty="0">
                <a:solidFill>
                  <a:srgbClr val="0000CC"/>
                </a:solidFill>
                <a:latin typeface="Times New Roman" panose="02020603050405020304" pitchFamily="18" charset="0"/>
                <a:cs typeface="Times New Roman" panose="02020603050405020304" pitchFamily="18" charset="0"/>
              </a:rPr>
              <a:t>III. SỰ PHÁT TRIỂN CỦA CÁCH MẠNG</a:t>
            </a:r>
            <a:endParaRPr lang="en-US" sz="2800" dirty="0">
              <a:solidFill>
                <a:srgbClr val="0000CC"/>
              </a:solidFill>
            </a:endParaRPr>
          </a:p>
        </p:txBody>
      </p:sp>
      <p:sp>
        <p:nvSpPr>
          <p:cNvPr id="16" name="Rectangle 15"/>
          <p:cNvSpPr/>
          <p:nvPr/>
        </p:nvSpPr>
        <p:spPr>
          <a:xfrm>
            <a:off x="581891" y="1447760"/>
            <a:ext cx="12482146" cy="523220"/>
          </a:xfrm>
          <a:prstGeom prst="rect">
            <a:avLst/>
          </a:prstGeom>
        </p:spPr>
        <p:txBody>
          <a:bodyPr wrap="square">
            <a:spAutoFit/>
          </a:bodyPr>
          <a:lstStyle/>
          <a:p>
            <a:r>
              <a:rPr lang="en-US" sz="2800" b="1" dirty="0">
                <a:solidFill>
                  <a:srgbClr val="0000CC"/>
                </a:solidFill>
                <a:latin typeface="Times New Roman" panose="02020603050405020304" pitchFamily="18" charset="0"/>
                <a:cs typeface="Times New Roman" panose="02020603050405020304" pitchFamily="18" charset="0"/>
              </a:rPr>
              <a:t>1. </a:t>
            </a:r>
            <a:r>
              <a:rPr lang="en-US" sz="2800" b="1" dirty="0" err="1">
                <a:solidFill>
                  <a:srgbClr val="0000CC"/>
                </a:solidFill>
                <a:latin typeface="Times New Roman" panose="02020603050405020304" pitchFamily="18" charset="0"/>
                <a:cs typeface="Times New Roman" panose="02020603050405020304" pitchFamily="18" charset="0"/>
              </a:rPr>
              <a:t>Chế</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độ</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quân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chủ</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lập</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hiến</a:t>
            </a:r>
            <a:r>
              <a:rPr lang="en-US" sz="2800" b="1" dirty="0">
                <a:solidFill>
                  <a:srgbClr val="0000CC"/>
                </a:solidFill>
                <a:latin typeface="Times New Roman" panose="02020603050405020304" pitchFamily="18" charset="0"/>
                <a:cs typeface="Times New Roman" panose="02020603050405020304" pitchFamily="18" charset="0"/>
              </a:rPr>
              <a:t> ( </a:t>
            </a:r>
            <a:r>
              <a:rPr lang="en-US" sz="2800" b="1" dirty="0" err="1">
                <a:solidFill>
                  <a:srgbClr val="0000CC"/>
                </a:solidFill>
                <a:latin typeface="Times New Roman" panose="02020603050405020304" pitchFamily="18" charset="0"/>
                <a:cs typeface="Times New Roman" panose="02020603050405020304" pitchFamily="18" charset="0"/>
              </a:rPr>
              <a:t>từ</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ngày</a:t>
            </a:r>
            <a:r>
              <a:rPr lang="en-US" sz="2800" b="1" dirty="0">
                <a:solidFill>
                  <a:srgbClr val="0000CC"/>
                </a:solidFill>
                <a:latin typeface="Times New Roman" panose="02020603050405020304" pitchFamily="18" charset="0"/>
                <a:cs typeface="Times New Roman" panose="02020603050405020304" pitchFamily="18" charset="0"/>
              </a:rPr>
              <a:t> 14/7/1789 </a:t>
            </a:r>
            <a:r>
              <a:rPr lang="en-US" sz="2800" b="1" dirty="0" err="1">
                <a:solidFill>
                  <a:srgbClr val="0000CC"/>
                </a:solidFill>
                <a:latin typeface="Times New Roman" panose="02020603050405020304" pitchFamily="18" charset="0"/>
                <a:cs typeface="Times New Roman" panose="02020603050405020304" pitchFamily="18" charset="0"/>
              </a:rPr>
              <a:t>đến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ngày</a:t>
            </a:r>
            <a:r>
              <a:rPr lang="en-US" sz="2800" b="1" dirty="0">
                <a:solidFill>
                  <a:srgbClr val="0000CC"/>
                </a:solidFill>
                <a:latin typeface="Times New Roman" panose="02020603050405020304" pitchFamily="18" charset="0"/>
                <a:cs typeface="Times New Roman" panose="02020603050405020304" pitchFamily="18" charset="0"/>
              </a:rPr>
              <a:t> 10/8/1792).</a:t>
            </a:r>
            <a:endParaRPr lang="en-US" sz="2800" dirty="0">
              <a:solidFill>
                <a:srgbClr val="0000CC"/>
              </a:solidFill>
            </a:endParaRPr>
          </a:p>
        </p:txBody>
      </p:sp>
    </p:spTree>
    <p:custDataLst>
      <p:tags r:id="rId1"/>
    </p:custDataLst>
    <p:extLst>
      <p:ext uri="{BB962C8B-B14F-4D97-AF65-F5344CB8AC3E}">
        <p14:creationId xmlns:p14="http://schemas.microsoft.com/office/powerpoint/2010/main" val="1608559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113" y="2346234"/>
            <a:ext cx="4278489" cy="3643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a:spLocks noGrp="1"/>
          </p:cNvSpPr>
          <p:nvPr>
            <p:ph idx="1"/>
          </p:nvPr>
        </p:nvSpPr>
        <p:spPr>
          <a:xfrm>
            <a:off x="646202" y="5989637"/>
            <a:ext cx="4929329" cy="868363"/>
          </a:xfrm>
        </p:spPr>
        <p:style>
          <a:lnRef idx="2">
            <a:schemeClr val="accent5"/>
          </a:lnRef>
          <a:fillRef idx="1">
            <a:schemeClr val="lt1"/>
          </a:fillRef>
          <a:effectRef idx="0">
            <a:schemeClr val="accent5"/>
          </a:effectRef>
          <a:fontRef idx="minor">
            <a:schemeClr val="dk1"/>
          </a:fontRef>
        </p:style>
        <p:txBody>
          <a:bodyPr>
            <a:noAutofit/>
          </a:bodyPr>
          <a:lstStyle/>
          <a:p>
            <a:pPr marL="0" indent="0" algn="ctr">
              <a:buNone/>
            </a:pPr>
            <a:r>
              <a:rPr lang="en-US" b="1" dirty="0" err="1">
                <a:solidFill>
                  <a:srgbClr val="002060"/>
                </a:solidFill>
                <a:latin typeface="Times New Roman" pitchFamily="18" charset="0"/>
                <a:cs typeface="Times New Roman" pitchFamily="18" charset="0"/>
              </a:rPr>
              <a:t>Xử</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tử</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vua</a:t>
            </a:r>
            <a:r>
              <a:rPr lang="en-US" b="1" dirty="0">
                <a:solidFill>
                  <a:srgbClr val="002060"/>
                </a:solidFill>
                <a:latin typeface="Times New Roman" pitchFamily="18" charset="0"/>
                <a:cs typeface="Times New Roman" pitchFamily="18" charset="0"/>
              </a:rPr>
              <a:t> LU-I XVI </a:t>
            </a:r>
            <a:r>
              <a:rPr lang="en-US" b="1" dirty="0" err="1">
                <a:solidFill>
                  <a:srgbClr val="002060"/>
                </a:solidFill>
                <a:latin typeface="Times New Roman" pitchFamily="18" charset="0"/>
                <a:cs typeface="Times New Roman" pitchFamily="18" charset="0"/>
              </a:rPr>
              <a:t>năm</a:t>
            </a:r>
            <a:r>
              <a:rPr lang="en-US" b="1" dirty="0">
                <a:solidFill>
                  <a:srgbClr val="002060"/>
                </a:solidFill>
                <a:latin typeface="Times New Roman" pitchFamily="18" charset="0"/>
                <a:cs typeface="Times New Roman" pitchFamily="18" charset="0"/>
              </a:rPr>
              <a:t> 1793</a:t>
            </a:r>
          </a:p>
        </p:txBody>
      </p:sp>
      <p:sp>
        <p:nvSpPr>
          <p:cNvPr id="6" name="Rectangle 5"/>
          <p:cNvSpPr/>
          <p:nvPr/>
        </p:nvSpPr>
        <p:spPr>
          <a:xfrm>
            <a:off x="1193537" y="0"/>
            <a:ext cx="10071463" cy="523220"/>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MẠNG TƯ SẢN PHÁP CUỐI THẾ KỈ XVIII</a:t>
            </a:r>
            <a:endParaRPr lang="en-US" sz="2800" dirty="0"/>
          </a:p>
        </p:txBody>
      </p:sp>
      <p:sp>
        <p:nvSpPr>
          <p:cNvPr id="7" name="Rectangle 6"/>
          <p:cNvSpPr/>
          <p:nvPr/>
        </p:nvSpPr>
        <p:spPr>
          <a:xfrm>
            <a:off x="581891" y="1801556"/>
            <a:ext cx="12746860" cy="1015663"/>
          </a:xfrm>
          <a:prstGeom prst="rect">
            <a:avLst/>
          </a:prstGeom>
        </p:spPr>
        <p:txBody>
          <a:bodyPr wrap="square">
            <a:spAutoFit/>
          </a:bodyPr>
          <a:lstStyle/>
          <a:p>
            <a:r>
              <a:rPr lang="vi-VN" sz="3000" b="1" dirty="0">
                <a:solidFill>
                  <a:srgbClr val="0000CC"/>
                </a:solidFill>
                <a:latin typeface="Times New Roman" panose="02020603050405020304" pitchFamily="18" charset="0"/>
                <a:cs typeface="Times New Roman" panose="02020603050405020304" pitchFamily="18" charset="0"/>
              </a:rPr>
              <a:t>2. Bước đầu của nền cộng hòa (từ ngày 21/9/1792 đến ngày 2/6/1793)</a:t>
            </a:r>
            <a:endParaRPr lang="en-US" sz="3000" dirty="0">
              <a:solidFill>
                <a:srgbClr val="0000CC"/>
              </a:solidFill>
            </a:endParaRPr>
          </a:p>
          <a:p>
            <a:endParaRPr lang="en-US" sz="3000" dirty="0"/>
          </a:p>
        </p:txBody>
      </p:sp>
      <p:sp>
        <p:nvSpPr>
          <p:cNvPr id="8" name="Title 1">
            <a:extLst>
              <a:ext uri="{FF2B5EF4-FFF2-40B4-BE49-F238E27FC236}">
                <a16:creationId xmlns:a16="http://schemas.microsoft.com/office/drawing/2014/main" id="{80F16DE2-2456-4CE6-B2F9-4959DF18A00A}"/>
              </a:ext>
            </a:extLst>
          </p:cNvPr>
          <p:cNvSpPr txBox="1">
            <a:spLocks/>
          </p:cNvSpPr>
          <p:nvPr/>
        </p:nvSpPr>
        <p:spPr>
          <a:xfrm>
            <a:off x="441273" y="319818"/>
            <a:ext cx="11008311" cy="5032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0000FF"/>
                </a:solidFill>
                <a:latin typeface="Times New Roman" panose="02020603050405020304" pitchFamily="18" charset="0"/>
                <a:cs typeface="Times New Roman" panose="02020603050405020304" pitchFamily="18" charset="0"/>
              </a:rPr>
              <a:t>I- NƯỚC PHÁP TRƯỚC CÁCH MẠNG.</a:t>
            </a:r>
          </a:p>
        </p:txBody>
      </p:sp>
      <p:sp>
        <p:nvSpPr>
          <p:cNvPr id="9" name="Rectangle 8"/>
          <p:cNvSpPr/>
          <p:nvPr/>
        </p:nvSpPr>
        <p:spPr>
          <a:xfrm>
            <a:off x="451780" y="701714"/>
            <a:ext cx="4713150" cy="523220"/>
          </a:xfrm>
          <a:prstGeom prst="rect">
            <a:avLst/>
          </a:prstGeom>
        </p:spPr>
        <p:txBody>
          <a:bodyPr wrap="none">
            <a:spAutoFit/>
          </a:bodyPr>
          <a:lstStyle/>
          <a:p>
            <a:r>
              <a:rPr lang="en-US" sz="2800" b="1" dirty="0">
                <a:solidFill>
                  <a:srgbClr val="0000FF"/>
                </a:solidFill>
                <a:latin typeface="Times New Roman" panose="02020603050405020304" pitchFamily="18" charset="0"/>
                <a:cs typeface="Times New Roman" panose="02020603050405020304" pitchFamily="18" charset="0"/>
              </a:rPr>
              <a:t>II- CÁCH MẠNG BÙNG NỔ</a:t>
            </a:r>
            <a:endParaRPr lang="en-US" sz="2800" dirty="0">
              <a:solidFill>
                <a:srgbClr val="0000FF"/>
              </a:solidFill>
            </a:endParaRPr>
          </a:p>
        </p:txBody>
      </p:sp>
      <p:sp>
        <p:nvSpPr>
          <p:cNvPr id="10" name="Rectangle 9"/>
          <p:cNvSpPr/>
          <p:nvPr/>
        </p:nvSpPr>
        <p:spPr>
          <a:xfrm>
            <a:off x="451780" y="1072506"/>
            <a:ext cx="6791539" cy="523220"/>
          </a:xfrm>
          <a:prstGeom prst="rect">
            <a:avLst/>
          </a:prstGeom>
        </p:spPr>
        <p:txBody>
          <a:bodyPr wrap="none">
            <a:spAutoFit/>
          </a:bodyPr>
          <a:lstStyle/>
          <a:p>
            <a:r>
              <a:rPr lang="en-US" sz="2800" b="1" dirty="0">
                <a:solidFill>
                  <a:srgbClr val="0000CC"/>
                </a:solidFill>
                <a:latin typeface="Times New Roman" panose="02020603050405020304" pitchFamily="18" charset="0"/>
                <a:cs typeface="Times New Roman" panose="02020603050405020304" pitchFamily="18" charset="0"/>
              </a:rPr>
              <a:t>III. SỰ PHÁT TRIỂN CỦA CÁCH MẠNG</a:t>
            </a:r>
            <a:endParaRPr lang="en-US" sz="2800" dirty="0">
              <a:solidFill>
                <a:srgbClr val="0000CC"/>
              </a:solidFill>
            </a:endParaRPr>
          </a:p>
        </p:txBody>
      </p:sp>
      <p:sp>
        <p:nvSpPr>
          <p:cNvPr id="11" name="Rectangle 10"/>
          <p:cNvSpPr/>
          <p:nvPr/>
        </p:nvSpPr>
        <p:spPr>
          <a:xfrm>
            <a:off x="581891" y="1447760"/>
            <a:ext cx="12482146" cy="523220"/>
          </a:xfrm>
          <a:prstGeom prst="rect">
            <a:avLst/>
          </a:prstGeom>
        </p:spPr>
        <p:txBody>
          <a:bodyPr wrap="square">
            <a:spAutoFit/>
          </a:bodyPr>
          <a:lstStyle/>
          <a:p>
            <a:r>
              <a:rPr lang="en-US" sz="2800" b="1" dirty="0">
                <a:solidFill>
                  <a:srgbClr val="0000CC"/>
                </a:solidFill>
                <a:latin typeface="Times New Roman" panose="02020603050405020304" pitchFamily="18" charset="0"/>
                <a:cs typeface="Times New Roman" panose="02020603050405020304" pitchFamily="18" charset="0"/>
              </a:rPr>
              <a:t>1. </a:t>
            </a:r>
            <a:r>
              <a:rPr lang="en-US" sz="2800" b="1" dirty="0" err="1">
                <a:solidFill>
                  <a:srgbClr val="0000CC"/>
                </a:solidFill>
                <a:latin typeface="Times New Roman" panose="02020603050405020304" pitchFamily="18" charset="0"/>
                <a:cs typeface="Times New Roman" panose="02020603050405020304" pitchFamily="18" charset="0"/>
              </a:rPr>
              <a:t>Chế</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độ</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quân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chủ</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lập</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hiến</a:t>
            </a:r>
            <a:r>
              <a:rPr lang="en-US" sz="2800" b="1" dirty="0">
                <a:solidFill>
                  <a:srgbClr val="0000CC"/>
                </a:solidFill>
                <a:latin typeface="Times New Roman" panose="02020603050405020304" pitchFamily="18" charset="0"/>
                <a:cs typeface="Times New Roman" panose="02020603050405020304" pitchFamily="18" charset="0"/>
              </a:rPr>
              <a:t> ( </a:t>
            </a:r>
            <a:r>
              <a:rPr lang="en-US" sz="2800" b="1" dirty="0" err="1">
                <a:solidFill>
                  <a:srgbClr val="0000CC"/>
                </a:solidFill>
                <a:latin typeface="Times New Roman" panose="02020603050405020304" pitchFamily="18" charset="0"/>
                <a:cs typeface="Times New Roman" panose="02020603050405020304" pitchFamily="18" charset="0"/>
              </a:rPr>
              <a:t>từ</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ngày</a:t>
            </a:r>
            <a:r>
              <a:rPr lang="en-US" sz="2800" b="1" dirty="0">
                <a:solidFill>
                  <a:srgbClr val="0000CC"/>
                </a:solidFill>
                <a:latin typeface="Times New Roman" panose="02020603050405020304" pitchFamily="18" charset="0"/>
                <a:cs typeface="Times New Roman" panose="02020603050405020304" pitchFamily="18" charset="0"/>
              </a:rPr>
              <a:t> 14/7/1789 </a:t>
            </a:r>
            <a:r>
              <a:rPr lang="en-US" sz="2800" b="1" dirty="0" err="1">
                <a:solidFill>
                  <a:srgbClr val="0000CC"/>
                </a:solidFill>
                <a:latin typeface="Times New Roman" panose="02020603050405020304" pitchFamily="18" charset="0"/>
                <a:cs typeface="Times New Roman" panose="02020603050405020304" pitchFamily="18" charset="0"/>
              </a:rPr>
              <a:t>đến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ngày</a:t>
            </a:r>
            <a:r>
              <a:rPr lang="en-US" sz="2800" b="1" dirty="0">
                <a:solidFill>
                  <a:srgbClr val="0000CC"/>
                </a:solidFill>
                <a:latin typeface="Times New Roman" panose="02020603050405020304" pitchFamily="18" charset="0"/>
                <a:cs typeface="Times New Roman" panose="02020603050405020304" pitchFamily="18" charset="0"/>
              </a:rPr>
              <a:t> 10/8/1792).</a:t>
            </a:r>
            <a:endParaRPr lang="en-US" sz="2800" dirty="0">
              <a:solidFill>
                <a:srgbClr val="0000CC"/>
              </a:solidFill>
            </a:endParaRPr>
          </a:p>
        </p:txBody>
      </p:sp>
      <p:pic>
        <p:nvPicPr>
          <p:cNvPr id="2050" name="Picture 2" descr="Hướng dẫn trả lời câu hỏi 1 2 3 4 bài 2 trang 17 sgk Lịch sử 8"/>
          <p:cNvPicPr>
            <a:picLocks noChangeAspect="1" noChangeArrowheads="1"/>
          </p:cNvPicPr>
          <p:nvPr/>
        </p:nvPicPr>
        <p:blipFill rotWithShape="1">
          <a:blip r:embed="rId4">
            <a:extLst>
              <a:ext uri="{28A0092B-C50C-407E-A947-70E740481C1C}">
                <a14:useLocalDpi xmlns:a14="http://schemas.microsoft.com/office/drawing/2010/main" val="0"/>
              </a:ext>
            </a:extLst>
          </a:blip>
          <a:srcRect l="33078"/>
          <a:stretch/>
        </p:blipFill>
        <p:spPr bwMode="auto">
          <a:xfrm>
            <a:off x="6406529" y="2346234"/>
            <a:ext cx="5043055" cy="4262294"/>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p:cNvSpPr txBox="1">
            <a:spLocks/>
          </p:cNvSpPr>
          <p:nvPr/>
        </p:nvSpPr>
        <p:spPr>
          <a:xfrm>
            <a:off x="6406529" y="5952547"/>
            <a:ext cx="5563798" cy="868363"/>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Font typeface="Arial" panose="020B0604020202020204" pitchFamily="34" charset="0"/>
              <a:buNone/>
            </a:pPr>
            <a:r>
              <a:rPr lang="en-US" b="1" dirty="0" err="1">
                <a:solidFill>
                  <a:srgbClr val="002060"/>
                </a:solidFill>
                <a:latin typeface="Times New Roman" pitchFamily="18" charset="0"/>
                <a:cs typeface="Times New Roman" pitchFamily="18" charset="0"/>
              </a:rPr>
              <a:t>Lược</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đồ</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lực</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lượng</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phản</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cách</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mạng</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tấn</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công</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nước</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Pháp</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năm</a:t>
            </a:r>
            <a:r>
              <a:rPr lang="en-US" b="1" dirty="0">
                <a:solidFill>
                  <a:srgbClr val="002060"/>
                </a:solidFill>
                <a:latin typeface="Times New Roman" pitchFamily="18" charset="0"/>
                <a:cs typeface="Times New Roman" pitchFamily="18" charset="0"/>
              </a:rPr>
              <a:t> 1793</a:t>
            </a:r>
          </a:p>
        </p:txBody>
      </p:sp>
    </p:spTree>
    <p:custDataLst>
      <p:tags r:id="rId1"/>
    </p:custDataLst>
    <p:extLst>
      <p:ext uri="{BB962C8B-B14F-4D97-AF65-F5344CB8AC3E}">
        <p14:creationId xmlns:p14="http://schemas.microsoft.com/office/powerpoint/2010/main" val="1647446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wipe(down)">
                                      <p:cBhvr>
                                        <p:cTn id="7" dur="500"/>
                                        <p:tgtEl>
                                          <p:spTgt spid="717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bg/>
                                          </p:spTgt>
                                        </p:tgtEl>
                                        <p:attrNameLst>
                                          <p:attrName>style.visibility</p:attrName>
                                        </p:attrNameLst>
                                      </p:cBhvr>
                                      <p:to>
                                        <p:strVal val="visible"/>
                                      </p:to>
                                    </p:set>
                                    <p:animEffect transition="in" filter="wipe(down)">
                                      <p:cBhvr>
                                        <p:cTn id="10" dur="500"/>
                                        <p:tgtEl>
                                          <p:spTgt spid="5">
                                            <p:bg/>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down)">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wipe(down)">
                                      <p:cBhvr>
                                        <p:cTn id="2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19909" y="117987"/>
            <a:ext cx="9850001" cy="523220"/>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MẠNG TƯ SẢN PHÁP CUỐI THẾ KỈ XVIII</a:t>
            </a:r>
            <a:endParaRPr lang="en-US" sz="2800" dirty="0"/>
          </a:p>
        </p:txBody>
      </p:sp>
      <p:sp>
        <p:nvSpPr>
          <p:cNvPr id="20" name="Rectangle 19"/>
          <p:cNvSpPr/>
          <p:nvPr/>
        </p:nvSpPr>
        <p:spPr>
          <a:xfrm>
            <a:off x="234301" y="523220"/>
            <a:ext cx="6791539" cy="523220"/>
          </a:xfrm>
          <a:prstGeom prst="rect">
            <a:avLst/>
          </a:prstGeom>
        </p:spPr>
        <p:txBody>
          <a:bodyPr wrap="none">
            <a:spAutoFit/>
          </a:bodyPr>
          <a:lstStyle/>
          <a:p>
            <a:r>
              <a:rPr lang="en-US" sz="2800" b="1" dirty="0">
                <a:solidFill>
                  <a:srgbClr val="0000CC"/>
                </a:solidFill>
                <a:latin typeface="Times New Roman" panose="02020603050405020304" pitchFamily="18" charset="0"/>
                <a:cs typeface="Times New Roman" panose="02020603050405020304" pitchFamily="18" charset="0"/>
              </a:rPr>
              <a:t>III. SỰ PHÁT TRIỂN CỦA CÁCH MẠNG</a:t>
            </a:r>
            <a:endParaRPr lang="en-US" sz="2800" dirty="0">
              <a:solidFill>
                <a:srgbClr val="0000CC"/>
              </a:solidFill>
            </a:endParaRPr>
          </a:p>
        </p:txBody>
      </p:sp>
      <p:sp>
        <p:nvSpPr>
          <p:cNvPr id="5" name="Rectangle 4"/>
          <p:cNvSpPr/>
          <p:nvPr/>
        </p:nvSpPr>
        <p:spPr>
          <a:xfrm rot="18983437">
            <a:off x="2172106" y="4929272"/>
            <a:ext cx="3716606" cy="461665"/>
          </a:xfrm>
          <a:prstGeom prst="rect">
            <a:avLst/>
          </a:prstGeom>
        </p:spPr>
        <p:txBody>
          <a:bodyPr wrap="square">
            <a:spAutoFit/>
          </a:bodyPr>
          <a:lstStyle/>
          <a:p>
            <a:pPr lvl="0"/>
            <a:r>
              <a:rPr lang="en-US" sz="2400" b="1" dirty="0">
                <a:solidFill>
                  <a:schemeClr val="accent6">
                    <a:lumMod val="50000"/>
                  </a:schemeClr>
                </a:solidFill>
                <a:latin typeface="Times New Roman" panose="02020603050405020304" pitchFamily="18" charset="0"/>
                <a:cs typeface="Times New Roman" panose="02020603050405020304" pitchFamily="18" charset="0"/>
              </a:rPr>
              <a:t>(</a:t>
            </a:r>
            <a:r>
              <a:rPr lang="en-US" sz="2000" b="1" dirty="0">
                <a:solidFill>
                  <a:schemeClr val="accent6">
                    <a:lumMod val="50000"/>
                  </a:schemeClr>
                </a:solidFill>
                <a:latin typeface="Times New Roman" panose="02020603050405020304" pitchFamily="18" charset="0"/>
                <a:cs typeface="Times New Roman" panose="02020603050405020304" pitchFamily="18" charset="0"/>
              </a:rPr>
              <a:t>14/7/1789 </a:t>
            </a:r>
            <a:r>
              <a:rPr lang="en-US" sz="2000" b="1" dirty="0" err="1">
                <a:solidFill>
                  <a:schemeClr val="accent6">
                    <a:lumMod val="50000"/>
                  </a:schemeClr>
                </a:solidFill>
                <a:latin typeface="Times New Roman" panose="02020603050405020304" pitchFamily="18" charset="0"/>
                <a:cs typeface="Times New Roman" panose="02020603050405020304" pitchFamily="18" charset="0"/>
              </a:rPr>
              <a:t>đến</a:t>
            </a:r>
            <a:r>
              <a:rPr lang="en-US" sz="2000" b="1" dirty="0">
                <a:solidFill>
                  <a:schemeClr val="accent6">
                    <a:lumMod val="50000"/>
                  </a:schemeClr>
                </a:solidFill>
                <a:latin typeface="Times New Roman" panose="02020603050405020304" pitchFamily="18" charset="0"/>
                <a:cs typeface="Times New Roman" panose="02020603050405020304" pitchFamily="18" charset="0"/>
              </a:rPr>
              <a:t> 10/8/1792). </a:t>
            </a:r>
            <a:endParaRPr lang="en-US" sz="2000" dirty="0">
              <a:solidFill>
                <a:schemeClr val="accent6">
                  <a:lumMod val="50000"/>
                </a:schemeClr>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23322"/>
            <a:ext cx="2453640" cy="2453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30"/>
          <p:cNvSpPr txBox="1">
            <a:spLocks noChangeArrowheads="1"/>
          </p:cNvSpPr>
          <p:nvPr/>
        </p:nvSpPr>
        <p:spPr bwMode="auto">
          <a:xfrm>
            <a:off x="4824454" y="5597494"/>
            <a:ext cx="6440546" cy="1015663"/>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FontTx/>
              <a:buChar char="-"/>
            </a:pPr>
            <a:r>
              <a:rPr lang="en-US" sz="2000" dirty="0">
                <a:latin typeface="Times New Roman" pitchFamily="18" charset="0"/>
                <a:cs typeface="Times New Roman" pitchFamily="18" charset="0"/>
              </a:rPr>
              <a:t>G/c </a:t>
            </a:r>
            <a:r>
              <a:rPr lang="en-US" sz="2000" dirty="0" err="1">
                <a:latin typeface="Times New Roman" pitchFamily="18" charset="0"/>
                <a:cs typeface="Times New Roman" pitchFamily="18" charset="0"/>
              </a:rPr>
              <a:t>đại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tư</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sản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cầm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quyền</a:t>
            </a:r>
            <a:endParaRPr lang="en-US" sz="2000" dirty="0">
              <a:latin typeface="Times New Roman" pitchFamily="18" charset="0"/>
              <a:cs typeface="Times New Roman" pitchFamily="18" charset="0"/>
            </a:endParaRPr>
          </a:p>
          <a:p>
            <a:pPr eaLnBrk="1" hangingPunct="1">
              <a:buFontTx/>
              <a:buChar char="-"/>
            </a:pPr>
            <a:r>
              <a:rPr lang="en-US" sz="2000" dirty="0" err="1">
                <a:latin typeface="Times New Roman" pitchFamily="18" charset="0"/>
                <a:cs typeface="Times New Roman" pitchFamily="18" charset="0"/>
              </a:rPr>
              <a:t>Thông</a:t>
            </a:r>
            <a:r>
              <a:rPr lang="en-US" sz="2000" dirty="0">
                <a:latin typeface="Times New Roman" pitchFamily="18" charset="0"/>
                <a:cs typeface="Times New Roman" pitchFamily="18" charset="0"/>
              </a:rPr>
              <a:t> qua </a:t>
            </a:r>
            <a:r>
              <a:rPr lang="en-US" sz="2000" dirty="0" err="1">
                <a:latin typeface="Times New Roman" pitchFamily="18" charset="0"/>
                <a:cs typeface="Times New Roman" pitchFamily="18" charset="0"/>
              </a:rPr>
              <a:t>tuyên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ngôn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Nhân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quyền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dân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quyền</a:t>
            </a:r>
            <a:endParaRPr lang="en-US" sz="2000" dirty="0">
              <a:latin typeface="Times New Roman" pitchFamily="18" charset="0"/>
              <a:cs typeface="Times New Roman" pitchFamily="18" charset="0"/>
            </a:endParaRPr>
          </a:p>
          <a:p>
            <a:pPr eaLnBrk="1" hangingPunct="1">
              <a:buFontTx/>
              <a:buChar char="-"/>
            </a:pPr>
            <a:r>
              <a:rPr lang="en-US" sz="2000" dirty="0">
                <a:latin typeface="Times New Roman" pitchFamily="18" charset="0"/>
                <a:cs typeface="Times New Roman" pitchFamily="18" charset="0"/>
              </a:rPr>
              <a:t>Ban </a:t>
            </a:r>
            <a:r>
              <a:rPr lang="en-US" sz="2000" dirty="0" err="1">
                <a:latin typeface="Times New Roman" pitchFamily="18" charset="0"/>
                <a:cs typeface="Times New Roman" pitchFamily="18" charset="0"/>
              </a:rPr>
              <a:t>hành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Hiến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pháp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mới</a:t>
            </a:r>
            <a:endParaRPr lang="en-US" sz="2000" dirty="0">
              <a:latin typeface="Times New Roman" pitchFamily="18" charset="0"/>
              <a:cs typeface="Times New Roman" pitchFamily="18" charset="0"/>
            </a:endParaRPr>
          </a:p>
        </p:txBody>
      </p:sp>
      <p:sp>
        <p:nvSpPr>
          <p:cNvPr id="12" name="Right Arrow 11"/>
          <p:cNvSpPr/>
          <p:nvPr/>
        </p:nvSpPr>
        <p:spPr>
          <a:xfrm rot="19037845">
            <a:off x="4945963" y="3253747"/>
            <a:ext cx="3086976" cy="914957"/>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solidFill>
                  <a:srgbClr val="002060"/>
                </a:solidFill>
                <a:latin typeface="Times New Roman" pitchFamily="18" charset="0"/>
                <a:cs typeface="Times New Roman" pitchFamily="18" charset="0"/>
              </a:rPr>
              <a:t>NỀN CỘNG HÒA</a:t>
            </a:r>
          </a:p>
        </p:txBody>
      </p:sp>
      <p:sp>
        <p:nvSpPr>
          <p:cNvPr id="2" name="Rectangle 1"/>
          <p:cNvSpPr/>
          <p:nvPr/>
        </p:nvSpPr>
        <p:spPr>
          <a:xfrm rot="19117513">
            <a:off x="4965844" y="3328737"/>
            <a:ext cx="1693092" cy="400110"/>
          </a:xfrm>
          <a:prstGeom prst="rect">
            <a:avLst/>
          </a:prstGeom>
        </p:spPr>
        <p:txBody>
          <a:bodyPr wrap="none">
            <a:spAutoFit/>
          </a:bodyPr>
          <a:lstStyle/>
          <a:p>
            <a:r>
              <a:rPr lang="en-US" sz="2000" b="1" dirty="0">
                <a:solidFill>
                  <a:srgbClr val="C00000"/>
                </a:solidFill>
                <a:latin typeface="Times New Roman" pitchFamily="18" charset="0"/>
                <a:cs typeface="Times New Roman" pitchFamily="18" charset="0"/>
              </a:rPr>
              <a:t>9/1792-6/1793</a:t>
            </a:r>
          </a:p>
        </p:txBody>
      </p:sp>
      <p:sp>
        <p:nvSpPr>
          <p:cNvPr id="4" name="Rectangle 3"/>
          <p:cNvSpPr/>
          <p:nvPr/>
        </p:nvSpPr>
        <p:spPr>
          <a:xfrm>
            <a:off x="6834983" y="3730634"/>
            <a:ext cx="4934229" cy="101566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buFontTx/>
              <a:buChar char="-"/>
            </a:pPr>
            <a:r>
              <a:rPr lang="en-US" sz="2000" dirty="0" err="1">
                <a:latin typeface="Times New Roman" pitchFamily="18" charset="0"/>
                <a:cs typeface="Times New Roman" pitchFamily="18" charset="0"/>
              </a:rPr>
              <a:t>Giai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cấp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tư</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sản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thương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cầm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quyền</a:t>
            </a:r>
            <a:endParaRPr lang="en-US" sz="2000" dirty="0">
              <a:latin typeface="Times New Roman" pitchFamily="18" charset="0"/>
              <a:cs typeface="Times New Roman" pitchFamily="18" charset="0"/>
            </a:endParaRPr>
          </a:p>
          <a:p>
            <a:pPr>
              <a:buFontTx/>
              <a:buChar char="-"/>
            </a:pPr>
            <a:r>
              <a:rPr lang="en-US" sz="2000" dirty="0" err="1">
                <a:latin typeface="Times New Roman" pitchFamily="18" charset="0"/>
                <a:cs typeface="Times New Roman" pitchFamily="18" charset="0"/>
              </a:rPr>
              <a:t>Xác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lập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nền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Cộng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hòa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thứ</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nhất</a:t>
            </a:r>
            <a:endParaRPr lang="en-US" sz="2000" dirty="0">
              <a:latin typeface="Times New Roman" pitchFamily="18" charset="0"/>
              <a:cs typeface="Times New Roman" pitchFamily="18" charset="0"/>
            </a:endParaRPr>
          </a:p>
          <a:p>
            <a:pPr>
              <a:buFontTx/>
              <a:buChar char="-"/>
            </a:pPr>
            <a:r>
              <a:rPr lang="en-US" sz="2000" dirty="0" err="1">
                <a:latin typeface="Times New Roman" pitchFamily="18" charset="0"/>
                <a:cs typeface="Times New Roman" pitchFamily="18" charset="0"/>
              </a:rPr>
              <a:t>Xử</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tử</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Vua</a:t>
            </a:r>
            <a:r>
              <a:rPr lang="en-US" sz="2000" dirty="0">
                <a:latin typeface="Times New Roman" pitchFamily="18" charset="0"/>
                <a:cs typeface="Times New Roman" pitchFamily="18" charset="0"/>
              </a:rPr>
              <a:t> Lu-I XVI</a:t>
            </a:r>
          </a:p>
        </p:txBody>
      </p:sp>
      <p:sp>
        <p:nvSpPr>
          <p:cNvPr id="6" name="Rectangle 5"/>
          <p:cNvSpPr/>
          <p:nvPr/>
        </p:nvSpPr>
        <p:spPr>
          <a:xfrm>
            <a:off x="305260" y="943201"/>
            <a:ext cx="8271816" cy="954107"/>
          </a:xfrm>
          <a:prstGeom prst="rect">
            <a:avLst/>
          </a:prstGeom>
        </p:spPr>
        <p:txBody>
          <a:bodyPr wrap="none">
            <a:spAutoFit/>
          </a:bodyPr>
          <a:lstStyle/>
          <a:p>
            <a:r>
              <a:rPr lang="en-US" sz="2800" b="1" dirty="0">
                <a:solidFill>
                  <a:srgbClr val="0000CC"/>
                </a:solidFill>
                <a:latin typeface="Times New Roman" pitchFamily="18" charset="0"/>
                <a:cs typeface="Times New Roman" pitchFamily="18" charset="0"/>
              </a:rPr>
              <a:t>3 </a:t>
            </a:r>
            <a:r>
              <a:rPr lang="en-US" sz="2800" b="1" dirty="0" err="1">
                <a:solidFill>
                  <a:srgbClr val="0000CC"/>
                </a:solidFill>
                <a:latin typeface="Times New Roman" pitchFamily="18" charset="0"/>
                <a:cs typeface="Times New Roman" pitchFamily="18" charset="0"/>
              </a:rPr>
              <a:t>Nền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chuyên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chính</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dân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chủ</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cách</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mạng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Gia</a:t>
            </a:r>
            <a:r>
              <a:rPr lang="en-US" sz="2800" b="1" dirty="0">
                <a:solidFill>
                  <a:srgbClr val="0000CC"/>
                </a:solidFill>
                <a:latin typeface="Times New Roman" pitchFamily="18" charset="0"/>
                <a:cs typeface="Times New Roman" pitchFamily="18" charset="0"/>
              </a:rPr>
              <a:t>-</a:t>
            </a:r>
            <a:r>
              <a:rPr lang="en-US" sz="2800" b="1" dirty="0" err="1">
                <a:solidFill>
                  <a:srgbClr val="0000CC"/>
                </a:solidFill>
                <a:latin typeface="Times New Roman" pitchFamily="18" charset="0"/>
                <a:cs typeface="Times New Roman" pitchFamily="18" charset="0"/>
              </a:rPr>
              <a:t>cô</a:t>
            </a:r>
            <a:r>
              <a:rPr lang="en-US" sz="2800" b="1" dirty="0">
                <a:solidFill>
                  <a:srgbClr val="0000CC"/>
                </a:solidFill>
                <a:latin typeface="Times New Roman" pitchFamily="18" charset="0"/>
                <a:cs typeface="Times New Roman" pitchFamily="18" charset="0"/>
              </a:rPr>
              <a:t>-banh</a:t>
            </a:r>
          </a:p>
          <a:p>
            <a:r>
              <a:rPr lang="en-US" sz="2800" b="1" dirty="0">
                <a:solidFill>
                  <a:srgbClr val="0000CC"/>
                </a:solidFill>
                <a:latin typeface="Times New Roman" pitchFamily="18" charset="0"/>
                <a:cs typeface="Times New Roman" pitchFamily="18" charset="0"/>
              </a:rPr>
              <a:t>(</a:t>
            </a:r>
            <a:r>
              <a:rPr lang="en-US" sz="2800" b="1" dirty="0" err="1">
                <a:solidFill>
                  <a:srgbClr val="0000CC"/>
                </a:solidFill>
                <a:latin typeface="Times New Roman" pitchFamily="18" charset="0"/>
                <a:cs typeface="Times New Roman" pitchFamily="18" charset="0"/>
              </a:rPr>
              <a:t>từ</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ngày</a:t>
            </a:r>
            <a:r>
              <a:rPr lang="en-US" sz="2800" b="1" dirty="0">
                <a:solidFill>
                  <a:srgbClr val="0000CC"/>
                </a:solidFill>
                <a:latin typeface="Times New Roman" pitchFamily="18" charset="0"/>
                <a:cs typeface="Times New Roman" pitchFamily="18" charset="0"/>
              </a:rPr>
              <a:t> 2-6-1973 </a:t>
            </a:r>
            <a:r>
              <a:rPr lang="en-US" sz="2800" b="1" dirty="0" err="1">
                <a:solidFill>
                  <a:srgbClr val="0000CC"/>
                </a:solidFill>
                <a:latin typeface="Times New Roman" pitchFamily="18" charset="0"/>
                <a:cs typeface="Times New Roman" pitchFamily="18" charset="0"/>
              </a:rPr>
              <a:t>đến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ngày</a:t>
            </a:r>
            <a:r>
              <a:rPr lang="en-US" sz="2800" b="1" dirty="0">
                <a:solidFill>
                  <a:srgbClr val="0000CC"/>
                </a:solidFill>
                <a:latin typeface="Times New Roman" pitchFamily="18" charset="0"/>
                <a:cs typeface="Times New Roman" pitchFamily="18" charset="0"/>
              </a:rPr>
              <a:t> 27-7-1974)</a:t>
            </a:r>
            <a:endParaRPr lang="en-US" sz="2800" dirty="0">
              <a:solidFill>
                <a:srgbClr val="0000CC"/>
              </a:solidFill>
            </a:endParaRPr>
          </a:p>
        </p:txBody>
      </p:sp>
      <p:sp>
        <p:nvSpPr>
          <p:cNvPr id="13" name="Right Arrow 12"/>
          <p:cNvSpPr/>
          <p:nvPr/>
        </p:nvSpPr>
        <p:spPr>
          <a:xfrm rot="19037845">
            <a:off x="7218409" y="1182280"/>
            <a:ext cx="2896870" cy="1006307"/>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dirty="0">
                <a:solidFill>
                  <a:srgbClr val="002060"/>
                </a:solidFill>
                <a:latin typeface="Times New Roman" pitchFamily="18" charset="0"/>
                <a:cs typeface="Times New Roman" pitchFamily="18" charset="0"/>
              </a:rPr>
              <a:t>GIA-CÔ-BANH</a:t>
            </a:r>
          </a:p>
        </p:txBody>
      </p:sp>
      <p:sp>
        <p:nvSpPr>
          <p:cNvPr id="14" name="Right Arrow 13"/>
          <p:cNvSpPr/>
          <p:nvPr/>
        </p:nvSpPr>
        <p:spPr>
          <a:xfrm rot="19037845">
            <a:off x="2850680" y="5143181"/>
            <a:ext cx="3128827" cy="93603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solidFill>
                  <a:srgbClr val="002060"/>
                </a:solidFill>
                <a:latin typeface="Times New Roman" pitchFamily="18" charset="0"/>
                <a:cs typeface="Times New Roman" pitchFamily="18" charset="0"/>
              </a:rPr>
              <a:t>QUÂN CHỦ LẬP HIẾN</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02097" y="1569660"/>
            <a:ext cx="1914525"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rot="19045807">
            <a:off x="6323042" y="1903954"/>
            <a:ext cx="2210862" cy="369332"/>
          </a:xfrm>
          <a:prstGeom prst="rect">
            <a:avLst/>
          </a:prstGeom>
        </p:spPr>
        <p:txBody>
          <a:bodyPr wrap="none">
            <a:spAutoFit/>
          </a:bodyPr>
          <a:lstStyle/>
          <a:p>
            <a:pPr lvl="0"/>
            <a:r>
              <a:rPr lang="en-US" b="1" dirty="0">
                <a:solidFill>
                  <a:srgbClr val="002060"/>
                </a:solidFill>
                <a:latin typeface="Times New Roman" pitchFamily="18" charset="0"/>
                <a:cs typeface="Times New Roman" pitchFamily="18" charset="0"/>
              </a:rPr>
              <a:t>(1793 </a:t>
            </a:r>
            <a:r>
              <a:rPr lang="en-US" b="1" dirty="0" err="1">
                <a:solidFill>
                  <a:srgbClr val="002060"/>
                </a:solidFill>
                <a:latin typeface="Times New Roman" pitchFamily="18" charset="0"/>
                <a:cs typeface="Times New Roman" pitchFamily="18" charset="0"/>
              </a:rPr>
              <a:t>đến</a:t>
            </a:r>
            <a:r>
              <a:rPr lang="en-US" b="1" dirty="0">
                <a:solidFill>
                  <a:srgbClr val="002060"/>
                </a:solidFill>
                <a:latin typeface="Times New Roman" pitchFamily="18" charset="0"/>
                <a:cs typeface="Times New Roman" pitchFamily="18" charset="0"/>
              </a:rPr>
              <a:t> 27/7/1794)</a:t>
            </a:r>
            <a:endParaRPr lang="en-US" dirty="0">
              <a:solidFill>
                <a:srgbClr val="002060"/>
              </a:solidFill>
            </a:endParaRPr>
          </a:p>
        </p:txBody>
      </p:sp>
    </p:spTree>
    <p:custDataLst>
      <p:tags r:id="rId1"/>
    </p:custDataLst>
    <p:extLst>
      <p:ext uri="{BB962C8B-B14F-4D97-AF65-F5344CB8AC3E}">
        <p14:creationId xmlns:p14="http://schemas.microsoft.com/office/powerpoint/2010/main" val="711197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idx="1"/>
          </p:nvPr>
        </p:nvSpPr>
        <p:spPr>
          <a:xfrm>
            <a:off x="4734158" y="3574473"/>
            <a:ext cx="6982036" cy="3318724"/>
          </a:xfrm>
        </p:spPr>
        <p:style>
          <a:lnRef idx="2">
            <a:schemeClr val="accent6"/>
          </a:lnRef>
          <a:fillRef idx="1">
            <a:schemeClr val="lt1"/>
          </a:fillRef>
          <a:effectRef idx="0">
            <a:schemeClr val="accent6"/>
          </a:effectRef>
          <a:fontRef idx="minor">
            <a:schemeClr val="dk1"/>
          </a:fontRef>
        </p:style>
        <p:txBody>
          <a:bodyPr>
            <a:normAutofit/>
          </a:bodyPr>
          <a:lstStyle/>
          <a:p>
            <a:pPr marL="0" indent="0" algn="just">
              <a:buNone/>
            </a:pPr>
            <a:r>
              <a:rPr lang="en-US" sz="3600" dirty="0">
                <a:latin typeface="Times New Roman" pitchFamily="18" charset="0"/>
                <a:cs typeface="Times New Roman" pitchFamily="18" charset="0"/>
              </a:rPr>
              <a:t>Ma-xi-mi-</a:t>
            </a:r>
            <a:r>
              <a:rPr lang="en-US" sz="3600" dirty="0" err="1">
                <a:latin typeface="Times New Roman" pitchFamily="18" charset="0"/>
                <a:cs typeface="Times New Roman" pitchFamily="18" charset="0"/>
              </a:rPr>
              <a:t>liêng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đơ</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Rô</a:t>
            </a:r>
            <a:r>
              <a:rPr lang="en-US" sz="3600" dirty="0">
                <a:latin typeface="Times New Roman" pitchFamily="18" charset="0"/>
                <a:cs typeface="Times New Roman" pitchFamily="18" charset="0"/>
              </a:rPr>
              <a:t>-be-</a:t>
            </a:r>
            <a:r>
              <a:rPr lang="en-US" sz="3600" dirty="0" err="1">
                <a:latin typeface="Times New Roman" pitchFamily="18" charset="0"/>
                <a:cs typeface="Times New Roman" pitchFamily="18" charset="0"/>
              </a:rPr>
              <a:t>spie</a:t>
            </a:r>
            <a:r>
              <a:rPr lang="en-US" sz="3600" dirty="0">
                <a:latin typeface="Times New Roman" pitchFamily="18" charset="0"/>
                <a:cs typeface="Times New Roman" pitchFamily="18" charset="0"/>
              </a:rPr>
              <a:t> (1758-1794) </a:t>
            </a:r>
            <a:r>
              <a:rPr lang="en-US" sz="3600" dirty="0" err="1">
                <a:latin typeface="Times New Roman" pitchFamily="18" charset="0"/>
                <a:cs typeface="Times New Roman" pitchFamily="18" charset="0"/>
              </a:rPr>
              <a:t>là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luật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sư</a:t>
            </a:r>
            <a:r>
              <a:rPr lang="en-US" sz="3600" dirty="0">
                <a:latin typeface="Times New Roman" pitchFamily="18" charset="0"/>
                <a:cs typeface="Times New Roman" pitchFamily="18" charset="0"/>
              </a:rPr>
              <a:t> ở A-</a:t>
            </a:r>
            <a:r>
              <a:rPr lang="en-US" sz="3600" dirty="0" err="1">
                <a:latin typeface="Times New Roman" pitchFamily="18" charset="0"/>
                <a:cs typeface="Times New Roman" pitchFamily="18" charset="0"/>
              </a:rPr>
              <a:t>rát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nổi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tiếng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về</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tinh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thần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mạng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ngoan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cường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đức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tính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chính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trực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liêm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khiết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người</a:t>
            </a:r>
            <a:r>
              <a:rPr lang="en-US" sz="3600" dirty="0">
                <a:latin typeface="Times New Roman" pitchFamily="18" charset="0"/>
                <a:cs typeface="Times New Roman" pitchFamily="18" charset="0"/>
              </a:rPr>
              <a:t> ta </a:t>
            </a:r>
            <a:r>
              <a:rPr lang="en-US" sz="3600" dirty="0" err="1">
                <a:latin typeface="Times New Roman" pitchFamily="18" charset="0"/>
                <a:cs typeface="Times New Roman" pitchFamily="18" charset="0"/>
              </a:rPr>
              <a:t>gọi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ông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là</a:t>
            </a:r>
            <a:r>
              <a:rPr lang="en-US" sz="3600" dirty="0">
                <a:latin typeface="Times New Roman" pitchFamily="18" charset="0"/>
                <a:cs typeface="Times New Roman" pitchFamily="18" charset="0"/>
              </a:rPr>
              <a:t> con </a:t>
            </a:r>
            <a:r>
              <a:rPr lang="en-US" sz="3600" dirty="0" err="1">
                <a:latin typeface="Times New Roman" pitchFamily="18" charset="0"/>
                <a:cs typeface="Times New Roman" pitchFamily="18" charset="0"/>
              </a:rPr>
              <a:t>người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không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thể</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mua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chuộc</a:t>
            </a:r>
            <a:r>
              <a:rPr lang="en-US" sz="3600" dirty="0">
                <a:latin typeface="Times New Roman" pitchFamily="18" charset="0"/>
                <a:cs typeface="Times New Roman" pitchFamily="18" charset="0"/>
              </a:rPr>
              <a:t>).</a:t>
            </a:r>
          </a:p>
          <a:p>
            <a:pPr marL="0" indent="0" algn="just">
              <a:buNone/>
            </a:pPr>
            <a:endParaRPr lang="en-US" dirty="0"/>
          </a:p>
        </p:txBody>
      </p:sp>
      <p:pic>
        <p:nvPicPr>
          <p:cNvPr id="12" name="Picture 2" descr="M. Rô-be-spie (1758-1794) - Lịch sử 8 - Đặng Khai Nguyên - Trường THCS Thới  Thuận - Bình Đại - Bến T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262" y="3172691"/>
            <a:ext cx="3827418" cy="368530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039818" y="6357798"/>
            <a:ext cx="2688306" cy="4359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Times New Roman" panose="02020603050405020304" pitchFamily="18" charset="0"/>
                <a:cs typeface="Times New Roman" panose="02020603050405020304" pitchFamily="18" charset="0"/>
              </a:rPr>
              <a:t>M. </a:t>
            </a:r>
            <a:r>
              <a:rPr lang="en-US" sz="2800" b="1" dirty="0" err="1">
                <a:solidFill>
                  <a:srgbClr val="002060"/>
                </a:solidFill>
                <a:latin typeface="Times New Roman" panose="02020603050405020304" pitchFamily="18" charset="0"/>
                <a:cs typeface="Times New Roman" panose="02020603050405020304" pitchFamily="18" charset="0"/>
              </a:rPr>
              <a:t>Rô</a:t>
            </a:r>
            <a:r>
              <a:rPr lang="en-US" sz="2800" b="1" dirty="0">
                <a:solidFill>
                  <a:srgbClr val="002060"/>
                </a:solidFill>
                <a:latin typeface="Times New Roman" panose="02020603050405020304" pitchFamily="18" charset="0"/>
                <a:cs typeface="Times New Roman" panose="02020603050405020304" pitchFamily="18" charset="0"/>
              </a:rPr>
              <a:t>-be-</a:t>
            </a:r>
            <a:r>
              <a:rPr lang="en-US" sz="2800" b="1" dirty="0" err="1">
                <a:solidFill>
                  <a:srgbClr val="002060"/>
                </a:solidFill>
                <a:latin typeface="Times New Roman" panose="02020603050405020304" pitchFamily="18" charset="0"/>
                <a:cs typeface="Times New Roman" panose="02020603050405020304" pitchFamily="18" charset="0"/>
              </a:rPr>
              <a:t>spie</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80F16DE2-2456-4CE6-B2F9-4959DF18A00A}"/>
              </a:ext>
            </a:extLst>
          </p:cNvPr>
          <p:cNvSpPr txBox="1">
            <a:spLocks/>
          </p:cNvSpPr>
          <p:nvPr/>
        </p:nvSpPr>
        <p:spPr>
          <a:xfrm>
            <a:off x="707883" y="367343"/>
            <a:ext cx="11008311" cy="5032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0000FF"/>
                </a:solidFill>
                <a:latin typeface="Times New Roman" panose="02020603050405020304" pitchFamily="18" charset="0"/>
                <a:cs typeface="Times New Roman" panose="02020603050405020304" pitchFamily="18" charset="0"/>
              </a:rPr>
              <a:t>I-TÌNH HÌNH NƯỚC PHÁP TRƯỚC CÁCH MẠNG.</a:t>
            </a:r>
          </a:p>
        </p:txBody>
      </p:sp>
      <p:sp>
        <p:nvSpPr>
          <p:cNvPr id="15" name="Rectangle 14"/>
          <p:cNvSpPr/>
          <p:nvPr/>
        </p:nvSpPr>
        <p:spPr>
          <a:xfrm>
            <a:off x="1159648" y="-78378"/>
            <a:ext cx="10071463" cy="584775"/>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a:t>
            </a:r>
            <a:r>
              <a:rPr lang="en-US" sz="3200" b="1" dirty="0">
                <a:solidFill>
                  <a:srgbClr val="FF0000"/>
                </a:solidFill>
                <a:latin typeface="Times New Roman" panose="02020603050405020304" pitchFamily="18" charset="0"/>
                <a:cs typeface="Times New Roman" panose="02020603050405020304" pitchFamily="18" charset="0"/>
              </a:rPr>
              <a:t>MẠNG</a:t>
            </a:r>
            <a:r>
              <a:rPr lang="en-US" sz="2800" b="1" dirty="0">
                <a:solidFill>
                  <a:srgbClr val="FF0000"/>
                </a:solidFill>
                <a:latin typeface="Times New Roman" panose="02020603050405020304" pitchFamily="18" charset="0"/>
                <a:cs typeface="Times New Roman" panose="02020603050405020304" pitchFamily="18" charset="0"/>
              </a:rPr>
              <a:t> TƯ SẢN PHÁP CUỐI THẾ KỈ XVIII</a:t>
            </a:r>
            <a:endParaRPr lang="en-US" sz="2800" dirty="0"/>
          </a:p>
        </p:txBody>
      </p:sp>
      <p:sp>
        <p:nvSpPr>
          <p:cNvPr id="16" name="Rectangle 15"/>
          <p:cNvSpPr/>
          <p:nvPr/>
        </p:nvSpPr>
        <p:spPr>
          <a:xfrm>
            <a:off x="707883" y="961954"/>
            <a:ext cx="6791539" cy="523220"/>
          </a:xfrm>
          <a:prstGeom prst="rect">
            <a:avLst/>
          </a:prstGeom>
        </p:spPr>
        <p:txBody>
          <a:bodyPr wrap="none">
            <a:spAutoFit/>
          </a:bodyPr>
          <a:lstStyle/>
          <a:p>
            <a:r>
              <a:rPr lang="en-US" sz="2800" b="1" dirty="0">
                <a:solidFill>
                  <a:srgbClr val="0000CC"/>
                </a:solidFill>
                <a:latin typeface="Times New Roman" panose="02020603050405020304" pitchFamily="18" charset="0"/>
                <a:cs typeface="Times New Roman" panose="02020603050405020304" pitchFamily="18" charset="0"/>
              </a:rPr>
              <a:t>III. SỰ PHÁT TRIỂN CỦA CÁCH MẠNG</a:t>
            </a:r>
            <a:endParaRPr lang="en-US" sz="2800" dirty="0">
              <a:solidFill>
                <a:srgbClr val="0000CC"/>
              </a:solidFill>
            </a:endParaRPr>
          </a:p>
        </p:txBody>
      </p:sp>
      <p:sp>
        <p:nvSpPr>
          <p:cNvPr id="17" name="Rectangle 16"/>
          <p:cNvSpPr/>
          <p:nvPr/>
        </p:nvSpPr>
        <p:spPr>
          <a:xfrm>
            <a:off x="583787" y="1271863"/>
            <a:ext cx="12746860" cy="523220"/>
          </a:xfrm>
          <a:prstGeom prst="rect">
            <a:avLst/>
          </a:prstGeom>
        </p:spPr>
        <p:txBody>
          <a:bodyPr wrap="square">
            <a:spAutoFit/>
          </a:bodyPr>
          <a:lstStyle/>
          <a:p>
            <a:r>
              <a:rPr lang="en-US" sz="2800" b="1" dirty="0">
                <a:solidFill>
                  <a:srgbClr val="0000CC"/>
                </a:solidFill>
                <a:latin typeface="Times New Roman" panose="02020603050405020304" pitchFamily="18" charset="0"/>
                <a:cs typeface="Times New Roman" panose="02020603050405020304" pitchFamily="18" charset="0"/>
              </a:rPr>
              <a:t>1. </a:t>
            </a:r>
            <a:r>
              <a:rPr lang="en-US" sz="2800" b="1" dirty="0" err="1">
                <a:solidFill>
                  <a:srgbClr val="0000CC"/>
                </a:solidFill>
                <a:latin typeface="Times New Roman" panose="02020603050405020304" pitchFamily="18" charset="0"/>
                <a:cs typeface="Times New Roman" panose="02020603050405020304" pitchFamily="18" charset="0"/>
              </a:rPr>
              <a:t>Chế</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độ</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quân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chủ</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lập</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hiến</a:t>
            </a:r>
            <a:r>
              <a:rPr lang="en-US" sz="2800" b="1" dirty="0">
                <a:solidFill>
                  <a:srgbClr val="0000CC"/>
                </a:solidFill>
                <a:latin typeface="Times New Roman" panose="02020603050405020304" pitchFamily="18" charset="0"/>
                <a:cs typeface="Times New Roman" panose="02020603050405020304" pitchFamily="18" charset="0"/>
              </a:rPr>
              <a:t> ( </a:t>
            </a:r>
            <a:r>
              <a:rPr lang="en-US" sz="2800" b="1" dirty="0" err="1">
                <a:solidFill>
                  <a:srgbClr val="0000CC"/>
                </a:solidFill>
                <a:latin typeface="Times New Roman" panose="02020603050405020304" pitchFamily="18" charset="0"/>
                <a:cs typeface="Times New Roman" panose="02020603050405020304" pitchFamily="18" charset="0"/>
              </a:rPr>
              <a:t>từ</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ngày</a:t>
            </a:r>
            <a:r>
              <a:rPr lang="en-US" sz="2800" b="1" dirty="0">
                <a:solidFill>
                  <a:srgbClr val="0000CC"/>
                </a:solidFill>
                <a:latin typeface="Times New Roman" panose="02020603050405020304" pitchFamily="18" charset="0"/>
                <a:cs typeface="Times New Roman" panose="02020603050405020304" pitchFamily="18" charset="0"/>
              </a:rPr>
              <a:t> 14/7/1789 </a:t>
            </a:r>
            <a:r>
              <a:rPr lang="en-US" sz="2800" b="1" dirty="0" err="1">
                <a:solidFill>
                  <a:srgbClr val="0000CC"/>
                </a:solidFill>
                <a:latin typeface="Times New Roman" panose="02020603050405020304" pitchFamily="18" charset="0"/>
                <a:cs typeface="Times New Roman" panose="02020603050405020304" pitchFamily="18" charset="0"/>
              </a:rPr>
              <a:t>đến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ngày</a:t>
            </a:r>
            <a:r>
              <a:rPr lang="en-US" sz="2800" b="1" dirty="0">
                <a:solidFill>
                  <a:srgbClr val="0000CC"/>
                </a:solidFill>
                <a:latin typeface="Times New Roman" panose="02020603050405020304" pitchFamily="18" charset="0"/>
                <a:cs typeface="Times New Roman" panose="02020603050405020304" pitchFamily="18" charset="0"/>
              </a:rPr>
              <a:t> 10/8/1792).</a:t>
            </a:r>
            <a:endParaRPr lang="en-US" sz="2800" dirty="0">
              <a:solidFill>
                <a:srgbClr val="0000CC"/>
              </a:solidFill>
            </a:endParaRPr>
          </a:p>
        </p:txBody>
      </p:sp>
      <p:sp>
        <p:nvSpPr>
          <p:cNvPr id="18" name="Rectangle 17"/>
          <p:cNvSpPr/>
          <p:nvPr/>
        </p:nvSpPr>
        <p:spPr>
          <a:xfrm>
            <a:off x="583787" y="1647861"/>
            <a:ext cx="12008808" cy="523220"/>
          </a:xfrm>
          <a:prstGeom prst="rect">
            <a:avLst/>
          </a:prstGeom>
        </p:spPr>
        <p:txBody>
          <a:bodyPr wrap="square">
            <a:spAutoFit/>
          </a:bodyPr>
          <a:lstStyle/>
          <a:p>
            <a:r>
              <a:rPr lang="vi-VN" sz="2800" b="1" dirty="0">
                <a:solidFill>
                  <a:srgbClr val="0000CC"/>
                </a:solidFill>
                <a:latin typeface="Times New Roman" panose="02020603050405020304" pitchFamily="18" charset="0"/>
                <a:cs typeface="Times New Roman" panose="02020603050405020304" pitchFamily="18" charset="0"/>
              </a:rPr>
              <a:t>2. Bước đầu của nền cộng hòa (từ ngày 21/9/1792 đến ngày 2/6/1793)</a:t>
            </a:r>
            <a:endParaRPr lang="en-US" sz="2800" dirty="0">
              <a:solidFill>
                <a:srgbClr val="0000CC"/>
              </a:solidFill>
            </a:endParaRPr>
          </a:p>
        </p:txBody>
      </p:sp>
      <p:sp>
        <p:nvSpPr>
          <p:cNvPr id="19" name="Rectangle 18"/>
          <p:cNvSpPr/>
          <p:nvPr/>
        </p:nvSpPr>
        <p:spPr>
          <a:xfrm>
            <a:off x="707883" y="667212"/>
            <a:ext cx="4068743" cy="461665"/>
          </a:xfrm>
          <a:prstGeom prst="rect">
            <a:avLst/>
          </a:prstGeom>
        </p:spPr>
        <p:txBody>
          <a:bodyPr wrap="none">
            <a:spAutoFit/>
          </a:bodyPr>
          <a:lstStyle/>
          <a:p>
            <a:r>
              <a:rPr lang="en-US" sz="2400" b="1" dirty="0">
                <a:solidFill>
                  <a:srgbClr val="0000FF"/>
                </a:solidFill>
                <a:latin typeface="Times New Roman" panose="02020603050405020304" pitchFamily="18" charset="0"/>
                <a:cs typeface="Times New Roman" panose="02020603050405020304" pitchFamily="18" charset="0"/>
              </a:rPr>
              <a:t>II- CÁCH MẠNG BÙNG NỔ</a:t>
            </a:r>
            <a:endParaRPr lang="en-US" sz="2400" dirty="0">
              <a:solidFill>
                <a:srgbClr val="0000FF"/>
              </a:solidFill>
            </a:endParaRPr>
          </a:p>
        </p:txBody>
      </p:sp>
      <p:sp>
        <p:nvSpPr>
          <p:cNvPr id="20" name="Rectangle 19"/>
          <p:cNvSpPr/>
          <p:nvPr/>
        </p:nvSpPr>
        <p:spPr>
          <a:xfrm>
            <a:off x="583787" y="1993081"/>
            <a:ext cx="11317268" cy="954107"/>
          </a:xfrm>
          <a:prstGeom prst="rect">
            <a:avLst/>
          </a:prstGeom>
        </p:spPr>
        <p:txBody>
          <a:bodyPr wrap="square">
            <a:spAutoFit/>
          </a:bodyPr>
          <a:lstStyle/>
          <a:p>
            <a:r>
              <a:rPr lang="en-US" sz="2800" b="1" dirty="0">
                <a:solidFill>
                  <a:srgbClr val="0000CC"/>
                </a:solidFill>
                <a:latin typeface="Times New Roman" pitchFamily="18" charset="0"/>
                <a:cs typeface="Times New Roman" pitchFamily="18" charset="0"/>
              </a:rPr>
              <a:t>3 </a:t>
            </a:r>
            <a:r>
              <a:rPr lang="en-US" sz="2800" b="1" dirty="0" err="1">
                <a:solidFill>
                  <a:srgbClr val="0000CC"/>
                </a:solidFill>
                <a:latin typeface="Times New Roman" pitchFamily="18" charset="0"/>
                <a:cs typeface="Times New Roman" pitchFamily="18" charset="0"/>
              </a:rPr>
              <a:t>Nền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chuyên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chính</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dân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chủ</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cách</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mạng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Gia</a:t>
            </a:r>
            <a:r>
              <a:rPr lang="en-US" sz="2800" b="1" dirty="0">
                <a:solidFill>
                  <a:srgbClr val="0000CC"/>
                </a:solidFill>
                <a:latin typeface="Times New Roman" pitchFamily="18" charset="0"/>
                <a:cs typeface="Times New Roman" pitchFamily="18" charset="0"/>
              </a:rPr>
              <a:t>-</a:t>
            </a:r>
            <a:r>
              <a:rPr lang="en-US" sz="2800" b="1" dirty="0" err="1">
                <a:solidFill>
                  <a:srgbClr val="0000CC"/>
                </a:solidFill>
                <a:latin typeface="Times New Roman" pitchFamily="18" charset="0"/>
                <a:cs typeface="Times New Roman" pitchFamily="18" charset="0"/>
              </a:rPr>
              <a:t>cô</a:t>
            </a:r>
            <a:r>
              <a:rPr lang="en-US" sz="2800" b="1" dirty="0">
                <a:solidFill>
                  <a:srgbClr val="0000CC"/>
                </a:solidFill>
                <a:latin typeface="Times New Roman" pitchFamily="18" charset="0"/>
                <a:cs typeface="Times New Roman" pitchFamily="18" charset="0"/>
              </a:rPr>
              <a:t>-banh (</a:t>
            </a:r>
            <a:r>
              <a:rPr lang="en-US" sz="2800" b="1" dirty="0" err="1">
                <a:solidFill>
                  <a:srgbClr val="0000CC"/>
                </a:solidFill>
                <a:latin typeface="Times New Roman" pitchFamily="18" charset="0"/>
                <a:cs typeface="Times New Roman" pitchFamily="18" charset="0"/>
              </a:rPr>
              <a:t>từ</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ngày</a:t>
            </a:r>
            <a:r>
              <a:rPr lang="en-US" sz="2800" b="1" dirty="0">
                <a:solidFill>
                  <a:srgbClr val="0000CC"/>
                </a:solidFill>
                <a:latin typeface="Times New Roman" pitchFamily="18" charset="0"/>
                <a:cs typeface="Times New Roman" pitchFamily="18" charset="0"/>
              </a:rPr>
              <a:t> 2-6-1973 </a:t>
            </a:r>
            <a:r>
              <a:rPr lang="en-US" sz="2800" b="1" dirty="0" err="1">
                <a:solidFill>
                  <a:srgbClr val="0000CC"/>
                </a:solidFill>
                <a:latin typeface="Times New Roman" pitchFamily="18" charset="0"/>
                <a:cs typeface="Times New Roman" pitchFamily="18" charset="0"/>
              </a:rPr>
              <a:t>đến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ngày</a:t>
            </a:r>
            <a:r>
              <a:rPr lang="en-US" sz="2800" b="1" dirty="0">
                <a:solidFill>
                  <a:srgbClr val="0000CC"/>
                </a:solidFill>
                <a:latin typeface="Times New Roman" pitchFamily="18" charset="0"/>
                <a:cs typeface="Times New Roman" pitchFamily="18" charset="0"/>
              </a:rPr>
              <a:t> 27-7-1974).</a:t>
            </a:r>
            <a:endParaRPr lang="en-US" sz="2800" dirty="0">
              <a:solidFill>
                <a:srgbClr val="0000CC"/>
              </a:solidFill>
            </a:endParaRPr>
          </a:p>
        </p:txBody>
      </p:sp>
    </p:spTree>
    <p:custDataLst>
      <p:tags r:id="rId1"/>
    </p:custDataLst>
    <p:extLst>
      <p:ext uri="{BB962C8B-B14F-4D97-AF65-F5344CB8AC3E}">
        <p14:creationId xmlns:p14="http://schemas.microsoft.com/office/powerpoint/2010/main" val="3311523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bg/>
                                          </p:spTgt>
                                        </p:tgtEl>
                                        <p:attrNameLst>
                                          <p:attrName>style.visibility</p:attrName>
                                        </p:attrNameLst>
                                      </p:cBhvr>
                                      <p:to>
                                        <p:strVal val="visible"/>
                                      </p:to>
                                    </p:set>
                                    <p:animEffect transition="in" filter="barn(inVertical)">
                                      <p:cBhvr>
                                        <p:cTn id="15" dur="500"/>
                                        <p:tgtEl>
                                          <p:spTgt spid="11">
                                            <p:bg/>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barn(inVertical)">
                                      <p:cBhvr>
                                        <p:cTn id="20"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F16DE2-2456-4CE6-B2F9-4959DF18A00A}"/>
              </a:ext>
            </a:extLst>
          </p:cNvPr>
          <p:cNvSpPr txBox="1">
            <a:spLocks/>
          </p:cNvSpPr>
          <p:nvPr/>
        </p:nvSpPr>
        <p:spPr>
          <a:xfrm>
            <a:off x="707883" y="367343"/>
            <a:ext cx="11008311" cy="5032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0000FF"/>
                </a:solidFill>
                <a:latin typeface="Times New Roman" panose="02020603050405020304" pitchFamily="18" charset="0"/>
                <a:cs typeface="Times New Roman" panose="02020603050405020304" pitchFamily="18" charset="0"/>
              </a:rPr>
              <a:t>I-TÌNH HÌNH NƯỚC PHÁP TRƯỚC CÁCH MẠNG.</a:t>
            </a:r>
          </a:p>
        </p:txBody>
      </p:sp>
      <p:sp>
        <p:nvSpPr>
          <p:cNvPr id="5" name="Rectangle 4"/>
          <p:cNvSpPr/>
          <p:nvPr/>
        </p:nvSpPr>
        <p:spPr>
          <a:xfrm>
            <a:off x="1159648" y="-78378"/>
            <a:ext cx="10071463" cy="584775"/>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a:t>
            </a:r>
            <a:r>
              <a:rPr lang="en-US" sz="3200" b="1" dirty="0">
                <a:solidFill>
                  <a:srgbClr val="FF0000"/>
                </a:solidFill>
                <a:latin typeface="Times New Roman" panose="02020603050405020304" pitchFamily="18" charset="0"/>
                <a:cs typeface="Times New Roman" panose="02020603050405020304" pitchFamily="18" charset="0"/>
              </a:rPr>
              <a:t>MẠNG</a:t>
            </a:r>
            <a:r>
              <a:rPr lang="en-US" sz="2800" b="1" dirty="0">
                <a:solidFill>
                  <a:srgbClr val="FF0000"/>
                </a:solidFill>
                <a:latin typeface="Times New Roman" panose="02020603050405020304" pitchFamily="18" charset="0"/>
                <a:cs typeface="Times New Roman" panose="02020603050405020304" pitchFamily="18" charset="0"/>
              </a:rPr>
              <a:t> TƯ SẢN PHÁP CUỐI THẾ KỈ XVIII</a:t>
            </a:r>
            <a:endParaRPr lang="en-US" sz="2800" dirty="0"/>
          </a:p>
        </p:txBody>
      </p:sp>
      <p:sp>
        <p:nvSpPr>
          <p:cNvPr id="6" name="Rectangle 5"/>
          <p:cNvSpPr/>
          <p:nvPr/>
        </p:nvSpPr>
        <p:spPr>
          <a:xfrm>
            <a:off x="707883" y="961954"/>
            <a:ext cx="6791539" cy="523220"/>
          </a:xfrm>
          <a:prstGeom prst="rect">
            <a:avLst/>
          </a:prstGeom>
        </p:spPr>
        <p:txBody>
          <a:bodyPr wrap="none">
            <a:spAutoFit/>
          </a:bodyPr>
          <a:lstStyle/>
          <a:p>
            <a:r>
              <a:rPr lang="en-US" sz="2800" b="1" dirty="0">
                <a:solidFill>
                  <a:srgbClr val="0000CC"/>
                </a:solidFill>
                <a:latin typeface="Times New Roman" panose="02020603050405020304" pitchFamily="18" charset="0"/>
                <a:cs typeface="Times New Roman" panose="02020603050405020304" pitchFamily="18" charset="0"/>
              </a:rPr>
              <a:t>III. SỰ PHÁT TRIỂN CỦA CÁCH MẠNG</a:t>
            </a:r>
            <a:endParaRPr lang="en-US" sz="2800" dirty="0">
              <a:solidFill>
                <a:srgbClr val="0000CC"/>
              </a:solidFill>
            </a:endParaRPr>
          </a:p>
        </p:txBody>
      </p:sp>
      <p:sp>
        <p:nvSpPr>
          <p:cNvPr id="7" name="Rectangle 6"/>
          <p:cNvSpPr/>
          <p:nvPr/>
        </p:nvSpPr>
        <p:spPr>
          <a:xfrm>
            <a:off x="583787" y="1271863"/>
            <a:ext cx="12746860" cy="523220"/>
          </a:xfrm>
          <a:prstGeom prst="rect">
            <a:avLst/>
          </a:prstGeom>
        </p:spPr>
        <p:txBody>
          <a:bodyPr wrap="square">
            <a:spAutoFit/>
          </a:bodyPr>
          <a:lstStyle/>
          <a:p>
            <a:r>
              <a:rPr lang="en-US" sz="2800" b="1" dirty="0">
                <a:solidFill>
                  <a:srgbClr val="0000CC"/>
                </a:solidFill>
                <a:latin typeface="Times New Roman" panose="02020603050405020304" pitchFamily="18" charset="0"/>
                <a:cs typeface="Times New Roman" panose="02020603050405020304" pitchFamily="18" charset="0"/>
              </a:rPr>
              <a:t>1. </a:t>
            </a:r>
            <a:r>
              <a:rPr lang="en-US" sz="2800" b="1" dirty="0" err="1">
                <a:solidFill>
                  <a:srgbClr val="0000CC"/>
                </a:solidFill>
                <a:latin typeface="Times New Roman" panose="02020603050405020304" pitchFamily="18" charset="0"/>
                <a:cs typeface="Times New Roman" panose="02020603050405020304" pitchFamily="18" charset="0"/>
              </a:rPr>
              <a:t>Chế</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độ</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quân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chủ</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lập</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hiến</a:t>
            </a:r>
            <a:r>
              <a:rPr lang="en-US" sz="2800" b="1" dirty="0">
                <a:solidFill>
                  <a:srgbClr val="0000CC"/>
                </a:solidFill>
                <a:latin typeface="Times New Roman" panose="02020603050405020304" pitchFamily="18" charset="0"/>
                <a:cs typeface="Times New Roman" panose="02020603050405020304" pitchFamily="18" charset="0"/>
              </a:rPr>
              <a:t> ( </a:t>
            </a:r>
            <a:r>
              <a:rPr lang="en-US" sz="2800" b="1" dirty="0" err="1">
                <a:solidFill>
                  <a:srgbClr val="0000CC"/>
                </a:solidFill>
                <a:latin typeface="Times New Roman" panose="02020603050405020304" pitchFamily="18" charset="0"/>
                <a:cs typeface="Times New Roman" panose="02020603050405020304" pitchFamily="18" charset="0"/>
              </a:rPr>
              <a:t>từ</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ngày</a:t>
            </a:r>
            <a:r>
              <a:rPr lang="en-US" sz="2800" b="1" dirty="0">
                <a:solidFill>
                  <a:srgbClr val="0000CC"/>
                </a:solidFill>
                <a:latin typeface="Times New Roman" panose="02020603050405020304" pitchFamily="18" charset="0"/>
                <a:cs typeface="Times New Roman" panose="02020603050405020304" pitchFamily="18" charset="0"/>
              </a:rPr>
              <a:t> 14/7/1789 </a:t>
            </a:r>
            <a:r>
              <a:rPr lang="en-US" sz="2800" b="1" dirty="0" err="1">
                <a:solidFill>
                  <a:srgbClr val="0000CC"/>
                </a:solidFill>
                <a:latin typeface="Times New Roman" panose="02020603050405020304" pitchFamily="18" charset="0"/>
                <a:cs typeface="Times New Roman" panose="02020603050405020304" pitchFamily="18" charset="0"/>
              </a:rPr>
              <a:t>đến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ngày</a:t>
            </a:r>
            <a:r>
              <a:rPr lang="en-US" sz="2800" b="1" dirty="0">
                <a:solidFill>
                  <a:srgbClr val="0000CC"/>
                </a:solidFill>
                <a:latin typeface="Times New Roman" panose="02020603050405020304" pitchFamily="18" charset="0"/>
                <a:cs typeface="Times New Roman" panose="02020603050405020304" pitchFamily="18" charset="0"/>
              </a:rPr>
              <a:t> 10/8/1792).</a:t>
            </a:r>
            <a:endParaRPr lang="en-US" sz="2800" dirty="0">
              <a:solidFill>
                <a:srgbClr val="0000CC"/>
              </a:solidFill>
            </a:endParaRPr>
          </a:p>
        </p:txBody>
      </p:sp>
      <p:sp>
        <p:nvSpPr>
          <p:cNvPr id="8" name="Rectangle 7"/>
          <p:cNvSpPr/>
          <p:nvPr/>
        </p:nvSpPr>
        <p:spPr>
          <a:xfrm>
            <a:off x="583787" y="1647861"/>
            <a:ext cx="12008808" cy="523220"/>
          </a:xfrm>
          <a:prstGeom prst="rect">
            <a:avLst/>
          </a:prstGeom>
        </p:spPr>
        <p:txBody>
          <a:bodyPr wrap="square">
            <a:spAutoFit/>
          </a:bodyPr>
          <a:lstStyle/>
          <a:p>
            <a:r>
              <a:rPr lang="vi-VN" sz="2800" b="1" dirty="0">
                <a:solidFill>
                  <a:srgbClr val="0000CC"/>
                </a:solidFill>
                <a:latin typeface="Times New Roman" panose="02020603050405020304" pitchFamily="18" charset="0"/>
                <a:cs typeface="Times New Roman" panose="02020603050405020304" pitchFamily="18" charset="0"/>
              </a:rPr>
              <a:t>2. Bước đầu của nền cộng hòa (từ ngày 21/9/1792 đến ngày 2/6/1793)</a:t>
            </a:r>
            <a:endParaRPr lang="en-US" sz="2800" dirty="0">
              <a:solidFill>
                <a:srgbClr val="0000CC"/>
              </a:solidFill>
            </a:endParaRPr>
          </a:p>
        </p:txBody>
      </p:sp>
      <p:sp>
        <p:nvSpPr>
          <p:cNvPr id="9" name="Rectangle 8"/>
          <p:cNvSpPr/>
          <p:nvPr/>
        </p:nvSpPr>
        <p:spPr>
          <a:xfrm>
            <a:off x="707883" y="667212"/>
            <a:ext cx="4068743" cy="461665"/>
          </a:xfrm>
          <a:prstGeom prst="rect">
            <a:avLst/>
          </a:prstGeom>
        </p:spPr>
        <p:txBody>
          <a:bodyPr wrap="none">
            <a:spAutoFit/>
          </a:bodyPr>
          <a:lstStyle/>
          <a:p>
            <a:r>
              <a:rPr lang="en-US" sz="2400" b="1" dirty="0">
                <a:solidFill>
                  <a:srgbClr val="0000FF"/>
                </a:solidFill>
                <a:latin typeface="Times New Roman" panose="02020603050405020304" pitchFamily="18" charset="0"/>
                <a:cs typeface="Times New Roman" panose="02020603050405020304" pitchFamily="18" charset="0"/>
              </a:rPr>
              <a:t>II- CÁCH MẠNG BÙNG NỔ</a:t>
            </a:r>
            <a:endParaRPr lang="en-US" sz="2400" dirty="0">
              <a:solidFill>
                <a:srgbClr val="0000FF"/>
              </a:solidFill>
            </a:endParaRPr>
          </a:p>
        </p:txBody>
      </p:sp>
      <p:graphicFrame>
        <p:nvGraphicFramePr>
          <p:cNvPr id="3" name="Diagram 2"/>
          <p:cNvGraphicFramePr/>
          <p:nvPr>
            <p:extLst>
              <p:ext uri="{D42A27DB-BD31-4B8C-83A1-F6EECF244321}">
                <p14:modId xmlns:p14="http://schemas.microsoft.com/office/powerpoint/2010/main" val="2900769370"/>
              </p:ext>
            </p:extLst>
          </p:nvPr>
        </p:nvGraphicFramePr>
        <p:xfrm>
          <a:off x="161134" y="2947188"/>
          <a:ext cx="11555060" cy="41605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Rectangle 10"/>
          <p:cNvSpPr/>
          <p:nvPr/>
        </p:nvSpPr>
        <p:spPr>
          <a:xfrm>
            <a:off x="553404" y="1970427"/>
            <a:ext cx="11317268" cy="954107"/>
          </a:xfrm>
          <a:prstGeom prst="rect">
            <a:avLst/>
          </a:prstGeom>
        </p:spPr>
        <p:txBody>
          <a:bodyPr wrap="square">
            <a:spAutoFit/>
          </a:bodyPr>
          <a:lstStyle/>
          <a:p>
            <a:r>
              <a:rPr lang="en-US" sz="2800" b="1" dirty="0">
                <a:solidFill>
                  <a:srgbClr val="0000CC"/>
                </a:solidFill>
                <a:latin typeface="Times New Roman" pitchFamily="18" charset="0"/>
                <a:cs typeface="Times New Roman" pitchFamily="18" charset="0"/>
              </a:rPr>
              <a:t>3 </a:t>
            </a:r>
            <a:r>
              <a:rPr lang="en-US" sz="2800" b="1" dirty="0" err="1">
                <a:solidFill>
                  <a:srgbClr val="0000CC"/>
                </a:solidFill>
                <a:latin typeface="Times New Roman" pitchFamily="18" charset="0"/>
                <a:cs typeface="Times New Roman" pitchFamily="18" charset="0"/>
              </a:rPr>
              <a:t>Nền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chuyên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chính</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dân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chủ</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cách</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mạng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Gia</a:t>
            </a:r>
            <a:r>
              <a:rPr lang="en-US" sz="2800" b="1" dirty="0">
                <a:solidFill>
                  <a:srgbClr val="0000CC"/>
                </a:solidFill>
                <a:latin typeface="Times New Roman" pitchFamily="18" charset="0"/>
                <a:cs typeface="Times New Roman" pitchFamily="18" charset="0"/>
              </a:rPr>
              <a:t>-</a:t>
            </a:r>
            <a:r>
              <a:rPr lang="en-US" sz="2800" b="1" dirty="0" err="1">
                <a:solidFill>
                  <a:srgbClr val="0000CC"/>
                </a:solidFill>
                <a:latin typeface="Times New Roman" pitchFamily="18" charset="0"/>
                <a:cs typeface="Times New Roman" pitchFamily="18" charset="0"/>
              </a:rPr>
              <a:t>cô</a:t>
            </a:r>
            <a:r>
              <a:rPr lang="en-US" sz="2800" b="1" dirty="0">
                <a:solidFill>
                  <a:srgbClr val="0000CC"/>
                </a:solidFill>
                <a:latin typeface="Times New Roman" pitchFamily="18" charset="0"/>
                <a:cs typeface="Times New Roman" pitchFamily="18" charset="0"/>
              </a:rPr>
              <a:t>-banh (</a:t>
            </a:r>
            <a:r>
              <a:rPr lang="en-US" sz="2800" b="1" dirty="0" err="1">
                <a:solidFill>
                  <a:srgbClr val="0000CC"/>
                </a:solidFill>
                <a:latin typeface="Times New Roman" pitchFamily="18" charset="0"/>
                <a:cs typeface="Times New Roman" pitchFamily="18" charset="0"/>
              </a:rPr>
              <a:t>từ</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ngày</a:t>
            </a:r>
            <a:r>
              <a:rPr lang="en-US" sz="2800" b="1" dirty="0">
                <a:solidFill>
                  <a:srgbClr val="0000CC"/>
                </a:solidFill>
                <a:latin typeface="Times New Roman" pitchFamily="18" charset="0"/>
                <a:cs typeface="Times New Roman" pitchFamily="18" charset="0"/>
              </a:rPr>
              <a:t> 2-6-1973 </a:t>
            </a:r>
            <a:r>
              <a:rPr lang="en-US" sz="2800" b="1" dirty="0" err="1">
                <a:solidFill>
                  <a:srgbClr val="0000CC"/>
                </a:solidFill>
                <a:latin typeface="Times New Roman" pitchFamily="18" charset="0"/>
                <a:cs typeface="Times New Roman" pitchFamily="18" charset="0"/>
              </a:rPr>
              <a:t>đến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ngày</a:t>
            </a:r>
            <a:r>
              <a:rPr lang="en-US" sz="2800" b="1" dirty="0">
                <a:solidFill>
                  <a:srgbClr val="0000CC"/>
                </a:solidFill>
                <a:latin typeface="Times New Roman" pitchFamily="18" charset="0"/>
                <a:cs typeface="Times New Roman" pitchFamily="18" charset="0"/>
              </a:rPr>
              <a:t> 27-7-1974).</a:t>
            </a:r>
            <a:endParaRPr lang="en-US" sz="2800" dirty="0">
              <a:solidFill>
                <a:srgbClr val="0000CC"/>
              </a:solidFill>
            </a:endParaRPr>
          </a:p>
        </p:txBody>
      </p:sp>
    </p:spTree>
    <p:custDataLst>
      <p:tags r:id="rId1"/>
    </p:custDataLst>
    <p:extLst>
      <p:ext uri="{BB962C8B-B14F-4D97-AF65-F5344CB8AC3E}">
        <p14:creationId xmlns:p14="http://schemas.microsoft.com/office/powerpoint/2010/main" val="2206603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3444" y="71745"/>
            <a:ext cx="6791539" cy="523220"/>
          </a:xfrm>
          <a:prstGeom prst="rect">
            <a:avLst/>
          </a:prstGeom>
        </p:spPr>
        <p:txBody>
          <a:bodyPr wrap="none">
            <a:spAutoFit/>
          </a:bodyPr>
          <a:lstStyle/>
          <a:p>
            <a:r>
              <a:rPr lang="en-US" sz="2800" b="1" dirty="0">
                <a:solidFill>
                  <a:srgbClr val="0000CC"/>
                </a:solidFill>
                <a:latin typeface="Times New Roman" panose="02020603050405020304" pitchFamily="18" charset="0"/>
                <a:cs typeface="Times New Roman" panose="02020603050405020304" pitchFamily="18" charset="0"/>
              </a:rPr>
              <a:t>III. SỰ PHÁT TRIỂN CỦA CÁCH MẠNG</a:t>
            </a:r>
            <a:endParaRPr lang="en-US" sz="2800" dirty="0">
              <a:solidFill>
                <a:srgbClr val="0000CC"/>
              </a:solidFill>
            </a:endParaRPr>
          </a:p>
        </p:txBody>
      </p:sp>
      <p:sp>
        <p:nvSpPr>
          <p:cNvPr id="5" name="Rectangle 4"/>
          <p:cNvSpPr/>
          <p:nvPr/>
        </p:nvSpPr>
        <p:spPr>
          <a:xfrm rot="18983437">
            <a:off x="726649" y="4485912"/>
            <a:ext cx="3332618" cy="461665"/>
          </a:xfrm>
          <a:prstGeom prst="rect">
            <a:avLst/>
          </a:prstGeom>
        </p:spPr>
        <p:txBody>
          <a:bodyPr wrap="square">
            <a:spAutoFit/>
          </a:bodyPr>
          <a:lstStyle/>
          <a:p>
            <a:pPr lvl="0"/>
            <a:r>
              <a:rPr lang="en-US" sz="2400" b="1" dirty="0">
                <a:solidFill>
                  <a:schemeClr val="accent6">
                    <a:lumMod val="50000"/>
                  </a:schemeClr>
                </a:solidFill>
                <a:latin typeface="Times New Roman" panose="02020603050405020304" pitchFamily="18" charset="0"/>
                <a:cs typeface="Times New Roman" panose="02020603050405020304" pitchFamily="18" charset="0"/>
              </a:rPr>
              <a:t>(</a:t>
            </a:r>
            <a:r>
              <a:rPr lang="en-US" sz="2000" b="1" dirty="0">
                <a:solidFill>
                  <a:schemeClr val="accent6">
                    <a:lumMod val="50000"/>
                  </a:schemeClr>
                </a:solidFill>
                <a:latin typeface="Times New Roman" panose="02020603050405020304" pitchFamily="18" charset="0"/>
                <a:cs typeface="Times New Roman" panose="02020603050405020304" pitchFamily="18" charset="0"/>
              </a:rPr>
              <a:t>14/7/1789 </a:t>
            </a:r>
            <a:r>
              <a:rPr lang="en-US" sz="2000" b="1" dirty="0" err="1">
                <a:solidFill>
                  <a:schemeClr val="accent6">
                    <a:lumMod val="50000"/>
                  </a:schemeClr>
                </a:solidFill>
                <a:latin typeface="Times New Roman" panose="02020603050405020304" pitchFamily="18" charset="0"/>
                <a:cs typeface="Times New Roman" panose="02020603050405020304" pitchFamily="18" charset="0"/>
              </a:rPr>
              <a:t>đến</a:t>
            </a:r>
            <a:r>
              <a:rPr lang="en-US" sz="2000" b="1" dirty="0">
                <a:solidFill>
                  <a:schemeClr val="accent6">
                    <a:lumMod val="50000"/>
                  </a:schemeClr>
                </a:solidFill>
                <a:latin typeface="Times New Roman" panose="02020603050405020304" pitchFamily="18" charset="0"/>
                <a:cs typeface="Times New Roman" panose="02020603050405020304" pitchFamily="18" charset="0"/>
              </a:rPr>
              <a:t> 10/8/1792). </a:t>
            </a:r>
            <a:endParaRPr lang="en-US" sz="2000" dirty="0">
              <a:solidFill>
                <a:schemeClr val="accent6">
                  <a:lumMod val="50000"/>
                </a:schemeClr>
              </a:solidFill>
            </a:endParaRPr>
          </a:p>
        </p:txBody>
      </p:sp>
      <p:sp>
        <p:nvSpPr>
          <p:cNvPr id="11" name="TextBox 30"/>
          <p:cNvSpPr txBox="1">
            <a:spLocks noChangeArrowheads="1"/>
          </p:cNvSpPr>
          <p:nvPr/>
        </p:nvSpPr>
        <p:spPr bwMode="auto">
          <a:xfrm>
            <a:off x="2895862" y="5609949"/>
            <a:ext cx="6440546" cy="1107996"/>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FontTx/>
              <a:buChar char="-"/>
            </a:pPr>
            <a:r>
              <a:rPr lang="en-US" sz="2200" dirty="0">
                <a:latin typeface="Times New Roman" pitchFamily="18" charset="0"/>
                <a:cs typeface="Times New Roman" pitchFamily="18" charset="0"/>
              </a:rPr>
              <a:t>G/c </a:t>
            </a:r>
            <a:r>
              <a:rPr lang="en-US" sz="2200" dirty="0" err="1">
                <a:latin typeface="Times New Roman" pitchFamily="18" charset="0"/>
                <a:cs typeface="Times New Roman" pitchFamily="18" charset="0"/>
              </a:rPr>
              <a:t>đại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tư</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sản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cầm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quyền</a:t>
            </a:r>
            <a:endParaRPr lang="en-US" sz="2200" dirty="0">
              <a:latin typeface="Times New Roman" pitchFamily="18" charset="0"/>
              <a:cs typeface="Times New Roman" pitchFamily="18" charset="0"/>
            </a:endParaRPr>
          </a:p>
          <a:p>
            <a:pPr eaLnBrk="1" hangingPunct="1">
              <a:buFontTx/>
              <a:buChar char="-"/>
            </a:pPr>
            <a:r>
              <a:rPr lang="en-US" sz="2200" dirty="0" err="1">
                <a:latin typeface="Times New Roman" pitchFamily="18" charset="0"/>
                <a:cs typeface="Times New Roman" pitchFamily="18" charset="0"/>
              </a:rPr>
              <a:t>Thông</a:t>
            </a:r>
            <a:r>
              <a:rPr lang="en-US" sz="2200" dirty="0">
                <a:latin typeface="Times New Roman" pitchFamily="18" charset="0"/>
                <a:cs typeface="Times New Roman" pitchFamily="18" charset="0"/>
              </a:rPr>
              <a:t> qua </a:t>
            </a:r>
            <a:r>
              <a:rPr lang="en-US" sz="2200" dirty="0" err="1">
                <a:latin typeface="Times New Roman" pitchFamily="18" charset="0"/>
                <a:cs typeface="Times New Roman" pitchFamily="18" charset="0"/>
              </a:rPr>
              <a:t>tuyên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ngôn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Nhân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quyền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dân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quyền</a:t>
            </a:r>
            <a:endParaRPr lang="en-US" sz="2200" dirty="0">
              <a:latin typeface="Times New Roman" pitchFamily="18" charset="0"/>
              <a:cs typeface="Times New Roman" pitchFamily="18" charset="0"/>
            </a:endParaRPr>
          </a:p>
          <a:p>
            <a:pPr eaLnBrk="1" hangingPunct="1">
              <a:buFontTx/>
              <a:buChar char="-"/>
            </a:pPr>
            <a:r>
              <a:rPr lang="en-US" sz="2200" dirty="0">
                <a:latin typeface="Times New Roman" pitchFamily="18" charset="0"/>
                <a:cs typeface="Times New Roman" pitchFamily="18" charset="0"/>
              </a:rPr>
              <a:t>Ban </a:t>
            </a:r>
            <a:r>
              <a:rPr lang="en-US" sz="2200" dirty="0" err="1">
                <a:latin typeface="Times New Roman" pitchFamily="18" charset="0"/>
                <a:cs typeface="Times New Roman" pitchFamily="18" charset="0"/>
              </a:rPr>
              <a:t>hành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Hiến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pháp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mới</a:t>
            </a:r>
            <a:endParaRPr lang="en-US" sz="2200" dirty="0">
              <a:latin typeface="Times New Roman" pitchFamily="18" charset="0"/>
              <a:cs typeface="Times New Roman" pitchFamily="18" charset="0"/>
            </a:endParaRPr>
          </a:p>
        </p:txBody>
      </p:sp>
      <p:sp>
        <p:nvSpPr>
          <p:cNvPr id="2" name="Rectangle 1"/>
          <p:cNvSpPr/>
          <p:nvPr/>
        </p:nvSpPr>
        <p:spPr>
          <a:xfrm rot="19117513">
            <a:off x="3375205" y="2905642"/>
            <a:ext cx="1693092" cy="400110"/>
          </a:xfrm>
          <a:prstGeom prst="rect">
            <a:avLst/>
          </a:prstGeom>
        </p:spPr>
        <p:txBody>
          <a:bodyPr wrap="none">
            <a:spAutoFit/>
          </a:bodyPr>
          <a:lstStyle/>
          <a:p>
            <a:r>
              <a:rPr lang="en-US" sz="2000" b="1" dirty="0">
                <a:solidFill>
                  <a:srgbClr val="C00000"/>
                </a:solidFill>
                <a:latin typeface="Times New Roman" pitchFamily="18" charset="0"/>
                <a:cs typeface="Times New Roman" pitchFamily="18" charset="0"/>
              </a:rPr>
              <a:t>9/1792-6/1793</a:t>
            </a:r>
          </a:p>
        </p:txBody>
      </p:sp>
      <p:sp>
        <p:nvSpPr>
          <p:cNvPr id="4" name="Rectangle 3"/>
          <p:cNvSpPr/>
          <p:nvPr/>
        </p:nvSpPr>
        <p:spPr>
          <a:xfrm>
            <a:off x="4601360" y="3964899"/>
            <a:ext cx="4934229" cy="110799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buFontTx/>
              <a:buChar char="-"/>
            </a:pPr>
            <a:r>
              <a:rPr lang="en-US" sz="2200" dirty="0" err="1">
                <a:latin typeface="Times New Roman" pitchFamily="18" charset="0"/>
                <a:cs typeface="Times New Roman" pitchFamily="18" charset="0"/>
              </a:rPr>
              <a:t>Giai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cấp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tư</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sản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công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thương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cầm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quyền</a:t>
            </a:r>
            <a:endParaRPr lang="en-US" sz="2200" dirty="0">
              <a:latin typeface="Times New Roman" pitchFamily="18" charset="0"/>
              <a:cs typeface="Times New Roman" pitchFamily="18" charset="0"/>
            </a:endParaRPr>
          </a:p>
          <a:p>
            <a:pPr>
              <a:buFontTx/>
              <a:buChar char="-"/>
            </a:pPr>
            <a:r>
              <a:rPr lang="en-US" sz="2200" dirty="0" err="1">
                <a:latin typeface="Times New Roman" pitchFamily="18" charset="0"/>
                <a:cs typeface="Times New Roman" pitchFamily="18" charset="0"/>
              </a:rPr>
              <a:t>Xác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lập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nền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Cộng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hòa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thứ</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nhất</a:t>
            </a:r>
            <a:endParaRPr lang="en-US" sz="2200" dirty="0">
              <a:latin typeface="Times New Roman" pitchFamily="18" charset="0"/>
              <a:cs typeface="Times New Roman" pitchFamily="18" charset="0"/>
            </a:endParaRPr>
          </a:p>
          <a:p>
            <a:pPr>
              <a:buFontTx/>
              <a:buChar char="-"/>
            </a:pPr>
            <a:r>
              <a:rPr lang="en-US" sz="2200" dirty="0" err="1">
                <a:latin typeface="Times New Roman" pitchFamily="18" charset="0"/>
                <a:cs typeface="Times New Roman" pitchFamily="18" charset="0"/>
              </a:rPr>
              <a:t>Xử</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tử</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Vua</a:t>
            </a:r>
            <a:r>
              <a:rPr lang="en-US" sz="2200" dirty="0">
                <a:latin typeface="Times New Roman" pitchFamily="18" charset="0"/>
                <a:cs typeface="Times New Roman" pitchFamily="18" charset="0"/>
              </a:rPr>
              <a:t> Lu-I XVI</a:t>
            </a:r>
          </a:p>
        </p:txBody>
      </p:sp>
      <p:sp>
        <p:nvSpPr>
          <p:cNvPr id="13" name="Right Arrow 12"/>
          <p:cNvSpPr/>
          <p:nvPr/>
        </p:nvSpPr>
        <p:spPr>
          <a:xfrm rot="19037845">
            <a:off x="5278147" y="1056207"/>
            <a:ext cx="2896870" cy="1006307"/>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dirty="0">
                <a:solidFill>
                  <a:srgbClr val="002060"/>
                </a:solidFill>
                <a:latin typeface="Times New Roman" pitchFamily="18" charset="0"/>
                <a:cs typeface="Times New Roman" pitchFamily="18" charset="0"/>
              </a:rPr>
              <a:t>GIA-CÔ-BANH</a:t>
            </a:r>
          </a:p>
        </p:txBody>
      </p:sp>
      <p:sp>
        <p:nvSpPr>
          <p:cNvPr id="7" name="Rectangle 6"/>
          <p:cNvSpPr/>
          <p:nvPr/>
        </p:nvSpPr>
        <p:spPr>
          <a:xfrm rot="19045807">
            <a:off x="4822824" y="1151101"/>
            <a:ext cx="2210862" cy="369332"/>
          </a:xfrm>
          <a:prstGeom prst="rect">
            <a:avLst/>
          </a:prstGeom>
        </p:spPr>
        <p:txBody>
          <a:bodyPr wrap="none">
            <a:spAutoFit/>
          </a:bodyPr>
          <a:lstStyle/>
          <a:p>
            <a:pPr lvl="0"/>
            <a:r>
              <a:rPr lang="en-US" b="1" dirty="0">
                <a:solidFill>
                  <a:srgbClr val="002060"/>
                </a:solidFill>
                <a:latin typeface="Times New Roman" pitchFamily="18" charset="0"/>
                <a:cs typeface="Times New Roman" pitchFamily="18" charset="0"/>
              </a:rPr>
              <a:t>(1793 </a:t>
            </a:r>
            <a:r>
              <a:rPr lang="en-US" b="1" dirty="0" err="1">
                <a:solidFill>
                  <a:srgbClr val="002060"/>
                </a:solidFill>
                <a:latin typeface="Times New Roman" pitchFamily="18" charset="0"/>
                <a:cs typeface="Times New Roman" pitchFamily="18" charset="0"/>
              </a:rPr>
              <a:t>đến</a:t>
            </a:r>
            <a:r>
              <a:rPr lang="en-US" b="1" dirty="0">
                <a:solidFill>
                  <a:srgbClr val="002060"/>
                </a:solidFill>
                <a:latin typeface="Times New Roman" pitchFamily="18" charset="0"/>
                <a:cs typeface="Times New Roman" pitchFamily="18" charset="0"/>
              </a:rPr>
              <a:t> 27/7/1794)</a:t>
            </a:r>
            <a:endParaRPr lang="en-US" dirty="0">
              <a:solidFill>
                <a:srgbClr val="002060"/>
              </a:solidFill>
            </a:endParaRPr>
          </a:p>
        </p:txBody>
      </p:sp>
      <p:sp>
        <p:nvSpPr>
          <p:cNvPr id="3" name="Rectangle 2"/>
          <p:cNvSpPr/>
          <p:nvPr/>
        </p:nvSpPr>
        <p:spPr>
          <a:xfrm>
            <a:off x="7823407" y="733871"/>
            <a:ext cx="4053047" cy="2800767"/>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lvl="0"/>
            <a:r>
              <a:rPr lang="en-US" sz="2200" dirty="0">
                <a:latin typeface="Times New Roman" pitchFamily="18" charset="0"/>
                <a:cs typeface="Times New Roman" pitchFamily="18" charset="0"/>
              </a:rPr>
              <a:t>1793 </a:t>
            </a:r>
            <a:r>
              <a:rPr lang="en-US" sz="2200" dirty="0" err="1">
                <a:latin typeface="Times New Roman" pitchFamily="18" charset="0"/>
                <a:cs typeface="Times New Roman" pitchFamily="18" charset="0"/>
              </a:rPr>
              <a:t>phái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Giacôbanh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lên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nắm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quyền</a:t>
            </a:r>
            <a:endParaRPr lang="en-US" sz="2200" dirty="0">
              <a:latin typeface="Times New Roman" pitchFamily="18" charset="0"/>
              <a:cs typeface="Times New Roman" pitchFamily="18" charset="0"/>
            </a:endParaRPr>
          </a:p>
          <a:p>
            <a:r>
              <a:rPr lang="en-US" sz="2200" dirty="0" err="1">
                <a:latin typeface="Times New Roman" pitchFamily="18" charset="0"/>
                <a:cs typeface="Times New Roman" pitchFamily="18" charset="0"/>
              </a:rPr>
              <a:t>Giải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quyết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ruộng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đất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tiền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lương</a:t>
            </a:r>
            <a:r>
              <a:rPr lang="en-US" sz="2200" dirty="0">
                <a:latin typeface="Times New Roman" pitchFamily="18" charset="0"/>
                <a:cs typeface="Times New Roman" pitchFamily="18" charset="0"/>
              </a:rPr>
              <a:t>.</a:t>
            </a:r>
          </a:p>
          <a:p>
            <a:pPr lvl="0"/>
            <a:r>
              <a:rPr lang="en-US" sz="2200" dirty="0" err="1">
                <a:latin typeface="Times New Roman" pitchFamily="18" charset="0"/>
                <a:cs typeface="Times New Roman" pitchFamily="18" charset="0"/>
              </a:rPr>
              <a:t>Thông</a:t>
            </a:r>
            <a:r>
              <a:rPr lang="en-US" sz="2200" dirty="0">
                <a:latin typeface="Times New Roman" pitchFamily="18" charset="0"/>
                <a:cs typeface="Times New Roman" pitchFamily="18" charset="0"/>
              </a:rPr>
              <a:t> qua </a:t>
            </a:r>
            <a:r>
              <a:rPr lang="en-US" sz="2200" dirty="0" err="1">
                <a:latin typeface="Times New Roman" pitchFamily="18" charset="0"/>
                <a:cs typeface="Times New Roman" pitchFamily="18" charset="0"/>
              </a:rPr>
              <a:t>hiến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pháp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mới</a:t>
            </a:r>
            <a:r>
              <a:rPr lang="en-US" sz="2200" dirty="0">
                <a:latin typeface="Times New Roman" pitchFamily="18" charset="0"/>
                <a:cs typeface="Times New Roman" pitchFamily="18" charset="0"/>
              </a:rPr>
              <a:t>,  </a:t>
            </a:r>
          </a:p>
          <a:p>
            <a:r>
              <a:rPr lang="en-US" sz="2200" dirty="0">
                <a:latin typeface="Times New Roman" pitchFamily="18" charset="0"/>
                <a:cs typeface="Times New Roman" pitchFamily="18" charset="0"/>
              </a:rPr>
              <a:t>Ban </a:t>
            </a:r>
            <a:r>
              <a:rPr lang="en-US" sz="2200" dirty="0" err="1">
                <a:latin typeface="Times New Roman" pitchFamily="18" charset="0"/>
                <a:cs typeface="Times New Roman" pitchFamily="18" charset="0"/>
              </a:rPr>
              <a:t>hành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lệnh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tổng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động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viên</a:t>
            </a:r>
            <a:endParaRPr lang="en-US" sz="2200" dirty="0">
              <a:latin typeface="Times New Roman" pitchFamily="18" charset="0"/>
              <a:cs typeface="Times New Roman" pitchFamily="18" charset="0"/>
            </a:endParaRPr>
          </a:p>
          <a:p>
            <a:pPr lvl="0"/>
            <a:r>
              <a:rPr lang="en-US" sz="2200" dirty="0" err="1">
                <a:latin typeface="Times New Roman" pitchFamily="18" charset="0"/>
                <a:cs typeface="Times New Roman" pitchFamily="18" charset="0"/>
              </a:rPr>
              <a:t>Cách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mạng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đạt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đến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đỉnh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cao</a:t>
            </a:r>
            <a:r>
              <a:rPr lang="en-US" sz="2200" dirty="0">
                <a:latin typeface="Times New Roman" pitchFamily="18" charset="0"/>
                <a:cs typeface="Times New Roman" pitchFamily="18" charset="0"/>
              </a:rPr>
              <a:t>.</a:t>
            </a:r>
          </a:p>
          <a:p>
            <a:pPr lvl="0"/>
            <a:r>
              <a:rPr lang="en-US" sz="2200" dirty="0">
                <a:latin typeface="Times New Roman" pitchFamily="18" charset="0"/>
                <a:cs typeface="Times New Roman" pitchFamily="18" charset="0"/>
              </a:rPr>
              <a:t>  </a:t>
            </a:r>
          </a:p>
        </p:txBody>
      </p:sp>
      <p:sp>
        <p:nvSpPr>
          <p:cNvPr id="15" name="Right Arrow 14"/>
          <p:cNvSpPr/>
          <p:nvPr/>
        </p:nvSpPr>
        <p:spPr>
          <a:xfrm rot="19037845">
            <a:off x="3220548" y="2942813"/>
            <a:ext cx="3086976" cy="914957"/>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solidFill>
                  <a:srgbClr val="002060"/>
                </a:solidFill>
                <a:latin typeface="Times New Roman" pitchFamily="18" charset="0"/>
                <a:cs typeface="Times New Roman" pitchFamily="18" charset="0"/>
              </a:rPr>
              <a:t>NỀN CỘNG HÒA</a:t>
            </a:r>
          </a:p>
        </p:txBody>
      </p:sp>
      <p:sp>
        <p:nvSpPr>
          <p:cNvPr id="16" name="Right Arrow 15"/>
          <p:cNvSpPr/>
          <p:nvPr/>
        </p:nvSpPr>
        <p:spPr>
          <a:xfrm rot="19037845">
            <a:off x="1165867" y="4845017"/>
            <a:ext cx="3128827" cy="93603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solidFill>
                  <a:srgbClr val="002060"/>
                </a:solidFill>
                <a:latin typeface="Times New Roman" pitchFamily="18" charset="0"/>
                <a:cs typeface="Times New Roman" pitchFamily="18" charset="0"/>
              </a:rPr>
              <a:t>QUÂN CHỦ LẬP HIẾN</a:t>
            </a:r>
          </a:p>
        </p:txBody>
      </p:sp>
    </p:spTree>
    <p:custDataLst>
      <p:tags r:id="rId1"/>
    </p:custDataLst>
    <p:extLst>
      <p:ext uri="{BB962C8B-B14F-4D97-AF65-F5344CB8AC3E}">
        <p14:creationId xmlns:p14="http://schemas.microsoft.com/office/powerpoint/2010/main" val="3290044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2" grpId="0"/>
      <p:bldP spid="4" grpId="0" animBg="1"/>
      <p:bldP spid="13" grpId="0" animBg="1"/>
      <p:bldP spid="7" grpId="0"/>
      <p:bldP spid="3" grpId="0" animBg="1"/>
      <p:bldP spid="15" grpId="0" animBg="1"/>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F16DE2-2456-4CE6-B2F9-4959DF18A00A}"/>
              </a:ext>
            </a:extLst>
          </p:cNvPr>
          <p:cNvSpPr txBox="1">
            <a:spLocks/>
          </p:cNvSpPr>
          <p:nvPr/>
        </p:nvSpPr>
        <p:spPr>
          <a:xfrm>
            <a:off x="707883" y="367343"/>
            <a:ext cx="11008311" cy="5032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0000FF"/>
                </a:solidFill>
                <a:latin typeface="Times New Roman" panose="02020603050405020304" pitchFamily="18" charset="0"/>
                <a:cs typeface="Times New Roman" panose="02020603050405020304" pitchFamily="18" charset="0"/>
              </a:rPr>
              <a:t>I-TÌNH HÌNH NƯỚC PHÁP TRƯỚC CÁCH MẠNG.</a:t>
            </a:r>
          </a:p>
        </p:txBody>
      </p:sp>
      <p:sp>
        <p:nvSpPr>
          <p:cNvPr id="5" name="Rectangle 4"/>
          <p:cNvSpPr/>
          <p:nvPr/>
        </p:nvSpPr>
        <p:spPr>
          <a:xfrm>
            <a:off x="1159648" y="-78378"/>
            <a:ext cx="10071463" cy="584775"/>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a:t>
            </a:r>
            <a:r>
              <a:rPr lang="en-US" sz="3200" b="1" dirty="0">
                <a:solidFill>
                  <a:srgbClr val="FF0000"/>
                </a:solidFill>
                <a:latin typeface="Times New Roman" panose="02020603050405020304" pitchFamily="18" charset="0"/>
                <a:cs typeface="Times New Roman" panose="02020603050405020304" pitchFamily="18" charset="0"/>
              </a:rPr>
              <a:t>MẠNG</a:t>
            </a:r>
            <a:r>
              <a:rPr lang="en-US" sz="2800" b="1" dirty="0">
                <a:solidFill>
                  <a:srgbClr val="FF0000"/>
                </a:solidFill>
                <a:latin typeface="Times New Roman" panose="02020603050405020304" pitchFamily="18" charset="0"/>
                <a:cs typeface="Times New Roman" panose="02020603050405020304" pitchFamily="18" charset="0"/>
              </a:rPr>
              <a:t> TƯ SẢN PHÁP CUỐI THẾ KỈ XVIII</a:t>
            </a:r>
            <a:endParaRPr lang="en-US" sz="2800" dirty="0"/>
          </a:p>
        </p:txBody>
      </p:sp>
      <p:sp>
        <p:nvSpPr>
          <p:cNvPr id="6" name="Rectangle 5"/>
          <p:cNvSpPr/>
          <p:nvPr/>
        </p:nvSpPr>
        <p:spPr>
          <a:xfrm>
            <a:off x="707883" y="961954"/>
            <a:ext cx="6791539" cy="523220"/>
          </a:xfrm>
          <a:prstGeom prst="rect">
            <a:avLst/>
          </a:prstGeom>
        </p:spPr>
        <p:txBody>
          <a:bodyPr wrap="none">
            <a:spAutoFit/>
          </a:bodyPr>
          <a:lstStyle/>
          <a:p>
            <a:r>
              <a:rPr lang="en-US" sz="2800" b="1" dirty="0">
                <a:solidFill>
                  <a:srgbClr val="0000CC"/>
                </a:solidFill>
                <a:latin typeface="Times New Roman" panose="02020603050405020304" pitchFamily="18" charset="0"/>
                <a:cs typeface="Times New Roman" panose="02020603050405020304" pitchFamily="18" charset="0"/>
              </a:rPr>
              <a:t>III. SỰ PHÁT TRIỂN CỦA CÁCH MẠNG</a:t>
            </a:r>
            <a:endParaRPr lang="en-US" sz="2800" dirty="0">
              <a:solidFill>
                <a:srgbClr val="0000CC"/>
              </a:solidFill>
            </a:endParaRPr>
          </a:p>
        </p:txBody>
      </p:sp>
      <p:sp>
        <p:nvSpPr>
          <p:cNvPr id="7" name="Rectangle 6"/>
          <p:cNvSpPr/>
          <p:nvPr/>
        </p:nvSpPr>
        <p:spPr>
          <a:xfrm>
            <a:off x="583787" y="1271863"/>
            <a:ext cx="12746860" cy="523220"/>
          </a:xfrm>
          <a:prstGeom prst="rect">
            <a:avLst/>
          </a:prstGeom>
        </p:spPr>
        <p:txBody>
          <a:bodyPr wrap="square">
            <a:spAutoFit/>
          </a:bodyPr>
          <a:lstStyle/>
          <a:p>
            <a:r>
              <a:rPr lang="en-US" sz="2800" b="1" dirty="0">
                <a:solidFill>
                  <a:srgbClr val="0000CC"/>
                </a:solidFill>
                <a:latin typeface="Times New Roman" panose="02020603050405020304" pitchFamily="18" charset="0"/>
                <a:cs typeface="Times New Roman" panose="02020603050405020304" pitchFamily="18" charset="0"/>
              </a:rPr>
              <a:t>1. </a:t>
            </a:r>
            <a:r>
              <a:rPr lang="en-US" sz="2800" b="1" dirty="0" err="1">
                <a:solidFill>
                  <a:srgbClr val="0000CC"/>
                </a:solidFill>
                <a:latin typeface="Times New Roman" panose="02020603050405020304" pitchFamily="18" charset="0"/>
                <a:cs typeface="Times New Roman" panose="02020603050405020304" pitchFamily="18" charset="0"/>
              </a:rPr>
              <a:t>Chế</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độ</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quân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chủ</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lập</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hiến</a:t>
            </a:r>
            <a:r>
              <a:rPr lang="en-US" sz="2800" b="1" dirty="0">
                <a:solidFill>
                  <a:srgbClr val="0000CC"/>
                </a:solidFill>
                <a:latin typeface="Times New Roman" panose="02020603050405020304" pitchFamily="18" charset="0"/>
                <a:cs typeface="Times New Roman" panose="02020603050405020304" pitchFamily="18" charset="0"/>
              </a:rPr>
              <a:t> ( </a:t>
            </a:r>
            <a:r>
              <a:rPr lang="en-US" sz="2800" b="1" dirty="0" err="1">
                <a:solidFill>
                  <a:srgbClr val="0000CC"/>
                </a:solidFill>
                <a:latin typeface="Times New Roman" panose="02020603050405020304" pitchFamily="18" charset="0"/>
                <a:cs typeface="Times New Roman" panose="02020603050405020304" pitchFamily="18" charset="0"/>
              </a:rPr>
              <a:t>từ</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ngày</a:t>
            </a:r>
            <a:r>
              <a:rPr lang="en-US" sz="2800" b="1" dirty="0">
                <a:solidFill>
                  <a:srgbClr val="0000CC"/>
                </a:solidFill>
                <a:latin typeface="Times New Roman" panose="02020603050405020304" pitchFamily="18" charset="0"/>
                <a:cs typeface="Times New Roman" panose="02020603050405020304" pitchFamily="18" charset="0"/>
              </a:rPr>
              <a:t> 14/7/1789 </a:t>
            </a:r>
            <a:r>
              <a:rPr lang="en-US" sz="2800" b="1" dirty="0" err="1">
                <a:solidFill>
                  <a:srgbClr val="0000CC"/>
                </a:solidFill>
                <a:latin typeface="Times New Roman" panose="02020603050405020304" pitchFamily="18" charset="0"/>
                <a:cs typeface="Times New Roman" panose="02020603050405020304" pitchFamily="18" charset="0"/>
              </a:rPr>
              <a:t>đến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ngày</a:t>
            </a:r>
            <a:r>
              <a:rPr lang="en-US" sz="2800" b="1" dirty="0">
                <a:solidFill>
                  <a:srgbClr val="0000CC"/>
                </a:solidFill>
                <a:latin typeface="Times New Roman" panose="02020603050405020304" pitchFamily="18" charset="0"/>
                <a:cs typeface="Times New Roman" panose="02020603050405020304" pitchFamily="18" charset="0"/>
              </a:rPr>
              <a:t> 10/8/1792).</a:t>
            </a:r>
            <a:endParaRPr lang="en-US" sz="2800" dirty="0">
              <a:solidFill>
                <a:srgbClr val="0000CC"/>
              </a:solidFill>
            </a:endParaRPr>
          </a:p>
        </p:txBody>
      </p:sp>
      <p:sp>
        <p:nvSpPr>
          <p:cNvPr id="8" name="Rectangle 7"/>
          <p:cNvSpPr/>
          <p:nvPr/>
        </p:nvSpPr>
        <p:spPr>
          <a:xfrm>
            <a:off x="583787" y="1647861"/>
            <a:ext cx="12008808" cy="553998"/>
          </a:xfrm>
          <a:prstGeom prst="rect">
            <a:avLst/>
          </a:prstGeom>
        </p:spPr>
        <p:txBody>
          <a:bodyPr wrap="square">
            <a:spAutoFit/>
          </a:bodyPr>
          <a:lstStyle/>
          <a:p>
            <a:r>
              <a:rPr lang="vi-VN" sz="3000" b="1" dirty="0">
                <a:solidFill>
                  <a:srgbClr val="0000CC"/>
                </a:solidFill>
                <a:latin typeface="Times New Roman" panose="02020603050405020304" pitchFamily="18" charset="0"/>
                <a:cs typeface="Times New Roman" panose="02020603050405020304" pitchFamily="18" charset="0"/>
              </a:rPr>
              <a:t>2. Bước đầu của nền cộng hòa (từ ngày 21/9/1792 đến ngày 2/6/1793)</a:t>
            </a:r>
            <a:endParaRPr lang="en-US" sz="3000" dirty="0">
              <a:solidFill>
                <a:srgbClr val="0000CC"/>
              </a:solidFill>
            </a:endParaRPr>
          </a:p>
        </p:txBody>
      </p:sp>
      <p:sp>
        <p:nvSpPr>
          <p:cNvPr id="9" name="Rectangle 8"/>
          <p:cNvSpPr/>
          <p:nvPr/>
        </p:nvSpPr>
        <p:spPr>
          <a:xfrm>
            <a:off x="707883" y="667212"/>
            <a:ext cx="4068743" cy="461665"/>
          </a:xfrm>
          <a:prstGeom prst="rect">
            <a:avLst/>
          </a:prstGeom>
        </p:spPr>
        <p:txBody>
          <a:bodyPr wrap="none">
            <a:spAutoFit/>
          </a:bodyPr>
          <a:lstStyle/>
          <a:p>
            <a:r>
              <a:rPr lang="en-US" sz="2400" b="1" dirty="0">
                <a:solidFill>
                  <a:srgbClr val="0000FF"/>
                </a:solidFill>
                <a:latin typeface="Times New Roman" panose="02020603050405020304" pitchFamily="18" charset="0"/>
                <a:cs typeface="Times New Roman" panose="02020603050405020304" pitchFamily="18" charset="0"/>
              </a:rPr>
              <a:t>II- CÁCH MẠNG BÙNG NỔ</a:t>
            </a:r>
            <a:endParaRPr lang="en-US" sz="2400" dirty="0">
              <a:solidFill>
                <a:srgbClr val="0000FF"/>
              </a:solidFill>
            </a:endParaRPr>
          </a:p>
        </p:txBody>
      </p:sp>
      <p:sp>
        <p:nvSpPr>
          <p:cNvPr id="10" name="Rectangle 9"/>
          <p:cNvSpPr/>
          <p:nvPr/>
        </p:nvSpPr>
        <p:spPr>
          <a:xfrm>
            <a:off x="583787" y="1993081"/>
            <a:ext cx="10023252" cy="523220"/>
          </a:xfrm>
          <a:prstGeom prst="rect">
            <a:avLst/>
          </a:prstGeom>
        </p:spPr>
        <p:txBody>
          <a:bodyPr wrap="square">
            <a:spAutoFit/>
          </a:bodyPr>
          <a:lstStyle/>
          <a:p>
            <a:r>
              <a:rPr lang="en-US" sz="2800" b="1" dirty="0">
                <a:solidFill>
                  <a:srgbClr val="0000CC"/>
                </a:solidFill>
                <a:latin typeface="Times New Roman" pitchFamily="18" charset="0"/>
                <a:cs typeface="Times New Roman" pitchFamily="18" charset="0"/>
              </a:rPr>
              <a:t>3 </a:t>
            </a:r>
            <a:r>
              <a:rPr lang="en-US" sz="2800" b="1" dirty="0" err="1">
                <a:solidFill>
                  <a:srgbClr val="0000CC"/>
                </a:solidFill>
                <a:latin typeface="Times New Roman" pitchFamily="18" charset="0"/>
                <a:cs typeface="Times New Roman" pitchFamily="18" charset="0"/>
              </a:rPr>
              <a:t>Nền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chuyên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chính</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dân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chủ</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cách</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mạng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Gia</a:t>
            </a:r>
            <a:r>
              <a:rPr lang="en-US" sz="2800" b="1" dirty="0">
                <a:solidFill>
                  <a:srgbClr val="0000CC"/>
                </a:solidFill>
                <a:latin typeface="Times New Roman" pitchFamily="18" charset="0"/>
                <a:cs typeface="Times New Roman" pitchFamily="18" charset="0"/>
              </a:rPr>
              <a:t>-</a:t>
            </a:r>
            <a:r>
              <a:rPr lang="en-US" sz="2800" b="1" dirty="0" err="1">
                <a:solidFill>
                  <a:srgbClr val="0000CC"/>
                </a:solidFill>
                <a:latin typeface="Times New Roman" pitchFamily="18" charset="0"/>
                <a:cs typeface="Times New Roman" pitchFamily="18" charset="0"/>
              </a:rPr>
              <a:t>cô</a:t>
            </a:r>
            <a:r>
              <a:rPr lang="en-US" sz="2800" b="1" dirty="0">
                <a:solidFill>
                  <a:srgbClr val="0000CC"/>
                </a:solidFill>
                <a:latin typeface="Times New Roman" pitchFamily="18" charset="0"/>
                <a:cs typeface="Times New Roman" pitchFamily="18" charset="0"/>
              </a:rPr>
              <a:t>-banh.</a:t>
            </a:r>
            <a:endParaRPr lang="en-US" sz="2800" dirty="0">
              <a:solidFill>
                <a:srgbClr val="0000CC"/>
              </a:solidFill>
            </a:endParaRPr>
          </a:p>
        </p:txBody>
      </p:sp>
      <p:sp>
        <p:nvSpPr>
          <p:cNvPr id="2" name="Rectangle 1"/>
          <p:cNvSpPr/>
          <p:nvPr/>
        </p:nvSpPr>
        <p:spPr>
          <a:xfrm>
            <a:off x="583787" y="2364546"/>
            <a:ext cx="8768747" cy="553998"/>
          </a:xfrm>
          <a:prstGeom prst="rect">
            <a:avLst/>
          </a:prstGeom>
        </p:spPr>
        <p:txBody>
          <a:bodyPr wrap="none">
            <a:spAutoFit/>
          </a:bodyPr>
          <a:lstStyle/>
          <a:p>
            <a:r>
              <a:rPr lang="en-US" sz="3000" b="1" dirty="0">
                <a:solidFill>
                  <a:srgbClr val="0000CC"/>
                </a:solidFill>
                <a:latin typeface="Times New Roman" pitchFamily="18" charset="0"/>
                <a:cs typeface="Times New Roman" pitchFamily="18" charset="0"/>
              </a:rPr>
              <a:t>4.Ý </a:t>
            </a:r>
            <a:r>
              <a:rPr lang="en-US" sz="3000" b="1" dirty="0" err="1">
                <a:solidFill>
                  <a:srgbClr val="0000CC"/>
                </a:solidFill>
                <a:latin typeface="Times New Roman" pitchFamily="18" charset="0"/>
                <a:cs typeface="Times New Roman" pitchFamily="18" charset="0"/>
              </a:rPr>
              <a:t>nghĩa</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lịch</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sử</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của</a:t>
            </a:r>
            <a:r>
              <a:rPr lang="en-US" sz="3000" b="1" dirty="0">
                <a:solidFill>
                  <a:srgbClr val="0000CC"/>
                </a:solidFill>
                <a:latin typeface="Times New Roman" pitchFamily="18" charset="0"/>
                <a:cs typeface="Times New Roman" pitchFamily="18" charset="0"/>
              </a:rPr>
              <a:t> CMTS </a:t>
            </a:r>
            <a:r>
              <a:rPr lang="en-US" sz="3000" b="1" dirty="0" err="1">
                <a:solidFill>
                  <a:srgbClr val="0000CC"/>
                </a:solidFill>
                <a:latin typeface="Times New Roman" pitchFamily="18" charset="0"/>
                <a:cs typeface="Times New Roman" pitchFamily="18" charset="0"/>
              </a:rPr>
              <a:t>Pháp</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cuối</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thế</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kỉ</a:t>
            </a:r>
            <a:r>
              <a:rPr lang="en-US" sz="3000" b="1" dirty="0">
                <a:solidFill>
                  <a:srgbClr val="0000CC"/>
                </a:solidFill>
                <a:latin typeface="Times New Roman" pitchFamily="18" charset="0"/>
                <a:cs typeface="Times New Roman" pitchFamily="18" charset="0"/>
              </a:rPr>
              <a:t> XVIII.</a:t>
            </a:r>
            <a:endParaRPr lang="en-US" sz="3000" dirty="0">
              <a:solidFill>
                <a:srgbClr val="0000CC"/>
              </a:solidFill>
            </a:endParaRPr>
          </a:p>
        </p:txBody>
      </p:sp>
      <p:sp>
        <p:nvSpPr>
          <p:cNvPr id="12" name="Cloud Callout 11"/>
          <p:cNvSpPr/>
          <p:nvPr/>
        </p:nvSpPr>
        <p:spPr>
          <a:xfrm>
            <a:off x="366691" y="3238546"/>
            <a:ext cx="8458926" cy="2390737"/>
          </a:xfrm>
          <a:prstGeom prst="cloudCallout">
            <a:avLst>
              <a:gd name="adj1" fmla="val 61397"/>
              <a:gd name="adj2" fmla="val 74692"/>
            </a:avLst>
          </a:prstGeom>
        </p:spPr>
        <p:style>
          <a:lnRef idx="2">
            <a:schemeClr val="accent3"/>
          </a:lnRef>
          <a:fillRef idx="1">
            <a:schemeClr val="lt1"/>
          </a:fillRef>
          <a:effectRef idx="0">
            <a:schemeClr val="accent3"/>
          </a:effectRef>
          <a:fontRef idx="minor">
            <a:schemeClr val="dk1"/>
          </a:fontRef>
        </p:style>
        <p:txBody>
          <a:bodyPr rtlCol="0" anchor="ctr"/>
          <a:lstStyle/>
          <a:p>
            <a:r>
              <a:rPr lang="en-US" sz="4000" b="1" i="1" dirty="0" err="1">
                <a:solidFill>
                  <a:srgbClr val="C00000"/>
                </a:solidFill>
                <a:latin typeface="Times New Roman" pitchFamily="18" charset="0"/>
                <a:cs typeface="Times New Roman" pitchFamily="18" charset="0"/>
              </a:rPr>
              <a:t>Trình</a:t>
            </a:r>
            <a:r>
              <a:rPr lang="en-US" sz="4000" b="1" i="1" dirty="0">
                <a:solidFill>
                  <a:srgbClr val="C00000"/>
                </a:solidFill>
                <a:latin typeface="Times New Roman" pitchFamily="18" charset="0"/>
                <a:cs typeface="Times New Roman" pitchFamily="18" charset="0"/>
              </a:rPr>
              <a:t> </a:t>
            </a:r>
            <a:r>
              <a:rPr lang="en-US" sz="4000" b="1" i="1" dirty="0" err="1">
                <a:solidFill>
                  <a:srgbClr val="C00000"/>
                </a:solidFill>
                <a:latin typeface="Times New Roman" pitchFamily="18" charset="0"/>
                <a:cs typeface="Times New Roman" pitchFamily="18" charset="0"/>
              </a:rPr>
              <a:t>bày</a:t>
            </a:r>
            <a:r>
              <a:rPr lang="en-US" sz="4000" b="1" i="1" dirty="0">
                <a:solidFill>
                  <a:srgbClr val="C00000"/>
                </a:solidFill>
                <a:latin typeface="Times New Roman" pitchFamily="18" charset="0"/>
                <a:cs typeface="Times New Roman" pitchFamily="18" charset="0"/>
              </a:rPr>
              <a:t> </a:t>
            </a:r>
            <a:r>
              <a:rPr lang="en-US" sz="4000" b="1" i="1" dirty="0" err="1">
                <a:solidFill>
                  <a:srgbClr val="C00000"/>
                </a:solidFill>
                <a:latin typeface="Times New Roman" pitchFamily="18" charset="0"/>
                <a:cs typeface="Times New Roman" pitchFamily="18" charset="0"/>
              </a:rPr>
              <a:t>và</a:t>
            </a:r>
            <a:r>
              <a:rPr lang="en-US" sz="4000" b="1" i="1" dirty="0">
                <a:solidFill>
                  <a:srgbClr val="C00000"/>
                </a:solidFill>
                <a:latin typeface="Times New Roman" pitchFamily="18" charset="0"/>
                <a:cs typeface="Times New Roman" pitchFamily="18" charset="0"/>
              </a:rPr>
              <a:t> </a:t>
            </a:r>
            <a:r>
              <a:rPr lang="en-US" sz="4000" b="1" i="1" dirty="0" err="1">
                <a:solidFill>
                  <a:srgbClr val="C00000"/>
                </a:solidFill>
                <a:latin typeface="Times New Roman" pitchFamily="18" charset="0"/>
                <a:cs typeface="Times New Roman" pitchFamily="18" charset="0"/>
              </a:rPr>
              <a:t>phân</a:t>
            </a:r>
            <a:r>
              <a:rPr lang="en-US" sz="4000" b="1" i="1" dirty="0">
                <a:solidFill>
                  <a:srgbClr val="C00000"/>
                </a:solidFill>
                <a:latin typeface="Times New Roman" pitchFamily="18" charset="0"/>
                <a:cs typeface="Times New Roman" pitchFamily="18" charset="0"/>
              </a:rPr>
              <a:t> </a:t>
            </a:r>
            <a:r>
              <a:rPr lang="en-US" sz="4000" b="1" i="1" dirty="0" err="1">
                <a:solidFill>
                  <a:srgbClr val="C00000"/>
                </a:solidFill>
                <a:latin typeface="Times New Roman" pitchFamily="18" charset="0"/>
                <a:cs typeface="Times New Roman" pitchFamily="18" charset="0"/>
              </a:rPr>
              <a:t>tích</a:t>
            </a:r>
            <a:r>
              <a:rPr lang="en-US" sz="4000" b="1" i="1" dirty="0">
                <a:solidFill>
                  <a:srgbClr val="C00000"/>
                </a:solidFill>
                <a:latin typeface="Times New Roman" pitchFamily="18" charset="0"/>
                <a:cs typeface="Times New Roman" pitchFamily="18" charset="0"/>
              </a:rPr>
              <a:t> ý </a:t>
            </a:r>
            <a:r>
              <a:rPr lang="en-US" sz="4000" b="1" i="1" dirty="0" err="1">
                <a:solidFill>
                  <a:srgbClr val="C00000"/>
                </a:solidFill>
                <a:latin typeface="Times New Roman" pitchFamily="18" charset="0"/>
                <a:cs typeface="Times New Roman" pitchFamily="18" charset="0"/>
              </a:rPr>
              <a:t>nghĩa</a:t>
            </a:r>
            <a:r>
              <a:rPr lang="en-US" sz="4000" b="1" i="1" dirty="0">
                <a:solidFill>
                  <a:srgbClr val="C00000"/>
                </a:solidFill>
                <a:latin typeface="Times New Roman" pitchFamily="18" charset="0"/>
                <a:cs typeface="Times New Roman" pitchFamily="18" charset="0"/>
              </a:rPr>
              <a:t> </a:t>
            </a:r>
            <a:r>
              <a:rPr lang="en-US" sz="4000" b="1" i="1" dirty="0" err="1">
                <a:solidFill>
                  <a:srgbClr val="C00000"/>
                </a:solidFill>
                <a:latin typeface="Times New Roman" pitchFamily="18" charset="0"/>
                <a:cs typeface="Times New Roman" pitchFamily="18" charset="0"/>
              </a:rPr>
              <a:t>lịch</a:t>
            </a:r>
            <a:r>
              <a:rPr lang="en-US" sz="4000" b="1" i="1" dirty="0">
                <a:solidFill>
                  <a:srgbClr val="C00000"/>
                </a:solidFill>
                <a:latin typeface="Times New Roman" pitchFamily="18" charset="0"/>
                <a:cs typeface="Times New Roman" pitchFamily="18" charset="0"/>
              </a:rPr>
              <a:t> </a:t>
            </a:r>
            <a:r>
              <a:rPr lang="en-US" sz="4000" b="1" i="1" dirty="0" err="1">
                <a:solidFill>
                  <a:srgbClr val="C00000"/>
                </a:solidFill>
                <a:latin typeface="Times New Roman" pitchFamily="18" charset="0"/>
                <a:cs typeface="Times New Roman" pitchFamily="18" charset="0"/>
              </a:rPr>
              <a:t>sử</a:t>
            </a:r>
            <a:r>
              <a:rPr lang="en-US" sz="4000" b="1" i="1" dirty="0">
                <a:solidFill>
                  <a:srgbClr val="C00000"/>
                </a:solidFill>
                <a:latin typeface="Times New Roman" pitchFamily="18" charset="0"/>
                <a:cs typeface="Times New Roman" pitchFamily="18" charset="0"/>
              </a:rPr>
              <a:t> </a:t>
            </a:r>
            <a:r>
              <a:rPr lang="en-US" sz="4000" b="1" i="1" dirty="0" err="1">
                <a:solidFill>
                  <a:srgbClr val="C00000"/>
                </a:solidFill>
                <a:latin typeface="Times New Roman" pitchFamily="18" charset="0"/>
                <a:cs typeface="Times New Roman" pitchFamily="18" charset="0"/>
              </a:rPr>
              <a:t>của</a:t>
            </a:r>
            <a:r>
              <a:rPr lang="en-US" sz="4000" b="1" i="1" dirty="0">
                <a:solidFill>
                  <a:srgbClr val="C00000"/>
                </a:solidFill>
                <a:latin typeface="Times New Roman" pitchFamily="18" charset="0"/>
                <a:cs typeface="Times New Roman" pitchFamily="18" charset="0"/>
              </a:rPr>
              <a:t> CMTS </a:t>
            </a:r>
            <a:r>
              <a:rPr lang="en-US" sz="4000" b="1" i="1" dirty="0" err="1">
                <a:solidFill>
                  <a:srgbClr val="C00000"/>
                </a:solidFill>
                <a:latin typeface="Times New Roman" pitchFamily="18" charset="0"/>
                <a:cs typeface="Times New Roman" pitchFamily="18" charset="0"/>
              </a:rPr>
              <a:t>Pháp</a:t>
            </a:r>
            <a:r>
              <a:rPr lang="en-US" sz="4000" b="1" i="1" dirty="0">
                <a:solidFill>
                  <a:srgbClr val="C00000"/>
                </a:solidFill>
                <a:latin typeface="Times New Roman" pitchFamily="18" charset="0"/>
                <a:cs typeface="Times New Roman" pitchFamily="18" charset="0"/>
              </a:rPr>
              <a:t> </a:t>
            </a:r>
            <a:r>
              <a:rPr lang="en-US" sz="4000" b="1" i="1" dirty="0" err="1">
                <a:solidFill>
                  <a:srgbClr val="C00000"/>
                </a:solidFill>
                <a:latin typeface="Times New Roman" pitchFamily="18" charset="0"/>
                <a:cs typeface="Times New Roman" pitchFamily="18" charset="0"/>
              </a:rPr>
              <a:t>cuối</a:t>
            </a:r>
            <a:r>
              <a:rPr lang="en-US" sz="4000" b="1" i="1" dirty="0">
                <a:solidFill>
                  <a:srgbClr val="C00000"/>
                </a:solidFill>
                <a:latin typeface="Times New Roman" pitchFamily="18" charset="0"/>
                <a:cs typeface="Times New Roman" pitchFamily="18" charset="0"/>
              </a:rPr>
              <a:t> </a:t>
            </a:r>
            <a:r>
              <a:rPr lang="en-US" sz="4000" b="1" i="1" dirty="0" err="1">
                <a:solidFill>
                  <a:srgbClr val="C00000"/>
                </a:solidFill>
                <a:latin typeface="Times New Roman" pitchFamily="18" charset="0"/>
                <a:cs typeface="Times New Roman" pitchFamily="18" charset="0"/>
              </a:rPr>
              <a:t>thế</a:t>
            </a:r>
            <a:r>
              <a:rPr lang="en-US" sz="4000" b="1" i="1" dirty="0">
                <a:solidFill>
                  <a:srgbClr val="C00000"/>
                </a:solidFill>
                <a:latin typeface="Times New Roman" pitchFamily="18" charset="0"/>
                <a:cs typeface="Times New Roman" pitchFamily="18" charset="0"/>
              </a:rPr>
              <a:t> </a:t>
            </a:r>
            <a:r>
              <a:rPr lang="en-US" sz="4000" b="1" i="1" dirty="0" err="1">
                <a:solidFill>
                  <a:srgbClr val="C00000"/>
                </a:solidFill>
                <a:latin typeface="Times New Roman" pitchFamily="18" charset="0"/>
                <a:cs typeface="Times New Roman" pitchFamily="18" charset="0"/>
              </a:rPr>
              <a:t>kỉ</a:t>
            </a:r>
            <a:r>
              <a:rPr lang="en-US" sz="4000" b="1" i="1" dirty="0">
                <a:solidFill>
                  <a:srgbClr val="C00000"/>
                </a:solidFill>
                <a:latin typeface="Times New Roman" pitchFamily="18" charset="0"/>
                <a:cs typeface="Times New Roman" pitchFamily="18" charset="0"/>
              </a:rPr>
              <a:t> XVIII?</a:t>
            </a:r>
            <a:endParaRPr lang="en-US" sz="4000" b="1" dirty="0">
              <a:solidFill>
                <a:srgbClr val="C00000"/>
              </a:solidFill>
              <a:latin typeface="Times New Roman" pitchFamily="18" charset="0"/>
              <a:cs typeface="Times New Roman" pitchFamily="18" charset="0"/>
            </a:endParaRPr>
          </a:p>
        </p:txBody>
      </p:sp>
      <p:pic>
        <p:nvPicPr>
          <p:cNvPr id="13" name="Picture 3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93272" y="164076"/>
            <a:ext cx="762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9125" y="3919538"/>
            <a:ext cx="2682875" cy="268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213790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F16DE2-2456-4CE6-B2F9-4959DF18A00A}"/>
              </a:ext>
            </a:extLst>
          </p:cNvPr>
          <p:cNvSpPr txBox="1">
            <a:spLocks/>
          </p:cNvSpPr>
          <p:nvPr/>
        </p:nvSpPr>
        <p:spPr>
          <a:xfrm>
            <a:off x="707883" y="367343"/>
            <a:ext cx="11008311" cy="5032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0000FF"/>
                </a:solidFill>
                <a:latin typeface="Times New Roman" panose="02020603050405020304" pitchFamily="18" charset="0"/>
                <a:cs typeface="Times New Roman" panose="02020603050405020304" pitchFamily="18" charset="0"/>
              </a:rPr>
              <a:t>I-TÌNH HÌNH NƯỚC PHÁP TRƯỚC CÁCH MẠNG.</a:t>
            </a:r>
          </a:p>
        </p:txBody>
      </p:sp>
      <p:sp>
        <p:nvSpPr>
          <p:cNvPr id="5" name="Rectangle 4"/>
          <p:cNvSpPr/>
          <p:nvPr/>
        </p:nvSpPr>
        <p:spPr>
          <a:xfrm>
            <a:off x="1159648" y="-78378"/>
            <a:ext cx="10071463" cy="584775"/>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a:t>
            </a:r>
            <a:r>
              <a:rPr lang="en-US" sz="3200" b="1" dirty="0">
                <a:solidFill>
                  <a:srgbClr val="FF0000"/>
                </a:solidFill>
                <a:latin typeface="Times New Roman" panose="02020603050405020304" pitchFamily="18" charset="0"/>
                <a:cs typeface="Times New Roman" panose="02020603050405020304" pitchFamily="18" charset="0"/>
              </a:rPr>
              <a:t>MẠNG</a:t>
            </a:r>
            <a:r>
              <a:rPr lang="en-US" sz="2800" b="1" dirty="0">
                <a:solidFill>
                  <a:srgbClr val="FF0000"/>
                </a:solidFill>
                <a:latin typeface="Times New Roman" panose="02020603050405020304" pitchFamily="18" charset="0"/>
                <a:cs typeface="Times New Roman" panose="02020603050405020304" pitchFamily="18" charset="0"/>
              </a:rPr>
              <a:t> TƯ SẢN PHÁP CUỐI THẾ KỈ XVIII</a:t>
            </a:r>
            <a:endParaRPr lang="en-US" sz="2800" dirty="0"/>
          </a:p>
        </p:txBody>
      </p:sp>
      <p:sp>
        <p:nvSpPr>
          <p:cNvPr id="6" name="Rectangle 5"/>
          <p:cNvSpPr/>
          <p:nvPr/>
        </p:nvSpPr>
        <p:spPr>
          <a:xfrm>
            <a:off x="707883" y="961954"/>
            <a:ext cx="6791539" cy="523220"/>
          </a:xfrm>
          <a:prstGeom prst="rect">
            <a:avLst/>
          </a:prstGeom>
        </p:spPr>
        <p:txBody>
          <a:bodyPr wrap="none">
            <a:spAutoFit/>
          </a:bodyPr>
          <a:lstStyle/>
          <a:p>
            <a:r>
              <a:rPr lang="en-US" sz="2800" b="1" dirty="0">
                <a:solidFill>
                  <a:srgbClr val="0000CC"/>
                </a:solidFill>
                <a:latin typeface="Times New Roman" panose="02020603050405020304" pitchFamily="18" charset="0"/>
                <a:cs typeface="Times New Roman" panose="02020603050405020304" pitchFamily="18" charset="0"/>
              </a:rPr>
              <a:t>III. SỰ PHÁT TRIỂN CỦA CÁCH MẠNG</a:t>
            </a:r>
            <a:endParaRPr lang="en-US" sz="2800" dirty="0">
              <a:solidFill>
                <a:srgbClr val="0000CC"/>
              </a:solidFill>
            </a:endParaRPr>
          </a:p>
        </p:txBody>
      </p:sp>
      <p:sp>
        <p:nvSpPr>
          <p:cNvPr id="7" name="Rectangle 6"/>
          <p:cNvSpPr/>
          <p:nvPr/>
        </p:nvSpPr>
        <p:spPr>
          <a:xfrm>
            <a:off x="583787" y="1271863"/>
            <a:ext cx="12746860" cy="523220"/>
          </a:xfrm>
          <a:prstGeom prst="rect">
            <a:avLst/>
          </a:prstGeom>
        </p:spPr>
        <p:txBody>
          <a:bodyPr wrap="square">
            <a:spAutoFit/>
          </a:bodyPr>
          <a:lstStyle/>
          <a:p>
            <a:r>
              <a:rPr lang="en-US" sz="2800" b="1" dirty="0">
                <a:solidFill>
                  <a:srgbClr val="0000CC"/>
                </a:solidFill>
                <a:latin typeface="Times New Roman" panose="02020603050405020304" pitchFamily="18" charset="0"/>
                <a:cs typeface="Times New Roman" panose="02020603050405020304" pitchFamily="18" charset="0"/>
              </a:rPr>
              <a:t>1. </a:t>
            </a:r>
            <a:r>
              <a:rPr lang="en-US" sz="2800" b="1" dirty="0" err="1">
                <a:solidFill>
                  <a:srgbClr val="0000CC"/>
                </a:solidFill>
                <a:latin typeface="Times New Roman" panose="02020603050405020304" pitchFamily="18" charset="0"/>
                <a:cs typeface="Times New Roman" panose="02020603050405020304" pitchFamily="18" charset="0"/>
              </a:rPr>
              <a:t>Chế</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độ</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quân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chủ</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lập</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hiến</a:t>
            </a:r>
            <a:r>
              <a:rPr lang="en-US" sz="2800" b="1" dirty="0">
                <a:solidFill>
                  <a:srgbClr val="0000CC"/>
                </a:solidFill>
                <a:latin typeface="Times New Roman" panose="02020603050405020304" pitchFamily="18" charset="0"/>
                <a:cs typeface="Times New Roman" panose="02020603050405020304" pitchFamily="18" charset="0"/>
              </a:rPr>
              <a:t> ( </a:t>
            </a:r>
            <a:r>
              <a:rPr lang="en-US" sz="2800" b="1" dirty="0" err="1">
                <a:solidFill>
                  <a:srgbClr val="0000CC"/>
                </a:solidFill>
                <a:latin typeface="Times New Roman" panose="02020603050405020304" pitchFamily="18" charset="0"/>
                <a:cs typeface="Times New Roman" panose="02020603050405020304" pitchFamily="18" charset="0"/>
              </a:rPr>
              <a:t>từ</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ngày</a:t>
            </a:r>
            <a:r>
              <a:rPr lang="en-US" sz="2800" b="1" dirty="0">
                <a:solidFill>
                  <a:srgbClr val="0000CC"/>
                </a:solidFill>
                <a:latin typeface="Times New Roman" panose="02020603050405020304" pitchFamily="18" charset="0"/>
                <a:cs typeface="Times New Roman" panose="02020603050405020304" pitchFamily="18" charset="0"/>
              </a:rPr>
              <a:t> 14/7/1789 </a:t>
            </a:r>
            <a:r>
              <a:rPr lang="en-US" sz="2800" b="1" dirty="0" err="1">
                <a:solidFill>
                  <a:srgbClr val="0000CC"/>
                </a:solidFill>
                <a:latin typeface="Times New Roman" panose="02020603050405020304" pitchFamily="18" charset="0"/>
                <a:cs typeface="Times New Roman" panose="02020603050405020304" pitchFamily="18" charset="0"/>
              </a:rPr>
              <a:t>đến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ngày</a:t>
            </a:r>
            <a:r>
              <a:rPr lang="en-US" sz="2800" b="1" dirty="0">
                <a:solidFill>
                  <a:srgbClr val="0000CC"/>
                </a:solidFill>
                <a:latin typeface="Times New Roman" panose="02020603050405020304" pitchFamily="18" charset="0"/>
                <a:cs typeface="Times New Roman" panose="02020603050405020304" pitchFamily="18" charset="0"/>
              </a:rPr>
              <a:t> 10/8/1792).</a:t>
            </a:r>
            <a:endParaRPr lang="en-US" sz="2800" dirty="0">
              <a:solidFill>
                <a:srgbClr val="0000CC"/>
              </a:solidFill>
            </a:endParaRPr>
          </a:p>
        </p:txBody>
      </p:sp>
      <p:sp>
        <p:nvSpPr>
          <p:cNvPr id="8" name="Rectangle 7"/>
          <p:cNvSpPr/>
          <p:nvPr/>
        </p:nvSpPr>
        <p:spPr>
          <a:xfrm>
            <a:off x="583787" y="1647861"/>
            <a:ext cx="12008808" cy="553998"/>
          </a:xfrm>
          <a:prstGeom prst="rect">
            <a:avLst/>
          </a:prstGeom>
        </p:spPr>
        <p:txBody>
          <a:bodyPr wrap="square">
            <a:spAutoFit/>
          </a:bodyPr>
          <a:lstStyle/>
          <a:p>
            <a:r>
              <a:rPr lang="vi-VN" sz="3000" b="1" dirty="0">
                <a:solidFill>
                  <a:srgbClr val="0000CC"/>
                </a:solidFill>
                <a:latin typeface="Times New Roman" panose="02020603050405020304" pitchFamily="18" charset="0"/>
                <a:cs typeface="Times New Roman" panose="02020603050405020304" pitchFamily="18" charset="0"/>
              </a:rPr>
              <a:t>2. Bước đầu của nền cộng hòa (từ ngày 21/9/1792 đến ngày 2/6/1793)</a:t>
            </a:r>
            <a:endParaRPr lang="en-US" sz="3000" dirty="0">
              <a:solidFill>
                <a:srgbClr val="0000CC"/>
              </a:solidFill>
            </a:endParaRPr>
          </a:p>
        </p:txBody>
      </p:sp>
      <p:sp>
        <p:nvSpPr>
          <p:cNvPr id="9" name="Rectangle 8"/>
          <p:cNvSpPr/>
          <p:nvPr/>
        </p:nvSpPr>
        <p:spPr>
          <a:xfrm>
            <a:off x="707883" y="667212"/>
            <a:ext cx="4068743" cy="461665"/>
          </a:xfrm>
          <a:prstGeom prst="rect">
            <a:avLst/>
          </a:prstGeom>
        </p:spPr>
        <p:txBody>
          <a:bodyPr wrap="none">
            <a:spAutoFit/>
          </a:bodyPr>
          <a:lstStyle/>
          <a:p>
            <a:r>
              <a:rPr lang="en-US" sz="2400" b="1" dirty="0">
                <a:solidFill>
                  <a:srgbClr val="0000FF"/>
                </a:solidFill>
                <a:latin typeface="Times New Roman" panose="02020603050405020304" pitchFamily="18" charset="0"/>
                <a:cs typeface="Times New Roman" panose="02020603050405020304" pitchFamily="18" charset="0"/>
              </a:rPr>
              <a:t>II- CÁCH MẠNG BÙNG NỔ</a:t>
            </a:r>
            <a:endParaRPr lang="en-US" sz="2400" dirty="0">
              <a:solidFill>
                <a:srgbClr val="0000FF"/>
              </a:solidFill>
            </a:endParaRPr>
          </a:p>
        </p:txBody>
      </p:sp>
      <p:sp>
        <p:nvSpPr>
          <p:cNvPr id="10" name="Rectangle 9"/>
          <p:cNvSpPr/>
          <p:nvPr/>
        </p:nvSpPr>
        <p:spPr>
          <a:xfrm>
            <a:off x="583787" y="1993081"/>
            <a:ext cx="10023252" cy="523220"/>
          </a:xfrm>
          <a:prstGeom prst="rect">
            <a:avLst/>
          </a:prstGeom>
        </p:spPr>
        <p:txBody>
          <a:bodyPr wrap="square">
            <a:spAutoFit/>
          </a:bodyPr>
          <a:lstStyle/>
          <a:p>
            <a:r>
              <a:rPr lang="en-US" sz="2800" b="1" dirty="0">
                <a:solidFill>
                  <a:srgbClr val="0000CC"/>
                </a:solidFill>
                <a:latin typeface="Times New Roman" pitchFamily="18" charset="0"/>
                <a:cs typeface="Times New Roman" pitchFamily="18" charset="0"/>
              </a:rPr>
              <a:t>3 </a:t>
            </a:r>
            <a:r>
              <a:rPr lang="en-US" sz="2800" b="1" dirty="0" err="1">
                <a:solidFill>
                  <a:srgbClr val="0000CC"/>
                </a:solidFill>
                <a:latin typeface="Times New Roman" pitchFamily="18" charset="0"/>
                <a:cs typeface="Times New Roman" pitchFamily="18" charset="0"/>
              </a:rPr>
              <a:t>Nền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chuyên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chính</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dân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chủ</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cách</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mạng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Gia</a:t>
            </a:r>
            <a:r>
              <a:rPr lang="en-US" sz="2800" b="1" dirty="0">
                <a:solidFill>
                  <a:srgbClr val="0000CC"/>
                </a:solidFill>
                <a:latin typeface="Times New Roman" pitchFamily="18" charset="0"/>
                <a:cs typeface="Times New Roman" pitchFamily="18" charset="0"/>
              </a:rPr>
              <a:t>-</a:t>
            </a:r>
            <a:r>
              <a:rPr lang="en-US" sz="2800" b="1" dirty="0" err="1">
                <a:solidFill>
                  <a:srgbClr val="0000CC"/>
                </a:solidFill>
                <a:latin typeface="Times New Roman" pitchFamily="18" charset="0"/>
                <a:cs typeface="Times New Roman" pitchFamily="18" charset="0"/>
              </a:rPr>
              <a:t>cô</a:t>
            </a:r>
            <a:r>
              <a:rPr lang="en-US" sz="2800" b="1" dirty="0">
                <a:solidFill>
                  <a:srgbClr val="0000CC"/>
                </a:solidFill>
                <a:latin typeface="Times New Roman" pitchFamily="18" charset="0"/>
                <a:cs typeface="Times New Roman" pitchFamily="18" charset="0"/>
              </a:rPr>
              <a:t>-banh.</a:t>
            </a:r>
            <a:endParaRPr lang="en-US" sz="2800" dirty="0">
              <a:solidFill>
                <a:srgbClr val="0000CC"/>
              </a:solidFill>
            </a:endParaRPr>
          </a:p>
        </p:txBody>
      </p:sp>
      <p:sp>
        <p:nvSpPr>
          <p:cNvPr id="2" name="Rectangle 1"/>
          <p:cNvSpPr/>
          <p:nvPr/>
        </p:nvSpPr>
        <p:spPr>
          <a:xfrm>
            <a:off x="583787" y="2364546"/>
            <a:ext cx="8768747" cy="553998"/>
          </a:xfrm>
          <a:prstGeom prst="rect">
            <a:avLst/>
          </a:prstGeom>
        </p:spPr>
        <p:txBody>
          <a:bodyPr wrap="none">
            <a:spAutoFit/>
          </a:bodyPr>
          <a:lstStyle/>
          <a:p>
            <a:r>
              <a:rPr lang="en-US" sz="3000" b="1" dirty="0">
                <a:solidFill>
                  <a:srgbClr val="0000CC"/>
                </a:solidFill>
                <a:latin typeface="Times New Roman" pitchFamily="18" charset="0"/>
                <a:cs typeface="Times New Roman" pitchFamily="18" charset="0"/>
              </a:rPr>
              <a:t>4.Ý </a:t>
            </a:r>
            <a:r>
              <a:rPr lang="en-US" sz="3000" b="1" dirty="0" err="1">
                <a:solidFill>
                  <a:srgbClr val="0000CC"/>
                </a:solidFill>
                <a:latin typeface="Times New Roman" pitchFamily="18" charset="0"/>
                <a:cs typeface="Times New Roman" pitchFamily="18" charset="0"/>
              </a:rPr>
              <a:t>nghĩa</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lịch</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sử</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của</a:t>
            </a:r>
            <a:r>
              <a:rPr lang="en-US" sz="3000" b="1" dirty="0">
                <a:solidFill>
                  <a:srgbClr val="0000CC"/>
                </a:solidFill>
                <a:latin typeface="Times New Roman" pitchFamily="18" charset="0"/>
                <a:cs typeface="Times New Roman" pitchFamily="18" charset="0"/>
              </a:rPr>
              <a:t> CMTS </a:t>
            </a:r>
            <a:r>
              <a:rPr lang="en-US" sz="3000" b="1" dirty="0" err="1">
                <a:solidFill>
                  <a:srgbClr val="0000CC"/>
                </a:solidFill>
                <a:latin typeface="Times New Roman" pitchFamily="18" charset="0"/>
                <a:cs typeface="Times New Roman" pitchFamily="18" charset="0"/>
              </a:rPr>
              <a:t>Pháp</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cuối</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thế</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kỉ</a:t>
            </a:r>
            <a:r>
              <a:rPr lang="en-US" sz="3000" b="1" dirty="0">
                <a:solidFill>
                  <a:srgbClr val="0000CC"/>
                </a:solidFill>
                <a:latin typeface="Times New Roman" pitchFamily="18" charset="0"/>
                <a:cs typeface="Times New Roman" pitchFamily="18" charset="0"/>
              </a:rPr>
              <a:t> XVIII.</a:t>
            </a:r>
            <a:endParaRPr lang="en-US" sz="3000" dirty="0">
              <a:solidFill>
                <a:srgbClr val="0000CC"/>
              </a:solidFill>
            </a:endParaRPr>
          </a:p>
        </p:txBody>
      </p:sp>
      <p:sp>
        <p:nvSpPr>
          <p:cNvPr id="13" name="Content Placeholder 2"/>
          <p:cNvSpPr>
            <a:spLocks noGrp="1"/>
          </p:cNvSpPr>
          <p:nvPr>
            <p:ph idx="1"/>
          </p:nvPr>
        </p:nvSpPr>
        <p:spPr>
          <a:xfrm>
            <a:off x="370038" y="2918544"/>
            <a:ext cx="11684000" cy="2727765"/>
          </a:xfrm>
        </p:spPr>
        <p:txBody>
          <a:bodyPr>
            <a:noAutofit/>
          </a:bodyPr>
          <a:lstStyle/>
          <a:p>
            <a:pPr marL="0" indent="0">
              <a:buNone/>
            </a:pPr>
            <a:r>
              <a:rPr lang="pt-BR" sz="3200" dirty="0">
                <a:latin typeface="Times New Roman" pitchFamily="18" charset="0"/>
                <a:cs typeface="Times New Roman" pitchFamily="18" charset="0"/>
              </a:rPr>
              <a:t>*Ý nghĩa:</a:t>
            </a:r>
          </a:p>
          <a:p>
            <a:pPr marL="0" indent="0">
              <a:buNone/>
            </a:pPr>
            <a:r>
              <a:rPr lang="pt-BR" sz="3200" dirty="0">
                <a:latin typeface="Times New Roman" pitchFamily="18" charset="0"/>
                <a:cs typeface="Times New Roman" pitchFamily="18" charset="0"/>
              </a:rPr>
              <a:t>- Lật đổ chế độ phong kiến. Đưa giai cấp tư sản lên cầm quyền.</a:t>
            </a:r>
            <a:endParaRPr lang="en-US" sz="3200" dirty="0">
              <a:latin typeface="Times New Roman" pitchFamily="18" charset="0"/>
              <a:cs typeface="Times New Roman" pitchFamily="18" charset="0"/>
            </a:endParaRPr>
          </a:p>
          <a:p>
            <a:pPr marL="0" indent="0">
              <a:buNone/>
            </a:pPr>
            <a:r>
              <a:rPr lang="pt-BR" sz="3200" dirty="0">
                <a:latin typeface="Times New Roman" pitchFamily="18" charset="0"/>
                <a:cs typeface="Times New Roman" pitchFamily="18" charset="0"/>
              </a:rPr>
              <a:t>- Xóa bỏ nhiều trở ngại trên con đường phát triển của CNTB.</a:t>
            </a:r>
            <a:endParaRPr lang="en-US" sz="3200" dirty="0">
              <a:latin typeface="Times New Roman" pitchFamily="18" charset="0"/>
              <a:cs typeface="Times New Roman" pitchFamily="18" charset="0"/>
            </a:endParaRPr>
          </a:p>
          <a:p>
            <a:pPr marL="0" indent="0">
              <a:buNone/>
            </a:pPr>
            <a:r>
              <a:rPr lang="pt-BR" sz="3200" dirty="0">
                <a:latin typeface="Times New Roman" pitchFamily="18" charset="0"/>
                <a:cs typeface="Times New Roman" pitchFamily="18" charset="0"/>
              </a:rPr>
              <a:t>- Quần chúng nhân dân là lực lượng chủ yếu đưa cách mạng tới đỉnh cao với nền chuyên chính dân chủ Gia-cô-banh.</a:t>
            </a:r>
            <a:endParaRPr lang="en-US" sz="3200" dirty="0">
              <a:latin typeface="Times New Roman" pitchFamily="18" charset="0"/>
              <a:cs typeface="Times New Roman" pitchFamily="18" charset="0"/>
            </a:endParaRPr>
          </a:p>
        </p:txBody>
      </p:sp>
      <p:sp>
        <p:nvSpPr>
          <p:cNvPr id="14" name="Cloud Callout 13"/>
          <p:cNvSpPr/>
          <p:nvPr/>
        </p:nvSpPr>
        <p:spPr>
          <a:xfrm>
            <a:off x="1995638" y="2516301"/>
            <a:ext cx="8432800" cy="4204063"/>
          </a:xfrm>
          <a:prstGeom prst="cloudCallout">
            <a:avLst>
              <a:gd name="adj1" fmla="val -41862"/>
              <a:gd name="adj2" fmla="val 46149"/>
            </a:avLst>
          </a:prstGeom>
        </p:spPr>
        <p:style>
          <a:lnRef idx="2">
            <a:schemeClr val="accent3"/>
          </a:lnRef>
          <a:fillRef idx="1">
            <a:schemeClr val="lt1"/>
          </a:fillRef>
          <a:effectRef idx="0">
            <a:schemeClr val="accent3"/>
          </a:effectRef>
          <a:fontRef idx="minor">
            <a:schemeClr val="dk1"/>
          </a:fontRef>
        </p:style>
        <p:txBody>
          <a:bodyPr rtlCol="0" anchor="ctr"/>
          <a:lstStyle/>
          <a:p>
            <a:r>
              <a:rPr lang="en-US" sz="4000" b="1" i="1" dirty="0" err="1">
                <a:solidFill>
                  <a:srgbClr val="C00000"/>
                </a:solidFill>
                <a:latin typeface="Times New Roman" pitchFamily="18" charset="0"/>
                <a:cs typeface="Times New Roman" pitchFamily="18" charset="0"/>
              </a:rPr>
              <a:t>Tại</a:t>
            </a:r>
            <a:r>
              <a:rPr lang="en-US" sz="4000" b="1" i="1" dirty="0">
                <a:solidFill>
                  <a:srgbClr val="C00000"/>
                </a:solidFill>
                <a:latin typeface="Times New Roman" pitchFamily="18" charset="0"/>
                <a:cs typeface="Times New Roman" pitchFamily="18" charset="0"/>
              </a:rPr>
              <a:t> </a:t>
            </a:r>
            <a:r>
              <a:rPr lang="en-US" sz="4000" b="1" i="1" dirty="0" err="1">
                <a:solidFill>
                  <a:srgbClr val="C00000"/>
                </a:solidFill>
                <a:latin typeface="Times New Roman" pitchFamily="18" charset="0"/>
                <a:cs typeface="Times New Roman" pitchFamily="18" charset="0"/>
              </a:rPr>
              <a:t>sao</a:t>
            </a:r>
            <a:r>
              <a:rPr lang="en-US" sz="4000" b="1" i="1" dirty="0">
                <a:solidFill>
                  <a:srgbClr val="C00000"/>
                </a:solidFill>
                <a:latin typeface="Times New Roman" pitchFamily="18" charset="0"/>
                <a:cs typeface="Times New Roman" pitchFamily="18" charset="0"/>
              </a:rPr>
              <a:t> </a:t>
            </a:r>
            <a:r>
              <a:rPr lang="en-US" sz="4000" b="1" i="1" dirty="0" err="1">
                <a:solidFill>
                  <a:srgbClr val="C00000"/>
                </a:solidFill>
                <a:latin typeface="Times New Roman" pitchFamily="18" charset="0"/>
                <a:cs typeface="Times New Roman" pitchFamily="18" charset="0"/>
              </a:rPr>
              <a:t>nói</a:t>
            </a:r>
            <a:r>
              <a:rPr lang="en-US" sz="4000" b="1" i="1" dirty="0">
                <a:solidFill>
                  <a:srgbClr val="C00000"/>
                </a:solidFill>
                <a:latin typeface="Times New Roman" pitchFamily="18" charset="0"/>
                <a:cs typeface="Times New Roman" pitchFamily="18" charset="0"/>
              </a:rPr>
              <a:t> CMTS </a:t>
            </a:r>
            <a:r>
              <a:rPr lang="en-US" sz="4000" b="1" i="1" dirty="0" err="1">
                <a:solidFill>
                  <a:srgbClr val="C00000"/>
                </a:solidFill>
                <a:latin typeface="Times New Roman" pitchFamily="18" charset="0"/>
                <a:cs typeface="Times New Roman" pitchFamily="18" charset="0"/>
              </a:rPr>
              <a:t>Pháp</a:t>
            </a:r>
            <a:r>
              <a:rPr lang="en-US" sz="4000" b="1" i="1" dirty="0">
                <a:solidFill>
                  <a:srgbClr val="C00000"/>
                </a:solidFill>
                <a:latin typeface="Times New Roman" pitchFamily="18" charset="0"/>
                <a:cs typeface="Times New Roman" pitchFamily="18" charset="0"/>
              </a:rPr>
              <a:t> </a:t>
            </a:r>
            <a:r>
              <a:rPr lang="en-US" sz="4000" b="1" i="1" dirty="0" err="1">
                <a:solidFill>
                  <a:srgbClr val="C00000"/>
                </a:solidFill>
                <a:latin typeface="Times New Roman" pitchFamily="18" charset="0"/>
                <a:cs typeface="Times New Roman" pitchFamily="18" charset="0"/>
              </a:rPr>
              <a:t>là</a:t>
            </a:r>
            <a:r>
              <a:rPr lang="en-US" sz="4000" b="1" i="1" dirty="0">
                <a:solidFill>
                  <a:srgbClr val="C00000"/>
                </a:solidFill>
                <a:latin typeface="Times New Roman" pitchFamily="18" charset="0"/>
                <a:cs typeface="Times New Roman" pitchFamily="18" charset="0"/>
              </a:rPr>
              <a:t> </a:t>
            </a:r>
            <a:r>
              <a:rPr lang="en-US" sz="4000" b="1" i="1" dirty="0" err="1">
                <a:solidFill>
                  <a:srgbClr val="C00000"/>
                </a:solidFill>
                <a:latin typeface="Times New Roman" pitchFamily="18" charset="0"/>
                <a:cs typeface="Times New Roman" pitchFamily="18" charset="0"/>
              </a:rPr>
              <a:t>cuộc</a:t>
            </a:r>
            <a:r>
              <a:rPr lang="en-US" sz="4000" b="1" i="1" dirty="0">
                <a:solidFill>
                  <a:srgbClr val="C00000"/>
                </a:solidFill>
                <a:latin typeface="Times New Roman" pitchFamily="18" charset="0"/>
                <a:cs typeface="Times New Roman" pitchFamily="18" charset="0"/>
              </a:rPr>
              <a:t> CMTS </a:t>
            </a:r>
            <a:r>
              <a:rPr lang="en-US" sz="4000" b="1" i="1" dirty="0" err="1">
                <a:solidFill>
                  <a:srgbClr val="C00000"/>
                </a:solidFill>
                <a:latin typeface="Times New Roman" pitchFamily="18" charset="0"/>
                <a:cs typeface="Times New Roman" pitchFamily="18" charset="0"/>
              </a:rPr>
              <a:t>triệt</a:t>
            </a:r>
            <a:r>
              <a:rPr lang="en-US" sz="4000" b="1" i="1" dirty="0">
                <a:solidFill>
                  <a:srgbClr val="C00000"/>
                </a:solidFill>
                <a:latin typeface="Times New Roman" pitchFamily="18" charset="0"/>
                <a:cs typeface="Times New Roman" pitchFamily="18" charset="0"/>
              </a:rPr>
              <a:t> </a:t>
            </a:r>
            <a:r>
              <a:rPr lang="en-US" sz="4000" b="1" i="1" dirty="0" err="1">
                <a:solidFill>
                  <a:srgbClr val="C00000"/>
                </a:solidFill>
                <a:latin typeface="Times New Roman" pitchFamily="18" charset="0"/>
                <a:cs typeface="Times New Roman" pitchFamily="18" charset="0"/>
              </a:rPr>
              <a:t>để</a:t>
            </a:r>
            <a:r>
              <a:rPr lang="en-US" sz="4000" b="1" i="1" dirty="0">
                <a:solidFill>
                  <a:srgbClr val="C00000"/>
                </a:solidFill>
                <a:latin typeface="Times New Roman" pitchFamily="18" charset="0"/>
                <a:cs typeface="Times New Roman" pitchFamily="18" charset="0"/>
              </a:rPr>
              <a:t> </a:t>
            </a:r>
            <a:r>
              <a:rPr lang="en-US" sz="4000" b="1" i="1" dirty="0" err="1">
                <a:solidFill>
                  <a:srgbClr val="C00000"/>
                </a:solidFill>
                <a:latin typeface="Times New Roman" pitchFamily="18" charset="0"/>
                <a:cs typeface="Times New Roman" pitchFamily="18" charset="0"/>
              </a:rPr>
              <a:t>nhất</a:t>
            </a:r>
            <a:r>
              <a:rPr lang="en-US" sz="4000" b="1" i="1" dirty="0">
                <a:solidFill>
                  <a:srgbClr val="C00000"/>
                </a:solidFill>
                <a:latin typeface="Times New Roman" pitchFamily="18" charset="0"/>
                <a:cs typeface="Times New Roman" pitchFamily="18" charset="0"/>
              </a:rPr>
              <a:t>?</a:t>
            </a:r>
            <a:endParaRPr lang="en-US" sz="4000" b="1" dirty="0">
              <a:solidFill>
                <a:srgbClr val="C00000"/>
              </a:solidFill>
              <a:latin typeface="Times New Roman" pitchFamily="18" charset="0"/>
              <a:cs typeface="Times New Roman" pitchFamily="18" charset="0"/>
            </a:endParaRPr>
          </a:p>
        </p:txBody>
      </p:sp>
      <p:pic>
        <p:nvPicPr>
          <p:cNvPr id="12" name="Picture 3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93272" y="164076"/>
            <a:ext cx="762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55046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barn(inVertical)">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barn(inVertical)">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barn(inVertical)">
                                      <p:cBhvr>
                                        <p:cTn id="22" dur="500"/>
                                        <p:tgtEl>
                                          <p:spTgt spid="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0F16DE2-2456-4CE6-B2F9-4959DF18A00A}"/>
              </a:ext>
            </a:extLst>
          </p:cNvPr>
          <p:cNvSpPr txBox="1">
            <a:spLocks/>
          </p:cNvSpPr>
          <p:nvPr/>
        </p:nvSpPr>
        <p:spPr>
          <a:xfrm>
            <a:off x="707883" y="367343"/>
            <a:ext cx="11008311" cy="5032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0000FF"/>
                </a:solidFill>
                <a:latin typeface="Times New Roman" panose="02020603050405020304" pitchFamily="18" charset="0"/>
                <a:cs typeface="Times New Roman" panose="02020603050405020304" pitchFamily="18" charset="0"/>
              </a:rPr>
              <a:t>I-TÌNH HÌNH NƯỚC PHÁP TRƯỚC CÁCH MẠNG.</a:t>
            </a:r>
          </a:p>
        </p:txBody>
      </p:sp>
      <p:sp>
        <p:nvSpPr>
          <p:cNvPr id="6" name="Rectangle 5"/>
          <p:cNvSpPr/>
          <p:nvPr/>
        </p:nvSpPr>
        <p:spPr>
          <a:xfrm>
            <a:off x="1159648" y="-78378"/>
            <a:ext cx="10071463" cy="584775"/>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a:t>
            </a:r>
            <a:r>
              <a:rPr lang="en-US" sz="3200" b="1" dirty="0">
                <a:solidFill>
                  <a:srgbClr val="FF0000"/>
                </a:solidFill>
                <a:latin typeface="Times New Roman" panose="02020603050405020304" pitchFamily="18" charset="0"/>
                <a:cs typeface="Times New Roman" panose="02020603050405020304" pitchFamily="18" charset="0"/>
              </a:rPr>
              <a:t>MẠNG</a:t>
            </a:r>
            <a:r>
              <a:rPr lang="en-US" sz="2800" b="1" dirty="0">
                <a:solidFill>
                  <a:srgbClr val="FF0000"/>
                </a:solidFill>
                <a:latin typeface="Times New Roman" panose="02020603050405020304" pitchFamily="18" charset="0"/>
                <a:cs typeface="Times New Roman" panose="02020603050405020304" pitchFamily="18" charset="0"/>
              </a:rPr>
              <a:t> TƯ SẢN PHÁP CUỐI THẾ KỈ XVIII</a:t>
            </a:r>
            <a:endParaRPr lang="en-US" sz="2800" dirty="0"/>
          </a:p>
        </p:txBody>
      </p:sp>
      <p:sp>
        <p:nvSpPr>
          <p:cNvPr id="7" name="Rectangle 6"/>
          <p:cNvSpPr/>
          <p:nvPr/>
        </p:nvSpPr>
        <p:spPr>
          <a:xfrm>
            <a:off x="707883" y="961954"/>
            <a:ext cx="6791539" cy="523220"/>
          </a:xfrm>
          <a:prstGeom prst="rect">
            <a:avLst/>
          </a:prstGeom>
        </p:spPr>
        <p:txBody>
          <a:bodyPr wrap="none">
            <a:spAutoFit/>
          </a:bodyPr>
          <a:lstStyle/>
          <a:p>
            <a:r>
              <a:rPr lang="en-US" sz="2800" b="1" dirty="0">
                <a:solidFill>
                  <a:srgbClr val="0000CC"/>
                </a:solidFill>
                <a:latin typeface="Times New Roman" panose="02020603050405020304" pitchFamily="18" charset="0"/>
                <a:cs typeface="Times New Roman" panose="02020603050405020304" pitchFamily="18" charset="0"/>
              </a:rPr>
              <a:t>III. SỰ PHÁT TRIỂN CỦA CÁCH MẠNG</a:t>
            </a:r>
            <a:endParaRPr lang="en-US" sz="2800" dirty="0">
              <a:solidFill>
                <a:srgbClr val="0000CC"/>
              </a:solidFill>
            </a:endParaRPr>
          </a:p>
        </p:txBody>
      </p:sp>
      <p:sp>
        <p:nvSpPr>
          <p:cNvPr id="8" name="Rectangle 7"/>
          <p:cNvSpPr/>
          <p:nvPr/>
        </p:nvSpPr>
        <p:spPr>
          <a:xfrm>
            <a:off x="583787" y="1271863"/>
            <a:ext cx="12746860" cy="523220"/>
          </a:xfrm>
          <a:prstGeom prst="rect">
            <a:avLst/>
          </a:prstGeom>
        </p:spPr>
        <p:txBody>
          <a:bodyPr wrap="square">
            <a:spAutoFit/>
          </a:bodyPr>
          <a:lstStyle/>
          <a:p>
            <a:r>
              <a:rPr lang="en-US" sz="2800" b="1" dirty="0">
                <a:solidFill>
                  <a:srgbClr val="0000CC"/>
                </a:solidFill>
                <a:latin typeface="Times New Roman" panose="02020603050405020304" pitchFamily="18" charset="0"/>
                <a:cs typeface="Times New Roman" panose="02020603050405020304" pitchFamily="18" charset="0"/>
              </a:rPr>
              <a:t>1. </a:t>
            </a:r>
            <a:r>
              <a:rPr lang="en-US" sz="2800" b="1" dirty="0" err="1">
                <a:solidFill>
                  <a:srgbClr val="0000CC"/>
                </a:solidFill>
                <a:latin typeface="Times New Roman" panose="02020603050405020304" pitchFamily="18" charset="0"/>
                <a:cs typeface="Times New Roman" panose="02020603050405020304" pitchFamily="18" charset="0"/>
              </a:rPr>
              <a:t>Chế</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độ</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quân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chủ</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lập</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hiến</a:t>
            </a:r>
            <a:r>
              <a:rPr lang="en-US" sz="2800" b="1" dirty="0">
                <a:solidFill>
                  <a:srgbClr val="0000CC"/>
                </a:solidFill>
                <a:latin typeface="Times New Roman" panose="02020603050405020304" pitchFamily="18" charset="0"/>
                <a:cs typeface="Times New Roman" panose="02020603050405020304" pitchFamily="18" charset="0"/>
              </a:rPr>
              <a:t> ( </a:t>
            </a:r>
            <a:r>
              <a:rPr lang="en-US" sz="2800" b="1" dirty="0" err="1">
                <a:solidFill>
                  <a:srgbClr val="0000CC"/>
                </a:solidFill>
                <a:latin typeface="Times New Roman" panose="02020603050405020304" pitchFamily="18" charset="0"/>
                <a:cs typeface="Times New Roman" panose="02020603050405020304" pitchFamily="18" charset="0"/>
              </a:rPr>
              <a:t>từ</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ngày</a:t>
            </a:r>
            <a:r>
              <a:rPr lang="en-US" sz="2800" b="1" dirty="0">
                <a:solidFill>
                  <a:srgbClr val="0000CC"/>
                </a:solidFill>
                <a:latin typeface="Times New Roman" panose="02020603050405020304" pitchFamily="18" charset="0"/>
                <a:cs typeface="Times New Roman" panose="02020603050405020304" pitchFamily="18" charset="0"/>
              </a:rPr>
              <a:t> 14/7/1789 </a:t>
            </a:r>
            <a:r>
              <a:rPr lang="en-US" sz="2800" b="1" dirty="0" err="1">
                <a:solidFill>
                  <a:srgbClr val="0000CC"/>
                </a:solidFill>
                <a:latin typeface="Times New Roman" panose="02020603050405020304" pitchFamily="18" charset="0"/>
                <a:cs typeface="Times New Roman" panose="02020603050405020304" pitchFamily="18" charset="0"/>
              </a:rPr>
              <a:t>đến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ngày</a:t>
            </a:r>
            <a:r>
              <a:rPr lang="en-US" sz="2800" b="1" dirty="0">
                <a:solidFill>
                  <a:srgbClr val="0000CC"/>
                </a:solidFill>
                <a:latin typeface="Times New Roman" panose="02020603050405020304" pitchFamily="18" charset="0"/>
                <a:cs typeface="Times New Roman" panose="02020603050405020304" pitchFamily="18" charset="0"/>
              </a:rPr>
              <a:t> 10/8/1792).</a:t>
            </a:r>
            <a:endParaRPr lang="en-US" sz="2800" dirty="0">
              <a:solidFill>
                <a:srgbClr val="0000CC"/>
              </a:solidFill>
            </a:endParaRPr>
          </a:p>
        </p:txBody>
      </p:sp>
      <p:sp>
        <p:nvSpPr>
          <p:cNvPr id="9" name="Rectangle 8"/>
          <p:cNvSpPr/>
          <p:nvPr/>
        </p:nvSpPr>
        <p:spPr>
          <a:xfrm>
            <a:off x="583787" y="1647861"/>
            <a:ext cx="12008808" cy="553998"/>
          </a:xfrm>
          <a:prstGeom prst="rect">
            <a:avLst/>
          </a:prstGeom>
        </p:spPr>
        <p:txBody>
          <a:bodyPr wrap="square">
            <a:spAutoFit/>
          </a:bodyPr>
          <a:lstStyle/>
          <a:p>
            <a:r>
              <a:rPr lang="vi-VN" sz="3000" b="1" dirty="0">
                <a:solidFill>
                  <a:srgbClr val="0000CC"/>
                </a:solidFill>
                <a:latin typeface="Times New Roman" panose="02020603050405020304" pitchFamily="18" charset="0"/>
                <a:cs typeface="Times New Roman" panose="02020603050405020304" pitchFamily="18" charset="0"/>
              </a:rPr>
              <a:t>2. Bước đầu của nền cộng hòa (từ ngày 21/9/1792 đến ngày 2/6/1793)</a:t>
            </a:r>
            <a:endParaRPr lang="en-US" sz="3000" dirty="0">
              <a:solidFill>
                <a:srgbClr val="0000CC"/>
              </a:solidFill>
            </a:endParaRPr>
          </a:p>
        </p:txBody>
      </p:sp>
      <p:sp>
        <p:nvSpPr>
          <p:cNvPr id="10" name="Rectangle 9"/>
          <p:cNvSpPr/>
          <p:nvPr/>
        </p:nvSpPr>
        <p:spPr>
          <a:xfrm>
            <a:off x="583787" y="1993081"/>
            <a:ext cx="10023252" cy="523220"/>
          </a:xfrm>
          <a:prstGeom prst="rect">
            <a:avLst/>
          </a:prstGeom>
        </p:spPr>
        <p:txBody>
          <a:bodyPr wrap="square">
            <a:spAutoFit/>
          </a:bodyPr>
          <a:lstStyle/>
          <a:p>
            <a:r>
              <a:rPr lang="en-US" sz="2800" b="1" dirty="0">
                <a:solidFill>
                  <a:srgbClr val="0000CC"/>
                </a:solidFill>
                <a:latin typeface="Times New Roman" pitchFamily="18" charset="0"/>
                <a:cs typeface="Times New Roman" pitchFamily="18" charset="0"/>
              </a:rPr>
              <a:t>3 </a:t>
            </a:r>
            <a:r>
              <a:rPr lang="en-US" sz="2800" b="1" dirty="0" err="1">
                <a:solidFill>
                  <a:srgbClr val="0000CC"/>
                </a:solidFill>
                <a:latin typeface="Times New Roman" pitchFamily="18" charset="0"/>
                <a:cs typeface="Times New Roman" pitchFamily="18" charset="0"/>
              </a:rPr>
              <a:t>Nền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chuyên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chính</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dân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chủ</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cách</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mạng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Gia</a:t>
            </a:r>
            <a:r>
              <a:rPr lang="en-US" sz="2800" b="1" dirty="0">
                <a:solidFill>
                  <a:srgbClr val="0000CC"/>
                </a:solidFill>
                <a:latin typeface="Times New Roman" pitchFamily="18" charset="0"/>
                <a:cs typeface="Times New Roman" pitchFamily="18" charset="0"/>
              </a:rPr>
              <a:t>-</a:t>
            </a:r>
            <a:r>
              <a:rPr lang="en-US" sz="2800" b="1" dirty="0" err="1">
                <a:solidFill>
                  <a:srgbClr val="0000CC"/>
                </a:solidFill>
                <a:latin typeface="Times New Roman" pitchFamily="18" charset="0"/>
                <a:cs typeface="Times New Roman" pitchFamily="18" charset="0"/>
              </a:rPr>
              <a:t>cô</a:t>
            </a:r>
            <a:r>
              <a:rPr lang="en-US" sz="2800" b="1" dirty="0">
                <a:solidFill>
                  <a:srgbClr val="0000CC"/>
                </a:solidFill>
                <a:latin typeface="Times New Roman" pitchFamily="18" charset="0"/>
                <a:cs typeface="Times New Roman" pitchFamily="18" charset="0"/>
              </a:rPr>
              <a:t>-banh.</a:t>
            </a:r>
            <a:endParaRPr lang="en-US" sz="2800" dirty="0">
              <a:solidFill>
                <a:srgbClr val="0000CC"/>
              </a:solidFill>
            </a:endParaRPr>
          </a:p>
        </p:txBody>
      </p:sp>
      <p:sp>
        <p:nvSpPr>
          <p:cNvPr id="11" name="Rectangle 10"/>
          <p:cNvSpPr/>
          <p:nvPr/>
        </p:nvSpPr>
        <p:spPr>
          <a:xfrm>
            <a:off x="583787" y="2364546"/>
            <a:ext cx="8768747" cy="553998"/>
          </a:xfrm>
          <a:prstGeom prst="rect">
            <a:avLst/>
          </a:prstGeom>
        </p:spPr>
        <p:txBody>
          <a:bodyPr wrap="none">
            <a:spAutoFit/>
          </a:bodyPr>
          <a:lstStyle/>
          <a:p>
            <a:r>
              <a:rPr lang="en-US" sz="3000" b="1" u="sng" dirty="0">
                <a:solidFill>
                  <a:srgbClr val="0000CC"/>
                </a:solidFill>
                <a:latin typeface="Times New Roman" pitchFamily="18" charset="0"/>
                <a:cs typeface="Times New Roman" pitchFamily="18" charset="0"/>
              </a:rPr>
              <a:t>4.Ý </a:t>
            </a:r>
            <a:r>
              <a:rPr lang="en-US" sz="3000" b="1" u="sng" dirty="0" err="1">
                <a:solidFill>
                  <a:srgbClr val="0000CC"/>
                </a:solidFill>
                <a:latin typeface="Times New Roman" pitchFamily="18" charset="0"/>
                <a:cs typeface="Times New Roman" pitchFamily="18" charset="0"/>
              </a:rPr>
              <a:t>nghĩa</a:t>
            </a:r>
            <a:r>
              <a:rPr lang="en-US" sz="3000" b="1" u="sng" dirty="0">
                <a:solidFill>
                  <a:srgbClr val="0000CC"/>
                </a:solidFill>
                <a:latin typeface="Times New Roman" pitchFamily="18" charset="0"/>
                <a:cs typeface="Times New Roman" pitchFamily="18" charset="0"/>
              </a:rPr>
              <a:t> </a:t>
            </a:r>
            <a:r>
              <a:rPr lang="en-US" sz="3000" b="1" u="sng" dirty="0" err="1">
                <a:solidFill>
                  <a:srgbClr val="0000CC"/>
                </a:solidFill>
                <a:latin typeface="Times New Roman" pitchFamily="18" charset="0"/>
                <a:cs typeface="Times New Roman" pitchFamily="18" charset="0"/>
              </a:rPr>
              <a:t>lịch</a:t>
            </a:r>
            <a:r>
              <a:rPr lang="en-US" sz="3000" b="1" u="sng" dirty="0">
                <a:solidFill>
                  <a:srgbClr val="0000CC"/>
                </a:solidFill>
                <a:latin typeface="Times New Roman" pitchFamily="18" charset="0"/>
                <a:cs typeface="Times New Roman" pitchFamily="18" charset="0"/>
              </a:rPr>
              <a:t> </a:t>
            </a:r>
            <a:r>
              <a:rPr lang="en-US" sz="3000" b="1" u="sng" dirty="0" err="1">
                <a:solidFill>
                  <a:srgbClr val="0000CC"/>
                </a:solidFill>
                <a:latin typeface="Times New Roman" pitchFamily="18" charset="0"/>
                <a:cs typeface="Times New Roman" pitchFamily="18" charset="0"/>
              </a:rPr>
              <a:t>sử</a:t>
            </a:r>
            <a:r>
              <a:rPr lang="en-US" sz="3000" b="1" u="sng" dirty="0">
                <a:solidFill>
                  <a:srgbClr val="0000CC"/>
                </a:solidFill>
                <a:latin typeface="Times New Roman" pitchFamily="18" charset="0"/>
                <a:cs typeface="Times New Roman" pitchFamily="18" charset="0"/>
              </a:rPr>
              <a:t> </a:t>
            </a:r>
            <a:r>
              <a:rPr lang="en-US" sz="3000" b="1" u="sng" dirty="0" err="1">
                <a:solidFill>
                  <a:srgbClr val="0000CC"/>
                </a:solidFill>
                <a:latin typeface="Times New Roman" pitchFamily="18" charset="0"/>
                <a:cs typeface="Times New Roman" pitchFamily="18" charset="0"/>
              </a:rPr>
              <a:t>của</a:t>
            </a:r>
            <a:r>
              <a:rPr lang="en-US" sz="3000" b="1" u="sng" dirty="0">
                <a:solidFill>
                  <a:srgbClr val="0000CC"/>
                </a:solidFill>
                <a:latin typeface="Times New Roman" pitchFamily="18" charset="0"/>
                <a:cs typeface="Times New Roman" pitchFamily="18" charset="0"/>
              </a:rPr>
              <a:t> CMTS </a:t>
            </a:r>
            <a:r>
              <a:rPr lang="en-US" sz="3000" b="1" u="sng" dirty="0" err="1">
                <a:solidFill>
                  <a:srgbClr val="0000CC"/>
                </a:solidFill>
                <a:latin typeface="Times New Roman" pitchFamily="18" charset="0"/>
                <a:cs typeface="Times New Roman" pitchFamily="18" charset="0"/>
              </a:rPr>
              <a:t>Pháp</a:t>
            </a:r>
            <a:r>
              <a:rPr lang="en-US" sz="3000" b="1" u="sng" dirty="0">
                <a:solidFill>
                  <a:srgbClr val="0000CC"/>
                </a:solidFill>
                <a:latin typeface="Times New Roman" pitchFamily="18" charset="0"/>
                <a:cs typeface="Times New Roman" pitchFamily="18" charset="0"/>
              </a:rPr>
              <a:t> </a:t>
            </a:r>
            <a:r>
              <a:rPr lang="en-US" sz="3000" b="1" u="sng" dirty="0" err="1">
                <a:solidFill>
                  <a:srgbClr val="0000CC"/>
                </a:solidFill>
                <a:latin typeface="Times New Roman" pitchFamily="18" charset="0"/>
                <a:cs typeface="Times New Roman" pitchFamily="18" charset="0"/>
              </a:rPr>
              <a:t>cuối</a:t>
            </a:r>
            <a:r>
              <a:rPr lang="en-US" sz="3000" b="1" u="sng" dirty="0">
                <a:solidFill>
                  <a:srgbClr val="0000CC"/>
                </a:solidFill>
                <a:latin typeface="Times New Roman" pitchFamily="18" charset="0"/>
                <a:cs typeface="Times New Roman" pitchFamily="18" charset="0"/>
              </a:rPr>
              <a:t> </a:t>
            </a:r>
            <a:r>
              <a:rPr lang="en-US" sz="3000" b="1" u="sng" dirty="0" err="1">
                <a:solidFill>
                  <a:srgbClr val="0000CC"/>
                </a:solidFill>
                <a:latin typeface="Times New Roman" pitchFamily="18" charset="0"/>
                <a:cs typeface="Times New Roman" pitchFamily="18" charset="0"/>
              </a:rPr>
              <a:t>thế</a:t>
            </a:r>
            <a:r>
              <a:rPr lang="en-US" sz="3000" b="1" u="sng" dirty="0">
                <a:solidFill>
                  <a:srgbClr val="0000CC"/>
                </a:solidFill>
                <a:latin typeface="Times New Roman" pitchFamily="18" charset="0"/>
                <a:cs typeface="Times New Roman" pitchFamily="18" charset="0"/>
              </a:rPr>
              <a:t> </a:t>
            </a:r>
            <a:r>
              <a:rPr lang="en-US" sz="3000" b="1" u="sng" dirty="0" err="1">
                <a:solidFill>
                  <a:srgbClr val="0000CC"/>
                </a:solidFill>
                <a:latin typeface="Times New Roman" pitchFamily="18" charset="0"/>
                <a:cs typeface="Times New Roman" pitchFamily="18" charset="0"/>
              </a:rPr>
              <a:t>kỉ</a:t>
            </a:r>
            <a:r>
              <a:rPr lang="en-US" sz="3000" b="1" u="sng" dirty="0">
                <a:solidFill>
                  <a:srgbClr val="0000CC"/>
                </a:solidFill>
                <a:latin typeface="Times New Roman" pitchFamily="18" charset="0"/>
                <a:cs typeface="Times New Roman" pitchFamily="18" charset="0"/>
              </a:rPr>
              <a:t> XVIII.</a:t>
            </a:r>
            <a:endParaRPr lang="en-US" sz="3000" dirty="0">
              <a:solidFill>
                <a:srgbClr val="0000CC"/>
              </a:solidFill>
            </a:endParaRPr>
          </a:p>
        </p:txBody>
      </p:sp>
      <p:sp>
        <p:nvSpPr>
          <p:cNvPr id="12" name="Rectangle 11"/>
          <p:cNvSpPr/>
          <p:nvPr/>
        </p:nvSpPr>
        <p:spPr>
          <a:xfrm>
            <a:off x="707883" y="667212"/>
            <a:ext cx="4068743" cy="461665"/>
          </a:xfrm>
          <a:prstGeom prst="rect">
            <a:avLst/>
          </a:prstGeom>
        </p:spPr>
        <p:txBody>
          <a:bodyPr wrap="none">
            <a:spAutoFit/>
          </a:bodyPr>
          <a:lstStyle/>
          <a:p>
            <a:r>
              <a:rPr lang="en-US" sz="2400" b="1" dirty="0">
                <a:solidFill>
                  <a:srgbClr val="0000FF"/>
                </a:solidFill>
                <a:latin typeface="Times New Roman" panose="02020603050405020304" pitchFamily="18" charset="0"/>
                <a:cs typeface="Times New Roman" panose="02020603050405020304" pitchFamily="18" charset="0"/>
              </a:rPr>
              <a:t>II- CÁCH MẠNG BÙNG NỔ</a:t>
            </a:r>
            <a:endParaRPr lang="en-US" sz="2400" dirty="0">
              <a:solidFill>
                <a:srgbClr val="0000FF"/>
              </a:solidFill>
            </a:endParaRPr>
          </a:p>
        </p:txBody>
      </p:sp>
      <p:sp>
        <p:nvSpPr>
          <p:cNvPr id="13" name="TextBox 1"/>
          <p:cNvSpPr txBox="1">
            <a:spLocks noChangeArrowheads="1"/>
          </p:cNvSpPr>
          <p:nvPr/>
        </p:nvSpPr>
        <p:spPr bwMode="auto">
          <a:xfrm>
            <a:off x="767080" y="4024729"/>
            <a:ext cx="11003280" cy="255454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3200" b="1" i="1" dirty="0">
                <a:latin typeface="Times New Roman" panose="02020603050405020304" pitchFamily="18" charset="0"/>
                <a:cs typeface="Times New Roman" panose="02020603050405020304" pitchFamily="18" charset="0"/>
              </a:rPr>
              <a:t>“</a:t>
            </a:r>
            <a:r>
              <a:rPr lang="en-US" altLang="en-US" sz="3200" b="1" i="1" dirty="0" err="1">
                <a:latin typeface="Times New Roman" panose="02020603050405020304" pitchFamily="18" charset="0"/>
                <a:cs typeface="Times New Roman" panose="02020603050405020304" pitchFamily="18" charset="0"/>
              </a:rPr>
              <a:t>Cách</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mệnh</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Pháp</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cũng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như</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cách</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mệnh</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Mĩ</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nghĩa</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là</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cách</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mệnh</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tư</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bản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cách</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mệnh</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không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đến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nơi</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tiếng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là</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cộng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hòa</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và</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dân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chủ</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kỳ</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thực</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trong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thì</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nó</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tước</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lục</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tức</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tước</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đoạt</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công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nông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ngoài</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thì</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áp</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bức</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thuộc</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địa</a:t>
            </a:r>
            <a:r>
              <a:rPr lang="en-US" altLang="en-US" sz="3200" b="1" i="1" dirty="0">
                <a:latin typeface="Times New Roman" panose="02020603050405020304" pitchFamily="18" charset="0"/>
                <a:cs typeface="Times New Roman" panose="02020603050405020304" pitchFamily="18" charset="0"/>
              </a:rPr>
              <a:t>”</a:t>
            </a:r>
          </a:p>
          <a:p>
            <a:pPr algn="r" eaLnBrk="1" hangingPunct="1"/>
            <a:r>
              <a:rPr lang="en-US" altLang="en-US" sz="3200" b="1" i="1" dirty="0" err="1">
                <a:solidFill>
                  <a:srgbClr val="FF0000"/>
                </a:solidFill>
                <a:latin typeface="Times New Roman" panose="02020603050405020304" pitchFamily="18" charset="0"/>
                <a:cs typeface="Times New Roman" panose="02020603050405020304" pitchFamily="18" charset="0"/>
              </a:rPr>
              <a:t>Hồ</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Chí</a:t>
            </a:r>
            <a:r>
              <a:rPr lang="en-US" altLang="en-US" sz="3200" b="1" i="1" dirty="0">
                <a:solidFill>
                  <a:srgbClr val="FF0000"/>
                </a:solidFill>
                <a:latin typeface="Times New Roman" panose="02020603050405020304" pitchFamily="18" charset="0"/>
                <a:cs typeface="Times New Roman" panose="02020603050405020304" pitchFamily="18" charset="0"/>
              </a:rPr>
              <a:t> Minh</a:t>
            </a:r>
          </a:p>
        </p:txBody>
      </p:sp>
      <p:sp>
        <p:nvSpPr>
          <p:cNvPr id="14" name="Cloud Callout 13"/>
          <p:cNvSpPr/>
          <p:nvPr/>
        </p:nvSpPr>
        <p:spPr>
          <a:xfrm>
            <a:off x="3487783" y="961954"/>
            <a:ext cx="8228411" cy="3048000"/>
          </a:xfrm>
          <a:prstGeom prst="cloudCallou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err="1">
                <a:solidFill>
                  <a:srgbClr val="FF0000"/>
                </a:solidFill>
                <a:latin typeface="Times New Roman" pitchFamily="18" charset="0"/>
                <a:cs typeface="Times New Roman" pitchFamily="18" charset="0"/>
              </a:rPr>
              <a:t>Dựa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vào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đoạn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trích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trên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em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hãy</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nhận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xét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về</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các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cuộc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cách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mạng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Mĩ</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và</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Pháp</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trong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thế</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kỷ</a:t>
            </a:r>
            <a:r>
              <a:rPr lang="en-US" sz="3200" b="1" dirty="0">
                <a:solidFill>
                  <a:srgbClr val="FF0000"/>
                </a:solidFill>
                <a:latin typeface="Times New Roman" pitchFamily="18" charset="0"/>
                <a:cs typeface="Times New Roman" pitchFamily="18" charset="0"/>
              </a:rPr>
              <a:t> XVIII</a:t>
            </a:r>
          </a:p>
        </p:txBody>
      </p:sp>
    </p:spTree>
    <p:custDataLst>
      <p:tags r:id="rId1"/>
    </p:custDataLst>
    <p:extLst>
      <p:ext uri="{BB962C8B-B14F-4D97-AF65-F5344CB8AC3E}">
        <p14:creationId xmlns:p14="http://schemas.microsoft.com/office/powerpoint/2010/main" val="2117420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0F16DE2-2456-4CE6-B2F9-4959DF18A00A}"/>
              </a:ext>
            </a:extLst>
          </p:cNvPr>
          <p:cNvSpPr txBox="1">
            <a:spLocks/>
          </p:cNvSpPr>
          <p:nvPr/>
        </p:nvSpPr>
        <p:spPr>
          <a:xfrm>
            <a:off x="707883" y="367343"/>
            <a:ext cx="11008311" cy="5032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0000FF"/>
                </a:solidFill>
                <a:latin typeface="Times New Roman" panose="02020603050405020304" pitchFamily="18" charset="0"/>
                <a:cs typeface="Times New Roman" panose="02020603050405020304" pitchFamily="18" charset="0"/>
              </a:rPr>
              <a:t>I-TÌNH HÌNH NƯỚC PHÁP TRƯỚC CÁCH MẠNG.</a:t>
            </a:r>
          </a:p>
        </p:txBody>
      </p:sp>
      <p:sp>
        <p:nvSpPr>
          <p:cNvPr id="6" name="Rectangle 5"/>
          <p:cNvSpPr/>
          <p:nvPr/>
        </p:nvSpPr>
        <p:spPr>
          <a:xfrm>
            <a:off x="1159648" y="-78378"/>
            <a:ext cx="10071463" cy="584775"/>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a:t>
            </a:r>
            <a:r>
              <a:rPr lang="en-US" sz="3200" b="1" dirty="0">
                <a:solidFill>
                  <a:srgbClr val="FF0000"/>
                </a:solidFill>
                <a:latin typeface="Times New Roman" panose="02020603050405020304" pitchFamily="18" charset="0"/>
                <a:cs typeface="Times New Roman" panose="02020603050405020304" pitchFamily="18" charset="0"/>
              </a:rPr>
              <a:t>MẠNG</a:t>
            </a:r>
            <a:r>
              <a:rPr lang="en-US" sz="2800" b="1" dirty="0">
                <a:solidFill>
                  <a:srgbClr val="FF0000"/>
                </a:solidFill>
                <a:latin typeface="Times New Roman" panose="02020603050405020304" pitchFamily="18" charset="0"/>
                <a:cs typeface="Times New Roman" panose="02020603050405020304" pitchFamily="18" charset="0"/>
              </a:rPr>
              <a:t> TƯ SẢN PHÁP CUỐI THẾ KỈ XVIII</a:t>
            </a:r>
            <a:endParaRPr lang="en-US" sz="2800" dirty="0"/>
          </a:p>
        </p:txBody>
      </p:sp>
      <p:sp>
        <p:nvSpPr>
          <p:cNvPr id="7" name="Rectangle 6"/>
          <p:cNvSpPr/>
          <p:nvPr/>
        </p:nvSpPr>
        <p:spPr>
          <a:xfrm>
            <a:off x="707883" y="961954"/>
            <a:ext cx="6791539" cy="523220"/>
          </a:xfrm>
          <a:prstGeom prst="rect">
            <a:avLst/>
          </a:prstGeom>
        </p:spPr>
        <p:txBody>
          <a:bodyPr wrap="none">
            <a:spAutoFit/>
          </a:bodyPr>
          <a:lstStyle/>
          <a:p>
            <a:r>
              <a:rPr lang="en-US" sz="2800" b="1" dirty="0">
                <a:solidFill>
                  <a:srgbClr val="0000CC"/>
                </a:solidFill>
                <a:latin typeface="Times New Roman" panose="02020603050405020304" pitchFamily="18" charset="0"/>
                <a:cs typeface="Times New Roman" panose="02020603050405020304" pitchFamily="18" charset="0"/>
              </a:rPr>
              <a:t>III. SỰ PHÁT TRIỂN CỦA CÁCH MẠNG</a:t>
            </a:r>
            <a:endParaRPr lang="en-US" sz="2800" dirty="0">
              <a:solidFill>
                <a:srgbClr val="0000CC"/>
              </a:solidFill>
            </a:endParaRPr>
          </a:p>
        </p:txBody>
      </p:sp>
      <p:sp>
        <p:nvSpPr>
          <p:cNvPr id="8" name="Rectangle 7"/>
          <p:cNvSpPr/>
          <p:nvPr/>
        </p:nvSpPr>
        <p:spPr>
          <a:xfrm>
            <a:off x="583787" y="1271863"/>
            <a:ext cx="12746860" cy="523220"/>
          </a:xfrm>
          <a:prstGeom prst="rect">
            <a:avLst/>
          </a:prstGeom>
        </p:spPr>
        <p:txBody>
          <a:bodyPr wrap="square">
            <a:spAutoFit/>
          </a:bodyPr>
          <a:lstStyle/>
          <a:p>
            <a:r>
              <a:rPr lang="en-US" sz="2800" b="1" dirty="0">
                <a:solidFill>
                  <a:srgbClr val="0000CC"/>
                </a:solidFill>
                <a:latin typeface="Times New Roman" panose="02020603050405020304" pitchFamily="18" charset="0"/>
                <a:cs typeface="Times New Roman" panose="02020603050405020304" pitchFamily="18" charset="0"/>
              </a:rPr>
              <a:t>1. </a:t>
            </a:r>
            <a:r>
              <a:rPr lang="en-US" sz="2800" b="1" dirty="0" err="1">
                <a:solidFill>
                  <a:srgbClr val="0000CC"/>
                </a:solidFill>
                <a:latin typeface="Times New Roman" panose="02020603050405020304" pitchFamily="18" charset="0"/>
                <a:cs typeface="Times New Roman" panose="02020603050405020304" pitchFamily="18" charset="0"/>
              </a:rPr>
              <a:t>Chế</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độ</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quân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chủ</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lập</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hiến</a:t>
            </a:r>
            <a:r>
              <a:rPr lang="en-US" sz="2800" b="1" dirty="0">
                <a:solidFill>
                  <a:srgbClr val="0000CC"/>
                </a:solidFill>
                <a:latin typeface="Times New Roman" panose="02020603050405020304" pitchFamily="18" charset="0"/>
                <a:cs typeface="Times New Roman" panose="02020603050405020304" pitchFamily="18" charset="0"/>
              </a:rPr>
              <a:t> ( </a:t>
            </a:r>
            <a:r>
              <a:rPr lang="en-US" sz="2800" b="1" dirty="0" err="1">
                <a:solidFill>
                  <a:srgbClr val="0000CC"/>
                </a:solidFill>
                <a:latin typeface="Times New Roman" panose="02020603050405020304" pitchFamily="18" charset="0"/>
                <a:cs typeface="Times New Roman" panose="02020603050405020304" pitchFamily="18" charset="0"/>
              </a:rPr>
              <a:t>từ</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ngày</a:t>
            </a:r>
            <a:r>
              <a:rPr lang="en-US" sz="2800" b="1" dirty="0">
                <a:solidFill>
                  <a:srgbClr val="0000CC"/>
                </a:solidFill>
                <a:latin typeface="Times New Roman" panose="02020603050405020304" pitchFamily="18" charset="0"/>
                <a:cs typeface="Times New Roman" panose="02020603050405020304" pitchFamily="18" charset="0"/>
              </a:rPr>
              <a:t> 14/7/1789 </a:t>
            </a:r>
            <a:r>
              <a:rPr lang="en-US" sz="2800" b="1" dirty="0" err="1">
                <a:solidFill>
                  <a:srgbClr val="0000CC"/>
                </a:solidFill>
                <a:latin typeface="Times New Roman" panose="02020603050405020304" pitchFamily="18" charset="0"/>
                <a:cs typeface="Times New Roman" panose="02020603050405020304" pitchFamily="18" charset="0"/>
              </a:rPr>
              <a:t>đến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ngày</a:t>
            </a:r>
            <a:r>
              <a:rPr lang="en-US" sz="2800" b="1" dirty="0">
                <a:solidFill>
                  <a:srgbClr val="0000CC"/>
                </a:solidFill>
                <a:latin typeface="Times New Roman" panose="02020603050405020304" pitchFamily="18" charset="0"/>
                <a:cs typeface="Times New Roman" panose="02020603050405020304" pitchFamily="18" charset="0"/>
              </a:rPr>
              <a:t> 10/8/1792).</a:t>
            </a:r>
            <a:endParaRPr lang="en-US" sz="2800" dirty="0">
              <a:solidFill>
                <a:srgbClr val="0000CC"/>
              </a:solidFill>
            </a:endParaRPr>
          </a:p>
        </p:txBody>
      </p:sp>
      <p:sp>
        <p:nvSpPr>
          <p:cNvPr id="9" name="Rectangle 8"/>
          <p:cNvSpPr/>
          <p:nvPr/>
        </p:nvSpPr>
        <p:spPr>
          <a:xfrm>
            <a:off x="583787" y="1647861"/>
            <a:ext cx="12008808" cy="553998"/>
          </a:xfrm>
          <a:prstGeom prst="rect">
            <a:avLst/>
          </a:prstGeom>
        </p:spPr>
        <p:txBody>
          <a:bodyPr wrap="square">
            <a:spAutoFit/>
          </a:bodyPr>
          <a:lstStyle/>
          <a:p>
            <a:r>
              <a:rPr lang="vi-VN" sz="3000" b="1" dirty="0">
                <a:solidFill>
                  <a:srgbClr val="0000CC"/>
                </a:solidFill>
                <a:latin typeface="Times New Roman" panose="02020603050405020304" pitchFamily="18" charset="0"/>
                <a:cs typeface="Times New Roman" panose="02020603050405020304" pitchFamily="18" charset="0"/>
              </a:rPr>
              <a:t>2. Bước đầu của nền cộng hòa (từ ngày 21/9/1792 đến ngày 2/6/1793)</a:t>
            </a:r>
            <a:endParaRPr lang="en-US" sz="3000" dirty="0">
              <a:solidFill>
                <a:srgbClr val="0000CC"/>
              </a:solidFill>
            </a:endParaRPr>
          </a:p>
        </p:txBody>
      </p:sp>
      <p:sp>
        <p:nvSpPr>
          <p:cNvPr id="10" name="Rectangle 9"/>
          <p:cNvSpPr/>
          <p:nvPr/>
        </p:nvSpPr>
        <p:spPr>
          <a:xfrm>
            <a:off x="583787" y="1993081"/>
            <a:ext cx="10023252" cy="523220"/>
          </a:xfrm>
          <a:prstGeom prst="rect">
            <a:avLst/>
          </a:prstGeom>
        </p:spPr>
        <p:txBody>
          <a:bodyPr wrap="square">
            <a:spAutoFit/>
          </a:bodyPr>
          <a:lstStyle/>
          <a:p>
            <a:r>
              <a:rPr lang="en-US" sz="2800" b="1" dirty="0">
                <a:solidFill>
                  <a:srgbClr val="0000CC"/>
                </a:solidFill>
                <a:latin typeface="Times New Roman" pitchFamily="18" charset="0"/>
                <a:cs typeface="Times New Roman" pitchFamily="18" charset="0"/>
              </a:rPr>
              <a:t>3 </a:t>
            </a:r>
            <a:r>
              <a:rPr lang="en-US" sz="2800" b="1" dirty="0" err="1">
                <a:solidFill>
                  <a:srgbClr val="0000CC"/>
                </a:solidFill>
                <a:latin typeface="Times New Roman" pitchFamily="18" charset="0"/>
                <a:cs typeface="Times New Roman" pitchFamily="18" charset="0"/>
              </a:rPr>
              <a:t>Nền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chuyên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chính</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dân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chủ</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cách</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mạng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Gia</a:t>
            </a:r>
            <a:r>
              <a:rPr lang="en-US" sz="2800" b="1" dirty="0">
                <a:solidFill>
                  <a:srgbClr val="0000CC"/>
                </a:solidFill>
                <a:latin typeface="Times New Roman" pitchFamily="18" charset="0"/>
                <a:cs typeface="Times New Roman" pitchFamily="18" charset="0"/>
              </a:rPr>
              <a:t>-</a:t>
            </a:r>
            <a:r>
              <a:rPr lang="en-US" sz="2800" b="1" dirty="0" err="1">
                <a:solidFill>
                  <a:srgbClr val="0000CC"/>
                </a:solidFill>
                <a:latin typeface="Times New Roman" pitchFamily="18" charset="0"/>
                <a:cs typeface="Times New Roman" pitchFamily="18" charset="0"/>
              </a:rPr>
              <a:t>cô</a:t>
            </a:r>
            <a:r>
              <a:rPr lang="en-US" sz="2800" b="1" dirty="0">
                <a:solidFill>
                  <a:srgbClr val="0000CC"/>
                </a:solidFill>
                <a:latin typeface="Times New Roman" pitchFamily="18" charset="0"/>
                <a:cs typeface="Times New Roman" pitchFamily="18" charset="0"/>
              </a:rPr>
              <a:t>-banh.</a:t>
            </a:r>
            <a:endParaRPr lang="en-US" sz="2800" dirty="0">
              <a:solidFill>
                <a:srgbClr val="0000CC"/>
              </a:solidFill>
            </a:endParaRPr>
          </a:p>
        </p:txBody>
      </p:sp>
      <p:sp>
        <p:nvSpPr>
          <p:cNvPr id="11" name="Rectangle 10"/>
          <p:cNvSpPr/>
          <p:nvPr/>
        </p:nvSpPr>
        <p:spPr>
          <a:xfrm>
            <a:off x="583787" y="2364546"/>
            <a:ext cx="8768747" cy="553998"/>
          </a:xfrm>
          <a:prstGeom prst="rect">
            <a:avLst/>
          </a:prstGeom>
        </p:spPr>
        <p:txBody>
          <a:bodyPr wrap="none">
            <a:spAutoFit/>
          </a:bodyPr>
          <a:lstStyle/>
          <a:p>
            <a:r>
              <a:rPr lang="en-US" sz="3000" b="1" u="sng" dirty="0">
                <a:solidFill>
                  <a:srgbClr val="0000CC"/>
                </a:solidFill>
                <a:latin typeface="Times New Roman" pitchFamily="18" charset="0"/>
                <a:cs typeface="Times New Roman" pitchFamily="18" charset="0"/>
              </a:rPr>
              <a:t>4.Ý </a:t>
            </a:r>
            <a:r>
              <a:rPr lang="en-US" sz="3000" b="1" u="sng" dirty="0" err="1">
                <a:solidFill>
                  <a:srgbClr val="0000CC"/>
                </a:solidFill>
                <a:latin typeface="Times New Roman" pitchFamily="18" charset="0"/>
                <a:cs typeface="Times New Roman" pitchFamily="18" charset="0"/>
              </a:rPr>
              <a:t>nghĩa</a:t>
            </a:r>
            <a:r>
              <a:rPr lang="en-US" sz="3000" b="1" u="sng" dirty="0">
                <a:solidFill>
                  <a:srgbClr val="0000CC"/>
                </a:solidFill>
                <a:latin typeface="Times New Roman" pitchFamily="18" charset="0"/>
                <a:cs typeface="Times New Roman" pitchFamily="18" charset="0"/>
              </a:rPr>
              <a:t> </a:t>
            </a:r>
            <a:r>
              <a:rPr lang="en-US" sz="3000" b="1" u="sng" dirty="0" err="1">
                <a:solidFill>
                  <a:srgbClr val="0000CC"/>
                </a:solidFill>
                <a:latin typeface="Times New Roman" pitchFamily="18" charset="0"/>
                <a:cs typeface="Times New Roman" pitchFamily="18" charset="0"/>
              </a:rPr>
              <a:t>lịch</a:t>
            </a:r>
            <a:r>
              <a:rPr lang="en-US" sz="3000" b="1" u="sng" dirty="0">
                <a:solidFill>
                  <a:srgbClr val="0000CC"/>
                </a:solidFill>
                <a:latin typeface="Times New Roman" pitchFamily="18" charset="0"/>
                <a:cs typeface="Times New Roman" pitchFamily="18" charset="0"/>
              </a:rPr>
              <a:t> </a:t>
            </a:r>
            <a:r>
              <a:rPr lang="en-US" sz="3000" b="1" u="sng" dirty="0" err="1">
                <a:solidFill>
                  <a:srgbClr val="0000CC"/>
                </a:solidFill>
                <a:latin typeface="Times New Roman" pitchFamily="18" charset="0"/>
                <a:cs typeface="Times New Roman" pitchFamily="18" charset="0"/>
              </a:rPr>
              <a:t>sử</a:t>
            </a:r>
            <a:r>
              <a:rPr lang="en-US" sz="3000" b="1" u="sng" dirty="0">
                <a:solidFill>
                  <a:srgbClr val="0000CC"/>
                </a:solidFill>
                <a:latin typeface="Times New Roman" pitchFamily="18" charset="0"/>
                <a:cs typeface="Times New Roman" pitchFamily="18" charset="0"/>
              </a:rPr>
              <a:t> </a:t>
            </a:r>
            <a:r>
              <a:rPr lang="en-US" sz="3000" b="1" u="sng" dirty="0" err="1">
                <a:solidFill>
                  <a:srgbClr val="0000CC"/>
                </a:solidFill>
                <a:latin typeface="Times New Roman" pitchFamily="18" charset="0"/>
                <a:cs typeface="Times New Roman" pitchFamily="18" charset="0"/>
              </a:rPr>
              <a:t>của</a:t>
            </a:r>
            <a:r>
              <a:rPr lang="en-US" sz="3000" b="1" u="sng" dirty="0">
                <a:solidFill>
                  <a:srgbClr val="0000CC"/>
                </a:solidFill>
                <a:latin typeface="Times New Roman" pitchFamily="18" charset="0"/>
                <a:cs typeface="Times New Roman" pitchFamily="18" charset="0"/>
              </a:rPr>
              <a:t> CMTS </a:t>
            </a:r>
            <a:r>
              <a:rPr lang="en-US" sz="3000" b="1" u="sng" dirty="0" err="1">
                <a:solidFill>
                  <a:srgbClr val="0000CC"/>
                </a:solidFill>
                <a:latin typeface="Times New Roman" pitchFamily="18" charset="0"/>
                <a:cs typeface="Times New Roman" pitchFamily="18" charset="0"/>
              </a:rPr>
              <a:t>Pháp</a:t>
            </a:r>
            <a:r>
              <a:rPr lang="en-US" sz="3000" b="1" u="sng" dirty="0">
                <a:solidFill>
                  <a:srgbClr val="0000CC"/>
                </a:solidFill>
                <a:latin typeface="Times New Roman" pitchFamily="18" charset="0"/>
                <a:cs typeface="Times New Roman" pitchFamily="18" charset="0"/>
              </a:rPr>
              <a:t> </a:t>
            </a:r>
            <a:r>
              <a:rPr lang="en-US" sz="3000" b="1" u="sng" dirty="0" err="1">
                <a:solidFill>
                  <a:srgbClr val="0000CC"/>
                </a:solidFill>
                <a:latin typeface="Times New Roman" pitchFamily="18" charset="0"/>
                <a:cs typeface="Times New Roman" pitchFamily="18" charset="0"/>
              </a:rPr>
              <a:t>cuối</a:t>
            </a:r>
            <a:r>
              <a:rPr lang="en-US" sz="3000" b="1" u="sng" dirty="0">
                <a:solidFill>
                  <a:srgbClr val="0000CC"/>
                </a:solidFill>
                <a:latin typeface="Times New Roman" pitchFamily="18" charset="0"/>
                <a:cs typeface="Times New Roman" pitchFamily="18" charset="0"/>
              </a:rPr>
              <a:t> </a:t>
            </a:r>
            <a:r>
              <a:rPr lang="en-US" sz="3000" b="1" u="sng" dirty="0" err="1">
                <a:solidFill>
                  <a:srgbClr val="0000CC"/>
                </a:solidFill>
                <a:latin typeface="Times New Roman" pitchFamily="18" charset="0"/>
                <a:cs typeface="Times New Roman" pitchFamily="18" charset="0"/>
              </a:rPr>
              <a:t>thế</a:t>
            </a:r>
            <a:r>
              <a:rPr lang="en-US" sz="3000" b="1" u="sng" dirty="0">
                <a:solidFill>
                  <a:srgbClr val="0000CC"/>
                </a:solidFill>
                <a:latin typeface="Times New Roman" pitchFamily="18" charset="0"/>
                <a:cs typeface="Times New Roman" pitchFamily="18" charset="0"/>
              </a:rPr>
              <a:t> </a:t>
            </a:r>
            <a:r>
              <a:rPr lang="en-US" sz="3000" b="1" u="sng" dirty="0" err="1">
                <a:solidFill>
                  <a:srgbClr val="0000CC"/>
                </a:solidFill>
                <a:latin typeface="Times New Roman" pitchFamily="18" charset="0"/>
                <a:cs typeface="Times New Roman" pitchFamily="18" charset="0"/>
              </a:rPr>
              <a:t>kỉ</a:t>
            </a:r>
            <a:r>
              <a:rPr lang="en-US" sz="3000" b="1" u="sng" dirty="0">
                <a:solidFill>
                  <a:srgbClr val="0000CC"/>
                </a:solidFill>
                <a:latin typeface="Times New Roman" pitchFamily="18" charset="0"/>
                <a:cs typeface="Times New Roman" pitchFamily="18" charset="0"/>
              </a:rPr>
              <a:t> XVIII.</a:t>
            </a:r>
            <a:endParaRPr lang="en-US" sz="3000" dirty="0">
              <a:solidFill>
                <a:srgbClr val="0000CC"/>
              </a:solidFill>
            </a:endParaRPr>
          </a:p>
        </p:txBody>
      </p:sp>
      <p:sp>
        <p:nvSpPr>
          <p:cNvPr id="12" name="Rectangle 11"/>
          <p:cNvSpPr/>
          <p:nvPr/>
        </p:nvSpPr>
        <p:spPr>
          <a:xfrm>
            <a:off x="707883" y="667212"/>
            <a:ext cx="4068743" cy="461665"/>
          </a:xfrm>
          <a:prstGeom prst="rect">
            <a:avLst/>
          </a:prstGeom>
        </p:spPr>
        <p:txBody>
          <a:bodyPr wrap="none">
            <a:spAutoFit/>
          </a:bodyPr>
          <a:lstStyle/>
          <a:p>
            <a:r>
              <a:rPr lang="en-US" sz="2400" b="1" dirty="0">
                <a:solidFill>
                  <a:srgbClr val="0000FF"/>
                </a:solidFill>
                <a:latin typeface="Times New Roman" panose="02020603050405020304" pitchFamily="18" charset="0"/>
                <a:cs typeface="Times New Roman" panose="02020603050405020304" pitchFamily="18" charset="0"/>
              </a:rPr>
              <a:t>II- CÁCH MẠNG BÙNG NỔ</a:t>
            </a:r>
            <a:endParaRPr lang="en-US" sz="2400" dirty="0">
              <a:solidFill>
                <a:srgbClr val="0000FF"/>
              </a:solidFill>
            </a:endParaRPr>
          </a:p>
        </p:txBody>
      </p:sp>
      <p:sp>
        <p:nvSpPr>
          <p:cNvPr id="15" name="Content Placeholder 2"/>
          <p:cNvSpPr>
            <a:spLocks noGrp="1"/>
          </p:cNvSpPr>
          <p:nvPr>
            <p:ph idx="1"/>
          </p:nvPr>
        </p:nvSpPr>
        <p:spPr>
          <a:xfrm>
            <a:off x="370038" y="2918544"/>
            <a:ext cx="11684000" cy="2610200"/>
          </a:xfrm>
        </p:spPr>
        <p:txBody>
          <a:bodyPr>
            <a:noAutofit/>
          </a:bodyPr>
          <a:lstStyle/>
          <a:p>
            <a:pPr marL="0" indent="0">
              <a:buNone/>
            </a:pPr>
            <a:r>
              <a:rPr lang="pt-BR" sz="3200" b="1" dirty="0">
                <a:latin typeface="Times New Roman" pitchFamily="18" charset="0"/>
                <a:cs typeface="Times New Roman" pitchFamily="18" charset="0"/>
              </a:rPr>
              <a:t>* Tính chất: </a:t>
            </a:r>
            <a:r>
              <a:rPr lang="pt-BR" sz="3200" dirty="0">
                <a:latin typeface="Times New Roman" pitchFamily="18" charset="0"/>
                <a:cs typeface="Times New Roman" pitchFamily="18" charset="0"/>
              </a:rPr>
              <a:t>là cuộc cách mạng tư sản triệt để nhất.</a:t>
            </a:r>
            <a:endParaRPr lang="pt-BR" sz="3200" b="1" dirty="0">
              <a:latin typeface="Times New Roman" pitchFamily="18" charset="0"/>
              <a:cs typeface="Times New Roman" pitchFamily="18" charset="0"/>
            </a:endParaRPr>
          </a:p>
          <a:p>
            <a:pPr marL="0" indent="0">
              <a:buNone/>
            </a:pPr>
            <a:r>
              <a:rPr lang="pt-BR" sz="3200" b="1" dirty="0">
                <a:latin typeface="Times New Roman" pitchFamily="18" charset="0"/>
                <a:cs typeface="Times New Roman" pitchFamily="18" charset="0"/>
              </a:rPr>
              <a:t>* Hạn chế:</a:t>
            </a:r>
          </a:p>
          <a:p>
            <a:pPr marL="0" indent="0">
              <a:buNone/>
            </a:pPr>
            <a:r>
              <a:rPr lang="pt-BR" sz="3200" b="1" dirty="0">
                <a:latin typeface="Times New Roman" pitchFamily="18" charset="0"/>
                <a:cs typeface="Times New Roman" pitchFamily="18" charset="0"/>
              </a:rPr>
              <a:t>- </a:t>
            </a:r>
            <a:r>
              <a:rPr lang="pt-BR" sz="3200" dirty="0">
                <a:latin typeface="Times New Roman" pitchFamily="18" charset="0"/>
                <a:cs typeface="Times New Roman" pitchFamily="18" charset="0"/>
              </a:rPr>
              <a:t>Chưa đáp ứng được đầy đủ quyền lợi cho nhân dân.</a:t>
            </a:r>
            <a:endParaRPr lang="en-US" sz="3200" dirty="0">
              <a:latin typeface="Times New Roman" pitchFamily="18" charset="0"/>
              <a:cs typeface="Times New Roman" pitchFamily="18" charset="0"/>
            </a:endParaRPr>
          </a:p>
          <a:p>
            <a:pPr>
              <a:buFontTx/>
              <a:buChar char="-"/>
            </a:pPr>
            <a:r>
              <a:rPr lang="pt-BR" sz="3200" dirty="0">
                <a:latin typeface="Times New Roman" pitchFamily="18" charset="0"/>
                <a:cs typeface="Times New Roman" pitchFamily="18" charset="0"/>
              </a:rPr>
              <a:t>Vẫn không hoàn toàn xóa bỏ được chế độ phong kiến. Chỉ có giai cấp tư sản là được hưởng lợi.</a:t>
            </a:r>
          </a:p>
          <a:p>
            <a:pPr>
              <a:buFontTx/>
              <a:buChar char="-"/>
            </a:pPr>
            <a:endParaRPr lang="en-US" sz="3200" dirty="0">
              <a:latin typeface="Times New Roman" pitchFamily="18" charset="0"/>
              <a:cs typeface="Times New Roman" pitchFamily="18" charset="0"/>
            </a:endParaRPr>
          </a:p>
        </p:txBody>
      </p:sp>
      <p:pic>
        <p:nvPicPr>
          <p:cNvPr id="13" name="Picture 3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93272" y="164076"/>
            <a:ext cx="762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5227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1000"/>
                                        <p:tgtEl>
                                          <p:spTgt spid="15">
                                            <p:txEl>
                                              <p:pRg st="1" end="1"/>
                                            </p:txEl>
                                          </p:spTgt>
                                        </p:tgtEl>
                                      </p:cBhvr>
                                    </p:animEffect>
                                    <p:anim calcmode="lin" valueType="num">
                                      <p:cBhvr>
                                        <p:cTn id="13"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fade">
                                      <p:cBhvr>
                                        <p:cTn id="17" dur="1000"/>
                                        <p:tgtEl>
                                          <p:spTgt spid="15">
                                            <p:txEl>
                                              <p:pRg st="2" end="2"/>
                                            </p:txEl>
                                          </p:spTgt>
                                        </p:tgtEl>
                                      </p:cBhvr>
                                    </p:animEffect>
                                    <p:anim calcmode="lin" valueType="num">
                                      <p:cBhvr>
                                        <p:cTn id="18"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fade">
                                      <p:cBhvr>
                                        <p:cTn id="22" dur="1000"/>
                                        <p:tgtEl>
                                          <p:spTgt spid="15">
                                            <p:txEl>
                                              <p:pRg st="3" end="3"/>
                                            </p:txEl>
                                          </p:spTgt>
                                        </p:tgtEl>
                                      </p:cBhvr>
                                    </p:animEffect>
                                    <p:anim calcmode="lin" valueType="num">
                                      <p:cBhvr>
                                        <p:cTn id="23"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16DE2-2456-4CE6-B2F9-4959DF18A00A}"/>
              </a:ext>
            </a:extLst>
          </p:cNvPr>
          <p:cNvSpPr>
            <a:spLocks noGrp="1"/>
          </p:cNvSpPr>
          <p:nvPr>
            <p:ph type="title"/>
          </p:nvPr>
        </p:nvSpPr>
        <p:spPr>
          <a:xfrm>
            <a:off x="608502" y="463924"/>
            <a:ext cx="11008311" cy="881550"/>
          </a:xfrm>
        </p:spPr>
        <p:txBody>
          <a:bodyPr>
            <a:noAutofit/>
          </a:bodyPr>
          <a:lstStyle/>
          <a:p>
            <a:r>
              <a:rPr lang="en-US" sz="2800" b="1" dirty="0" smtClean="0">
                <a:solidFill>
                  <a:srgbClr val="0000FF"/>
                </a:solidFill>
                <a:latin typeface="Times New Roman" panose="02020603050405020304" pitchFamily="18" charset="0"/>
                <a:cs typeface="Times New Roman" panose="02020603050405020304" pitchFamily="18" charset="0"/>
              </a:rPr>
              <a:t>I-TÌNH HÌNH NƯỚC </a:t>
            </a:r>
            <a:r>
              <a:rPr lang="en-US" sz="2800" b="1" dirty="0">
                <a:solidFill>
                  <a:srgbClr val="0000FF"/>
                </a:solidFill>
                <a:latin typeface="Times New Roman" panose="02020603050405020304" pitchFamily="18" charset="0"/>
                <a:cs typeface="Times New Roman" panose="02020603050405020304" pitchFamily="18" charset="0"/>
              </a:rPr>
              <a:t>PHÁP TRƯỚC CÁCH MẠNG.</a:t>
            </a:r>
          </a:p>
        </p:txBody>
      </p:sp>
      <p:sp>
        <p:nvSpPr>
          <p:cNvPr id="3" name="Rectangle 2"/>
          <p:cNvSpPr/>
          <p:nvPr/>
        </p:nvSpPr>
        <p:spPr>
          <a:xfrm>
            <a:off x="1076925" y="221748"/>
            <a:ext cx="10071463" cy="523220"/>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MẠNG TƯ SẢN PHÁP CUỐI THẾ KỈ XVIII</a:t>
            </a:r>
            <a:endParaRPr lang="en-US" sz="2800" dirty="0"/>
          </a:p>
        </p:txBody>
      </p:sp>
      <p:pic>
        <p:nvPicPr>
          <p:cNvPr id="13" name="Picture 3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93272" y="162299"/>
            <a:ext cx="762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48511" y="1320149"/>
            <a:ext cx="9405257" cy="267788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2060"/>
                </a:solidFill>
                <a:latin typeface="Times New Roman" panose="02020603050405020304" pitchFamily="18" charset="0"/>
                <a:cs typeface="Times New Roman" panose="02020603050405020304" pitchFamily="18" charset="0"/>
              </a:rPr>
              <a:t>HS </a:t>
            </a:r>
            <a:r>
              <a:rPr lang="en-US" sz="3200" b="1" dirty="0" err="1">
                <a:solidFill>
                  <a:srgbClr val="002060"/>
                </a:solidFill>
                <a:latin typeface="Times New Roman" panose="02020603050405020304" pitchFamily="18" charset="0"/>
                <a:cs typeface="Times New Roman" panose="02020603050405020304" pitchFamily="18" charset="0"/>
              </a:rPr>
              <a:t>đọc</a:t>
            </a:r>
            <a:r>
              <a:rPr lang="en-US" sz="3200" b="1" dirty="0">
                <a:solidFill>
                  <a:srgbClr val="002060"/>
                </a:solidFill>
                <a:latin typeface="Times New Roman" panose="02020603050405020304" pitchFamily="18" charset="0"/>
                <a:cs typeface="Times New Roman" panose="02020603050405020304" pitchFamily="18" charset="0"/>
              </a:rPr>
              <a:t> SGK/</a:t>
            </a:r>
            <a:r>
              <a:rPr lang="en-US" sz="3200" b="1" dirty="0" err="1">
                <a:solidFill>
                  <a:srgbClr val="002060"/>
                </a:solidFill>
                <a:latin typeface="Times New Roman" panose="02020603050405020304" pitchFamily="18" charset="0"/>
                <a:cs typeface="Times New Roman" panose="02020603050405020304" pitchFamily="18" charset="0"/>
              </a:rPr>
              <a:t>tr</a:t>
            </a:r>
            <a:r>
              <a:rPr lang="en-US" sz="3200" b="1" dirty="0">
                <a:solidFill>
                  <a:srgbClr val="002060"/>
                </a:solidFill>
                <a:latin typeface="Times New Roman" panose="02020603050405020304" pitchFamily="18" charset="0"/>
                <a:cs typeface="Times New Roman" panose="02020603050405020304" pitchFamily="18" charset="0"/>
              </a:rPr>
              <a:t> 10,11. </a:t>
            </a:r>
            <a:r>
              <a:rPr lang="en-US" sz="3200" b="1" dirty="0" err="1">
                <a:solidFill>
                  <a:srgbClr val="002060"/>
                </a:solidFill>
                <a:latin typeface="Times New Roman" panose="02020603050405020304" pitchFamily="18" charset="0"/>
                <a:cs typeface="Times New Roman" panose="02020603050405020304" pitchFamily="18" charset="0"/>
              </a:rPr>
              <a:t>Em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hãy</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cho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biết</a:t>
            </a:r>
            <a:r>
              <a:rPr lang="en-US" sz="3200" b="1" dirty="0">
                <a:solidFill>
                  <a:srgbClr val="002060"/>
                </a:solidFill>
                <a:latin typeface="Times New Roman" panose="02020603050405020304" pitchFamily="18" charset="0"/>
                <a:cs typeface="Times New Roman" panose="02020603050405020304" pitchFamily="18" charset="0"/>
              </a:rPr>
              <a:t>:</a:t>
            </a:r>
          </a:p>
          <a:p>
            <a:r>
              <a:rPr lang="en-US" sz="3200" b="1" dirty="0">
                <a:solidFill>
                  <a:srgbClr val="002060"/>
                </a:solidFill>
                <a:latin typeface="Times New Roman" panose="02020603050405020304" pitchFamily="18" charset="0"/>
                <a:cs typeface="Times New Roman" panose="02020603050405020304" pitchFamily="18" charset="0"/>
              </a:rPr>
              <a:t>+</a:t>
            </a:r>
            <a:r>
              <a:rPr lang="en-US" sz="3200" b="1" dirty="0" err="1">
                <a:solidFill>
                  <a:srgbClr val="002060"/>
                </a:solidFill>
                <a:latin typeface="Times New Roman" panose="02020603050405020304" pitchFamily="18" charset="0"/>
                <a:cs typeface="Times New Roman" panose="02020603050405020304" pitchFamily="18" charset="0"/>
              </a:rPr>
              <a:t>Tình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hình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kinh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tế</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nước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Pháp</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trước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cách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mạng</a:t>
            </a:r>
            <a:r>
              <a:rPr lang="en-US" sz="3200" b="1" dirty="0">
                <a:solidFill>
                  <a:srgbClr val="002060"/>
                </a:solidFill>
                <a:latin typeface="Times New Roman" panose="02020603050405020304" pitchFamily="18" charset="0"/>
                <a:cs typeface="Times New Roman" panose="02020603050405020304" pitchFamily="18" charset="0"/>
              </a:rPr>
              <a:t>.</a:t>
            </a:r>
          </a:p>
          <a:p>
            <a:r>
              <a:rPr lang="en-US" sz="3200" b="1" dirty="0">
                <a:solidFill>
                  <a:srgbClr val="002060"/>
                </a:solidFill>
                <a:latin typeface="Times New Roman" panose="02020603050405020304" pitchFamily="18" charset="0"/>
                <a:cs typeface="Times New Roman" panose="02020603050405020304" pitchFamily="18" charset="0"/>
              </a:rPr>
              <a:t>+</a:t>
            </a:r>
            <a:r>
              <a:rPr lang="en-US" sz="3200" b="1" dirty="0" err="1">
                <a:solidFill>
                  <a:srgbClr val="002060"/>
                </a:solidFill>
                <a:latin typeface="Times New Roman" panose="02020603050405020304" pitchFamily="18" charset="0"/>
                <a:cs typeface="Times New Roman" panose="02020603050405020304" pitchFamily="18" charset="0"/>
              </a:rPr>
              <a:t>Tình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hình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chính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trị-xã</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hội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Pháp</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trước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cách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mạng</a:t>
            </a:r>
            <a:r>
              <a:rPr lang="en-US" sz="3200" b="1" dirty="0">
                <a:solidFill>
                  <a:srgbClr val="002060"/>
                </a:solidFill>
                <a:latin typeface="Times New Roman" panose="02020603050405020304" pitchFamily="18" charset="0"/>
                <a:cs typeface="Times New Roman" panose="02020603050405020304" pitchFamily="18" charset="0"/>
              </a:rPr>
              <a:t>.</a:t>
            </a:r>
          </a:p>
          <a:p>
            <a:r>
              <a:rPr lang="en-US" sz="3200" b="1" dirty="0">
                <a:solidFill>
                  <a:srgbClr val="002060"/>
                </a:solidFill>
                <a:latin typeface="Times New Roman" panose="02020603050405020304" pitchFamily="18" charset="0"/>
                <a:cs typeface="Times New Roman" panose="02020603050405020304" pitchFamily="18" charset="0"/>
              </a:rPr>
              <a:t>+</a:t>
            </a:r>
            <a:r>
              <a:rPr lang="en-US" sz="3200" b="1" dirty="0" err="1">
                <a:solidFill>
                  <a:srgbClr val="002060"/>
                </a:solidFill>
                <a:latin typeface="Times New Roman" panose="02020603050405020304" pitchFamily="18" charset="0"/>
                <a:cs typeface="Times New Roman" panose="02020603050405020304" pitchFamily="18" charset="0"/>
              </a:rPr>
              <a:t>Cuộc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đấu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tranh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trên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mặt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trận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tư</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tưởng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Pháp</a:t>
            </a:r>
            <a:r>
              <a:rPr lang="en-US" sz="3200" b="1" dirty="0">
                <a:solidFill>
                  <a:srgbClr val="002060"/>
                </a:solidFill>
                <a:latin typeface="Times New Roman" panose="02020603050405020304" pitchFamily="18" charset="0"/>
                <a:cs typeface="Times New Roman" panose="02020603050405020304" pitchFamily="18" charset="0"/>
              </a:rPr>
              <a:t>.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395" y="4160267"/>
            <a:ext cx="2682875" cy="268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6196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960" y="0"/>
            <a:ext cx="10515600" cy="1325563"/>
          </a:xfrm>
        </p:spPr>
        <p:txBody>
          <a:bodyPr>
            <a:normAutofit/>
          </a:bodyPr>
          <a:lstStyle/>
          <a:p>
            <a:r>
              <a:rPr lang="en-US" sz="4000" b="1" dirty="0">
                <a:solidFill>
                  <a:srgbClr val="002060"/>
                </a:solidFill>
                <a:latin typeface="Times New Roman" pitchFamily="18" charset="0"/>
                <a:cs typeface="Times New Roman" pitchFamily="18" charset="0"/>
              </a:rPr>
              <a:t>CỦNG CỐ KIẾN THỨC</a:t>
            </a:r>
            <a:r>
              <a:rPr lang="en-US" sz="4000" dirty="0">
                <a:latin typeface="Times New Roman" pitchFamily="18" charset="0"/>
                <a:cs typeface="Times New Roman" pitchFamily="18" charset="0"/>
              </a:rPr>
              <a:t/>
            </a:r>
            <a:br>
              <a:rPr lang="en-US" sz="4000" dirty="0">
                <a:latin typeface="Times New Roman" pitchFamily="18" charset="0"/>
                <a:cs typeface="Times New Roman" pitchFamily="18" charset="0"/>
              </a:rPr>
            </a:br>
            <a:endParaRPr lang="en-US" sz="4000" dirty="0">
              <a:latin typeface="Times New Roman" pitchFamily="18" charset="0"/>
              <a:cs typeface="Times New Roman" pitchFamily="18" charset="0"/>
            </a:endParaRPr>
          </a:p>
        </p:txBody>
      </p:sp>
      <p:pic>
        <p:nvPicPr>
          <p:cNvPr id="71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359886" y="4940710"/>
            <a:ext cx="1871570" cy="1871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le 3"/>
          <p:cNvGraphicFramePr>
            <a:graphicFrameLocks noGrp="1"/>
          </p:cNvGraphicFramePr>
          <p:nvPr>
            <p:extLst>
              <p:ext uri="{D42A27DB-BD31-4B8C-83A1-F6EECF244321}">
                <p14:modId xmlns:p14="http://schemas.microsoft.com/office/powerpoint/2010/main" val="3782536832"/>
              </p:ext>
            </p:extLst>
          </p:nvPr>
        </p:nvGraphicFramePr>
        <p:xfrm>
          <a:off x="259080" y="762002"/>
          <a:ext cx="9814560" cy="6134100"/>
        </p:xfrm>
        <a:graphic>
          <a:graphicData uri="http://schemas.openxmlformats.org/drawingml/2006/table">
            <a:tbl>
              <a:tblPr firstRow="1" bandRow="1">
                <a:tableStyleId>{BDBED569-4797-4DF1-A0F4-6AAB3CD982D8}</a:tableStyleId>
              </a:tblPr>
              <a:tblGrid>
                <a:gridCol w="2453640">
                  <a:extLst>
                    <a:ext uri="{9D8B030D-6E8A-4147-A177-3AD203B41FA5}">
                      <a16:colId xmlns:a16="http://schemas.microsoft.com/office/drawing/2014/main" val="20000"/>
                    </a:ext>
                  </a:extLst>
                </a:gridCol>
                <a:gridCol w="2453640">
                  <a:extLst>
                    <a:ext uri="{9D8B030D-6E8A-4147-A177-3AD203B41FA5}">
                      <a16:colId xmlns:a16="http://schemas.microsoft.com/office/drawing/2014/main" val="20001"/>
                    </a:ext>
                  </a:extLst>
                </a:gridCol>
                <a:gridCol w="2453640">
                  <a:extLst>
                    <a:ext uri="{9D8B030D-6E8A-4147-A177-3AD203B41FA5}">
                      <a16:colId xmlns:a16="http://schemas.microsoft.com/office/drawing/2014/main" val="20002"/>
                    </a:ext>
                  </a:extLst>
                </a:gridCol>
                <a:gridCol w="2453640">
                  <a:extLst>
                    <a:ext uri="{9D8B030D-6E8A-4147-A177-3AD203B41FA5}">
                      <a16:colId xmlns:a16="http://schemas.microsoft.com/office/drawing/2014/main" val="20003"/>
                    </a:ext>
                  </a:extLst>
                </a:gridCol>
              </a:tblGrid>
              <a:tr h="952500">
                <a:tc>
                  <a:txBody>
                    <a:bodyPr/>
                    <a:lstStyle/>
                    <a:p>
                      <a:r>
                        <a:rPr lang="en-US" sz="2800" dirty="0" err="1">
                          <a:latin typeface="Times New Roman" pitchFamily="18" charset="0"/>
                          <a:cs typeface="Times New Roman" pitchFamily="18" charset="0"/>
                        </a:rPr>
                        <a:t>Nội</a:t>
                      </a:r>
                      <a:r>
                        <a:rPr lang="en-US" sz="2800" dirty="0">
                          <a:latin typeface="Times New Roman" pitchFamily="18" charset="0"/>
                          <a:cs typeface="Times New Roman" pitchFamily="18" charset="0"/>
                        </a:rPr>
                        <a:t> dung so</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sánh</a:t>
                      </a:r>
                      <a:endParaRPr lang="en-US" sz="2800" dirty="0">
                        <a:latin typeface="Times New Roman" pitchFamily="18" charset="0"/>
                        <a:cs typeface="Times New Roman" pitchFamily="18" charset="0"/>
                      </a:endParaRPr>
                    </a:p>
                  </a:txBody>
                  <a:tcPr/>
                </a:tc>
                <a:tc>
                  <a:txBody>
                    <a:bodyPr/>
                    <a:lstStyle/>
                    <a:p>
                      <a:r>
                        <a:rPr lang="en-US" sz="2800" dirty="0">
                          <a:latin typeface="Times New Roman" pitchFamily="18" charset="0"/>
                          <a:cs typeface="Times New Roman" pitchFamily="18" charset="0"/>
                        </a:rPr>
                        <a:t>CMTS</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Anh</a:t>
                      </a:r>
                      <a:endParaRPr lang="en-US" sz="2800" dirty="0">
                        <a:latin typeface="Times New Roman" pitchFamily="18" charset="0"/>
                        <a:cs typeface="Times New Roman" pitchFamily="18" charset="0"/>
                      </a:endParaRPr>
                    </a:p>
                  </a:txBody>
                  <a:tcPr/>
                </a:tc>
                <a:tc>
                  <a:txBody>
                    <a:bodyPr/>
                    <a:lstStyle/>
                    <a:p>
                      <a:r>
                        <a:rPr lang="en-US" sz="2800" dirty="0" err="1">
                          <a:latin typeface="Times New Roman" pitchFamily="18" charset="0"/>
                          <a:cs typeface="Times New Roman" pitchFamily="18" charset="0"/>
                        </a:rPr>
                        <a:t>Chiến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tranh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giành</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độc</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lập</a:t>
                      </a:r>
                      <a:r>
                        <a:rPr lang="en-US" sz="2800" baseline="0" dirty="0">
                          <a:latin typeface="Times New Roman" pitchFamily="18" charset="0"/>
                          <a:cs typeface="Times New Roman" pitchFamily="18" charset="0"/>
                        </a:rPr>
                        <a:t> ở </a:t>
                      </a:r>
                      <a:r>
                        <a:rPr lang="en-US" sz="2800" baseline="0" dirty="0" err="1">
                          <a:latin typeface="Times New Roman" pitchFamily="18" charset="0"/>
                          <a:cs typeface="Times New Roman" pitchFamily="18" charset="0"/>
                        </a:rPr>
                        <a:t>Băc</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Mĩ</a:t>
                      </a:r>
                      <a:endParaRPr lang="en-US" sz="2800" dirty="0">
                        <a:latin typeface="Times New Roman" pitchFamily="18" charset="0"/>
                        <a:cs typeface="Times New Roman" pitchFamily="18" charset="0"/>
                      </a:endParaRPr>
                    </a:p>
                  </a:txBody>
                  <a:tcPr/>
                </a:tc>
                <a:tc>
                  <a:txBody>
                    <a:bodyPr/>
                    <a:lstStyle/>
                    <a:p>
                      <a:r>
                        <a:rPr lang="en-US" sz="2800" dirty="0">
                          <a:latin typeface="Times New Roman" pitchFamily="18" charset="0"/>
                          <a:cs typeface="Times New Roman" pitchFamily="18" charset="0"/>
                        </a:rPr>
                        <a:t>CMTS </a:t>
                      </a:r>
                      <a:r>
                        <a:rPr lang="en-US" sz="2800" dirty="0" err="1">
                          <a:latin typeface="Times New Roman" pitchFamily="18" charset="0"/>
                          <a:cs typeface="Times New Roman" pitchFamily="18" charset="0"/>
                        </a:rPr>
                        <a:t>Pháp</a:t>
                      </a:r>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952500">
                <a:tc>
                  <a:txBody>
                    <a:bodyPr/>
                    <a:lstStyle/>
                    <a:p>
                      <a:r>
                        <a:rPr lang="en-US" sz="3200" dirty="0" err="1">
                          <a:latin typeface="Times New Roman" pitchFamily="18" charset="0"/>
                          <a:cs typeface="Times New Roman" pitchFamily="18" charset="0"/>
                        </a:rPr>
                        <a:t>Mục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tiêu</a:t>
                      </a:r>
                      <a:endParaRPr lang="en-US" sz="3200" dirty="0">
                        <a:latin typeface="Times New Roman" pitchFamily="18" charset="0"/>
                        <a:cs typeface="Times New Roman" pitchFamily="18" charset="0"/>
                      </a:endParaRPr>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952500">
                <a:tc>
                  <a:txBody>
                    <a:bodyPr/>
                    <a:lstStyle/>
                    <a:p>
                      <a:r>
                        <a:rPr lang="en-US" sz="3200" dirty="0" err="1">
                          <a:latin typeface="Times New Roman" pitchFamily="18" charset="0"/>
                          <a:cs typeface="Times New Roman" pitchFamily="18" charset="0"/>
                        </a:rPr>
                        <a:t>Lãnh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đạo</a:t>
                      </a:r>
                      <a:endParaRPr lang="en-US" sz="3200" dirty="0">
                        <a:latin typeface="Times New Roman" pitchFamily="18" charset="0"/>
                        <a:cs typeface="Times New Roman" pitchFamily="18" charset="0"/>
                      </a:endParaRPr>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952500">
                <a:tc>
                  <a:txBody>
                    <a:bodyPr/>
                    <a:lstStyle/>
                    <a:p>
                      <a:r>
                        <a:rPr lang="en-US" sz="3200" dirty="0" err="1">
                          <a:latin typeface="Times New Roman" pitchFamily="18" charset="0"/>
                          <a:cs typeface="Times New Roman" pitchFamily="18" charset="0"/>
                        </a:rPr>
                        <a:t>Động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lực</a:t>
                      </a:r>
                      <a:endParaRPr lang="en-US" sz="3200" dirty="0">
                        <a:latin typeface="Times New Roman" pitchFamily="18" charset="0"/>
                        <a:cs typeface="Times New Roman" pitchFamily="18" charset="0"/>
                      </a:endParaRPr>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3"/>
                  </a:ext>
                </a:extLst>
              </a:tr>
              <a:tr h="952500">
                <a:tc>
                  <a:txBody>
                    <a:bodyPr/>
                    <a:lstStyle/>
                    <a:p>
                      <a:r>
                        <a:rPr lang="en-US" sz="3200" dirty="0" err="1">
                          <a:latin typeface="Times New Roman" pitchFamily="18" charset="0"/>
                          <a:cs typeface="Times New Roman" pitchFamily="18" charset="0"/>
                        </a:rPr>
                        <a:t>Hình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thức</a:t>
                      </a:r>
                      <a:endParaRPr lang="en-US" sz="3200" dirty="0">
                        <a:latin typeface="Times New Roman" pitchFamily="18" charset="0"/>
                        <a:cs typeface="Times New Roman" pitchFamily="18" charset="0"/>
                      </a:endParaRPr>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4"/>
                  </a:ext>
                </a:extLst>
              </a:tr>
              <a:tr h="952500">
                <a:tc>
                  <a:txBody>
                    <a:bodyPr/>
                    <a:lstStyle/>
                    <a:p>
                      <a:r>
                        <a:rPr lang="en-US" sz="3200" dirty="0" err="1">
                          <a:latin typeface="Times New Roman" pitchFamily="18" charset="0"/>
                          <a:cs typeface="Times New Roman" pitchFamily="18" charset="0"/>
                        </a:rPr>
                        <a:t>Kết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quả</a:t>
                      </a:r>
                      <a:endParaRPr lang="en-US" sz="3200" dirty="0">
                        <a:latin typeface="Times New Roman" pitchFamily="18" charset="0"/>
                        <a:cs typeface="Times New Roman" pitchFamily="18" charset="0"/>
                      </a:endParaRPr>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495217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841560585"/>
              </p:ext>
            </p:extLst>
          </p:nvPr>
        </p:nvGraphicFramePr>
        <p:xfrm>
          <a:off x="259080" y="289558"/>
          <a:ext cx="11856720" cy="6272307"/>
        </p:xfrm>
        <a:graphic>
          <a:graphicData uri="http://schemas.openxmlformats.org/drawingml/2006/table">
            <a:tbl>
              <a:tblPr firstRow="1" bandRow="1">
                <a:tableStyleId>{BDBED569-4797-4DF1-A0F4-6AAB3CD982D8}</a:tableStyleId>
              </a:tblPr>
              <a:tblGrid>
                <a:gridCol w="1752600">
                  <a:extLst>
                    <a:ext uri="{9D8B030D-6E8A-4147-A177-3AD203B41FA5}">
                      <a16:colId xmlns:a16="http://schemas.microsoft.com/office/drawing/2014/main" val="20000"/>
                    </a:ext>
                  </a:extLst>
                </a:gridCol>
                <a:gridCol w="3356429">
                  <a:extLst>
                    <a:ext uri="{9D8B030D-6E8A-4147-A177-3AD203B41FA5}">
                      <a16:colId xmlns:a16="http://schemas.microsoft.com/office/drawing/2014/main" val="20001"/>
                    </a:ext>
                  </a:extLst>
                </a:gridCol>
                <a:gridCol w="3440611">
                  <a:extLst>
                    <a:ext uri="{9D8B030D-6E8A-4147-A177-3AD203B41FA5}">
                      <a16:colId xmlns:a16="http://schemas.microsoft.com/office/drawing/2014/main" val="20002"/>
                    </a:ext>
                  </a:extLst>
                </a:gridCol>
                <a:gridCol w="3307080">
                  <a:extLst>
                    <a:ext uri="{9D8B030D-6E8A-4147-A177-3AD203B41FA5}">
                      <a16:colId xmlns:a16="http://schemas.microsoft.com/office/drawing/2014/main" val="20003"/>
                    </a:ext>
                  </a:extLst>
                </a:gridCol>
              </a:tblGrid>
              <a:tr h="1143002">
                <a:tc>
                  <a:txBody>
                    <a:bodyPr/>
                    <a:lstStyle/>
                    <a:p>
                      <a:pPr algn="ctr"/>
                      <a:r>
                        <a:rPr lang="en-US" sz="2800" b="1" dirty="0" err="1">
                          <a:solidFill>
                            <a:srgbClr val="002060"/>
                          </a:solidFill>
                          <a:latin typeface="Times New Roman" pitchFamily="18" charset="0"/>
                          <a:cs typeface="Times New Roman" pitchFamily="18" charset="0"/>
                        </a:rPr>
                        <a:t>Nội</a:t>
                      </a:r>
                      <a:r>
                        <a:rPr lang="en-US" sz="2800" b="1" dirty="0">
                          <a:solidFill>
                            <a:srgbClr val="002060"/>
                          </a:solidFill>
                          <a:latin typeface="Times New Roman" pitchFamily="18" charset="0"/>
                          <a:cs typeface="Times New Roman" pitchFamily="18" charset="0"/>
                        </a:rPr>
                        <a:t> dung so</a:t>
                      </a:r>
                      <a:r>
                        <a:rPr lang="en-US" sz="2800" b="1" baseline="0" dirty="0">
                          <a:solidFill>
                            <a:srgbClr val="002060"/>
                          </a:solidFill>
                          <a:latin typeface="Times New Roman" pitchFamily="18" charset="0"/>
                          <a:cs typeface="Times New Roman" pitchFamily="18" charset="0"/>
                        </a:rPr>
                        <a:t> </a:t>
                      </a:r>
                      <a:r>
                        <a:rPr lang="en-US" sz="2800" b="1" baseline="0" dirty="0" err="1">
                          <a:solidFill>
                            <a:srgbClr val="002060"/>
                          </a:solidFill>
                          <a:latin typeface="Times New Roman" pitchFamily="18" charset="0"/>
                          <a:cs typeface="Times New Roman" pitchFamily="18" charset="0"/>
                        </a:rPr>
                        <a:t>sánh</a:t>
                      </a:r>
                      <a:endParaRPr lang="en-US" sz="2800" b="1" dirty="0">
                        <a:solidFill>
                          <a:srgbClr val="002060"/>
                        </a:solidFill>
                        <a:latin typeface="Times New Roman" pitchFamily="18" charset="0"/>
                        <a:cs typeface="Times New Roman" pitchFamily="18" charset="0"/>
                      </a:endParaRPr>
                    </a:p>
                  </a:txBody>
                  <a:tcPr/>
                </a:tc>
                <a:tc>
                  <a:txBody>
                    <a:bodyPr/>
                    <a:lstStyle/>
                    <a:p>
                      <a:pPr algn="ctr"/>
                      <a:r>
                        <a:rPr lang="en-US" sz="2800" dirty="0">
                          <a:solidFill>
                            <a:srgbClr val="002060"/>
                          </a:solidFill>
                          <a:latin typeface="Times New Roman" pitchFamily="18" charset="0"/>
                          <a:cs typeface="Times New Roman" pitchFamily="18" charset="0"/>
                        </a:rPr>
                        <a:t>CMTS</a:t>
                      </a:r>
                      <a:r>
                        <a:rPr lang="en-US" sz="2800" baseline="0" dirty="0">
                          <a:solidFill>
                            <a:srgbClr val="002060"/>
                          </a:solidFill>
                          <a:latin typeface="Times New Roman" pitchFamily="18" charset="0"/>
                          <a:cs typeface="Times New Roman" pitchFamily="18" charset="0"/>
                        </a:rPr>
                        <a:t> </a:t>
                      </a:r>
                      <a:r>
                        <a:rPr lang="en-US" sz="2800" baseline="0" dirty="0" err="1">
                          <a:solidFill>
                            <a:srgbClr val="002060"/>
                          </a:solidFill>
                          <a:latin typeface="Times New Roman" pitchFamily="18" charset="0"/>
                          <a:cs typeface="Times New Roman" pitchFamily="18" charset="0"/>
                        </a:rPr>
                        <a:t>Anh</a:t>
                      </a:r>
                      <a:endParaRPr lang="en-US" sz="2800" dirty="0">
                        <a:solidFill>
                          <a:srgbClr val="002060"/>
                        </a:solidFill>
                        <a:latin typeface="Times New Roman" pitchFamily="18" charset="0"/>
                        <a:cs typeface="Times New Roman" pitchFamily="18" charset="0"/>
                      </a:endParaRPr>
                    </a:p>
                  </a:txBody>
                  <a:tcPr/>
                </a:tc>
                <a:tc>
                  <a:txBody>
                    <a:bodyPr/>
                    <a:lstStyle/>
                    <a:p>
                      <a:pPr algn="ctr"/>
                      <a:r>
                        <a:rPr lang="en-US" sz="2800" dirty="0" err="1">
                          <a:solidFill>
                            <a:srgbClr val="002060"/>
                          </a:solidFill>
                          <a:latin typeface="Times New Roman" pitchFamily="18" charset="0"/>
                          <a:cs typeface="Times New Roman" pitchFamily="18" charset="0"/>
                        </a:rPr>
                        <a:t>Chiến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tranh</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giành</a:t>
                      </a:r>
                      <a:r>
                        <a:rPr lang="en-US" sz="2800" baseline="0" dirty="0">
                          <a:solidFill>
                            <a:srgbClr val="002060"/>
                          </a:solidFill>
                          <a:latin typeface="Times New Roman" pitchFamily="18" charset="0"/>
                          <a:cs typeface="Times New Roman" pitchFamily="18" charset="0"/>
                        </a:rPr>
                        <a:t> </a:t>
                      </a:r>
                      <a:r>
                        <a:rPr lang="en-US" sz="2800" baseline="0" dirty="0" err="1">
                          <a:solidFill>
                            <a:srgbClr val="002060"/>
                          </a:solidFill>
                          <a:latin typeface="Times New Roman" pitchFamily="18" charset="0"/>
                          <a:cs typeface="Times New Roman" pitchFamily="18" charset="0"/>
                        </a:rPr>
                        <a:t>độc</a:t>
                      </a:r>
                      <a:r>
                        <a:rPr lang="en-US" sz="2800" baseline="0" dirty="0">
                          <a:solidFill>
                            <a:srgbClr val="002060"/>
                          </a:solidFill>
                          <a:latin typeface="Times New Roman" pitchFamily="18" charset="0"/>
                          <a:cs typeface="Times New Roman" pitchFamily="18" charset="0"/>
                        </a:rPr>
                        <a:t> </a:t>
                      </a:r>
                      <a:r>
                        <a:rPr lang="en-US" sz="2800" baseline="0" dirty="0" err="1">
                          <a:solidFill>
                            <a:srgbClr val="002060"/>
                          </a:solidFill>
                          <a:latin typeface="Times New Roman" pitchFamily="18" charset="0"/>
                          <a:cs typeface="Times New Roman" pitchFamily="18" charset="0"/>
                        </a:rPr>
                        <a:t>lập</a:t>
                      </a:r>
                      <a:r>
                        <a:rPr lang="en-US" sz="2800" baseline="0" dirty="0">
                          <a:solidFill>
                            <a:srgbClr val="002060"/>
                          </a:solidFill>
                          <a:latin typeface="Times New Roman" pitchFamily="18" charset="0"/>
                          <a:cs typeface="Times New Roman" pitchFamily="18" charset="0"/>
                        </a:rPr>
                        <a:t> ở </a:t>
                      </a:r>
                      <a:r>
                        <a:rPr lang="en-US" sz="2800" baseline="0" dirty="0" err="1">
                          <a:solidFill>
                            <a:srgbClr val="002060"/>
                          </a:solidFill>
                          <a:latin typeface="Times New Roman" pitchFamily="18" charset="0"/>
                          <a:cs typeface="Times New Roman" pitchFamily="18" charset="0"/>
                        </a:rPr>
                        <a:t>Bắc</a:t>
                      </a:r>
                      <a:r>
                        <a:rPr lang="en-US" sz="2800" baseline="0" dirty="0">
                          <a:solidFill>
                            <a:srgbClr val="002060"/>
                          </a:solidFill>
                          <a:latin typeface="Times New Roman" pitchFamily="18" charset="0"/>
                          <a:cs typeface="Times New Roman" pitchFamily="18" charset="0"/>
                        </a:rPr>
                        <a:t> </a:t>
                      </a:r>
                      <a:r>
                        <a:rPr lang="en-US" sz="2800" baseline="0" dirty="0" err="1">
                          <a:solidFill>
                            <a:srgbClr val="002060"/>
                          </a:solidFill>
                          <a:latin typeface="Times New Roman" pitchFamily="18" charset="0"/>
                          <a:cs typeface="Times New Roman" pitchFamily="18" charset="0"/>
                        </a:rPr>
                        <a:t>Mĩ</a:t>
                      </a:r>
                      <a:endParaRPr lang="en-US" sz="2800" dirty="0">
                        <a:solidFill>
                          <a:srgbClr val="002060"/>
                        </a:solidFill>
                        <a:latin typeface="Times New Roman" pitchFamily="18" charset="0"/>
                        <a:cs typeface="Times New Roman" pitchFamily="18" charset="0"/>
                      </a:endParaRPr>
                    </a:p>
                  </a:txBody>
                  <a:tcPr/>
                </a:tc>
                <a:tc>
                  <a:txBody>
                    <a:bodyPr/>
                    <a:lstStyle/>
                    <a:p>
                      <a:pPr algn="ctr"/>
                      <a:r>
                        <a:rPr lang="en-US" sz="2800" dirty="0">
                          <a:solidFill>
                            <a:srgbClr val="002060"/>
                          </a:solidFill>
                          <a:latin typeface="Times New Roman" pitchFamily="18" charset="0"/>
                          <a:cs typeface="Times New Roman" pitchFamily="18" charset="0"/>
                        </a:rPr>
                        <a:t>CMTS </a:t>
                      </a:r>
                      <a:r>
                        <a:rPr lang="en-US" sz="2800" dirty="0" err="1">
                          <a:solidFill>
                            <a:srgbClr val="002060"/>
                          </a:solidFill>
                          <a:latin typeface="Times New Roman" pitchFamily="18" charset="0"/>
                          <a:cs typeface="Times New Roman" pitchFamily="18" charset="0"/>
                        </a:rPr>
                        <a:t>Pháp</a:t>
                      </a:r>
                      <a:endParaRPr lang="en-US" sz="2800" dirty="0">
                        <a:solidFill>
                          <a:srgbClr val="002060"/>
                        </a:solidFill>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1025861">
                <a:tc>
                  <a:txBody>
                    <a:bodyPr/>
                    <a:lstStyle/>
                    <a:p>
                      <a:r>
                        <a:rPr lang="en-US" sz="2800" b="1" dirty="0" err="1">
                          <a:solidFill>
                            <a:srgbClr val="002060"/>
                          </a:solidFill>
                          <a:latin typeface="Times New Roman" pitchFamily="18" charset="0"/>
                          <a:cs typeface="Times New Roman" pitchFamily="18" charset="0"/>
                        </a:rPr>
                        <a:t>Mục</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tiêu</a:t>
                      </a:r>
                      <a:endParaRPr lang="en-US" sz="2800" b="1" dirty="0">
                        <a:solidFill>
                          <a:srgbClr val="002060"/>
                        </a:solidFill>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1025861">
                <a:tc>
                  <a:txBody>
                    <a:bodyPr/>
                    <a:lstStyle/>
                    <a:p>
                      <a:r>
                        <a:rPr lang="en-US" sz="2800" b="1" dirty="0" err="1">
                          <a:solidFill>
                            <a:srgbClr val="002060"/>
                          </a:solidFill>
                          <a:latin typeface="Times New Roman" pitchFamily="18" charset="0"/>
                          <a:cs typeface="Times New Roman" pitchFamily="18" charset="0"/>
                        </a:rPr>
                        <a:t>Lãnh</a:t>
                      </a:r>
                      <a:r>
                        <a:rPr lang="en-US" sz="2800" b="1" baseline="0" dirty="0">
                          <a:solidFill>
                            <a:srgbClr val="002060"/>
                          </a:solidFill>
                          <a:latin typeface="Times New Roman" pitchFamily="18" charset="0"/>
                          <a:cs typeface="Times New Roman" pitchFamily="18" charset="0"/>
                        </a:rPr>
                        <a:t> </a:t>
                      </a:r>
                      <a:r>
                        <a:rPr lang="en-US" sz="2800" b="1" baseline="0" dirty="0" err="1">
                          <a:solidFill>
                            <a:srgbClr val="002060"/>
                          </a:solidFill>
                          <a:latin typeface="Times New Roman" pitchFamily="18" charset="0"/>
                          <a:cs typeface="Times New Roman" pitchFamily="18" charset="0"/>
                        </a:rPr>
                        <a:t>đạo</a:t>
                      </a:r>
                      <a:endParaRPr lang="en-US" sz="2800" b="1" dirty="0">
                        <a:solidFill>
                          <a:srgbClr val="002060"/>
                        </a:solidFill>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2"/>
                  </a:ext>
                </a:extLst>
              </a:tr>
              <a:tr h="1025861">
                <a:tc>
                  <a:txBody>
                    <a:bodyPr/>
                    <a:lstStyle/>
                    <a:p>
                      <a:r>
                        <a:rPr lang="en-US" sz="2800" b="1" dirty="0" err="1">
                          <a:solidFill>
                            <a:srgbClr val="002060"/>
                          </a:solidFill>
                          <a:latin typeface="Times New Roman" pitchFamily="18" charset="0"/>
                          <a:cs typeface="Times New Roman" pitchFamily="18" charset="0"/>
                        </a:rPr>
                        <a:t>Động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lực</a:t>
                      </a:r>
                      <a:endParaRPr lang="en-US" sz="2800" b="1" dirty="0">
                        <a:solidFill>
                          <a:srgbClr val="002060"/>
                        </a:solidFill>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3"/>
                  </a:ext>
                </a:extLst>
              </a:tr>
              <a:tr h="1025861">
                <a:tc>
                  <a:txBody>
                    <a:bodyPr/>
                    <a:lstStyle/>
                    <a:p>
                      <a:r>
                        <a:rPr lang="en-US" sz="2800" b="1" dirty="0" err="1">
                          <a:solidFill>
                            <a:srgbClr val="002060"/>
                          </a:solidFill>
                          <a:latin typeface="Times New Roman" pitchFamily="18" charset="0"/>
                          <a:cs typeface="Times New Roman" pitchFamily="18" charset="0"/>
                        </a:rPr>
                        <a:t>Hình</a:t>
                      </a:r>
                      <a:r>
                        <a:rPr lang="en-US" sz="2800" b="1" baseline="0" dirty="0">
                          <a:solidFill>
                            <a:srgbClr val="002060"/>
                          </a:solidFill>
                          <a:latin typeface="Times New Roman" pitchFamily="18" charset="0"/>
                          <a:cs typeface="Times New Roman" pitchFamily="18" charset="0"/>
                        </a:rPr>
                        <a:t> </a:t>
                      </a:r>
                      <a:r>
                        <a:rPr lang="en-US" sz="2800" b="1" baseline="0" dirty="0" err="1">
                          <a:solidFill>
                            <a:srgbClr val="002060"/>
                          </a:solidFill>
                          <a:latin typeface="Times New Roman" pitchFamily="18" charset="0"/>
                          <a:cs typeface="Times New Roman" pitchFamily="18" charset="0"/>
                        </a:rPr>
                        <a:t>thức</a:t>
                      </a:r>
                      <a:endParaRPr lang="en-US" sz="2800" b="1" dirty="0">
                        <a:solidFill>
                          <a:srgbClr val="002060"/>
                        </a:solidFill>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4"/>
                  </a:ext>
                </a:extLst>
              </a:tr>
              <a:tr h="1025861">
                <a:tc>
                  <a:txBody>
                    <a:bodyPr/>
                    <a:lstStyle/>
                    <a:p>
                      <a:r>
                        <a:rPr lang="en-US" sz="2800" b="1" dirty="0" err="1">
                          <a:solidFill>
                            <a:srgbClr val="002060"/>
                          </a:solidFill>
                          <a:latin typeface="Times New Roman" pitchFamily="18" charset="0"/>
                          <a:cs typeface="Times New Roman" pitchFamily="18" charset="0"/>
                        </a:rPr>
                        <a:t>Kết</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quả</a:t>
                      </a:r>
                      <a:endParaRPr lang="en-US" sz="2800" b="1" dirty="0">
                        <a:solidFill>
                          <a:srgbClr val="002060"/>
                        </a:solidFill>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5"/>
                  </a:ext>
                </a:extLst>
              </a:tr>
            </a:tbl>
          </a:graphicData>
        </a:graphic>
      </p:graphicFrame>
      <p:sp>
        <p:nvSpPr>
          <p:cNvPr id="5" name="TextBox 4"/>
          <p:cNvSpPr txBox="1"/>
          <p:nvPr/>
        </p:nvSpPr>
        <p:spPr>
          <a:xfrm>
            <a:off x="2141220" y="1529610"/>
            <a:ext cx="3429000" cy="830997"/>
          </a:xfrm>
          <a:prstGeom prst="rect">
            <a:avLst/>
          </a:prstGeom>
          <a:noFill/>
        </p:spPr>
        <p:txBody>
          <a:bodyPr wrap="square" rtlCol="0">
            <a:spAutoFit/>
          </a:bodyPr>
          <a:lstStyle/>
          <a:p>
            <a:r>
              <a:rPr lang="en-US" sz="2400" dirty="0" err="1">
                <a:latin typeface="Times New Roman" pitchFamily="18" charset="0"/>
                <a:cs typeface="Times New Roman" pitchFamily="18" charset="0"/>
              </a:rPr>
              <a:t>Lật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đổ</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kiến</a:t>
            </a:r>
            <a:r>
              <a:rPr lang="en-US" sz="2400" dirty="0">
                <a:latin typeface="Times New Roman" pitchFamily="18" charset="0"/>
                <a:cs typeface="Times New Roman" pitchFamily="18" charset="0"/>
              </a:rPr>
              <a:t> </a:t>
            </a:r>
            <a:r>
              <a:rPr lang="en-US" sz="2400" dirty="0">
                <a:latin typeface="Times New Roman" pitchFamily="18" charset="0"/>
                <a:cs typeface="Times New Roman" pitchFamily="18" charset="0"/>
                <a:sym typeface="Wingdings" pitchFamily="2" charset="2"/>
              </a:rPr>
              <a:t> TBCN </a:t>
            </a:r>
            <a:r>
              <a:rPr lang="en-US" sz="2400" dirty="0" err="1">
                <a:latin typeface="Times New Roman" pitchFamily="18" charset="0"/>
                <a:cs typeface="Times New Roman" pitchFamily="18" charset="0"/>
                <a:sym typeface="Wingdings" pitchFamily="2" charset="2"/>
              </a:rPr>
              <a:t>phát</a:t>
            </a:r>
            <a:r>
              <a:rPr lang="en-US" sz="2400" dirty="0">
                <a:latin typeface="Times New Roman" pitchFamily="18" charset="0"/>
                <a:cs typeface="Times New Roman" pitchFamily="18" charset="0"/>
                <a:sym typeface="Wingdings" pitchFamily="2" charset="2"/>
              </a:rPr>
              <a:t> </a:t>
            </a:r>
            <a:r>
              <a:rPr lang="en-US" sz="2400" dirty="0" err="1">
                <a:latin typeface="Times New Roman" pitchFamily="18" charset="0"/>
                <a:cs typeface="Times New Roman" pitchFamily="18" charset="0"/>
                <a:sym typeface="Wingdings" pitchFamily="2" charset="2"/>
              </a:rPr>
              <a:t>triển</a:t>
            </a:r>
            <a:endParaRPr lang="en-US" sz="2400" dirty="0">
              <a:latin typeface="Times New Roman" pitchFamily="18" charset="0"/>
              <a:cs typeface="Times New Roman" pitchFamily="18" charset="0"/>
            </a:endParaRPr>
          </a:p>
        </p:txBody>
      </p:sp>
      <p:sp>
        <p:nvSpPr>
          <p:cNvPr id="6" name="TextBox 5"/>
          <p:cNvSpPr txBox="1"/>
          <p:nvPr/>
        </p:nvSpPr>
        <p:spPr>
          <a:xfrm>
            <a:off x="5570220" y="1529610"/>
            <a:ext cx="3238500" cy="830997"/>
          </a:xfrm>
          <a:prstGeom prst="rect">
            <a:avLst/>
          </a:prstGeom>
          <a:noFill/>
        </p:spPr>
        <p:txBody>
          <a:bodyPr wrap="square" rtlCol="0">
            <a:spAutoFit/>
          </a:bodyPr>
          <a:lstStyle/>
          <a:p>
            <a:r>
              <a:rPr lang="en-US" sz="2400" dirty="0" err="1">
                <a:latin typeface="Times New Roman" pitchFamily="18" charset="0"/>
                <a:cs typeface="Times New Roman" pitchFamily="18" charset="0"/>
              </a:rPr>
              <a:t>Lật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đổ</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Anh</a:t>
            </a:r>
            <a:r>
              <a:rPr lang="en-US" sz="2400" dirty="0">
                <a:latin typeface="Times New Roman" pitchFamily="18" charset="0"/>
                <a:cs typeface="Times New Roman" pitchFamily="18" charset="0"/>
              </a:rPr>
              <a:t> </a:t>
            </a:r>
            <a:r>
              <a:rPr lang="en-US" sz="2400" dirty="0">
                <a:latin typeface="Times New Roman" pitchFamily="18" charset="0"/>
                <a:cs typeface="Times New Roman" pitchFamily="18" charset="0"/>
                <a:sym typeface="Wingdings" pitchFamily="2" charset="2"/>
              </a:rPr>
              <a:t> TB </a:t>
            </a:r>
            <a:r>
              <a:rPr lang="en-US" sz="2400" dirty="0" err="1">
                <a:latin typeface="Times New Roman" pitchFamily="18" charset="0"/>
                <a:cs typeface="Times New Roman" pitchFamily="18" charset="0"/>
                <a:sym typeface="Wingdings" pitchFamily="2" charset="2"/>
              </a:rPr>
              <a:t>phát</a:t>
            </a:r>
            <a:r>
              <a:rPr lang="en-US" sz="2400" dirty="0">
                <a:latin typeface="Times New Roman" pitchFamily="18" charset="0"/>
                <a:cs typeface="Times New Roman" pitchFamily="18" charset="0"/>
                <a:sym typeface="Wingdings" pitchFamily="2" charset="2"/>
              </a:rPr>
              <a:t> </a:t>
            </a:r>
            <a:r>
              <a:rPr lang="en-US" sz="2400" dirty="0" err="1">
                <a:latin typeface="Times New Roman" pitchFamily="18" charset="0"/>
                <a:cs typeface="Times New Roman" pitchFamily="18" charset="0"/>
                <a:sym typeface="Wingdings" pitchFamily="2" charset="2"/>
              </a:rPr>
              <a:t>triển</a:t>
            </a:r>
            <a:endParaRPr lang="en-US" sz="2400" dirty="0">
              <a:latin typeface="Times New Roman" pitchFamily="18" charset="0"/>
              <a:cs typeface="Times New Roman" pitchFamily="18" charset="0"/>
            </a:endParaRPr>
          </a:p>
        </p:txBody>
      </p:sp>
      <p:sp>
        <p:nvSpPr>
          <p:cNvPr id="7" name="TextBox 6"/>
          <p:cNvSpPr txBox="1"/>
          <p:nvPr/>
        </p:nvSpPr>
        <p:spPr>
          <a:xfrm>
            <a:off x="8942070" y="1527185"/>
            <a:ext cx="3291840" cy="830997"/>
          </a:xfrm>
          <a:prstGeom prst="rect">
            <a:avLst/>
          </a:prstGeom>
          <a:noFill/>
        </p:spPr>
        <p:txBody>
          <a:bodyPr wrap="square" rtlCol="0">
            <a:spAutoFit/>
          </a:bodyPr>
          <a:lstStyle/>
          <a:p>
            <a:r>
              <a:rPr lang="en-US" sz="2400" dirty="0" err="1">
                <a:latin typeface="Times New Roman" pitchFamily="18" charset="0"/>
                <a:cs typeface="Times New Roman" pitchFamily="18" charset="0"/>
              </a:rPr>
              <a:t>Lật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đổ</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a:t>
            </a:r>
            <a:r>
              <a:rPr lang="en-US" sz="2400" dirty="0">
                <a:latin typeface="Times New Roman" pitchFamily="18" charset="0"/>
                <a:cs typeface="Times New Roman" pitchFamily="18" charset="0"/>
              </a:rPr>
              <a:t> PK</a:t>
            </a:r>
            <a:r>
              <a:rPr lang="en-US" sz="2400" dirty="0">
                <a:latin typeface="Times New Roman" pitchFamily="18" charset="0"/>
                <a:cs typeface="Times New Roman" pitchFamily="18" charset="0"/>
                <a:sym typeface="Wingdings" pitchFamily="2" charset="2"/>
              </a:rPr>
              <a:t> TBCN </a:t>
            </a:r>
            <a:r>
              <a:rPr lang="en-US" sz="2400" dirty="0" err="1">
                <a:latin typeface="Times New Roman" pitchFamily="18" charset="0"/>
                <a:cs typeface="Times New Roman" pitchFamily="18" charset="0"/>
                <a:sym typeface="Wingdings" pitchFamily="2" charset="2"/>
              </a:rPr>
              <a:t>phát</a:t>
            </a:r>
            <a:r>
              <a:rPr lang="en-US" sz="2400" dirty="0">
                <a:latin typeface="Times New Roman" pitchFamily="18" charset="0"/>
                <a:cs typeface="Times New Roman" pitchFamily="18" charset="0"/>
                <a:sym typeface="Wingdings" pitchFamily="2" charset="2"/>
              </a:rPr>
              <a:t> </a:t>
            </a:r>
            <a:r>
              <a:rPr lang="en-US" sz="2400" dirty="0" err="1">
                <a:latin typeface="Times New Roman" pitchFamily="18" charset="0"/>
                <a:cs typeface="Times New Roman" pitchFamily="18" charset="0"/>
                <a:sym typeface="Wingdings" pitchFamily="2" charset="2"/>
              </a:rPr>
              <a:t>triển</a:t>
            </a:r>
            <a:endParaRPr lang="en-US" sz="2400" dirty="0">
              <a:latin typeface="Times New Roman" pitchFamily="18" charset="0"/>
              <a:cs typeface="Times New Roman" pitchFamily="18" charset="0"/>
            </a:endParaRPr>
          </a:p>
        </p:txBody>
      </p:sp>
      <p:sp>
        <p:nvSpPr>
          <p:cNvPr id="8" name="TextBox 7"/>
          <p:cNvSpPr txBox="1"/>
          <p:nvPr/>
        </p:nvSpPr>
        <p:spPr>
          <a:xfrm>
            <a:off x="2087880" y="2718182"/>
            <a:ext cx="2971800" cy="461665"/>
          </a:xfrm>
          <a:prstGeom prst="rect">
            <a:avLst/>
          </a:prstGeom>
          <a:noFill/>
        </p:spPr>
        <p:txBody>
          <a:bodyPr wrap="square" rtlCol="0">
            <a:spAutoFit/>
          </a:bodyPr>
          <a:lstStyle/>
          <a:p>
            <a:r>
              <a:rPr lang="en-US" sz="2400" dirty="0" err="1">
                <a:latin typeface="Times New Roman" pitchFamily="18" charset="0"/>
                <a:cs typeface="Times New Roman" pitchFamily="18" charset="0"/>
              </a:rPr>
              <a:t>Tư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tộc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mới</a:t>
            </a:r>
            <a:endParaRPr lang="en-US" sz="2400" dirty="0">
              <a:latin typeface="Times New Roman" pitchFamily="18" charset="0"/>
              <a:cs typeface="Times New Roman" pitchFamily="18" charset="0"/>
            </a:endParaRPr>
          </a:p>
        </p:txBody>
      </p:sp>
      <p:sp>
        <p:nvSpPr>
          <p:cNvPr id="9" name="TextBox 8"/>
          <p:cNvSpPr txBox="1"/>
          <p:nvPr/>
        </p:nvSpPr>
        <p:spPr>
          <a:xfrm>
            <a:off x="5852160" y="2702793"/>
            <a:ext cx="2590800" cy="477054"/>
          </a:xfrm>
          <a:prstGeom prst="rect">
            <a:avLst/>
          </a:prstGeom>
          <a:noFill/>
        </p:spPr>
        <p:txBody>
          <a:bodyPr wrap="square" rtlCol="0">
            <a:spAutoFit/>
          </a:bodyPr>
          <a:lstStyle/>
          <a:p>
            <a:r>
              <a:rPr lang="en-US" sz="2400" dirty="0" err="1">
                <a:latin typeface="Times New Roman" pitchFamily="18" charset="0"/>
                <a:cs typeface="Times New Roman" pitchFamily="18" charset="0"/>
              </a:rPr>
              <a:t>Tư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chủ</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nô</a:t>
            </a:r>
            <a:endParaRPr lang="en-US" sz="2400" dirty="0">
              <a:latin typeface="Times New Roman" pitchFamily="18" charset="0"/>
              <a:cs typeface="Times New Roman" pitchFamily="18" charset="0"/>
            </a:endParaRPr>
          </a:p>
        </p:txBody>
      </p:sp>
      <p:sp>
        <p:nvSpPr>
          <p:cNvPr id="10" name="TextBox 9"/>
          <p:cNvSpPr txBox="1"/>
          <p:nvPr/>
        </p:nvSpPr>
        <p:spPr>
          <a:xfrm>
            <a:off x="8991600" y="2718182"/>
            <a:ext cx="2590800" cy="477054"/>
          </a:xfrm>
          <a:prstGeom prst="rect">
            <a:avLst/>
          </a:prstGeom>
          <a:noFill/>
        </p:spPr>
        <p:txBody>
          <a:bodyPr wrap="square" rtlCol="0">
            <a:spAutoFit/>
          </a:bodyPr>
          <a:lstStyle/>
          <a:p>
            <a:r>
              <a:rPr lang="en-US" sz="2400" dirty="0" err="1">
                <a:latin typeface="Times New Roman" pitchFamily="18" charset="0"/>
                <a:cs typeface="Times New Roman" pitchFamily="18" charset="0"/>
              </a:rPr>
              <a:t>Tư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sản</a:t>
            </a:r>
            <a:endParaRPr lang="en-US" sz="2400" dirty="0">
              <a:latin typeface="Times New Roman" pitchFamily="18" charset="0"/>
              <a:cs typeface="Times New Roman" pitchFamily="18" charset="0"/>
            </a:endParaRPr>
          </a:p>
        </p:txBody>
      </p:sp>
      <p:sp>
        <p:nvSpPr>
          <p:cNvPr id="11" name="TextBox 10"/>
          <p:cNvSpPr txBox="1"/>
          <p:nvPr/>
        </p:nvSpPr>
        <p:spPr>
          <a:xfrm>
            <a:off x="2225040" y="3779073"/>
            <a:ext cx="3078480" cy="461665"/>
          </a:xfrm>
          <a:prstGeom prst="rect">
            <a:avLst/>
          </a:prstGeom>
          <a:noFill/>
        </p:spPr>
        <p:txBody>
          <a:bodyPr wrap="square" rtlCol="0">
            <a:spAutoFit/>
          </a:bodyPr>
          <a:lstStyle/>
          <a:p>
            <a:r>
              <a:rPr lang="en-US" sz="2400" dirty="0" err="1">
                <a:latin typeface="Times New Roman" pitchFamily="18" charset="0"/>
                <a:cs typeface="Times New Roman" pitchFamily="18" charset="0"/>
              </a:rPr>
              <a:t>Quần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chúng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dân</a:t>
            </a:r>
            <a:endParaRPr lang="en-US" sz="2400" dirty="0">
              <a:latin typeface="Times New Roman" pitchFamily="18" charset="0"/>
              <a:cs typeface="Times New Roman" pitchFamily="18" charset="0"/>
            </a:endParaRPr>
          </a:p>
        </p:txBody>
      </p:sp>
      <p:sp>
        <p:nvSpPr>
          <p:cNvPr id="12" name="TextBox 11"/>
          <p:cNvSpPr txBox="1"/>
          <p:nvPr/>
        </p:nvSpPr>
        <p:spPr>
          <a:xfrm>
            <a:off x="5562600" y="3809553"/>
            <a:ext cx="3337560" cy="461665"/>
          </a:xfrm>
          <a:prstGeom prst="rect">
            <a:avLst/>
          </a:prstGeom>
          <a:noFill/>
        </p:spPr>
        <p:txBody>
          <a:bodyPr wrap="square" rtlCol="0">
            <a:spAutoFit/>
          </a:bodyPr>
          <a:lstStyle/>
          <a:p>
            <a:r>
              <a:rPr lang="en-US" sz="2400" dirty="0" err="1">
                <a:latin typeface="Times New Roman" pitchFamily="18" charset="0"/>
                <a:cs typeface="Times New Roman" pitchFamily="18" charset="0"/>
              </a:rPr>
              <a:t>Quần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chúng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dân</a:t>
            </a:r>
            <a:endParaRPr lang="en-US" sz="2400" dirty="0">
              <a:latin typeface="Times New Roman" pitchFamily="18" charset="0"/>
              <a:cs typeface="Times New Roman" pitchFamily="18" charset="0"/>
            </a:endParaRPr>
          </a:p>
        </p:txBody>
      </p:sp>
      <p:sp>
        <p:nvSpPr>
          <p:cNvPr id="13" name="TextBox 12"/>
          <p:cNvSpPr txBox="1"/>
          <p:nvPr/>
        </p:nvSpPr>
        <p:spPr>
          <a:xfrm>
            <a:off x="9014460" y="3809553"/>
            <a:ext cx="3352800" cy="461665"/>
          </a:xfrm>
          <a:prstGeom prst="rect">
            <a:avLst/>
          </a:prstGeom>
          <a:noFill/>
        </p:spPr>
        <p:txBody>
          <a:bodyPr wrap="square" rtlCol="0">
            <a:spAutoFit/>
          </a:bodyPr>
          <a:lstStyle/>
          <a:p>
            <a:r>
              <a:rPr lang="en-US" sz="2400" dirty="0" err="1">
                <a:latin typeface="Times New Roman" pitchFamily="18" charset="0"/>
                <a:cs typeface="Times New Roman" pitchFamily="18" charset="0"/>
              </a:rPr>
              <a:t>Quần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chúng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dân</a:t>
            </a:r>
            <a:endParaRPr lang="en-US" sz="2400" dirty="0">
              <a:latin typeface="Times New Roman" pitchFamily="18" charset="0"/>
              <a:cs typeface="Times New Roman" pitchFamily="18" charset="0"/>
            </a:endParaRPr>
          </a:p>
        </p:txBody>
      </p:sp>
      <p:sp>
        <p:nvSpPr>
          <p:cNvPr id="14" name="TextBox 13"/>
          <p:cNvSpPr txBox="1"/>
          <p:nvPr/>
        </p:nvSpPr>
        <p:spPr>
          <a:xfrm>
            <a:off x="2636520" y="4724400"/>
            <a:ext cx="2301240" cy="477054"/>
          </a:xfrm>
          <a:prstGeom prst="rect">
            <a:avLst/>
          </a:prstGeom>
          <a:noFill/>
        </p:spPr>
        <p:txBody>
          <a:bodyPr wrap="square" rtlCol="0">
            <a:spAutoFit/>
          </a:bodyPr>
          <a:lstStyle/>
          <a:p>
            <a:r>
              <a:rPr lang="en-US" sz="2400" dirty="0" err="1">
                <a:latin typeface="Times New Roman" pitchFamily="18" charset="0"/>
                <a:cs typeface="Times New Roman" pitchFamily="18" charset="0"/>
              </a:rPr>
              <a:t>Nội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chiến</a:t>
            </a:r>
            <a:endParaRPr lang="en-US" sz="2400" dirty="0">
              <a:latin typeface="Times New Roman" pitchFamily="18" charset="0"/>
              <a:cs typeface="Times New Roman" pitchFamily="18" charset="0"/>
            </a:endParaRPr>
          </a:p>
        </p:txBody>
      </p:sp>
      <p:sp>
        <p:nvSpPr>
          <p:cNvPr id="15" name="TextBox 14"/>
          <p:cNvSpPr txBox="1"/>
          <p:nvPr/>
        </p:nvSpPr>
        <p:spPr>
          <a:xfrm>
            <a:off x="8900160" y="4724400"/>
            <a:ext cx="3375660" cy="830997"/>
          </a:xfrm>
          <a:prstGeom prst="rect">
            <a:avLst/>
          </a:prstGeom>
          <a:noFill/>
        </p:spPr>
        <p:txBody>
          <a:bodyPr wrap="square" rtlCol="0">
            <a:spAutoFit/>
          </a:bodyPr>
          <a:lstStyle/>
          <a:p>
            <a:r>
              <a:rPr lang="en-US" sz="2400" dirty="0" err="1">
                <a:latin typeface="Times New Roman" pitchFamily="18" charset="0"/>
                <a:cs typeface="Times New Roman" pitchFamily="18" charset="0"/>
              </a:rPr>
              <a:t>Nội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ngoại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xâm</a:t>
            </a:r>
            <a:endParaRPr lang="en-US" sz="2400" dirty="0">
              <a:latin typeface="Times New Roman" pitchFamily="18" charset="0"/>
              <a:cs typeface="Times New Roman" pitchFamily="18" charset="0"/>
            </a:endParaRPr>
          </a:p>
        </p:txBody>
      </p:sp>
      <p:sp>
        <p:nvSpPr>
          <p:cNvPr id="16" name="TextBox 15"/>
          <p:cNvSpPr txBox="1"/>
          <p:nvPr/>
        </p:nvSpPr>
        <p:spPr>
          <a:xfrm>
            <a:off x="5574030" y="4724400"/>
            <a:ext cx="3048000" cy="861774"/>
          </a:xfrm>
          <a:prstGeom prst="rect">
            <a:avLst/>
          </a:prstGeom>
          <a:noFill/>
        </p:spPr>
        <p:txBody>
          <a:bodyPr wrap="square" rtlCol="0">
            <a:spAutoFit/>
          </a:bodyPr>
          <a:lstStyle/>
          <a:p>
            <a:r>
              <a:rPr lang="en-US" sz="2400" dirty="0" err="1">
                <a:latin typeface="Times New Roman" pitchFamily="18" charset="0"/>
                <a:cs typeface="Times New Roman" pitchFamily="18" charset="0"/>
              </a:rPr>
              <a:t>Chiến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lập</a:t>
            </a:r>
            <a:endParaRPr lang="en-US" sz="2400" dirty="0">
              <a:latin typeface="Times New Roman" pitchFamily="18" charset="0"/>
              <a:cs typeface="Times New Roman" pitchFamily="18" charset="0"/>
            </a:endParaRPr>
          </a:p>
        </p:txBody>
      </p:sp>
      <p:sp>
        <p:nvSpPr>
          <p:cNvPr id="17" name="TextBox 16"/>
          <p:cNvSpPr txBox="1"/>
          <p:nvPr/>
        </p:nvSpPr>
        <p:spPr>
          <a:xfrm>
            <a:off x="2225040" y="5690275"/>
            <a:ext cx="2590800" cy="861774"/>
          </a:xfrm>
          <a:prstGeom prst="rect">
            <a:avLst/>
          </a:prstGeom>
          <a:noFill/>
        </p:spPr>
        <p:txBody>
          <a:bodyPr wrap="square" rtlCol="0">
            <a:spAutoFit/>
          </a:bodyPr>
          <a:lstStyle/>
          <a:p>
            <a:r>
              <a:rPr lang="en-US" sz="2400" dirty="0" err="1">
                <a:latin typeface="Times New Roman" pitchFamily="18" charset="0"/>
                <a:cs typeface="Times New Roman" pitchFamily="18" charset="0"/>
              </a:rPr>
              <a:t>Xác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chủ</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hiến</a:t>
            </a:r>
            <a:endParaRPr lang="en-US" sz="2400" dirty="0">
              <a:latin typeface="Times New Roman" pitchFamily="18" charset="0"/>
              <a:cs typeface="Times New Roman" pitchFamily="18" charset="0"/>
            </a:endParaRPr>
          </a:p>
        </p:txBody>
      </p:sp>
      <p:sp>
        <p:nvSpPr>
          <p:cNvPr id="18" name="TextBox 17"/>
          <p:cNvSpPr txBox="1"/>
          <p:nvPr/>
        </p:nvSpPr>
        <p:spPr>
          <a:xfrm>
            <a:off x="5574030" y="5659797"/>
            <a:ext cx="3048000" cy="830997"/>
          </a:xfrm>
          <a:prstGeom prst="rect">
            <a:avLst/>
          </a:prstGeom>
          <a:noFill/>
        </p:spPr>
        <p:txBody>
          <a:bodyPr wrap="square" rtlCol="0">
            <a:spAutoFit/>
          </a:bodyPr>
          <a:lstStyle/>
          <a:p>
            <a:r>
              <a:rPr lang="en-US" sz="2400" dirty="0" err="1">
                <a:latin typeface="Times New Roman" pitchFamily="18" charset="0"/>
                <a:cs typeface="Times New Roman" pitchFamily="18" charset="0"/>
              </a:rPr>
              <a:t>Giành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lập</a:t>
            </a:r>
            <a:r>
              <a:rPr lang="en-US" sz="2400" dirty="0">
                <a:latin typeface="Times New Roman" pitchFamily="18" charset="0"/>
                <a:cs typeface="Times New Roman" pitchFamily="18" charset="0"/>
              </a:rPr>
              <a:t> </a:t>
            </a:r>
            <a:r>
              <a:rPr lang="en-US" sz="2400" dirty="0">
                <a:latin typeface="Times New Roman" pitchFamily="18" charset="0"/>
                <a:cs typeface="Times New Roman" pitchFamily="18" charset="0"/>
                <a:sym typeface="Wingdings" pitchFamily="2" charset="2"/>
              </a:rPr>
              <a:t> </a:t>
            </a:r>
            <a:r>
              <a:rPr lang="en-US" sz="2400" dirty="0" err="1">
                <a:latin typeface="Times New Roman" pitchFamily="18" charset="0"/>
                <a:cs typeface="Times New Roman" pitchFamily="18" charset="0"/>
                <a:sym typeface="Wingdings" pitchFamily="2" charset="2"/>
              </a:rPr>
              <a:t>chế</a:t>
            </a:r>
            <a:r>
              <a:rPr lang="en-US" sz="2400" dirty="0">
                <a:latin typeface="Times New Roman" pitchFamily="18" charset="0"/>
                <a:cs typeface="Times New Roman" pitchFamily="18" charset="0"/>
                <a:sym typeface="Wingdings" pitchFamily="2" charset="2"/>
              </a:rPr>
              <a:t> </a:t>
            </a:r>
            <a:r>
              <a:rPr lang="en-US" sz="2400" dirty="0" err="1">
                <a:latin typeface="Times New Roman" pitchFamily="18" charset="0"/>
                <a:cs typeface="Times New Roman" pitchFamily="18" charset="0"/>
                <a:sym typeface="Wingdings" pitchFamily="2" charset="2"/>
              </a:rPr>
              <a:t>độ</a:t>
            </a:r>
            <a:r>
              <a:rPr lang="en-US" sz="2400" dirty="0">
                <a:latin typeface="Times New Roman" pitchFamily="18" charset="0"/>
                <a:cs typeface="Times New Roman" pitchFamily="18" charset="0"/>
                <a:sym typeface="Wingdings" pitchFamily="2" charset="2"/>
              </a:rPr>
              <a:t> CH </a:t>
            </a:r>
            <a:r>
              <a:rPr lang="en-US" sz="2400" dirty="0" err="1">
                <a:latin typeface="Times New Roman" pitchFamily="18" charset="0"/>
                <a:cs typeface="Times New Roman" pitchFamily="18" charset="0"/>
                <a:sym typeface="Wingdings" pitchFamily="2" charset="2"/>
              </a:rPr>
              <a:t>liên</a:t>
            </a:r>
            <a:r>
              <a:rPr lang="en-US" sz="2400" dirty="0">
                <a:latin typeface="Times New Roman" pitchFamily="18" charset="0"/>
                <a:cs typeface="Times New Roman" pitchFamily="18" charset="0"/>
                <a:sym typeface="Wingdings" pitchFamily="2" charset="2"/>
              </a:rPr>
              <a:t> bang</a:t>
            </a:r>
            <a:endParaRPr lang="en-US" sz="2400" dirty="0">
              <a:latin typeface="Times New Roman" pitchFamily="18" charset="0"/>
              <a:cs typeface="Times New Roman" pitchFamily="18" charset="0"/>
            </a:endParaRPr>
          </a:p>
        </p:txBody>
      </p:sp>
      <p:sp>
        <p:nvSpPr>
          <p:cNvPr id="19" name="TextBox 18"/>
          <p:cNvSpPr txBox="1"/>
          <p:nvPr/>
        </p:nvSpPr>
        <p:spPr>
          <a:xfrm>
            <a:off x="9094470" y="5690275"/>
            <a:ext cx="2987040" cy="861774"/>
          </a:xfrm>
          <a:prstGeom prst="rect">
            <a:avLst/>
          </a:prstGeom>
          <a:noFill/>
        </p:spPr>
        <p:txBody>
          <a:bodyPr wrap="square" rtlCol="0">
            <a:spAutoFit/>
          </a:bodyPr>
          <a:lstStyle/>
          <a:p>
            <a:r>
              <a:rPr lang="en-US" sz="2400" dirty="0" err="1">
                <a:latin typeface="Times New Roman" pitchFamily="18" charset="0"/>
                <a:cs typeface="Times New Roman" pitchFamily="18" charset="0"/>
              </a:rPr>
              <a:t>Xác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hòa</a:t>
            </a:r>
            <a:endParaRPr lang="en-US" sz="2400" dirty="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752349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barn(inVertical)">
                                      <p:cBhvr>
                                        <p:cTn id="51" dur="500"/>
                                        <p:tgtEl>
                                          <p:spTgt spid="17"/>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barn(inVertical)">
                                      <p:cBhvr>
                                        <p:cTn id="54" dur="500"/>
                                        <p:tgtEl>
                                          <p:spTgt spid="18"/>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arn(inVertical)">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4912" y="1181686"/>
            <a:ext cx="11226870" cy="5482350"/>
          </a:xfrm>
        </p:spPr>
        <p:style>
          <a:lnRef idx="2">
            <a:schemeClr val="accent6"/>
          </a:lnRef>
          <a:fillRef idx="1">
            <a:schemeClr val="lt1"/>
          </a:fillRef>
          <a:effectRef idx="0">
            <a:schemeClr val="accent6"/>
          </a:effectRef>
          <a:fontRef idx="minor">
            <a:schemeClr val="dk1"/>
          </a:fontRef>
        </p:style>
        <p:txBody>
          <a:bodyPr>
            <a:normAutofit/>
          </a:bodyPr>
          <a:lstStyle/>
          <a:p>
            <a:pPr marL="0" indent="0">
              <a:buNone/>
            </a:pP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bài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Nội</a:t>
            </a:r>
            <a:r>
              <a:rPr lang="en-US" dirty="0">
                <a:latin typeface="Times New Roman" pitchFamily="18" charset="0"/>
                <a:cs typeface="Times New Roman" pitchFamily="18" charset="0"/>
              </a:rPr>
              <a:t> dung </a:t>
            </a:r>
            <a:r>
              <a:rPr lang="en-US" dirty="0" err="1">
                <a:latin typeface="Times New Roman" pitchFamily="18" charset="0"/>
                <a:cs typeface="Times New Roman" pitchFamily="18" charset="0"/>
              </a:rPr>
              <a:t>tình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Pháp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tích</a:t>
            </a:r>
            <a:r>
              <a:rPr lang="en-US" dirty="0">
                <a:latin typeface="Times New Roman" pitchFamily="18" charset="0"/>
                <a:cs typeface="Times New Roman" pitchFamily="18" charset="0"/>
              </a:rPr>
              <a:t> ý </a:t>
            </a:r>
            <a:r>
              <a:rPr lang="en-US" dirty="0" err="1">
                <a:latin typeface="Times New Roman" pitchFamily="18" charset="0"/>
                <a:cs typeface="Times New Roman" pitchFamily="18" charset="0"/>
              </a:rPr>
              <a:t>nghĩa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lịch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tư</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Pháp</a:t>
            </a:r>
            <a:r>
              <a:rPr lang="en-US" dirty="0">
                <a:latin typeface="Times New Roman" pitchFamily="18" charset="0"/>
                <a:cs typeface="Times New Roman" pitchFamily="18" charset="0"/>
              </a:rPr>
              <a:t>. </a:t>
            </a:r>
          </a:p>
          <a:p>
            <a:pPr marL="0" indent="0">
              <a:buNone/>
            </a:pP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chuẩn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bị</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bài</a:t>
            </a:r>
            <a:r>
              <a:rPr lang="en-US" dirty="0">
                <a:latin typeface="Times New Roman" pitchFamily="18" charset="0"/>
                <a:cs typeface="Times New Roman" pitchFamily="18" charset="0"/>
              </a:rPr>
              <a:t> 3: CHỦ NGHĨA TƯ BẢN ĐƯỢC XÁC LẬP TRÊN PHẠM VI THẾ GIỚI</a:t>
            </a:r>
          </a:p>
          <a:p>
            <a:pPr marL="0" indent="0">
              <a:buNone/>
            </a:pP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thành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tựu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cuộc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nghiệp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hệ</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đối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tư</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bản</a:t>
            </a:r>
            <a:r>
              <a:rPr lang="en-US" dirty="0">
                <a:latin typeface="Times New Roman" pitchFamily="18" charset="0"/>
                <a:cs typeface="Times New Roman" pitchFamily="18" charset="0"/>
              </a:rPr>
              <a:t>.</a:t>
            </a:r>
          </a:p>
          <a:p>
            <a:pPr marL="0" indent="0">
              <a:buNone/>
            </a:pP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thích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vì</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tư</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phương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Tây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đẩy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mạnh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xâm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chiếm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thuộc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địa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bày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xâm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lược</a:t>
            </a:r>
            <a:r>
              <a:rPr lang="en-US" dirty="0">
                <a:latin typeface="Times New Roman" pitchFamily="18" charset="0"/>
                <a:cs typeface="Times New Roman" pitchFamily="18" charset="0"/>
              </a:rPr>
              <a:t> Á, Phi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tư</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phương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Tây</a:t>
            </a:r>
            <a:endParaRPr lang="en-US" dirty="0">
              <a:latin typeface="Times New Roman" pitchFamily="18" charset="0"/>
              <a:cs typeface="Times New Roman" pitchFamily="18" charset="0"/>
            </a:endParaRPr>
          </a:p>
          <a:p>
            <a:pPr marL="0" indent="0">
              <a:buNone/>
            </a:pPr>
            <a:r>
              <a:rPr lang="en-US" dirty="0">
                <a:latin typeface="Times New Roman" pitchFamily="18" charset="0"/>
                <a:cs typeface="Times New Roman" pitchFamily="18" charset="0"/>
                <a:hlinkClick r:id="rId2"/>
              </a:rPr>
              <a:t>https://www.youtube.com/watch?v=YZR276RzXMc</a:t>
            </a:r>
            <a:endParaRPr lang="en-US" dirty="0">
              <a:latin typeface="Times New Roman" pitchFamily="18" charset="0"/>
              <a:cs typeface="Times New Roman" pitchFamily="18" charset="0"/>
            </a:endParaRPr>
          </a:p>
          <a:p>
            <a:pPr marL="0" indent="0">
              <a:buNone/>
            </a:pPr>
            <a:r>
              <a:rPr lang="en-US" dirty="0">
                <a:latin typeface="Times New Roman" pitchFamily="18" charset="0"/>
                <a:cs typeface="Times New Roman" pitchFamily="18" charset="0"/>
                <a:hlinkClick r:id="rId3"/>
              </a:rPr>
              <a:t>https://www.youtube.com/watch?v=hPOmZ2FbGI0</a:t>
            </a:r>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5" name="Title 1"/>
          <p:cNvSpPr txBox="1">
            <a:spLocks/>
          </p:cNvSpPr>
          <p:nvPr/>
        </p:nvSpPr>
        <p:spPr>
          <a:xfrm>
            <a:off x="781929" y="245549"/>
            <a:ext cx="10515600" cy="9009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accent6">
                    <a:lumMod val="50000"/>
                  </a:schemeClr>
                </a:solidFill>
                <a:latin typeface="Times New Roman" pitchFamily="18" charset="0"/>
                <a:cs typeface="Times New Roman" pitchFamily="18" charset="0"/>
              </a:rPr>
              <a:t>DẶN DÒ HỌC SINH</a:t>
            </a:r>
          </a:p>
        </p:txBody>
      </p:sp>
    </p:spTree>
    <p:extLst>
      <p:ext uri="{BB962C8B-B14F-4D97-AF65-F5344CB8AC3E}">
        <p14:creationId xmlns:p14="http://schemas.microsoft.com/office/powerpoint/2010/main" val="3058070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Grp="1" noChangeAspect="1"/>
          </p:cNvPicPr>
          <p:nvPr>
            <p:ph idx="1"/>
          </p:nvPr>
        </p:nvPicPr>
        <p:blipFill>
          <a:blip r:embed="rId2"/>
          <a:stretch>
            <a:fillRect/>
          </a:stretch>
        </p:blipFill>
        <p:spPr>
          <a:xfrm>
            <a:off x="1554162" y="53975"/>
            <a:ext cx="8961438" cy="6804025"/>
          </a:xfrm>
          <a:ln/>
        </p:spPr>
      </p:pic>
      <p:sp>
        <p:nvSpPr>
          <p:cNvPr id="43034" name="WordArt 375"/>
          <p:cNvSpPr>
            <a:spLocks noTextEdit="1"/>
          </p:cNvSpPr>
          <p:nvPr/>
        </p:nvSpPr>
        <p:spPr>
          <a:xfrm>
            <a:off x="1918970" y="2343150"/>
            <a:ext cx="8610601" cy="2133600"/>
          </a:xfrm>
          <a:prstGeom prst="rect">
            <a:avLst/>
          </a:prstGeom>
        </p:spPr>
        <p:txBody>
          <a:bodyPr wrap="none" fromWordArt="1">
            <a:prstTxWarp prst="textPlain">
              <a:avLst>
                <a:gd name="adj" fmla="val 50097"/>
              </a:avLst>
            </a:prstTxWarp>
            <a:normAutofit/>
          </a:bodyPr>
          <a:lstStyle/>
          <a:p>
            <a:pPr algn="ctr" fontAlgn="base"/>
            <a:r>
              <a:rPr lang="en-US" sz="3600" b="1" noProof="1">
                <a:ln w="19050" cap="flat" cmpd="sng">
                  <a:solidFill>
                    <a:srgbClr val="FF0000"/>
                  </a:solidFill>
                  <a:prstDash val="solid"/>
                  <a:headEnd type="none" w="med" len="med"/>
                  <a:tailEnd type="none" w="med" len="med"/>
                </a:ln>
                <a:solidFill>
                  <a:srgbClr val="FFFF00"/>
                </a:solidFill>
                <a:effectLst>
                  <a:outerShdw dist="35921" dir="2699999" algn="ctr" rotWithShape="0">
                    <a:srgbClr val="990000"/>
                  </a:outerShdw>
                </a:effectLst>
                <a:latin typeface="Times New Roman" panose="02020603050405020304" pitchFamily="18" charset="0"/>
                <a:ea typeface="Times New Roman" panose="02020603050405020304" pitchFamily="18" charset="0"/>
              </a:rPr>
              <a:t> Chúc các em: </a:t>
            </a:r>
          </a:p>
          <a:p>
            <a:pPr algn="ctr" fontAlgn="base"/>
            <a:r>
              <a:rPr lang="en-US" sz="3600" b="1" noProof="1">
                <a:ln w="19050" cap="flat" cmpd="sng">
                  <a:solidFill>
                    <a:srgbClr val="FF0000"/>
                  </a:solidFill>
                  <a:prstDash val="solid"/>
                  <a:headEnd type="none" w="med" len="med"/>
                  <a:tailEnd type="none" w="med" len="med"/>
                </a:ln>
                <a:solidFill>
                  <a:srgbClr val="FFFF00"/>
                </a:solidFill>
                <a:effectLst>
                  <a:outerShdw dist="35921" dir="2699999" algn="ctr" rotWithShape="0">
                    <a:srgbClr val="990000"/>
                  </a:outerShdw>
                </a:effectLst>
                <a:latin typeface="Times New Roman" panose="02020603050405020304" pitchFamily="18" charset="0"/>
                <a:ea typeface="Times New Roman" panose="02020603050405020304" pitchFamily="18" charset="0"/>
              </a:rPr>
              <a:t>Vui, khỏe và học giỏi</a:t>
            </a:r>
          </a:p>
        </p:txBody>
      </p:sp>
    </p:spTree>
    <p:extLst>
      <p:ext uri="{BB962C8B-B14F-4D97-AF65-F5344CB8AC3E}">
        <p14:creationId xmlns:p14="http://schemas.microsoft.com/office/powerpoint/2010/main" val="2136509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3034"/>
                                        </p:tgtEl>
                                        <p:attrNameLst>
                                          <p:attrName>style.visibility</p:attrName>
                                        </p:attrNameLst>
                                      </p:cBhvr>
                                      <p:to>
                                        <p:strVal val="visible"/>
                                      </p:to>
                                    </p:set>
                                    <p:animEffect transition="in" filter="fade">
                                      <p:cBhvr>
                                        <p:cTn id="7" dur="2000"/>
                                        <p:tgtEl>
                                          <p:spTgt spid="43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F16DE2-2456-4CE6-B2F9-4959DF18A00A}"/>
              </a:ext>
            </a:extLst>
          </p:cNvPr>
          <p:cNvSpPr>
            <a:spLocks noGrp="1"/>
          </p:cNvSpPr>
          <p:nvPr>
            <p:ph type="title"/>
          </p:nvPr>
        </p:nvSpPr>
        <p:spPr>
          <a:xfrm>
            <a:off x="608502" y="398609"/>
            <a:ext cx="11008311" cy="981216"/>
          </a:xfrm>
        </p:spPr>
        <p:txBody>
          <a:bodyPr>
            <a:noAutofit/>
          </a:bodyPr>
          <a:lstStyle/>
          <a:p>
            <a:r>
              <a:rPr lang="en-US" sz="2800" b="1" dirty="0" smtClean="0">
                <a:solidFill>
                  <a:srgbClr val="0000FF"/>
                </a:solidFill>
                <a:latin typeface="Times New Roman" panose="02020603050405020304" pitchFamily="18" charset="0"/>
                <a:cs typeface="Times New Roman" panose="02020603050405020304" pitchFamily="18" charset="0"/>
              </a:rPr>
              <a:t>1-TÌNH HÌNH NƯỚC </a:t>
            </a:r>
            <a:r>
              <a:rPr lang="en-US" sz="2800" b="1" dirty="0">
                <a:solidFill>
                  <a:srgbClr val="0000FF"/>
                </a:solidFill>
                <a:latin typeface="Times New Roman" panose="02020603050405020304" pitchFamily="18" charset="0"/>
                <a:cs typeface="Times New Roman" panose="02020603050405020304" pitchFamily="18" charset="0"/>
              </a:rPr>
              <a:t>PHÁP TRƯỚC CÁCH MẠNG.</a:t>
            </a:r>
          </a:p>
        </p:txBody>
      </p:sp>
      <p:sp>
        <p:nvSpPr>
          <p:cNvPr id="5" name="Rectangle 4"/>
          <p:cNvSpPr/>
          <p:nvPr/>
        </p:nvSpPr>
        <p:spPr>
          <a:xfrm>
            <a:off x="1076925" y="119288"/>
            <a:ext cx="10071463" cy="584775"/>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a:t>
            </a:r>
            <a:r>
              <a:rPr lang="en-US" sz="3200" b="1" dirty="0">
                <a:solidFill>
                  <a:srgbClr val="FF0000"/>
                </a:solidFill>
                <a:latin typeface="Times New Roman" panose="02020603050405020304" pitchFamily="18" charset="0"/>
                <a:cs typeface="Times New Roman" panose="02020603050405020304" pitchFamily="18" charset="0"/>
              </a:rPr>
              <a:t>MẠNG</a:t>
            </a:r>
            <a:r>
              <a:rPr lang="en-US" sz="2800" b="1" dirty="0">
                <a:solidFill>
                  <a:srgbClr val="FF0000"/>
                </a:solidFill>
                <a:latin typeface="Times New Roman" panose="02020603050405020304" pitchFamily="18" charset="0"/>
                <a:cs typeface="Times New Roman" panose="02020603050405020304" pitchFamily="18" charset="0"/>
              </a:rPr>
              <a:t> TƯ SẢN PHÁP CUỐI THẾ KỈ XVIII</a:t>
            </a:r>
            <a:endParaRPr lang="en-US" sz="2800" dirty="0"/>
          </a:p>
        </p:txBody>
      </p:sp>
      <p:sp>
        <p:nvSpPr>
          <p:cNvPr id="6" name="Rectangle 5"/>
          <p:cNvSpPr/>
          <p:nvPr/>
        </p:nvSpPr>
        <p:spPr>
          <a:xfrm>
            <a:off x="608502" y="1011225"/>
            <a:ext cx="1781257" cy="523220"/>
          </a:xfrm>
          <a:prstGeom prst="rect">
            <a:avLst/>
          </a:prstGeom>
        </p:spPr>
        <p:txBody>
          <a:bodyPr wrap="none">
            <a:spAutoFit/>
          </a:bodyPr>
          <a:lstStyle/>
          <a:p>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smtClean="0">
                <a:solidFill>
                  <a:srgbClr val="0000FF"/>
                </a:solidFill>
                <a:latin typeface="Times New Roman" panose="02020603050405020304" pitchFamily="18" charset="0"/>
                <a:cs typeface="Times New Roman" panose="02020603050405020304" pitchFamily="18" charset="0"/>
              </a:rPr>
              <a:t>a. </a:t>
            </a:r>
            <a:r>
              <a:rPr lang="en-US" sz="2800" b="1" smtClean="0">
                <a:solidFill>
                  <a:srgbClr val="0000FF"/>
                </a:solidFill>
                <a:latin typeface="Times New Roman" panose="02020603050405020304" pitchFamily="18" charset="0"/>
                <a:cs typeface="Times New Roman" panose="02020603050405020304" pitchFamily="18" charset="0"/>
              </a:rPr>
              <a:t>Kinh</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tế</a:t>
            </a:r>
            <a:endParaRPr lang="en-US" sz="2800" dirty="0">
              <a:solidFill>
                <a:srgbClr val="0000FF"/>
              </a:solidFill>
            </a:endParaRPr>
          </a:p>
        </p:txBody>
      </p:sp>
      <p:pic>
        <p:nvPicPr>
          <p:cNvPr id="7" name="Content Placeholder 3">
            <a:extLst>
              <a:ext uri="{FF2B5EF4-FFF2-40B4-BE49-F238E27FC236}">
                <a16:creationId xmlns:a16="http://schemas.microsoft.com/office/drawing/2014/main" id="{15EB14D3-ADEE-418A-B5C3-6A1DD04F224D}"/>
              </a:ext>
            </a:extLst>
          </p:cNvPr>
          <p:cNvPicPr>
            <a:picLocks noGrp="1" noChangeAspect="1"/>
          </p:cNvPicPr>
          <p:nvPr>
            <p:ph idx="1"/>
          </p:nvPr>
        </p:nvPicPr>
        <p:blipFill>
          <a:blip r:embed="rId3"/>
          <a:stretch>
            <a:fillRect/>
          </a:stretch>
        </p:blipFill>
        <p:spPr>
          <a:xfrm>
            <a:off x="6939089" y="1307805"/>
            <a:ext cx="4780455" cy="5367315"/>
          </a:xfrm>
          <a:prstGeom prst="rect">
            <a:avLst/>
          </a:prstGeom>
        </p:spPr>
      </p:pic>
      <p:sp>
        <p:nvSpPr>
          <p:cNvPr id="8" name="Rectangle: Rounded Corners 7">
            <a:extLst>
              <a:ext uri="{FF2B5EF4-FFF2-40B4-BE49-F238E27FC236}">
                <a16:creationId xmlns:a16="http://schemas.microsoft.com/office/drawing/2014/main" id="{8B731C6E-AA8B-44F8-A2C3-BE985B431E5E}"/>
              </a:ext>
            </a:extLst>
          </p:cNvPr>
          <p:cNvSpPr/>
          <p:nvPr/>
        </p:nvSpPr>
        <p:spPr>
          <a:xfrm>
            <a:off x="600" y="1962365"/>
            <a:ext cx="2629416" cy="158563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i="1" dirty="0" err="1">
                <a:solidFill>
                  <a:srgbClr val="002060"/>
                </a:solidFill>
                <a:latin typeface="Times New Roman" panose="02020603050405020304" pitchFamily="18" charset="0"/>
                <a:cs typeface="Times New Roman" panose="02020603050405020304" pitchFamily="18" charset="0"/>
              </a:rPr>
              <a:t>Công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cụ</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lao</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động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thô</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sơ</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lạc</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hậu</a:t>
            </a:r>
            <a:endParaRPr lang="en-US" sz="2800" b="1" i="1" dirty="0">
              <a:solidFill>
                <a:srgbClr val="002060"/>
              </a:solidFill>
              <a:latin typeface="Times New Roman" panose="02020603050405020304" pitchFamily="18" charset="0"/>
              <a:cs typeface="Times New Roman" panose="02020603050405020304" pitchFamily="18" charset="0"/>
            </a:endParaRPr>
          </a:p>
        </p:txBody>
      </p:sp>
      <p:sp>
        <p:nvSpPr>
          <p:cNvPr id="9" name="Arrow: Right 11">
            <a:extLst>
              <a:ext uri="{FF2B5EF4-FFF2-40B4-BE49-F238E27FC236}">
                <a16:creationId xmlns:a16="http://schemas.microsoft.com/office/drawing/2014/main" id="{BD29E1F8-883C-49F3-B1A5-7BAEE2C71561}"/>
              </a:ext>
            </a:extLst>
          </p:cNvPr>
          <p:cNvSpPr/>
          <p:nvPr/>
        </p:nvSpPr>
        <p:spPr>
          <a:xfrm rot="1910531">
            <a:off x="2231016" y="3790166"/>
            <a:ext cx="5543707" cy="201869"/>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Arrow: Right 12">
            <a:extLst>
              <a:ext uri="{FF2B5EF4-FFF2-40B4-BE49-F238E27FC236}">
                <a16:creationId xmlns:a16="http://schemas.microsoft.com/office/drawing/2014/main" id="{BC345EFD-5C05-4F0F-BF9D-62417EB95CC5}"/>
              </a:ext>
            </a:extLst>
          </p:cNvPr>
          <p:cNvSpPr/>
          <p:nvPr/>
        </p:nvSpPr>
        <p:spPr>
          <a:xfrm>
            <a:off x="2594916" y="4877164"/>
            <a:ext cx="7504938" cy="15622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Arrow: Right 14">
            <a:extLst>
              <a:ext uri="{FF2B5EF4-FFF2-40B4-BE49-F238E27FC236}">
                <a16:creationId xmlns:a16="http://schemas.microsoft.com/office/drawing/2014/main" id="{12D41889-013E-4411-BCDD-101B971A89CD}"/>
              </a:ext>
            </a:extLst>
          </p:cNvPr>
          <p:cNvSpPr/>
          <p:nvPr/>
        </p:nvSpPr>
        <p:spPr>
          <a:xfrm rot="21330894">
            <a:off x="4345934" y="6198120"/>
            <a:ext cx="3975441" cy="18700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Rectangle: Rounded Corners 15">
            <a:extLst>
              <a:ext uri="{FF2B5EF4-FFF2-40B4-BE49-F238E27FC236}">
                <a16:creationId xmlns:a16="http://schemas.microsoft.com/office/drawing/2014/main" id="{BE13F3AE-F5E9-4564-903A-E80490123471}"/>
              </a:ext>
            </a:extLst>
          </p:cNvPr>
          <p:cNvSpPr/>
          <p:nvPr/>
        </p:nvSpPr>
        <p:spPr>
          <a:xfrm>
            <a:off x="0" y="5410988"/>
            <a:ext cx="4349932" cy="133260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i="1" dirty="0" err="1">
                <a:solidFill>
                  <a:srgbClr val="002060"/>
                </a:solidFill>
                <a:latin typeface="Times New Roman" panose="02020603050405020304" pitchFamily="18" charset="0"/>
                <a:cs typeface="Times New Roman" panose="02020603050405020304" pitchFamily="18" charset="0"/>
              </a:rPr>
              <a:t>Đất</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đai</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cằn</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cỗi</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chim</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chóc</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sâu</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thỏ</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thường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xuyên</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phá</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hoại</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mùa</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màng</a:t>
            </a:r>
            <a:endParaRPr lang="en-US" sz="2800" b="1" i="1" dirty="0">
              <a:solidFill>
                <a:srgbClr val="002060"/>
              </a:solidFill>
              <a:latin typeface="Times New Roman" panose="02020603050405020304" pitchFamily="18" charset="0"/>
              <a:cs typeface="Times New Roman" panose="02020603050405020304" pitchFamily="18" charset="0"/>
            </a:endParaRPr>
          </a:p>
        </p:txBody>
      </p:sp>
      <p:sp>
        <p:nvSpPr>
          <p:cNvPr id="14" name="Arrow: Right 16">
            <a:extLst>
              <a:ext uri="{FF2B5EF4-FFF2-40B4-BE49-F238E27FC236}">
                <a16:creationId xmlns:a16="http://schemas.microsoft.com/office/drawing/2014/main" id="{41794C2F-31B1-4BFB-9C71-3F5B65091264}"/>
              </a:ext>
            </a:extLst>
          </p:cNvPr>
          <p:cNvSpPr/>
          <p:nvPr/>
        </p:nvSpPr>
        <p:spPr>
          <a:xfrm rot="1910531" flipV="1">
            <a:off x="5707838" y="3060038"/>
            <a:ext cx="2275632" cy="25973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5" name="Rectangle: Rounded Corners 17">
            <a:extLst>
              <a:ext uri="{FF2B5EF4-FFF2-40B4-BE49-F238E27FC236}">
                <a16:creationId xmlns:a16="http://schemas.microsoft.com/office/drawing/2014/main" id="{BD877792-E4F0-435D-9953-4881ABB279AE}"/>
              </a:ext>
            </a:extLst>
          </p:cNvPr>
          <p:cNvSpPr/>
          <p:nvPr/>
        </p:nvSpPr>
        <p:spPr>
          <a:xfrm>
            <a:off x="3600277" y="1594962"/>
            <a:ext cx="2512380" cy="138053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b="1" i="1" dirty="0" err="1">
                <a:solidFill>
                  <a:srgbClr val="002060"/>
                </a:solidFill>
                <a:latin typeface="Times New Roman" panose="02020603050405020304" pitchFamily="18" charset="0"/>
                <a:cs typeface="Times New Roman" panose="02020603050405020304" pitchFamily="18" charset="0"/>
              </a:rPr>
              <a:t>Nông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dân</a:t>
            </a:r>
            <a:endParaRPr lang="en-US" sz="2800" b="1" i="1" dirty="0">
              <a:solidFill>
                <a:srgbClr val="002060"/>
              </a:solidFill>
              <a:latin typeface="Times New Roman" panose="02020603050405020304" pitchFamily="18" charset="0"/>
              <a:cs typeface="Times New Roman" panose="02020603050405020304" pitchFamily="18" charset="0"/>
            </a:endParaRPr>
          </a:p>
        </p:txBody>
      </p:sp>
      <p:sp>
        <p:nvSpPr>
          <p:cNvPr id="2" name="Rectangle 1"/>
          <p:cNvSpPr/>
          <p:nvPr/>
        </p:nvSpPr>
        <p:spPr>
          <a:xfrm>
            <a:off x="5982789" y="6438554"/>
            <a:ext cx="6209210" cy="4194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FF"/>
                </a:solidFill>
                <a:latin typeface="Times New Roman" panose="02020603050405020304" pitchFamily="18" charset="0"/>
                <a:cs typeface="Times New Roman" panose="02020603050405020304" pitchFamily="18" charset="0"/>
              </a:rPr>
              <a:t>Tình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cảnh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người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nông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dân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Pháp</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trước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cách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mạng</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16" name="Arrow: Right 12">
            <a:extLst>
              <a:ext uri="{FF2B5EF4-FFF2-40B4-BE49-F238E27FC236}">
                <a16:creationId xmlns:a16="http://schemas.microsoft.com/office/drawing/2014/main" id="{BC345EFD-5C05-4F0F-BF9D-62417EB95CC5}"/>
              </a:ext>
            </a:extLst>
          </p:cNvPr>
          <p:cNvSpPr/>
          <p:nvPr/>
        </p:nvSpPr>
        <p:spPr>
          <a:xfrm flipV="1">
            <a:off x="3430956" y="4205967"/>
            <a:ext cx="5908987" cy="17469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Rectangle: Rounded Corners 13">
            <a:extLst>
              <a:ext uri="{FF2B5EF4-FFF2-40B4-BE49-F238E27FC236}">
                <a16:creationId xmlns:a16="http://schemas.microsoft.com/office/drawing/2014/main" id="{1BD44925-1D85-4F5B-B4B9-0C55EFD404FC}"/>
              </a:ext>
            </a:extLst>
          </p:cNvPr>
          <p:cNvSpPr/>
          <p:nvPr/>
        </p:nvSpPr>
        <p:spPr>
          <a:xfrm>
            <a:off x="0" y="3811764"/>
            <a:ext cx="3472083" cy="151061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i="1" dirty="0" err="1">
                <a:solidFill>
                  <a:srgbClr val="002060"/>
                </a:solidFill>
                <a:latin typeface="Times New Roman" panose="02020603050405020304" pitchFamily="18" charset="0"/>
                <a:cs typeface="Times New Roman" panose="02020603050405020304" pitchFamily="18" charset="0"/>
              </a:rPr>
              <a:t>Văn</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tự</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khế</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ước</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văn</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bản</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vay</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nợ</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cho</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thuê</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ruộng</a:t>
            </a:r>
            <a:r>
              <a:rPr lang="en-US" sz="2800" b="1" i="1" dirty="0">
                <a:solidFill>
                  <a:srgbClr val="002060"/>
                </a:solidFill>
                <a:latin typeface="Times New Roman" panose="02020603050405020304" pitchFamily="18" charset="0"/>
                <a:cs typeface="Times New Roman" panose="02020603050405020304" pitchFamily="18" charset="0"/>
              </a:rPr>
              <a:t>.</a:t>
            </a:r>
          </a:p>
        </p:txBody>
      </p:sp>
      <p:pic>
        <p:nvPicPr>
          <p:cNvPr id="22" name="Picture 3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98183" y="-249072"/>
            <a:ext cx="762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44580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P spid="13" grpId="0" animBg="1"/>
      <p:bldP spid="14" grpId="0" animBg="1"/>
      <p:bldP spid="15" grpId="0" animBg="1"/>
      <p:bldP spid="2"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2"/>
          <p:cNvSpPr>
            <a:spLocks noChangeAspect="1" noChangeArrowheads="1" noTextEdit="1"/>
          </p:cNvSpPr>
          <p:nvPr/>
        </p:nvSpPr>
        <p:spPr bwMode="auto">
          <a:xfrm>
            <a:off x="2133600" y="2194762"/>
            <a:ext cx="6096000"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6147" name="Group 3"/>
          <p:cNvGrpSpPr>
            <a:grpSpLocks/>
          </p:cNvGrpSpPr>
          <p:nvPr/>
        </p:nvGrpSpPr>
        <p:grpSpPr bwMode="auto">
          <a:xfrm>
            <a:off x="6062664" y="365962"/>
            <a:ext cx="3462337" cy="1820863"/>
            <a:chOff x="2364" y="1696"/>
            <a:chExt cx="1156" cy="623"/>
          </a:xfrm>
        </p:grpSpPr>
        <p:sp>
          <p:nvSpPr>
            <p:cNvPr id="6178" name="Rectangle 4"/>
            <p:cNvSpPr>
              <a:spLocks noChangeArrowheads="1"/>
            </p:cNvSpPr>
            <p:nvPr/>
          </p:nvSpPr>
          <p:spPr bwMode="auto">
            <a:xfrm>
              <a:off x="2364" y="2001"/>
              <a:ext cx="1152" cy="318"/>
            </a:xfrm>
            <a:prstGeom prst="rect">
              <a:avLst/>
            </a:prstGeom>
            <a:solidFill>
              <a:srgbClr val="00664D"/>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6179" name="Freeform 5"/>
            <p:cNvSpPr>
              <a:spLocks/>
            </p:cNvSpPr>
            <p:nvPr/>
          </p:nvSpPr>
          <p:spPr bwMode="auto">
            <a:xfrm>
              <a:off x="2368" y="1696"/>
              <a:ext cx="1152" cy="300"/>
            </a:xfrm>
            <a:custGeom>
              <a:avLst/>
              <a:gdLst>
                <a:gd name="T0" fmla="*/ 18 w 1152"/>
                <a:gd name="T1" fmla="*/ 0 h 300"/>
                <a:gd name="T2" fmla="*/ 78 w 1152"/>
                <a:gd name="T3" fmla="*/ 0 h 300"/>
                <a:gd name="T4" fmla="*/ 138 w 1152"/>
                <a:gd name="T5" fmla="*/ 0 h 300"/>
                <a:gd name="T6" fmla="*/ 180 w 1152"/>
                <a:gd name="T7" fmla="*/ 0 h 300"/>
                <a:gd name="T8" fmla="*/ 240 w 1152"/>
                <a:gd name="T9" fmla="*/ 6 h 300"/>
                <a:gd name="T10" fmla="*/ 276 w 1152"/>
                <a:gd name="T11" fmla="*/ 6 h 300"/>
                <a:gd name="T12" fmla="*/ 336 w 1152"/>
                <a:gd name="T13" fmla="*/ 12 h 300"/>
                <a:gd name="T14" fmla="*/ 390 w 1152"/>
                <a:gd name="T15" fmla="*/ 18 h 300"/>
                <a:gd name="T16" fmla="*/ 432 w 1152"/>
                <a:gd name="T17" fmla="*/ 18 h 300"/>
                <a:gd name="T18" fmla="*/ 486 w 1152"/>
                <a:gd name="T19" fmla="*/ 24 h 300"/>
                <a:gd name="T20" fmla="*/ 522 w 1152"/>
                <a:gd name="T21" fmla="*/ 30 h 300"/>
                <a:gd name="T22" fmla="*/ 576 w 1152"/>
                <a:gd name="T23" fmla="*/ 36 h 300"/>
                <a:gd name="T24" fmla="*/ 624 w 1152"/>
                <a:gd name="T25" fmla="*/ 48 h 300"/>
                <a:gd name="T26" fmla="*/ 660 w 1152"/>
                <a:gd name="T27" fmla="*/ 54 h 300"/>
                <a:gd name="T28" fmla="*/ 708 w 1152"/>
                <a:gd name="T29" fmla="*/ 60 h 300"/>
                <a:gd name="T30" fmla="*/ 738 w 1152"/>
                <a:gd name="T31" fmla="*/ 66 h 300"/>
                <a:gd name="T32" fmla="*/ 786 w 1152"/>
                <a:gd name="T33" fmla="*/ 78 h 300"/>
                <a:gd name="T34" fmla="*/ 828 w 1152"/>
                <a:gd name="T35" fmla="*/ 90 h 300"/>
                <a:gd name="T36" fmla="*/ 852 w 1152"/>
                <a:gd name="T37" fmla="*/ 96 h 300"/>
                <a:gd name="T38" fmla="*/ 894 w 1152"/>
                <a:gd name="T39" fmla="*/ 108 h 300"/>
                <a:gd name="T40" fmla="*/ 918 w 1152"/>
                <a:gd name="T41" fmla="*/ 120 h 300"/>
                <a:gd name="T42" fmla="*/ 954 w 1152"/>
                <a:gd name="T43" fmla="*/ 132 h 300"/>
                <a:gd name="T44" fmla="*/ 984 w 1152"/>
                <a:gd name="T45" fmla="*/ 144 h 300"/>
                <a:gd name="T46" fmla="*/ 1008 w 1152"/>
                <a:gd name="T47" fmla="*/ 156 h 300"/>
                <a:gd name="T48" fmla="*/ 1032 w 1152"/>
                <a:gd name="T49" fmla="*/ 168 h 300"/>
                <a:gd name="T50" fmla="*/ 1056 w 1152"/>
                <a:gd name="T51" fmla="*/ 180 h 300"/>
                <a:gd name="T52" fmla="*/ 1074 w 1152"/>
                <a:gd name="T53" fmla="*/ 192 h 300"/>
                <a:gd name="T54" fmla="*/ 1092 w 1152"/>
                <a:gd name="T55" fmla="*/ 204 h 300"/>
                <a:gd name="T56" fmla="*/ 1104 w 1152"/>
                <a:gd name="T57" fmla="*/ 216 h 300"/>
                <a:gd name="T58" fmla="*/ 1122 w 1152"/>
                <a:gd name="T59" fmla="*/ 234 h 300"/>
                <a:gd name="T60" fmla="*/ 1134 w 1152"/>
                <a:gd name="T61" fmla="*/ 246 h 300"/>
                <a:gd name="T62" fmla="*/ 1140 w 1152"/>
                <a:gd name="T63" fmla="*/ 258 h 300"/>
                <a:gd name="T64" fmla="*/ 1146 w 1152"/>
                <a:gd name="T65" fmla="*/ 270 h 300"/>
                <a:gd name="T66" fmla="*/ 1146 w 1152"/>
                <a:gd name="T67" fmla="*/ 282 h 300"/>
                <a:gd name="T68" fmla="*/ 1152 w 1152"/>
                <a:gd name="T69" fmla="*/ 300 h 300"/>
                <a:gd name="T70" fmla="*/ 0 w 1152"/>
                <a:gd name="T71" fmla="*/ 0 h 3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52"/>
                <a:gd name="T109" fmla="*/ 0 h 300"/>
                <a:gd name="T110" fmla="*/ 1152 w 1152"/>
                <a:gd name="T111" fmla="*/ 300 h 3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52" h="300">
                  <a:moveTo>
                    <a:pt x="0" y="0"/>
                  </a:moveTo>
                  <a:lnTo>
                    <a:pt x="18" y="0"/>
                  </a:lnTo>
                  <a:lnTo>
                    <a:pt x="60" y="0"/>
                  </a:lnTo>
                  <a:lnTo>
                    <a:pt x="78" y="0"/>
                  </a:lnTo>
                  <a:lnTo>
                    <a:pt x="96" y="0"/>
                  </a:lnTo>
                  <a:lnTo>
                    <a:pt x="138" y="0"/>
                  </a:lnTo>
                  <a:lnTo>
                    <a:pt x="156" y="0"/>
                  </a:lnTo>
                  <a:lnTo>
                    <a:pt x="180" y="0"/>
                  </a:lnTo>
                  <a:lnTo>
                    <a:pt x="198" y="6"/>
                  </a:lnTo>
                  <a:lnTo>
                    <a:pt x="240" y="6"/>
                  </a:lnTo>
                  <a:lnTo>
                    <a:pt x="258" y="6"/>
                  </a:lnTo>
                  <a:lnTo>
                    <a:pt x="276" y="6"/>
                  </a:lnTo>
                  <a:lnTo>
                    <a:pt x="318" y="12"/>
                  </a:lnTo>
                  <a:lnTo>
                    <a:pt x="336" y="12"/>
                  </a:lnTo>
                  <a:lnTo>
                    <a:pt x="354" y="12"/>
                  </a:lnTo>
                  <a:lnTo>
                    <a:pt x="390" y="18"/>
                  </a:lnTo>
                  <a:lnTo>
                    <a:pt x="414" y="18"/>
                  </a:lnTo>
                  <a:lnTo>
                    <a:pt x="432" y="18"/>
                  </a:lnTo>
                  <a:lnTo>
                    <a:pt x="450" y="24"/>
                  </a:lnTo>
                  <a:lnTo>
                    <a:pt x="486" y="24"/>
                  </a:lnTo>
                  <a:lnTo>
                    <a:pt x="504" y="30"/>
                  </a:lnTo>
                  <a:lnTo>
                    <a:pt x="522" y="30"/>
                  </a:lnTo>
                  <a:lnTo>
                    <a:pt x="558" y="36"/>
                  </a:lnTo>
                  <a:lnTo>
                    <a:pt x="576" y="36"/>
                  </a:lnTo>
                  <a:lnTo>
                    <a:pt x="594" y="42"/>
                  </a:lnTo>
                  <a:lnTo>
                    <a:pt x="624" y="48"/>
                  </a:lnTo>
                  <a:lnTo>
                    <a:pt x="642" y="48"/>
                  </a:lnTo>
                  <a:lnTo>
                    <a:pt x="660" y="54"/>
                  </a:lnTo>
                  <a:lnTo>
                    <a:pt x="690" y="60"/>
                  </a:lnTo>
                  <a:lnTo>
                    <a:pt x="708" y="60"/>
                  </a:lnTo>
                  <a:lnTo>
                    <a:pt x="726" y="66"/>
                  </a:lnTo>
                  <a:lnTo>
                    <a:pt x="738" y="66"/>
                  </a:lnTo>
                  <a:lnTo>
                    <a:pt x="768" y="78"/>
                  </a:lnTo>
                  <a:lnTo>
                    <a:pt x="786" y="78"/>
                  </a:lnTo>
                  <a:lnTo>
                    <a:pt x="798" y="84"/>
                  </a:lnTo>
                  <a:lnTo>
                    <a:pt x="828" y="90"/>
                  </a:lnTo>
                  <a:lnTo>
                    <a:pt x="840" y="96"/>
                  </a:lnTo>
                  <a:lnTo>
                    <a:pt x="852" y="96"/>
                  </a:lnTo>
                  <a:lnTo>
                    <a:pt x="882" y="108"/>
                  </a:lnTo>
                  <a:lnTo>
                    <a:pt x="894" y="108"/>
                  </a:lnTo>
                  <a:lnTo>
                    <a:pt x="906" y="114"/>
                  </a:lnTo>
                  <a:lnTo>
                    <a:pt x="918" y="120"/>
                  </a:lnTo>
                  <a:lnTo>
                    <a:pt x="942" y="126"/>
                  </a:lnTo>
                  <a:lnTo>
                    <a:pt x="954" y="132"/>
                  </a:lnTo>
                  <a:lnTo>
                    <a:pt x="966" y="138"/>
                  </a:lnTo>
                  <a:lnTo>
                    <a:pt x="984" y="144"/>
                  </a:lnTo>
                  <a:lnTo>
                    <a:pt x="996" y="150"/>
                  </a:lnTo>
                  <a:lnTo>
                    <a:pt x="1008" y="156"/>
                  </a:lnTo>
                  <a:lnTo>
                    <a:pt x="1026" y="162"/>
                  </a:lnTo>
                  <a:lnTo>
                    <a:pt x="1032" y="168"/>
                  </a:lnTo>
                  <a:lnTo>
                    <a:pt x="1044" y="174"/>
                  </a:lnTo>
                  <a:lnTo>
                    <a:pt x="1056" y="180"/>
                  </a:lnTo>
                  <a:lnTo>
                    <a:pt x="1068" y="186"/>
                  </a:lnTo>
                  <a:lnTo>
                    <a:pt x="1074" y="192"/>
                  </a:lnTo>
                  <a:lnTo>
                    <a:pt x="1080" y="198"/>
                  </a:lnTo>
                  <a:lnTo>
                    <a:pt x="1092" y="204"/>
                  </a:lnTo>
                  <a:lnTo>
                    <a:pt x="1098" y="210"/>
                  </a:lnTo>
                  <a:lnTo>
                    <a:pt x="1104" y="216"/>
                  </a:lnTo>
                  <a:lnTo>
                    <a:pt x="1116" y="228"/>
                  </a:lnTo>
                  <a:lnTo>
                    <a:pt x="1122" y="234"/>
                  </a:lnTo>
                  <a:lnTo>
                    <a:pt x="1128" y="234"/>
                  </a:lnTo>
                  <a:lnTo>
                    <a:pt x="1134" y="246"/>
                  </a:lnTo>
                  <a:lnTo>
                    <a:pt x="1134" y="252"/>
                  </a:lnTo>
                  <a:lnTo>
                    <a:pt x="1140" y="258"/>
                  </a:lnTo>
                  <a:lnTo>
                    <a:pt x="1140" y="264"/>
                  </a:lnTo>
                  <a:lnTo>
                    <a:pt x="1146" y="270"/>
                  </a:lnTo>
                  <a:lnTo>
                    <a:pt x="1146" y="276"/>
                  </a:lnTo>
                  <a:lnTo>
                    <a:pt x="1146" y="282"/>
                  </a:lnTo>
                  <a:lnTo>
                    <a:pt x="1152" y="294"/>
                  </a:lnTo>
                  <a:lnTo>
                    <a:pt x="1152" y="300"/>
                  </a:lnTo>
                  <a:lnTo>
                    <a:pt x="0" y="300"/>
                  </a:lnTo>
                  <a:lnTo>
                    <a:pt x="0" y="0"/>
                  </a:lnTo>
                  <a:close/>
                </a:path>
              </a:pathLst>
            </a:custGeom>
            <a:solidFill>
              <a:srgbClr val="00CC99"/>
            </a:solidFill>
            <a:ln w="9525">
              <a:solidFill>
                <a:srgbClr val="000000"/>
              </a:solidFill>
              <a:round/>
              <a:headEnd/>
              <a:tailEnd/>
            </a:ln>
          </p:spPr>
          <p:txBody>
            <a:bodyPr/>
            <a:lstStyle/>
            <a:p>
              <a:endParaRPr lang="en-US"/>
            </a:p>
          </p:txBody>
        </p:sp>
      </p:grpSp>
      <p:grpSp>
        <p:nvGrpSpPr>
          <p:cNvPr id="6148" name="Group 6"/>
          <p:cNvGrpSpPr>
            <a:grpSpLocks/>
          </p:cNvGrpSpPr>
          <p:nvPr/>
        </p:nvGrpSpPr>
        <p:grpSpPr bwMode="auto">
          <a:xfrm>
            <a:off x="6062664" y="1207337"/>
            <a:ext cx="3451225" cy="1438275"/>
            <a:chOff x="2364" y="2001"/>
            <a:chExt cx="1152" cy="492"/>
          </a:xfrm>
        </p:grpSpPr>
        <p:sp>
          <p:nvSpPr>
            <p:cNvPr id="6174" name="Freeform 7"/>
            <p:cNvSpPr>
              <a:spLocks/>
            </p:cNvSpPr>
            <p:nvPr/>
          </p:nvSpPr>
          <p:spPr bwMode="auto">
            <a:xfrm>
              <a:off x="2364" y="2001"/>
              <a:ext cx="930" cy="492"/>
            </a:xfrm>
            <a:custGeom>
              <a:avLst/>
              <a:gdLst>
                <a:gd name="T0" fmla="*/ 0 w 930"/>
                <a:gd name="T1" fmla="*/ 0 h 492"/>
                <a:gd name="T2" fmla="*/ 930 w 930"/>
                <a:gd name="T3" fmla="*/ 174 h 492"/>
                <a:gd name="T4" fmla="*/ 930 w 930"/>
                <a:gd name="T5" fmla="*/ 492 h 492"/>
                <a:gd name="T6" fmla="*/ 0 w 930"/>
                <a:gd name="T7" fmla="*/ 318 h 492"/>
                <a:gd name="T8" fmla="*/ 0 w 930"/>
                <a:gd name="T9" fmla="*/ 0 h 492"/>
                <a:gd name="T10" fmla="*/ 0 60000 65536"/>
                <a:gd name="T11" fmla="*/ 0 60000 65536"/>
                <a:gd name="T12" fmla="*/ 0 60000 65536"/>
                <a:gd name="T13" fmla="*/ 0 60000 65536"/>
                <a:gd name="T14" fmla="*/ 0 60000 65536"/>
                <a:gd name="T15" fmla="*/ 0 w 930"/>
                <a:gd name="T16" fmla="*/ 0 h 492"/>
                <a:gd name="T17" fmla="*/ 930 w 930"/>
                <a:gd name="T18" fmla="*/ 492 h 492"/>
              </a:gdLst>
              <a:ahLst/>
              <a:cxnLst>
                <a:cxn ang="T10">
                  <a:pos x="T0" y="T1"/>
                </a:cxn>
                <a:cxn ang="T11">
                  <a:pos x="T2" y="T3"/>
                </a:cxn>
                <a:cxn ang="T12">
                  <a:pos x="T4" y="T5"/>
                </a:cxn>
                <a:cxn ang="T13">
                  <a:pos x="T6" y="T7"/>
                </a:cxn>
                <a:cxn ang="T14">
                  <a:pos x="T8" y="T9"/>
                </a:cxn>
              </a:cxnLst>
              <a:rect l="T15" t="T16" r="T17" b="T18"/>
              <a:pathLst>
                <a:path w="930" h="492">
                  <a:moveTo>
                    <a:pt x="0" y="0"/>
                  </a:moveTo>
                  <a:lnTo>
                    <a:pt x="930" y="174"/>
                  </a:lnTo>
                  <a:lnTo>
                    <a:pt x="930" y="492"/>
                  </a:lnTo>
                  <a:lnTo>
                    <a:pt x="0" y="318"/>
                  </a:lnTo>
                  <a:lnTo>
                    <a:pt x="0" y="0"/>
                  </a:lnTo>
                  <a:close/>
                </a:path>
              </a:pathLst>
            </a:custGeom>
            <a:solidFill>
              <a:srgbClr val="1A1A66"/>
            </a:solidFill>
            <a:ln w="9525">
              <a:solidFill>
                <a:srgbClr val="000000"/>
              </a:solidFill>
              <a:round/>
              <a:headEnd/>
              <a:tailEnd/>
            </a:ln>
          </p:spPr>
          <p:txBody>
            <a:bodyPr/>
            <a:lstStyle/>
            <a:p>
              <a:endParaRPr lang="en-US"/>
            </a:p>
          </p:txBody>
        </p:sp>
        <p:grpSp>
          <p:nvGrpSpPr>
            <p:cNvPr id="6175" name="Group 8"/>
            <p:cNvGrpSpPr>
              <a:grpSpLocks/>
            </p:cNvGrpSpPr>
            <p:nvPr/>
          </p:nvGrpSpPr>
          <p:grpSpPr bwMode="auto">
            <a:xfrm>
              <a:off x="2364" y="2001"/>
              <a:ext cx="1152" cy="492"/>
              <a:chOff x="2364" y="2001"/>
              <a:chExt cx="1152" cy="492"/>
            </a:xfrm>
          </p:grpSpPr>
          <p:sp>
            <p:nvSpPr>
              <p:cNvPr id="6176" name="Freeform 9"/>
              <p:cNvSpPr>
                <a:spLocks/>
              </p:cNvSpPr>
              <p:nvPr/>
            </p:nvSpPr>
            <p:spPr bwMode="auto">
              <a:xfrm>
                <a:off x="3294" y="2001"/>
                <a:ext cx="222" cy="492"/>
              </a:xfrm>
              <a:custGeom>
                <a:avLst/>
                <a:gdLst>
                  <a:gd name="T0" fmla="*/ 222 w 222"/>
                  <a:gd name="T1" fmla="*/ 0 h 492"/>
                  <a:gd name="T2" fmla="*/ 222 w 222"/>
                  <a:gd name="T3" fmla="*/ 6 h 492"/>
                  <a:gd name="T4" fmla="*/ 216 w 222"/>
                  <a:gd name="T5" fmla="*/ 12 h 492"/>
                  <a:gd name="T6" fmla="*/ 216 w 222"/>
                  <a:gd name="T7" fmla="*/ 18 h 492"/>
                  <a:gd name="T8" fmla="*/ 216 w 222"/>
                  <a:gd name="T9" fmla="*/ 24 h 492"/>
                  <a:gd name="T10" fmla="*/ 210 w 222"/>
                  <a:gd name="T11" fmla="*/ 36 h 492"/>
                  <a:gd name="T12" fmla="*/ 210 w 222"/>
                  <a:gd name="T13" fmla="*/ 42 h 492"/>
                  <a:gd name="T14" fmla="*/ 204 w 222"/>
                  <a:gd name="T15" fmla="*/ 48 h 492"/>
                  <a:gd name="T16" fmla="*/ 198 w 222"/>
                  <a:gd name="T17" fmla="*/ 54 h 492"/>
                  <a:gd name="T18" fmla="*/ 198 w 222"/>
                  <a:gd name="T19" fmla="*/ 60 h 492"/>
                  <a:gd name="T20" fmla="*/ 192 w 222"/>
                  <a:gd name="T21" fmla="*/ 66 h 492"/>
                  <a:gd name="T22" fmla="*/ 180 w 222"/>
                  <a:gd name="T23" fmla="*/ 78 h 492"/>
                  <a:gd name="T24" fmla="*/ 174 w 222"/>
                  <a:gd name="T25" fmla="*/ 84 h 492"/>
                  <a:gd name="T26" fmla="*/ 168 w 222"/>
                  <a:gd name="T27" fmla="*/ 84 h 492"/>
                  <a:gd name="T28" fmla="*/ 156 w 222"/>
                  <a:gd name="T29" fmla="*/ 96 h 492"/>
                  <a:gd name="T30" fmla="*/ 150 w 222"/>
                  <a:gd name="T31" fmla="*/ 102 h 492"/>
                  <a:gd name="T32" fmla="*/ 144 w 222"/>
                  <a:gd name="T33" fmla="*/ 108 h 492"/>
                  <a:gd name="T34" fmla="*/ 126 w 222"/>
                  <a:gd name="T35" fmla="*/ 114 h 492"/>
                  <a:gd name="T36" fmla="*/ 120 w 222"/>
                  <a:gd name="T37" fmla="*/ 120 h 492"/>
                  <a:gd name="T38" fmla="*/ 114 w 222"/>
                  <a:gd name="T39" fmla="*/ 126 h 492"/>
                  <a:gd name="T40" fmla="*/ 96 w 222"/>
                  <a:gd name="T41" fmla="*/ 132 h 492"/>
                  <a:gd name="T42" fmla="*/ 84 w 222"/>
                  <a:gd name="T43" fmla="*/ 138 h 492"/>
                  <a:gd name="T44" fmla="*/ 78 w 222"/>
                  <a:gd name="T45" fmla="*/ 144 h 492"/>
                  <a:gd name="T46" fmla="*/ 54 w 222"/>
                  <a:gd name="T47" fmla="*/ 156 h 492"/>
                  <a:gd name="T48" fmla="*/ 48 w 222"/>
                  <a:gd name="T49" fmla="*/ 156 h 492"/>
                  <a:gd name="T50" fmla="*/ 36 w 222"/>
                  <a:gd name="T51" fmla="*/ 162 h 492"/>
                  <a:gd name="T52" fmla="*/ 12 w 222"/>
                  <a:gd name="T53" fmla="*/ 168 h 492"/>
                  <a:gd name="T54" fmla="*/ 0 w 222"/>
                  <a:gd name="T55" fmla="*/ 174 h 492"/>
                  <a:gd name="T56" fmla="*/ 0 w 222"/>
                  <a:gd name="T57" fmla="*/ 492 h 492"/>
                  <a:gd name="T58" fmla="*/ 12 w 222"/>
                  <a:gd name="T59" fmla="*/ 486 h 492"/>
                  <a:gd name="T60" fmla="*/ 36 w 222"/>
                  <a:gd name="T61" fmla="*/ 480 h 492"/>
                  <a:gd name="T62" fmla="*/ 48 w 222"/>
                  <a:gd name="T63" fmla="*/ 474 h 492"/>
                  <a:gd name="T64" fmla="*/ 54 w 222"/>
                  <a:gd name="T65" fmla="*/ 474 h 492"/>
                  <a:gd name="T66" fmla="*/ 78 w 222"/>
                  <a:gd name="T67" fmla="*/ 462 h 492"/>
                  <a:gd name="T68" fmla="*/ 84 w 222"/>
                  <a:gd name="T69" fmla="*/ 456 h 492"/>
                  <a:gd name="T70" fmla="*/ 96 w 222"/>
                  <a:gd name="T71" fmla="*/ 450 h 492"/>
                  <a:gd name="T72" fmla="*/ 114 w 222"/>
                  <a:gd name="T73" fmla="*/ 444 h 492"/>
                  <a:gd name="T74" fmla="*/ 120 w 222"/>
                  <a:gd name="T75" fmla="*/ 438 h 492"/>
                  <a:gd name="T76" fmla="*/ 126 w 222"/>
                  <a:gd name="T77" fmla="*/ 432 h 492"/>
                  <a:gd name="T78" fmla="*/ 144 w 222"/>
                  <a:gd name="T79" fmla="*/ 426 h 492"/>
                  <a:gd name="T80" fmla="*/ 150 w 222"/>
                  <a:gd name="T81" fmla="*/ 420 h 492"/>
                  <a:gd name="T82" fmla="*/ 156 w 222"/>
                  <a:gd name="T83" fmla="*/ 414 h 492"/>
                  <a:gd name="T84" fmla="*/ 168 w 222"/>
                  <a:gd name="T85" fmla="*/ 402 h 492"/>
                  <a:gd name="T86" fmla="*/ 174 w 222"/>
                  <a:gd name="T87" fmla="*/ 402 h 492"/>
                  <a:gd name="T88" fmla="*/ 180 w 222"/>
                  <a:gd name="T89" fmla="*/ 396 h 492"/>
                  <a:gd name="T90" fmla="*/ 192 w 222"/>
                  <a:gd name="T91" fmla="*/ 384 h 492"/>
                  <a:gd name="T92" fmla="*/ 198 w 222"/>
                  <a:gd name="T93" fmla="*/ 378 h 492"/>
                  <a:gd name="T94" fmla="*/ 198 w 222"/>
                  <a:gd name="T95" fmla="*/ 372 h 492"/>
                  <a:gd name="T96" fmla="*/ 204 w 222"/>
                  <a:gd name="T97" fmla="*/ 366 h 492"/>
                  <a:gd name="T98" fmla="*/ 210 w 222"/>
                  <a:gd name="T99" fmla="*/ 360 h 492"/>
                  <a:gd name="T100" fmla="*/ 210 w 222"/>
                  <a:gd name="T101" fmla="*/ 354 h 492"/>
                  <a:gd name="T102" fmla="*/ 216 w 222"/>
                  <a:gd name="T103" fmla="*/ 342 h 492"/>
                  <a:gd name="T104" fmla="*/ 216 w 222"/>
                  <a:gd name="T105" fmla="*/ 336 h 492"/>
                  <a:gd name="T106" fmla="*/ 216 w 222"/>
                  <a:gd name="T107" fmla="*/ 330 h 492"/>
                  <a:gd name="T108" fmla="*/ 222 w 222"/>
                  <a:gd name="T109" fmla="*/ 324 h 492"/>
                  <a:gd name="T110" fmla="*/ 222 w 222"/>
                  <a:gd name="T111" fmla="*/ 318 h 492"/>
                  <a:gd name="T112" fmla="*/ 222 w 222"/>
                  <a:gd name="T113" fmla="*/ 0 h 49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2"/>
                  <a:gd name="T172" fmla="*/ 0 h 492"/>
                  <a:gd name="T173" fmla="*/ 222 w 222"/>
                  <a:gd name="T174" fmla="*/ 492 h 49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2" h="492">
                    <a:moveTo>
                      <a:pt x="222" y="0"/>
                    </a:moveTo>
                    <a:lnTo>
                      <a:pt x="222" y="6"/>
                    </a:lnTo>
                    <a:lnTo>
                      <a:pt x="216" y="12"/>
                    </a:lnTo>
                    <a:lnTo>
                      <a:pt x="216" y="18"/>
                    </a:lnTo>
                    <a:lnTo>
                      <a:pt x="216" y="24"/>
                    </a:lnTo>
                    <a:lnTo>
                      <a:pt x="210" y="36"/>
                    </a:lnTo>
                    <a:lnTo>
                      <a:pt x="210" y="42"/>
                    </a:lnTo>
                    <a:lnTo>
                      <a:pt x="204" y="48"/>
                    </a:lnTo>
                    <a:lnTo>
                      <a:pt x="198" y="54"/>
                    </a:lnTo>
                    <a:lnTo>
                      <a:pt x="198" y="60"/>
                    </a:lnTo>
                    <a:lnTo>
                      <a:pt x="192" y="66"/>
                    </a:lnTo>
                    <a:lnTo>
                      <a:pt x="180" y="78"/>
                    </a:lnTo>
                    <a:lnTo>
                      <a:pt x="174" y="84"/>
                    </a:lnTo>
                    <a:lnTo>
                      <a:pt x="168" y="84"/>
                    </a:lnTo>
                    <a:lnTo>
                      <a:pt x="156" y="96"/>
                    </a:lnTo>
                    <a:lnTo>
                      <a:pt x="150" y="102"/>
                    </a:lnTo>
                    <a:lnTo>
                      <a:pt x="144" y="108"/>
                    </a:lnTo>
                    <a:lnTo>
                      <a:pt x="126" y="114"/>
                    </a:lnTo>
                    <a:lnTo>
                      <a:pt x="120" y="120"/>
                    </a:lnTo>
                    <a:lnTo>
                      <a:pt x="114" y="126"/>
                    </a:lnTo>
                    <a:lnTo>
                      <a:pt x="96" y="132"/>
                    </a:lnTo>
                    <a:lnTo>
                      <a:pt x="84" y="138"/>
                    </a:lnTo>
                    <a:lnTo>
                      <a:pt x="78" y="144"/>
                    </a:lnTo>
                    <a:lnTo>
                      <a:pt x="54" y="156"/>
                    </a:lnTo>
                    <a:lnTo>
                      <a:pt x="48" y="156"/>
                    </a:lnTo>
                    <a:lnTo>
                      <a:pt x="36" y="162"/>
                    </a:lnTo>
                    <a:lnTo>
                      <a:pt x="12" y="168"/>
                    </a:lnTo>
                    <a:lnTo>
                      <a:pt x="0" y="174"/>
                    </a:lnTo>
                    <a:lnTo>
                      <a:pt x="0" y="492"/>
                    </a:lnTo>
                    <a:lnTo>
                      <a:pt x="12" y="486"/>
                    </a:lnTo>
                    <a:lnTo>
                      <a:pt x="36" y="480"/>
                    </a:lnTo>
                    <a:lnTo>
                      <a:pt x="48" y="474"/>
                    </a:lnTo>
                    <a:lnTo>
                      <a:pt x="54" y="474"/>
                    </a:lnTo>
                    <a:lnTo>
                      <a:pt x="78" y="462"/>
                    </a:lnTo>
                    <a:lnTo>
                      <a:pt x="84" y="456"/>
                    </a:lnTo>
                    <a:lnTo>
                      <a:pt x="96" y="450"/>
                    </a:lnTo>
                    <a:lnTo>
                      <a:pt x="114" y="444"/>
                    </a:lnTo>
                    <a:lnTo>
                      <a:pt x="120" y="438"/>
                    </a:lnTo>
                    <a:lnTo>
                      <a:pt x="126" y="432"/>
                    </a:lnTo>
                    <a:lnTo>
                      <a:pt x="144" y="426"/>
                    </a:lnTo>
                    <a:lnTo>
                      <a:pt x="150" y="420"/>
                    </a:lnTo>
                    <a:lnTo>
                      <a:pt x="156" y="414"/>
                    </a:lnTo>
                    <a:lnTo>
                      <a:pt x="168" y="402"/>
                    </a:lnTo>
                    <a:lnTo>
                      <a:pt x="174" y="402"/>
                    </a:lnTo>
                    <a:lnTo>
                      <a:pt x="180" y="396"/>
                    </a:lnTo>
                    <a:lnTo>
                      <a:pt x="192" y="384"/>
                    </a:lnTo>
                    <a:lnTo>
                      <a:pt x="198" y="378"/>
                    </a:lnTo>
                    <a:lnTo>
                      <a:pt x="198" y="372"/>
                    </a:lnTo>
                    <a:lnTo>
                      <a:pt x="204" y="366"/>
                    </a:lnTo>
                    <a:lnTo>
                      <a:pt x="210" y="360"/>
                    </a:lnTo>
                    <a:lnTo>
                      <a:pt x="210" y="354"/>
                    </a:lnTo>
                    <a:lnTo>
                      <a:pt x="216" y="342"/>
                    </a:lnTo>
                    <a:lnTo>
                      <a:pt x="216" y="336"/>
                    </a:lnTo>
                    <a:lnTo>
                      <a:pt x="216" y="330"/>
                    </a:lnTo>
                    <a:lnTo>
                      <a:pt x="222" y="324"/>
                    </a:lnTo>
                    <a:lnTo>
                      <a:pt x="222" y="318"/>
                    </a:lnTo>
                    <a:lnTo>
                      <a:pt x="222" y="0"/>
                    </a:lnTo>
                    <a:close/>
                  </a:path>
                </a:pathLst>
              </a:custGeom>
              <a:solidFill>
                <a:srgbClr val="1A1A66"/>
              </a:solidFill>
              <a:ln w="9525">
                <a:solidFill>
                  <a:srgbClr val="000000"/>
                </a:solidFill>
                <a:round/>
                <a:headEnd/>
                <a:tailEnd/>
              </a:ln>
            </p:spPr>
            <p:txBody>
              <a:bodyPr/>
              <a:lstStyle/>
              <a:p>
                <a:endParaRPr lang="en-US"/>
              </a:p>
            </p:txBody>
          </p:sp>
          <p:sp>
            <p:nvSpPr>
              <p:cNvPr id="6177" name="Freeform 10"/>
              <p:cNvSpPr>
                <a:spLocks/>
              </p:cNvSpPr>
              <p:nvPr/>
            </p:nvSpPr>
            <p:spPr bwMode="auto">
              <a:xfrm>
                <a:off x="2364" y="2001"/>
                <a:ext cx="1152" cy="174"/>
              </a:xfrm>
              <a:custGeom>
                <a:avLst/>
                <a:gdLst>
                  <a:gd name="T0" fmla="*/ 1152 w 1152"/>
                  <a:gd name="T1" fmla="*/ 0 h 174"/>
                  <a:gd name="T2" fmla="*/ 1152 w 1152"/>
                  <a:gd name="T3" fmla="*/ 6 h 174"/>
                  <a:gd name="T4" fmla="*/ 1146 w 1152"/>
                  <a:gd name="T5" fmla="*/ 12 h 174"/>
                  <a:gd name="T6" fmla="*/ 1146 w 1152"/>
                  <a:gd name="T7" fmla="*/ 18 h 174"/>
                  <a:gd name="T8" fmla="*/ 1146 w 1152"/>
                  <a:gd name="T9" fmla="*/ 24 h 174"/>
                  <a:gd name="T10" fmla="*/ 1140 w 1152"/>
                  <a:gd name="T11" fmla="*/ 36 h 174"/>
                  <a:gd name="T12" fmla="*/ 1140 w 1152"/>
                  <a:gd name="T13" fmla="*/ 42 h 174"/>
                  <a:gd name="T14" fmla="*/ 1134 w 1152"/>
                  <a:gd name="T15" fmla="*/ 48 h 174"/>
                  <a:gd name="T16" fmla="*/ 1128 w 1152"/>
                  <a:gd name="T17" fmla="*/ 54 h 174"/>
                  <a:gd name="T18" fmla="*/ 1128 w 1152"/>
                  <a:gd name="T19" fmla="*/ 60 h 174"/>
                  <a:gd name="T20" fmla="*/ 1122 w 1152"/>
                  <a:gd name="T21" fmla="*/ 66 h 174"/>
                  <a:gd name="T22" fmla="*/ 1110 w 1152"/>
                  <a:gd name="T23" fmla="*/ 78 h 174"/>
                  <a:gd name="T24" fmla="*/ 1104 w 1152"/>
                  <a:gd name="T25" fmla="*/ 84 h 174"/>
                  <a:gd name="T26" fmla="*/ 1098 w 1152"/>
                  <a:gd name="T27" fmla="*/ 84 h 174"/>
                  <a:gd name="T28" fmla="*/ 1086 w 1152"/>
                  <a:gd name="T29" fmla="*/ 96 h 174"/>
                  <a:gd name="T30" fmla="*/ 1080 w 1152"/>
                  <a:gd name="T31" fmla="*/ 102 h 174"/>
                  <a:gd name="T32" fmla="*/ 1074 w 1152"/>
                  <a:gd name="T33" fmla="*/ 108 h 174"/>
                  <a:gd name="T34" fmla="*/ 1056 w 1152"/>
                  <a:gd name="T35" fmla="*/ 114 h 174"/>
                  <a:gd name="T36" fmla="*/ 1050 w 1152"/>
                  <a:gd name="T37" fmla="*/ 120 h 174"/>
                  <a:gd name="T38" fmla="*/ 1044 w 1152"/>
                  <a:gd name="T39" fmla="*/ 126 h 174"/>
                  <a:gd name="T40" fmla="*/ 1026 w 1152"/>
                  <a:gd name="T41" fmla="*/ 132 h 174"/>
                  <a:gd name="T42" fmla="*/ 1014 w 1152"/>
                  <a:gd name="T43" fmla="*/ 138 h 174"/>
                  <a:gd name="T44" fmla="*/ 1008 w 1152"/>
                  <a:gd name="T45" fmla="*/ 144 h 174"/>
                  <a:gd name="T46" fmla="*/ 984 w 1152"/>
                  <a:gd name="T47" fmla="*/ 156 h 174"/>
                  <a:gd name="T48" fmla="*/ 978 w 1152"/>
                  <a:gd name="T49" fmla="*/ 156 h 174"/>
                  <a:gd name="T50" fmla="*/ 966 w 1152"/>
                  <a:gd name="T51" fmla="*/ 162 h 174"/>
                  <a:gd name="T52" fmla="*/ 942 w 1152"/>
                  <a:gd name="T53" fmla="*/ 168 h 174"/>
                  <a:gd name="T54" fmla="*/ 930 w 1152"/>
                  <a:gd name="T55" fmla="*/ 174 h 174"/>
                  <a:gd name="T56" fmla="*/ 0 w 1152"/>
                  <a:gd name="T57" fmla="*/ 0 h 174"/>
                  <a:gd name="T58" fmla="*/ 1152 w 1152"/>
                  <a:gd name="T59" fmla="*/ 0 h 17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2"/>
                  <a:gd name="T91" fmla="*/ 0 h 174"/>
                  <a:gd name="T92" fmla="*/ 1152 w 1152"/>
                  <a:gd name="T93" fmla="*/ 174 h 17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2" h="174">
                    <a:moveTo>
                      <a:pt x="1152" y="0"/>
                    </a:moveTo>
                    <a:lnTo>
                      <a:pt x="1152" y="6"/>
                    </a:lnTo>
                    <a:lnTo>
                      <a:pt x="1146" y="12"/>
                    </a:lnTo>
                    <a:lnTo>
                      <a:pt x="1146" y="18"/>
                    </a:lnTo>
                    <a:lnTo>
                      <a:pt x="1146" y="24"/>
                    </a:lnTo>
                    <a:lnTo>
                      <a:pt x="1140" y="36"/>
                    </a:lnTo>
                    <a:lnTo>
                      <a:pt x="1140" y="42"/>
                    </a:lnTo>
                    <a:lnTo>
                      <a:pt x="1134" y="48"/>
                    </a:lnTo>
                    <a:lnTo>
                      <a:pt x="1128" y="54"/>
                    </a:lnTo>
                    <a:lnTo>
                      <a:pt x="1128" y="60"/>
                    </a:lnTo>
                    <a:lnTo>
                      <a:pt x="1122" y="66"/>
                    </a:lnTo>
                    <a:lnTo>
                      <a:pt x="1110" y="78"/>
                    </a:lnTo>
                    <a:lnTo>
                      <a:pt x="1104" y="84"/>
                    </a:lnTo>
                    <a:lnTo>
                      <a:pt x="1098" y="84"/>
                    </a:lnTo>
                    <a:lnTo>
                      <a:pt x="1086" y="96"/>
                    </a:lnTo>
                    <a:lnTo>
                      <a:pt x="1080" y="102"/>
                    </a:lnTo>
                    <a:lnTo>
                      <a:pt x="1074" y="108"/>
                    </a:lnTo>
                    <a:lnTo>
                      <a:pt x="1056" y="114"/>
                    </a:lnTo>
                    <a:lnTo>
                      <a:pt x="1050" y="120"/>
                    </a:lnTo>
                    <a:lnTo>
                      <a:pt x="1044" y="126"/>
                    </a:lnTo>
                    <a:lnTo>
                      <a:pt x="1026" y="132"/>
                    </a:lnTo>
                    <a:lnTo>
                      <a:pt x="1014" y="138"/>
                    </a:lnTo>
                    <a:lnTo>
                      <a:pt x="1008" y="144"/>
                    </a:lnTo>
                    <a:lnTo>
                      <a:pt x="984" y="156"/>
                    </a:lnTo>
                    <a:lnTo>
                      <a:pt x="978" y="156"/>
                    </a:lnTo>
                    <a:lnTo>
                      <a:pt x="966" y="162"/>
                    </a:lnTo>
                    <a:lnTo>
                      <a:pt x="942" y="168"/>
                    </a:lnTo>
                    <a:lnTo>
                      <a:pt x="930" y="174"/>
                    </a:lnTo>
                    <a:lnTo>
                      <a:pt x="0" y="0"/>
                    </a:lnTo>
                    <a:lnTo>
                      <a:pt x="1152" y="0"/>
                    </a:lnTo>
                    <a:close/>
                  </a:path>
                </a:pathLst>
              </a:custGeom>
              <a:solidFill>
                <a:srgbClr val="3333CC"/>
              </a:solidFill>
              <a:ln w="9525">
                <a:solidFill>
                  <a:srgbClr val="000000"/>
                </a:solidFill>
                <a:round/>
                <a:headEnd/>
                <a:tailEnd/>
              </a:ln>
            </p:spPr>
            <p:txBody>
              <a:bodyPr/>
              <a:lstStyle/>
              <a:p>
                <a:endParaRPr lang="en-US"/>
              </a:p>
            </p:txBody>
          </p:sp>
        </p:grpSp>
      </p:grpSp>
      <p:grpSp>
        <p:nvGrpSpPr>
          <p:cNvPr id="5" name="Group 11"/>
          <p:cNvGrpSpPr>
            <a:grpSpLocks/>
          </p:cNvGrpSpPr>
          <p:nvPr/>
        </p:nvGrpSpPr>
        <p:grpSpPr bwMode="auto">
          <a:xfrm>
            <a:off x="6169026" y="1232736"/>
            <a:ext cx="2670175" cy="1778000"/>
            <a:chOff x="2374" y="2004"/>
            <a:chExt cx="930" cy="608"/>
          </a:xfrm>
        </p:grpSpPr>
        <p:sp>
          <p:nvSpPr>
            <p:cNvPr id="6172" name="Freeform 12"/>
            <p:cNvSpPr>
              <a:spLocks/>
            </p:cNvSpPr>
            <p:nvPr/>
          </p:nvSpPr>
          <p:spPr bwMode="auto">
            <a:xfrm>
              <a:off x="2374" y="2168"/>
              <a:ext cx="930" cy="444"/>
            </a:xfrm>
            <a:custGeom>
              <a:avLst/>
              <a:gdLst>
                <a:gd name="T0" fmla="*/ 918 w 930"/>
                <a:gd name="T1" fmla="*/ 6 h 444"/>
                <a:gd name="T2" fmla="*/ 882 w 930"/>
                <a:gd name="T3" fmla="*/ 18 h 444"/>
                <a:gd name="T4" fmla="*/ 852 w 930"/>
                <a:gd name="T5" fmla="*/ 24 h 444"/>
                <a:gd name="T6" fmla="*/ 816 w 930"/>
                <a:gd name="T7" fmla="*/ 36 h 444"/>
                <a:gd name="T8" fmla="*/ 768 w 930"/>
                <a:gd name="T9" fmla="*/ 48 h 444"/>
                <a:gd name="T10" fmla="*/ 738 w 930"/>
                <a:gd name="T11" fmla="*/ 54 h 444"/>
                <a:gd name="T12" fmla="*/ 690 w 930"/>
                <a:gd name="T13" fmla="*/ 66 h 444"/>
                <a:gd name="T14" fmla="*/ 660 w 930"/>
                <a:gd name="T15" fmla="*/ 72 h 444"/>
                <a:gd name="T16" fmla="*/ 606 w 930"/>
                <a:gd name="T17" fmla="*/ 78 h 444"/>
                <a:gd name="T18" fmla="*/ 576 w 930"/>
                <a:gd name="T19" fmla="*/ 84 h 444"/>
                <a:gd name="T20" fmla="*/ 522 w 930"/>
                <a:gd name="T21" fmla="*/ 90 h 444"/>
                <a:gd name="T22" fmla="*/ 468 w 930"/>
                <a:gd name="T23" fmla="*/ 96 h 444"/>
                <a:gd name="T24" fmla="*/ 432 w 930"/>
                <a:gd name="T25" fmla="*/ 102 h 444"/>
                <a:gd name="T26" fmla="*/ 372 w 930"/>
                <a:gd name="T27" fmla="*/ 108 h 444"/>
                <a:gd name="T28" fmla="*/ 336 w 930"/>
                <a:gd name="T29" fmla="*/ 114 h 444"/>
                <a:gd name="T30" fmla="*/ 276 w 930"/>
                <a:gd name="T31" fmla="*/ 114 h 444"/>
                <a:gd name="T32" fmla="*/ 240 w 930"/>
                <a:gd name="T33" fmla="*/ 120 h 444"/>
                <a:gd name="T34" fmla="*/ 180 w 930"/>
                <a:gd name="T35" fmla="*/ 120 h 444"/>
                <a:gd name="T36" fmla="*/ 120 w 930"/>
                <a:gd name="T37" fmla="*/ 120 h 444"/>
                <a:gd name="T38" fmla="*/ 78 w 930"/>
                <a:gd name="T39" fmla="*/ 126 h 444"/>
                <a:gd name="T40" fmla="*/ 18 w 930"/>
                <a:gd name="T41" fmla="*/ 126 h 444"/>
                <a:gd name="T42" fmla="*/ 0 w 930"/>
                <a:gd name="T43" fmla="*/ 444 h 444"/>
                <a:gd name="T44" fmla="*/ 60 w 930"/>
                <a:gd name="T45" fmla="*/ 444 h 444"/>
                <a:gd name="T46" fmla="*/ 96 w 930"/>
                <a:gd name="T47" fmla="*/ 444 h 444"/>
                <a:gd name="T48" fmla="*/ 156 w 930"/>
                <a:gd name="T49" fmla="*/ 438 h 444"/>
                <a:gd name="T50" fmla="*/ 198 w 930"/>
                <a:gd name="T51" fmla="*/ 438 h 444"/>
                <a:gd name="T52" fmla="*/ 258 w 930"/>
                <a:gd name="T53" fmla="*/ 432 h 444"/>
                <a:gd name="T54" fmla="*/ 294 w 930"/>
                <a:gd name="T55" fmla="*/ 432 h 444"/>
                <a:gd name="T56" fmla="*/ 354 w 930"/>
                <a:gd name="T57" fmla="*/ 426 h 444"/>
                <a:gd name="T58" fmla="*/ 414 w 930"/>
                <a:gd name="T59" fmla="*/ 420 h 444"/>
                <a:gd name="T60" fmla="*/ 450 w 930"/>
                <a:gd name="T61" fmla="*/ 420 h 444"/>
                <a:gd name="T62" fmla="*/ 504 w 930"/>
                <a:gd name="T63" fmla="*/ 414 h 444"/>
                <a:gd name="T64" fmla="*/ 540 w 930"/>
                <a:gd name="T65" fmla="*/ 408 h 444"/>
                <a:gd name="T66" fmla="*/ 594 w 930"/>
                <a:gd name="T67" fmla="*/ 402 h 444"/>
                <a:gd name="T68" fmla="*/ 624 w 930"/>
                <a:gd name="T69" fmla="*/ 396 h 444"/>
                <a:gd name="T70" fmla="*/ 678 w 930"/>
                <a:gd name="T71" fmla="*/ 384 h 444"/>
                <a:gd name="T72" fmla="*/ 726 w 930"/>
                <a:gd name="T73" fmla="*/ 378 h 444"/>
                <a:gd name="T74" fmla="*/ 756 w 930"/>
                <a:gd name="T75" fmla="*/ 366 h 444"/>
                <a:gd name="T76" fmla="*/ 798 w 930"/>
                <a:gd name="T77" fmla="*/ 360 h 444"/>
                <a:gd name="T78" fmla="*/ 828 w 930"/>
                <a:gd name="T79" fmla="*/ 348 h 444"/>
                <a:gd name="T80" fmla="*/ 870 w 930"/>
                <a:gd name="T81" fmla="*/ 342 h 444"/>
                <a:gd name="T82" fmla="*/ 894 w 930"/>
                <a:gd name="T83" fmla="*/ 330 h 444"/>
                <a:gd name="T84" fmla="*/ 930 w 930"/>
                <a:gd name="T85" fmla="*/ 318 h 44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30"/>
                <a:gd name="T130" fmla="*/ 0 h 444"/>
                <a:gd name="T131" fmla="*/ 930 w 930"/>
                <a:gd name="T132" fmla="*/ 444 h 44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30" h="444">
                  <a:moveTo>
                    <a:pt x="930" y="0"/>
                  </a:moveTo>
                  <a:lnTo>
                    <a:pt x="918" y="6"/>
                  </a:lnTo>
                  <a:lnTo>
                    <a:pt x="894" y="12"/>
                  </a:lnTo>
                  <a:lnTo>
                    <a:pt x="882" y="18"/>
                  </a:lnTo>
                  <a:lnTo>
                    <a:pt x="870" y="24"/>
                  </a:lnTo>
                  <a:lnTo>
                    <a:pt x="852" y="24"/>
                  </a:lnTo>
                  <a:lnTo>
                    <a:pt x="828" y="30"/>
                  </a:lnTo>
                  <a:lnTo>
                    <a:pt x="816" y="36"/>
                  </a:lnTo>
                  <a:lnTo>
                    <a:pt x="798" y="42"/>
                  </a:lnTo>
                  <a:lnTo>
                    <a:pt x="768" y="48"/>
                  </a:lnTo>
                  <a:lnTo>
                    <a:pt x="756" y="48"/>
                  </a:lnTo>
                  <a:lnTo>
                    <a:pt x="738" y="54"/>
                  </a:lnTo>
                  <a:lnTo>
                    <a:pt x="726" y="60"/>
                  </a:lnTo>
                  <a:lnTo>
                    <a:pt x="690" y="66"/>
                  </a:lnTo>
                  <a:lnTo>
                    <a:pt x="678" y="66"/>
                  </a:lnTo>
                  <a:lnTo>
                    <a:pt x="660" y="72"/>
                  </a:lnTo>
                  <a:lnTo>
                    <a:pt x="624" y="78"/>
                  </a:lnTo>
                  <a:lnTo>
                    <a:pt x="606" y="78"/>
                  </a:lnTo>
                  <a:lnTo>
                    <a:pt x="594" y="84"/>
                  </a:lnTo>
                  <a:lnTo>
                    <a:pt x="576" y="84"/>
                  </a:lnTo>
                  <a:lnTo>
                    <a:pt x="540" y="90"/>
                  </a:lnTo>
                  <a:lnTo>
                    <a:pt x="522" y="90"/>
                  </a:lnTo>
                  <a:lnTo>
                    <a:pt x="504" y="96"/>
                  </a:lnTo>
                  <a:lnTo>
                    <a:pt x="468" y="96"/>
                  </a:lnTo>
                  <a:lnTo>
                    <a:pt x="450" y="102"/>
                  </a:lnTo>
                  <a:lnTo>
                    <a:pt x="432" y="102"/>
                  </a:lnTo>
                  <a:lnTo>
                    <a:pt x="414" y="102"/>
                  </a:lnTo>
                  <a:lnTo>
                    <a:pt x="372" y="108"/>
                  </a:lnTo>
                  <a:lnTo>
                    <a:pt x="354" y="108"/>
                  </a:lnTo>
                  <a:lnTo>
                    <a:pt x="336" y="114"/>
                  </a:lnTo>
                  <a:lnTo>
                    <a:pt x="294" y="114"/>
                  </a:lnTo>
                  <a:lnTo>
                    <a:pt x="276" y="114"/>
                  </a:lnTo>
                  <a:lnTo>
                    <a:pt x="258" y="114"/>
                  </a:lnTo>
                  <a:lnTo>
                    <a:pt x="240" y="120"/>
                  </a:lnTo>
                  <a:lnTo>
                    <a:pt x="198" y="120"/>
                  </a:lnTo>
                  <a:lnTo>
                    <a:pt x="180" y="120"/>
                  </a:lnTo>
                  <a:lnTo>
                    <a:pt x="156" y="120"/>
                  </a:lnTo>
                  <a:lnTo>
                    <a:pt x="120" y="120"/>
                  </a:lnTo>
                  <a:lnTo>
                    <a:pt x="96" y="126"/>
                  </a:lnTo>
                  <a:lnTo>
                    <a:pt x="78" y="126"/>
                  </a:lnTo>
                  <a:lnTo>
                    <a:pt x="60" y="126"/>
                  </a:lnTo>
                  <a:lnTo>
                    <a:pt x="18" y="126"/>
                  </a:lnTo>
                  <a:lnTo>
                    <a:pt x="0" y="126"/>
                  </a:lnTo>
                  <a:lnTo>
                    <a:pt x="0" y="444"/>
                  </a:lnTo>
                  <a:lnTo>
                    <a:pt x="18" y="444"/>
                  </a:lnTo>
                  <a:lnTo>
                    <a:pt x="60" y="444"/>
                  </a:lnTo>
                  <a:lnTo>
                    <a:pt x="78" y="444"/>
                  </a:lnTo>
                  <a:lnTo>
                    <a:pt x="96" y="444"/>
                  </a:lnTo>
                  <a:lnTo>
                    <a:pt x="120" y="438"/>
                  </a:lnTo>
                  <a:lnTo>
                    <a:pt x="156" y="438"/>
                  </a:lnTo>
                  <a:lnTo>
                    <a:pt x="180" y="438"/>
                  </a:lnTo>
                  <a:lnTo>
                    <a:pt x="198" y="438"/>
                  </a:lnTo>
                  <a:lnTo>
                    <a:pt x="240" y="438"/>
                  </a:lnTo>
                  <a:lnTo>
                    <a:pt x="258" y="432"/>
                  </a:lnTo>
                  <a:lnTo>
                    <a:pt x="276" y="432"/>
                  </a:lnTo>
                  <a:lnTo>
                    <a:pt x="294" y="432"/>
                  </a:lnTo>
                  <a:lnTo>
                    <a:pt x="336" y="432"/>
                  </a:lnTo>
                  <a:lnTo>
                    <a:pt x="354" y="426"/>
                  </a:lnTo>
                  <a:lnTo>
                    <a:pt x="372" y="426"/>
                  </a:lnTo>
                  <a:lnTo>
                    <a:pt x="414" y="420"/>
                  </a:lnTo>
                  <a:lnTo>
                    <a:pt x="432" y="420"/>
                  </a:lnTo>
                  <a:lnTo>
                    <a:pt x="450" y="420"/>
                  </a:lnTo>
                  <a:lnTo>
                    <a:pt x="468" y="414"/>
                  </a:lnTo>
                  <a:lnTo>
                    <a:pt x="504" y="414"/>
                  </a:lnTo>
                  <a:lnTo>
                    <a:pt x="522" y="408"/>
                  </a:lnTo>
                  <a:lnTo>
                    <a:pt x="540" y="408"/>
                  </a:lnTo>
                  <a:lnTo>
                    <a:pt x="576" y="402"/>
                  </a:lnTo>
                  <a:lnTo>
                    <a:pt x="594" y="402"/>
                  </a:lnTo>
                  <a:lnTo>
                    <a:pt x="606" y="396"/>
                  </a:lnTo>
                  <a:lnTo>
                    <a:pt x="624" y="396"/>
                  </a:lnTo>
                  <a:lnTo>
                    <a:pt x="660" y="390"/>
                  </a:lnTo>
                  <a:lnTo>
                    <a:pt x="678" y="384"/>
                  </a:lnTo>
                  <a:lnTo>
                    <a:pt x="690" y="384"/>
                  </a:lnTo>
                  <a:lnTo>
                    <a:pt x="726" y="378"/>
                  </a:lnTo>
                  <a:lnTo>
                    <a:pt x="738" y="372"/>
                  </a:lnTo>
                  <a:lnTo>
                    <a:pt x="756" y="366"/>
                  </a:lnTo>
                  <a:lnTo>
                    <a:pt x="768" y="366"/>
                  </a:lnTo>
                  <a:lnTo>
                    <a:pt x="798" y="360"/>
                  </a:lnTo>
                  <a:lnTo>
                    <a:pt x="816" y="354"/>
                  </a:lnTo>
                  <a:lnTo>
                    <a:pt x="828" y="348"/>
                  </a:lnTo>
                  <a:lnTo>
                    <a:pt x="852" y="342"/>
                  </a:lnTo>
                  <a:lnTo>
                    <a:pt x="870" y="342"/>
                  </a:lnTo>
                  <a:lnTo>
                    <a:pt x="882" y="336"/>
                  </a:lnTo>
                  <a:lnTo>
                    <a:pt x="894" y="330"/>
                  </a:lnTo>
                  <a:lnTo>
                    <a:pt x="918" y="324"/>
                  </a:lnTo>
                  <a:lnTo>
                    <a:pt x="930" y="318"/>
                  </a:lnTo>
                  <a:lnTo>
                    <a:pt x="930" y="0"/>
                  </a:lnTo>
                  <a:close/>
                </a:path>
              </a:pathLst>
            </a:custGeom>
            <a:solidFill>
              <a:srgbClr val="CC3300"/>
            </a:solidFill>
            <a:ln w="9525">
              <a:solidFill>
                <a:srgbClr val="000000"/>
              </a:solidFill>
              <a:round/>
              <a:headEnd/>
              <a:tailEnd/>
            </a:ln>
          </p:spPr>
          <p:txBody>
            <a:bodyPr/>
            <a:lstStyle/>
            <a:p>
              <a:endParaRPr lang="en-US"/>
            </a:p>
          </p:txBody>
        </p:sp>
        <p:sp>
          <p:nvSpPr>
            <p:cNvPr id="6173" name="Freeform 13"/>
            <p:cNvSpPr>
              <a:spLocks/>
            </p:cNvSpPr>
            <p:nvPr/>
          </p:nvSpPr>
          <p:spPr bwMode="auto">
            <a:xfrm>
              <a:off x="2374" y="2004"/>
              <a:ext cx="930" cy="300"/>
            </a:xfrm>
            <a:custGeom>
              <a:avLst/>
              <a:gdLst>
                <a:gd name="T0" fmla="*/ 930 w 930"/>
                <a:gd name="T1" fmla="*/ 174 h 300"/>
                <a:gd name="T2" fmla="*/ 918 w 930"/>
                <a:gd name="T3" fmla="*/ 180 h 300"/>
                <a:gd name="T4" fmla="*/ 894 w 930"/>
                <a:gd name="T5" fmla="*/ 186 h 300"/>
                <a:gd name="T6" fmla="*/ 882 w 930"/>
                <a:gd name="T7" fmla="*/ 192 h 300"/>
                <a:gd name="T8" fmla="*/ 870 w 930"/>
                <a:gd name="T9" fmla="*/ 198 h 300"/>
                <a:gd name="T10" fmla="*/ 852 w 930"/>
                <a:gd name="T11" fmla="*/ 198 h 300"/>
                <a:gd name="T12" fmla="*/ 828 w 930"/>
                <a:gd name="T13" fmla="*/ 204 h 300"/>
                <a:gd name="T14" fmla="*/ 816 w 930"/>
                <a:gd name="T15" fmla="*/ 210 h 300"/>
                <a:gd name="T16" fmla="*/ 798 w 930"/>
                <a:gd name="T17" fmla="*/ 216 h 300"/>
                <a:gd name="T18" fmla="*/ 768 w 930"/>
                <a:gd name="T19" fmla="*/ 222 h 300"/>
                <a:gd name="T20" fmla="*/ 756 w 930"/>
                <a:gd name="T21" fmla="*/ 222 h 300"/>
                <a:gd name="T22" fmla="*/ 738 w 930"/>
                <a:gd name="T23" fmla="*/ 228 h 300"/>
                <a:gd name="T24" fmla="*/ 726 w 930"/>
                <a:gd name="T25" fmla="*/ 234 h 300"/>
                <a:gd name="T26" fmla="*/ 690 w 930"/>
                <a:gd name="T27" fmla="*/ 240 h 300"/>
                <a:gd name="T28" fmla="*/ 678 w 930"/>
                <a:gd name="T29" fmla="*/ 240 h 300"/>
                <a:gd name="T30" fmla="*/ 660 w 930"/>
                <a:gd name="T31" fmla="*/ 246 h 300"/>
                <a:gd name="T32" fmla="*/ 624 w 930"/>
                <a:gd name="T33" fmla="*/ 252 h 300"/>
                <a:gd name="T34" fmla="*/ 606 w 930"/>
                <a:gd name="T35" fmla="*/ 252 h 300"/>
                <a:gd name="T36" fmla="*/ 594 w 930"/>
                <a:gd name="T37" fmla="*/ 258 h 300"/>
                <a:gd name="T38" fmla="*/ 576 w 930"/>
                <a:gd name="T39" fmla="*/ 258 h 300"/>
                <a:gd name="T40" fmla="*/ 540 w 930"/>
                <a:gd name="T41" fmla="*/ 264 h 300"/>
                <a:gd name="T42" fmla="*/ 522 w 930"/>
                <a:gd name="T43" fmla="*/ 264 h 300"/>
                <a:gd name="T44" fmla="*/ 504 w 930"/>
                <a:gd name="T45" fmla="*/ 270 h 300"/>
                <a:gd name="T46" fmla="*/ 468 w 930"/>
                <a:gd name="T47" fmla="*/ 270 h 300"/>
                <a:gd name="T48" fmla="*/ 450 w 930"/>
                <a:gd name="T49" fmla="*/ 276 h 300"/>
                <a:gd name="T50" fmla="*/ 432 w 930"/>
                <a:gd name="T51" fmla="*/ 276 h 300"/>
                <a:gd name="T52" fmla="*/ 414 w 930"/>
                <a:gd name="T53" fmla="*/ 276 h 300"/>
                <a:gd name="T54" fmla="*/ 372 w 930"/>
                <a:gd name="T55" fmla="*/ 282 h 300"/>
                <a:gd name="T56" fmla="*/ 354 w 930"/>
                <a:gd name="T57" fmla="*/ 282 h 300"/>
                <a:gd name="T58" fmla="*/ 336 w 930"/>
                <a:gd name="T59" fmla="*/ 288 h 300"/>
                <a:gd name="T60" fmla="*/ 294 w 930"/>
                <a:gd name="T61" fmla="*/ 288 h 300"/>
                <a:gd name="T62" fmla="*/ 276 w 930"/>
                <a:gd name="T63" fmla="*/ 288 h 300"/>
                <a:gd name="T64" fmla="*/ 258 w 930"/>
                <a:gd name="T65" fmla="*/ 288 h 300"/>
                <a:gd name="T66" fmla="*/ 240 w 930"/>
                <a:gd name="T67" fmla="*/ 294 h 300"/>
                <a:gd name="T68" fmla="*/ 198 w 930"/>
                <a:gd name="T69" fmla="*/ 294 h 300"/>
                <a:gd name="T70" fmla="*/ 180 w 930"/>
                <a:gd name="T71" fmla="*/ 294 h 300"/>
                <a:gd name="T72" fmla="*/ 156 w 930"/>
                <a:gd name="T73" fmla="*/ 294 h 300"/>
                <a:gd name="T74" fmla="*/ 120 w 930"/>
                <a:gd name="T75" fmla="*/ 294 h 300"/>
                <a:gd name="T76" fmla="*/ 96 w 930"/>
                <a:gd name="T77" fmla="*/ 300 h 300"/>
                <a:gd name="T78" fmla="*/ 78 w 930"/>
                <a:gd name="T79" fmla="*/ 300 h 300"/>
                <a:gd name="T80" fmla="*/ 60 w 930"/>
                <a:gd name="T81" fmla="*/ 300 h 300"/>
                <a:gd name="T82" fmla="*/ 18 w 930"/>
                <a:gd name="T83" fmla="*/ 300 h 300"/>
                <a:gd name="T84" fmla="*/ 0 w 930"/>
                <a:gd name="T85" fmla="*/ 300 h 300"/>
                <a:gd name="T86" fmla="*/ 0 w 930"/>
                <a:gd name="T87" fmla="*/ 0 h 300"/>
                <a:gd name="T88" fmla="*/ 930 w 930"/>
                <a:gd name="T89" fmla="*/ 174 h 3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30"/>
                <a:gd name="T136" fmla="*/ 0 h 300"/>
                <a:gd name="T137" fmla="*/ 930 w 930"/>
                <a:gd name="T138" fmla="*/ 300 h 30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30" h="300">
                  <a:moveTo>
                    <a:pt x="930" y="174"/>
                  </a:moveTo>
                  <a:lnTo>
                    <a:pt x="918" y="180"/>
                  </a:lnTo>
                  <a:lnTo>
                    <a:pt x="894" y="186"/>
                  </a:lnTo>
                  <a:lnTo>
                    <a:pt x="882" y="192"/>
                  </a:lnTo>
                  <a:lnTo>
                    <a:pt x="870" y="198"/>
                  </a:lnTo>
                  <a:lnTo>
                    <a:pt x="852" y="198"/>
                  </a:lnTo>
                  <a:lnTo>
                    <a:pt x="828" y="204"/>
                  </a:lnTo>
                  <a:lnTo>
                    <a:pt x="816" y="210"/>
                  </a:lnTo>
                  <a:lnTo>
                    <a:pt x="798" y="216"/>
                  </a:lnTo>
                  <a:lnTo>
                    <a:pt x="768" y="222"/>
                  </a:lnTo>
                  <a:lnTo>
                    <a:pt x="756" y="222"/>
                  </a:lnTo>
                  <a:lnTo>
                    <a:pt x="738" y="228"/>
                  </a:lnTo>
                  <a:lnTo>
                    <a:pt x="726" y="234"/>
                  </a:lnTo>
                  <a:lnTo>
                    <a:pt x="690" y="240"/>
                  </a:lnTo>
                  <a:lnTo>
                    <a:pt x="678" y="240"/>
                  </a:lnTo>
                  <a:lnTo>
                    <a:pt x="660" y="246"/>
                  </a:lnTo>
                  <a:lnTo>
                    <a:pt x="624" y="252"/>
                  </a:lnTo>
                  <a:lnTo>
                    <a:pt x="606" y="252"/>
                  </a:lnTo>
                  <a:lnTo>
                    <a:pt x="594" y="258"/>
                  </a:lnTo>
                  <a:lnTo>
                    <a:pt x="576" y="258"/>
                  </a:lnTo>
                  <a:lnTo>
                    <a:pt x="540" y="264"/>
                  </a:lnTo>
                  <a:lnTo>
                    <a:pt x="522" y="264"/>
                  </a:lnTo>
                  <a:lnTo>
                    <a:pt x="504" y="270"/>
                  </a:lnTo>
                  <a:lnTo>
                    <a:pt x="468" y="270"/>
                  </a:lnTo>
                  <a:lnTo>
                    <a:pt x="450" y="276"/>
                  </a:lnTo>
                  <a:lnTo>
                    <a:pt x="432" y="276"/>
                  </a:lnTo>
                  <a:lnTo>
                    <a:pt x="414" y="276"/>
                  </a:lnTo>
                  <a:lnTo>
                    <a:pt x="372" y="282"/>
                  </a:lnTo>
                  <a:lnTo>
                    <a:pt x="354" y="282"/>
                  </a:lnTo>
                  <a:lnTo>
                    <a:pt x="336" y="288"/>
                  </a:lnTo>
                  <a:lnTo>
                    <a:pt x="294" y="288"/>
                  </a:lnTo>
                  <a:lnTo>
                    <a:pt x="276" y="288"/>
                  </a:lnTo>
                  <a:lnTo>
                    <a:pt x="258" y="288"/>
                  </a:lnTo>
                  <a:lnTo>
                    <a:pt x="240" y="294"/>
                  </a:lnTo>
                  <a:lnTo>
                    <a:pt x="198" y="294"/>
                  </a:lnTo>
                  <a:lnTo>
                    <a:pt x="180" y="294"/>
                  </a:lnTo>
                  <a:lnTo>
                    <a:pt x="156" y="294"/>
                  </a:lnTo>
                  <a:lnTo>
                    <a:pt x="120" y="294"/>
                  </a:lnTo>
                  <a:lnTo>
                    <a:pt x="96" y="300"/>
                  </a:lnTo>
                  <a:lnTo>
                    <a:pt x="78" y="300"/>
                  </a:lnTo>
                  <a:lnTo>
                    <a:pt x="60" y="300"/>
                  </a:lnTo>
                  <a:lnTo>
                    <a:pt x="18" y="300"/>
                  </a:lnTo>
                  <a:lnTo>
                    <a:pt x="0" y="300"/>
                  </a:lnTo>
                  <a:lnTo>
                    <a:pt x="0" y="0"/>
                  </a:lnTo>
                  <a:lnTo>
                    <a:pt x="930" y="174"/>
                  </a:lnTo>
                  <a:close/>
                </a:path>
              </a:pathLst>
            </a:custGeom>
            <a:solidFill>
              <a:srgbClr val="FF3300"/>
            </a:solidFill>
            <a:ln w="9525">
              <a:solidFill>
                <a:srgbClr val="000000"/>
              </a:solidFill>
              <a:round/>
              <a:headEnd/>
              <a:tailEnd/>
            </a:ln>
          </p:spPr>
          <p:txBody>
            <a:bodyPr/>
            <a:lstStyle/>
            <a:p>
              <a:endParaRPr lang="en-US"/>
            </a:p>
          </p:txBody>
        </p:sp>
      </p:grpSp>
      <p:grpSp>
        <p:nvGrpSpPr>
          <p:cNvPr id="6150" name="Group 14"/>
          <p:cNvGrpSpPr>
            <a:grpSpLocks/>
          </p:cNvGrpSpPr>
          <p:nvPr/>
        </p:nvGrpSpPr>
        <p:grpSpPr bwMode="auto">
          <a:xfrm>
            <a:off x="2717801" y="365961"/>
            <a:ext cx="3451225" cy="2667000"/>
            <a:chOff x="1216" y="1704"/>
            <a:chExt cx="1152" cy="912"/>
          </a:xfrm>
        </p:grpSpPr>
        <p:sp>
          <p:nvSpPr>
            <p:cNvPr id="6170" name="Freeform 15"/>
            <p:cNvSpPr>
              <a:spLocks/>
            </p:cNvSpPr>
            <p:nvPr/>
          </p:nvSpPr>
          <p:spPr bwMode="auto">
            <a:xfrm>
              <a:off x="1216" y="1998"/>
              <a:ext cx="1152" cy="618"/>
            </a:xfrm>
            <a:custGeom>
              <a:avLst/>
              <a:gdLst>
                <a:gd name="T0" fmla="*/ 1092 w 1152"/>
                <a:gd name="T1" fmla="*/ 300 h 618"/>
                <a:gd name="T2" fmla="*/ 1008 w 1152"/>
                <a:gd name="T3" fmla="*/ 294 h 618"/>
                <a:gd name="T4" fmla="*/ 948 w 1152"/>
                <a:gd name="T5" fmla="*/ 294 h 618"/>
                <a:gd name="T6" fmla="*/ 870 w 1152"/>
                <a:gd name="T7" fmla="*/ 288 h 618"/>
                <a:gd name="T8" fmla="*/ 792 w 1152"/>
                <a:gd name="T9" fmla="*/ 282 h 618"/>
                <a:gd name="T10" fmla="*/ 720 w 1152"/>
                <a:gd name="T11" fmla="*/ 276 h 618"/>
                <a:gd name="T12" fmla="*/ 648 w 1152"/>
                <a:gd name="T13" fmla="*/ 270 h 618"/>
                <a:gd name="T14" fmla="*/ 576 w 1152"/>
                <a:gd name="T15" fmla="*/ 258 h 618"/>
                <a:gd name="T16" fmla="*/ 504 w 1152"/>
                <a:gd name="T17" fmla="*/ 246 h 618"/>
                <a:gd name="T18" fmla="*/ 444 w 1152"/>
                <a:gd name="T19" fmla="*/ 234 h 618"/>
                <a:gd name="T20" fmla="*/ 378 w 1152"/>
                <a:gd name="T21" fmla="*/ 222 h 618"/>
                <a:gd name="T22" fmla="*/ 324 w 1152"/>
                <a:gd name="T23" fmla="*/ 204 h 618"/>
                <a:gd name="T24" fmla="*/ 270 w 1152"/>
                <a:gd name="T25" fmla="*/ 192 h 618"/>
                <a:gd name="T26" fmla="*/ 228 w 1152"/>
                <a:gd name="T27" fmla="*/ 180 h 618"/>
                <a:gd name="T28" fmla="*/ 186 w 1152"/>
                <a:gd name="T29" fmla="*/ 162 h 618"/>
                <a:gd name="T30" fmla="*/ 144 w 1152"/>
                <a:gd name="T31" fmla="*/ 144 h 618"/>
                <a:gd name="T32" fmla="*/ 108 w 1152"/>
                <a:gd name="T33" fmla="*/ 126 h 618"/>
                <a:gd name="T34" fmla="*/ 78 w 1152"/>
                <a:gd name="T35" fmla="*/ 108 h 618"/>
                <a:gd name="T36" fmla="*/ 48 w 1152"/>
                <a:gd name="T37" fmla="*/ 84 h 618"/>
                <a:gd name="T38" fmla="*/ 30 w 1152"/>
                <a:gd name="T39" fmla="*/ 66 h 618"/>
                <a:gd name="T40" fmla="*/ 12 w 1152"/>
                <a:gd name="T41" fmla="*/ 48 h 618"/>
                <a:gd name="T42" fmla="*/ 0 w 1152"/>
                <a:gd name="T43" fmla="*/ 24 h 618"/>
                <a:gd name="T44" fmla="*/ 0 w 1152"/>
                <a:gd name="T45" fmla="*/ 6 h 618"/>
                <a:gd name="T46" fmla="*/ 0 w 1152"/>
                <a:gd name="T47" fmla="*/ 324 h 618"/>
                <a:gd name="T48" fmla="*/ 0 w 1152"/>
                <a:gd name="T49" fmla="*/ 342 h 618"/>
                <a:gd name="T50" fmla="*/ 12 w 1152"/>
                <a:gd name="T51" fmla="*/ 366 h 618"/>
                <a:gd name="T52" fmla="*/ 30 w 1152"/>
                <a:gd name="T53" fmla="*/ 384 h 618"/>
                <a:gd name="T54" fmla="*/ 48 w 1152"/>
                <a:gd name="T55" fmla="*/ 402 h 618"/>
                <a:gd name="T56" fmla="*/ 78 w 1152"/>
                <a:gd name="T57" fmla="*/ 426 h 618"/>
                <a:gd name="T58" fmla="*/ 108 w 1152"/>
                <a:gd name="T59" fmla="*/ 444 h 618"/>
                <a:gd name="T60" fmla="*/ 144 w 1152"/>
                <a:gd name="T61" fmla="*/ 462 h 618"/>
                <a:gd name="T62" fmla="*/ 186 w 1152"/>
                <a:gd name="T63" fmla="*/ 480 h 618"/>
                <a:gd name="T64" fmla="*/ 228 w 1152"/>
                <a:gd name="T65" fmla="*/ 498 h 618"/>
                <a:gd name="T66" fmla="*/ 270 w 1152"/>
                <a:gd name="T67" fmla="*/ 510 h 618"/>
                <a:gd name="T68" fmla="*/ 324 w 1152"/>
                <a:gd name="T69" fmla="*/ 522 h 618"/>
                <a:gd name="T70" fmla="*/ 378 w 1152"/>
                <a:gd name="T71" fmla="*/ 540 h 618"/>
                <a:gd name="T72" fmla="*/ 444 w 1152"/>
                <a:gd name="T73" fmla="*/ 552 h 618"/>
                <a:gd name="T74" fmla="*/ 504 w 1152"/>
                <a:gd name="T75" fmla="*/ 564 h 618"/>
                <a:gd name="T76" fmla="*/ 576 w 1152"/>
                <a:gd name="T77" fmla="*/ 576 h 618"/>
                <a:gd name="T78" fmla="*/ 648 w 1152"/>
                <a:gd name="T79" fmla="*/ 588 h 618"/>
                <a:gd name="T80" fmla="*/ 720 w 1152"/>
                <a:gd name="T81" fmla="*/ 594 h 618"/>
                <a:gd name="T82" fmla="*/ 792 w 1152"/>
                <a:gd name="T83" fmla="*/ 600 h 618"/>
                <a:gd name="T84" fmla="*/ 870 w 1152"/>
                <a:gd name="T85" fmla="*/ 606 h 618"/>
                <a:gd name="T86" fmla="*/ 948 w 1152"/>
                <a:gd name="T87" fmla="*/ 612 h 618"/>
                <a:gd name="T88" fmla="*/ 1008 w 1152"/>
                <a:gd name="T89" fmla="*/ 612 h 618"/>
                <a:gd name="T90" fmla="*/ 1092 w 1152"/>
                <a:gd name="T91" fmla="*/ 618 h 618"/>
                <a:gd name="T92" fmla="*/ 1152 w 1152"/>
                <a:gd name="T93" fmla="*/ 300 h 6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52"/>
                <a:gd name="T142" fmla="*/ 0 h 618"/>
                <a:gd name="T143" fmla="*/ 1152 w 1152"/>
                <a:gd name="T144" fmla="*/ 618 h 6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52" h="618">
                  <a:moveTo>
                    <a:pt x="1152" y="300"/>
                  </a:moveTo>
                  <a:lnTo>
                    <a:pt x="1128" y="300"/>
                  </a:lnTo>
                  <a:lnTo>
                    <a:pt x="1092" y="300"/>
                  </a:lnTo>
                  <a:lnTo>
                    <a:pt x="1068" y="300"/>
                  </a:lnTo>
                  <a:lnTo>
                    <a:pt x="1050" y="300"/>
                  </a:lnTo>
                  <a:lnTo>
                    <a:pt x="1008" y="294"/>
                  </a:lnTo>
                  <a:lnTo>
                    <a:pt x="990" y="294"/>
                  </a:lnTo>
                  <a:lnTo>
                    <a:pt x="972" y="294"/>
                  </a:lnTo>
                  <a:lnTo>
                    <a:pt x="948" y="294"/>
                  </a:lnTo>
                  <a:lnTo>
                    <a:pt x="912" y="294"/>
                  </a:lnTo>
                  <a:lnTo>
                    <a:pt x="894" y="288"/>
                  </a:lnTo>
                  <a:lnTo>
                    <a:pt x="870" y="288"/>
                  </a:lnTo>
                  <a:lnTo>
                    <a:pt x="834" y="288"/>
                  </a:lnTo>
                  <a:lnTo>
                    <a:pt x="816" y="288"/>
                  </a:lnTo>
                  <a:lnTo>
                    <a:pt x="792" y="282"/>
                  </a:lnTo>
                  <a:lnTo>
                    <a:pt x="756" y="282"/>
                  </a:lnTo>
                  <a:lnTo>
                    <a:pt x="738" y="276"/>
                  </a:lnTo>
                  <a:lnTo>
                    <a:pt x="720" y="276"/>
                  </a:lnTo>
                  <a:lnTo>
                    <a:pt x="702" y="276"/>
                  </a:lnTo>
                  <a:lnTo>
                    <a:pt x="666" y="270"/>
                  </a:lnTo>
                  <a:lnTo>
                    <a:pt x="648" y="270"/>
                  </a:lnTo>
                  <a:lnTo>
                    <a:pt x="630" y="264"/>
                  </a:lnTo>
                  <a:lnTo>
                    <a:pt x="594" y="258"/>
                  </a:lnTo>
                  <a:lnTo>
                    <a:pt x="576" y="258"/>
                  </a:lnTo>
                  <a:lnTo>
                    <a:pt x="558" y="258"/>
                  </a:lnTo>
                  <a:lnTo>
                    <a:pt x="522" y="252"/>
                  </a:lnTo>
                  <a:lnTo>
                    <a:pt x="504" y="246"/>
                  </a:lnTo>
                  <a:lnTo>
                    <a:pt x="492" y="246"/>
                  </a:lnTo>
                  <a:lnTo>
                    <a:pt x="456" y="240"/>
                  </a:lnTo>
                  <a:lnTo>
                    <a:pt x="444" y="234"/>
                  </a:lnTo>
                  <a:lnTo>
                    <a:pt x="426" y="234"/>
                  </a:lnTo>
                  <a:lnTo>
                    <a:pt x="408" y="228"/>
                  </a:lnTo>
                  <a:lnTo>
                    <a:pt x="378" y="222"/>
                  </a:lnTo>
                  <a:lnTo>
                    <a:pt x="366" y="216"/>
                  </a:lnTo>
                  <a:lnTo>
                    <a:pt x="348" y="216"/>
                  </a:lnTo>
                  <a:lnTo>
                    <a:pt x="324" y="204"/>
                  </a:lnTo>
                  <a:lnTo>
                    <a:pt x="306" y="204"/>
                  </a:lnTo>
                  <a:lnTo>
                    <a:pt x="294" y="198"/>
                  </a:lnTo>
                  <a:lnTo>
                    <a:pt x="270" y="192"/>
                  </a:lnTo>
                  <a:lnTo>
                    <a:pt x="258" y="186"/>
                  </a:lnTo>
                  <a:lnTo>
                    <a:pt x="240" y="186"/>
                  </a:lnTo>
                  <a:lnTo>
                    <a:pt x="228" y="180"/>
                  </a:lnTo>
                  <a:lnTo>
                    <a:pt x="204" y="168"/>
                  </a:lnTo>
                  <a:lnTo>
                    <a:pt x="198" y="168"/>
                  </a:lnTo>
                  <a:lnTo>
                    <a:pt x="186" y="162"/>
                  </a:lnTo>
                  <a:lnTo>
                    <a:pt x="162" y="156"/>
                  </a:lnTo>
                  <a:lnTo>
                    <a:pt x="150" y="150"/>
                  </a:lnTo>
                  <a:lnTo>
                    <a:pt x="144" y="144"/>
                  </a:lnTo>
                  <a:lnTo>
                    <a:pt x="126" y="132"/>
                  </a:lnTo>
                  <a:lnTo>
                    <a:pt x="114" y="132"/>
                  </a:lnTo>
                  <a:lnTo>
                    <a:pt x="108" y="126"/>
                  </a:lnTo>
                  <a:lnTo>
                    <a:pt x="90" y="114"/>
                  </a:lnTo>
                  <a:lnTo>
                    <a:pt x="84" y="108"/>
                  </a:lnTo>
                  <a:lnTo>
                    <a:pt x="78" y="108"/>
                  </a:lnTo>
                  <a:lnTo>
                    <a:pt x="66" y="102"/>
                  </a:lnTo>
                  <a:lnTo>
                    <a:pt x="54" y="90"/>
                  </a:lnTo>
                  <a:lnTo>
                    <a:pt x="48" y="84"/>
                  </a:lnTo>
                  <a:lnTo>
                    <a:pt x="42" y="84"/>
                  </a:lnTo>
                  <a:lnTo>
                    <a:pt x="30" y="72"/>
                  </a:lnTo>
                  <a:lnTo>
                    <a:pt x="30" y="66"/>
                  </a:lnTo>
                  <a:lnTo>
                    <a:pt x="24" y="60"/>
                  </a:lnTo>
                  <a:lnTo>
                    <a:pt x="18" y="48"/>
                  </a:lnTo>
                  <a:lnTo>
                    <a:pt x="12" y="48"/>
                  </a:lnTo>
                  <a:lnTo>
                    <a:pt x="12" y="42"/>
                  </a:lnTo>
                  <a:lnTo>
                    <a:pt x="6" y="36"/>
                  </a:lnTo>
                  <a:lnTo>
                    <a:pt x="0" y="24"/>
                  </a:lnTo>
                  <a:lnTo>
                    <a:pt x="0" y="18"/>
                  </a:lnTo>
                  <a:lnTo>
                    <a:pt x="0" y="12"/>
                  </a:lnTo>
                  <a:lnTo>
                    <a:pt x="0" y="6"/>
                  </a:lnTo>
                  <a:lnTo>
                    <a:pt x="0" y="0"/>
                  </a:lnTo>
                  <a:lnTo>
                    <a:pt x="0" y="318"/>
                  </a:lnTo>
                  <a:lnTo>
                    <a:pt x="0" y="324"/>
                  </a:lnTo>
                  <a:lnTo>
                    <a:pt x="0" y="330"/>
                  </a:lnTo>
                  <a:lnTo>
                    <a:pt x="0" y="336"/>
                  </a:lnTo>
                  <a:lnTo>
                    <a:pt x="0" y="342"/>
                  </a:lnTo>
                  <a:lnTo>
                    <a:pt x="6" y="354"/>
                  </a:lnTo>
                  <a:lnTo>
                    <a:pt x="12" y="360"/>
                  </a:lnTo>
                  <a:lnTo>
                    <a:pt x="12" y="366"/>
                  </a:lnTo>
                  <a:lnTo>
                    <a:pt x="18" y="366"/>
                  </a:lnTo>
                  <a:lnTo>
                    <a:pt x="24" y="378"/>
                  </a:lnTo>
                  <a:lnTo>
                    <a:pt x="30" y="384"/>
                  </a:lnTo>
                  <a:lnTo>
                    <a:pt x="30" y="390"/>
                  </a:lnTo>
                  <a:lnTo>
                    <a:pt x="42" y="402"/>
                  </a:lnTo>
                  <a:lnTo>
                    <a:pt x="48" y="402"/>
                  </a:lnTo>
                  <a:lnTo>
                    <a:pt x="54" y="408"/>
                  </a:lnTo>
                  <a:lnTo>
                    <a:pt x="66" y="420"/>
                  </a:lnTo>
                  <a:lnTo>
                    <a:pt x="78" y="426"/>
                  </a:lnTo>
                  <a:lnTo>
                    <a:pt x="84" y="426"/>
                  </a:lnTo>
                  <a:lnTo>
                    <a:pt x="90" y="432"/>
                  </a:lnTo>
                  <a:lnTo>
                    <a:pt x="108" y="444"/>
                  </a:lnTo>
                  <a:lnTo>
                    <a:pt x="114" y="450"/>
                  </a:lnTo>
                  <a:lnTo>
                    <a:pt x="126" y="450"/>
                  </a:lnTo>
                  <a:lnTo>
                    <a:pt x="144" y="462"/>
                  </a:lnTo>
                  <a:lnTo>
                    <a:pt x="150" y="468"/>
                  </a:lnTo>
                  <a:lnTo>
                    <a:pt x="162" y="474"/>
                  </a:lnTo>
                  <a:lnTo>
                    <a:pt x="186" y="480"/>
                  </a:lnTo>
                  <a:lnTo>
                    <a:pt x="198" y="486"/>
                  </a:lnTo>
                  <a:lnTo>
                    <a:pt x="204" y="486"/>
                  </a:lnTo>
                  <a:lnTo>
                    <a:pt x="228" y="498"/>
                  </a:lnTo>
                  <a:lnTo>
                    <a:pt x="240" y="504"/>
                  </a:lnTo>
                  <a:lnTo>
                    <a:pt x="258" y="504"/>
                  </a:lnTo>
                  <a:lnTo>
                    <a:pt x="270" y="510"/>
                  </a:lnTo>
                  <a:lnTo>
                    <a:pt x="294" y="516"/>
                  </a:lnTo>
                  <a:lnTo>
                    <a:pt x="306" y="522"/>
                  </a:lnTo>
                  <a:lnTo>
                    <a:pt x="324" y="522"/>
                  </a:lnTo>
                  <a:lnTo>
                    <a:pt x="348" y="534"/>
                  </a:lnTo>
                  <a:lnTo>
                    <a:pt x="366" y="534"/>
                  </a:lnTo>
                  <a:lnTo>
                    <a:pt x="378" y="540"/>
                  </a:lnTo>
                  <a:lnTo>
                    <a:pt x="408" y="546"/>
                  </a:lnTo>
                  <a:lnTo>
                    <a:pt x="426" y="552"/>
                  </a:lnTo>
                  <a:lnTo>
                    <a:pt x="444" y="552"/>
                  </a:lnTo>
                  <a:lnTo>
                    <a:pt x="456" y="558"/>
                  </a:lnTo>
                  <a:lnTo>
                    <a:pt x="492" y="564"/>
                  </a:lnTo>
                  <a:lnTo>
                    <a:pt x="504" y="564"/>
                  </a:lnTo>
                  <a:lnTo>
                    <a:pt x="522" y="570"/>
                  </a:lnTo>
                  <a:lnTo>
                    <a:pt x="558" y="576"/>
                  </a:lnTo>
                  <a:lnTo>
                    <a:pt x="576" y="576"/>
                  </a:lnTo>
                  <a:lnTo>
                    <a:pt x="594" y="576"/>
                  </a:lnTo>
                  <a:lnTo>
                    <a:pt x="630" y="582"/>
                  </a:lnTo>
                  <a:lnTo>
                    <a:pt x="648" y="588"/>
                  </a:lnTo>
                  <a:lnTo>
                    <a:pt x="666" y="588"/>
                  </a:lnTo>
                  <a:lnTo>
                    <a:pt x="702" y="594"/>
                  </a:lnTo>
                  <a:lnTo>
                    <a:pt x="720" y="594"/>
                  </a:lnTo>
                  <a:lnTo>
                    <a:pt x="738" y="594"/>
                  </a:lnTo>
                  <a:lnTo>
                    <a:pt x="756" y="600"/>
                  </a:lnTo>
                  <a:lnTo>
                    <a:pt x="792" y="600"/>
                  </a:lnTo>
                  <a:lnTo>
                    <a:pt x="816" y="606"/>
                  </a:lnTo>
                  <a:lnTo>
                    <a:pt x="834" y="606"/>
                  </a:lnTo>
                  <a:lnTo>
                    <a:pt x="870" y="606"/>
                  </a:lnTo>
                  <a:lnTo>
                    <a:pt x="894" y="606"/>
                  </a:lnTo>
                  <a:lnTo>
                    <a:pt x="912" y="612"/>
                  </a:lnTo>
                  <a:lnTo>
                    <a:pt x="948" y="612"/>
                  </a:lnTo>
                  <a:lnTo>
                    <a:pt x="972" y="612"/>
                  </a:lnTo>
                  <a:lnTo>
                    <a:pt x="990" y="612"/>
                  </a:lnTo>
                  <a:lnTo>
                    <a:pt x="1008" y="612"/>
                  </a:lnTo>
                  <a:lnTo>
                    <a:pt x="1050" y="618"/>
                  </a:lnTo>
                  <a:lnTo>
                    <a:pt x="1068" y="618"/>
                  </a:lnTo>
                  <a:lnTo>
                    <a:pt x="1092" y="618"/>
                  </a:lnTo>
                  <a:lnTo>
                    <a:pt x="1128" y="618"/>
                  </a:lnTo>
                  <a:lnTo>
                    <a:pt x="1152" y="618"/>
                  </a:lnTo>
                  <a:lnTo>
                    <a:pt x="1152" y="300"/>
                  </a:lnTo>
                  <a:close/>
                </a:path>
              </a:pathLst>
            </a:custGeom>
            <a:solidFill>
              <a:srgbClr val="FFCC00"/>
            </a:solidFill>
            <a:ln w="9525">
              <a:solidFill>
                <a:srgbClr val="000000"/>
              </a:solidFill>
              <a:round/>
              <a:headEnd/>
              <a:tailEnd/>
            </a:ln>
          </p:spPr>
          <p:txBody>
            <a:bodyPr/>
            <a:lstStyle/>
            <a:p>
              <a:endParaRPr lang="en-US"/>
            </a:p>
          </p:txBody>
        </p:sp>
        <p:sp>
          <p:nvSpPr>
            <p:cNvPr id="6171" name="Freeform 16"/>
            <p:cNvSpPr>
              <a:spLocks/>
            </p:cNvSpPr>
            <p:nvPr/>
          </p:nvSpPr>
          <p:spPr bwMode="auto">
            <a:xfrm>
              <a:off x="1216" y="1704"/>
              <a:ext cx="1152" cy="600"/>
            </a:xfrm>
            <a:custGeom>
              <a:avLst/>
              <a:gdLst>
                <a:gd name="T0" fmla="*/ 1092 w 1152"/>
                <a:gd name="T1" fmla="*/ 600 h 600"/>
                <a:gd name="T2" fmla="*/ 1008 w 1152"/>
                <a:gd name="T3" fmla="*/ 594 h 600"/>
                <a:gd name="T4" fmla="*/ 930 w 1152"/>
                <a:gd name="T5" fmla="*/ 594 h 600"/>
                <a:gd name="T6" fmla="*/ 852 w 1152"/>
                <a:gd name="T7" fmla="*/ 588 h 600"/>
                <a:gd name="T8" fmla="*/ 774 w 1152"/>
                <a:gd name="T9" fmla="*/ 582 h 600"/>
                <a:gd name="T10" fmla="*/ 702 w 1152"/>
                <a:gd name="T11" fmla="*/ 576 h 600"/>
                <a:gd name="T12" fmla="*/ 630 w 1152"/>
                <a:gd name="T13" fmla="*/ 564 h 600"/>
                <a:gd name="T14" fmla="*/ 558 w 1152"/>
                <a:gd name="T15" fmla="*/ 558 h 600"/>
                <a:gd name="T16" fmla="*/ 492 w 1152"/>
                <a:gd name="T17" fmla="*/ 546 h 600"/>
                <a:gd name="T18" fmla="*/ 426 w 1152"/>
                <a:gd name="T19" fmla="*/ 534 h 600"/>
                <a:gd name="T20" fmla="*/ 366 w 1152"/>
                <a:gd name="T21" fmla="*/ 516 h 600"/>
                <a:gd name="T22" fmla="*/ 306 w 1152"/>
                <a:gd name="T23" fmla="*/ 504 h 600"/>
                <a:gd name="T24" fmla="*/ 258 w 1152"/>
                <a:gd name="T25" fmla="*/ 486 h 600"/>
                <a:gd name="T26" fmla="*/ 204 w 1152"/>
                <a:gd name="T27" fmla="*/ 468 h 600"/>
                <a:gd name="T28" fmla="*/ 162 w 1152"/>
                <a:gd name="T29" fmla="*/ 456 h 600"/>
                <a:gd name="T30" fmla="*/ 126 w 1152"/>
                <a:gd name="T31" fmla="*/ 432 h 600"/>
                <a:gd name="T32" fmla="*/ 90 w 1152"/>
                <a:gd name="T33" fmla="*/ 414 h 600"/>
                <a:gd name="T34" fmla="*/ 60 w 1152"/>
                <a:gd name="T35" fmla="*/ 396 h 600"/>
                <a:gd name="T36" fmla="*/ 36 w 1152"/>
                <a:gd name="T37" fmla="*/ 378 h 600"/>
                <a:gd name="T38" fmla="*/ 18 w 1152"/>
                <a:gd name="T39" fmla="*/ 354 h 600"/>
                <a:gd name="T40" fmla="*/ 6 w 1152"/>
                <a:gd name="T41" fmla="*/ 336 h 600"/>
                <a:gd name="T42" fmla="*/ 0 w 1152"/>
                <a:gd name="T43" fmla="*/ 312 h 600"/>
                <a:gd name="T44" fmla="*/ 0 w 1152"/>
                <a:gd name="T45" fmla="*/ 294 h 600"/>
                <a:gd name="T46" fmla="*/ 0 w 1152"/>
                <a:gd name="T47" fmla="*/ 270 h 600"/>
                <a:gd name="T48" fmla="*/ 12 w 1152"/>
                <a:gd name="T49" fmla="*/ 252 h 600"/>
                <a:gd name="T50" fmla="*/ 30 w 1152"/>
                <a:gd name="T51" fmla="*/ 234 h 600"/>
                <a:gd name="T52" fmla="*/ 48 w 1152"/>
                <a:gd name="T53" fmla="*/ 210 h 600"/>
                <a:gd name="T54" fmla="*/ 78 w 1152"/>
                <a:gd name="T55" fmla="*/ 192 h 600"/>
                <a:gd name="T56" fmla="*/ 108 w 1152"/>
                <a:gd name="T57" fmla="*/ 174 h 600"/>
                <a:gd name="T58" fmla="*/ 144 w 1152"/>
                <a:gd name="T59" fmla="*/ 156 h 600"/>
                <a:gd name="T60" fmla="*/ 186 w 1152"/>
                <a:gd name="T61" fmla="*/ 138 h 600"/>
                <a:gd name="T62" fmla="*/ 228 w 1152"/>
                <a:gd name="T63" fmla="*/ 120 h 600"/>
                <a:gd name="T64" fmla="*/ 282 w 1152"/>
                <a:gd name="T65" fmla="*/ 102 h 600"/>
                <a:gd name="T66" fmla="*/ 336 w 1152"/>
                <a:gd name="T67" fmla="*/ 84 h 600"/>
                <a:gd name="T68" fmla="*/ 396 w 1152"/>
                <a:gd name="T69" fmla="*/ 72 h 600"/>
                <a:gd name="T70" fmla="*/ 456 w 1152"/>
                <a:gd name="T71" fmla="*/ 60 h 600"/>
                <a:gd name="T72" fmla="*/ 522 w 1152"/>
                <a:gd name="T73" fmla="*/ 48 h 600"/>
                <a:gd name="T74" fmla="*/ 594 w 1152"/>
                <a:gd name="T75" fmla="*/ 36 h 600"/>
                <a:gd name="T76" fmla="*/ 666 w 1152"/>
                <a:gd name="T77" fmla="*/ 24 h 600"/>
                <a:gd name="T78" fmla="*/ 738 w 1152"/>
                <a:gd name="T79" fmla="*/ 18 h 600"/>
                <a:gd name="T80" fmla="*/ 816 w 1152"/>
                <a:gd name="T81" fmla="*/ 12 h 600"/>
                <a:gd name="T82" fmla="*/ 894 w 1152"/>
                <a:gd name="T83" fmla="*/ 6 h 600"/>
                <a:gd name="T84" fmla="*/ 972 w 1152"/>
                <a:gd name="T85" fmla="*/ 0 h 600"/>
                <a:gd name="T86" fmla="*/ 1050 w 1152"/>
                <a:gd name="T87" fmla="*/ 0 h 600"/>
                <a:gd name="T88" fmla="*/ 1128 w 1152"/>
                <a:gd name="T89" fmla="*/ 0 h 600"/>
                <a:gd name="T90" fmla="*/ 1152 w 1152"/>
                <a:gd name="T91" fmla="*/ 600 h 60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52"/>
                <a:gd name="T139" fmla="*/ 0 h 600"/>
                <a:gd name="T140" fmla="*/ 1152 w 1152"/>
                <a:gd name="T141" fmla="*/ 600 h 60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52" h="600">
                  <a:moveTo>
                    <a:pt x="1152" y="600"/>
                  </a:moveTo>
                  <a:lnTo>
                    <a:pt x="1128" y="600"/>
                  </a:lnTo>
                  <a:lnTo>
                    <a:pt x="1092" y="600"/>
                  </a:lnTo>
                  <a:lnTo>
                    <a:pt x="1068" y="600"/>
                  </a:lnTo>
                  <a:lnTo>
                    <a:pt x="1050" y="600"/>
                  </a:lnTo>
                  <a:lnTo>
                    <a:pt x="1008" y="594"/>
                  </a:lnTo>
                  <a:lnTo>
                    <a:pt x="990" y="594"/>
                  </a:lnTo>
                  <a:lnTo>
                    <a:pt x="972" y="594"/>
                  </a:lnTo>
                  <a:lnTo>
                    <a:pt x="930" y="594"/>
                  </a:lnTo>
                  <a:lnTo>
                    <a:pt x="912" y="594"/>
                  </a:lnTo>
                  <a:lnTo>
                    <a:pt x="894" y="588"/>
                  </a:lnTo>
                  <a:lnTo>
                    <a:pt x="852" y="588"/>
                  </a:lnTo>
                  <a:lnTo>
                    <a:pt x="834" y="588"/>
                  </a:lnTo>
                  <a:lnTo>
                    <a:pt x="816" y="588"/>
                  </a:lnTo>
                  <a:lnTo>
                    <a:pt x="774" y="582"/>
                  </a:lnTo>
                  <a:lnTo>
                    <a:pt x="756" y="582"/>
                  </a:lnTo>
                  <a:lnTo>
                    <a:pt x="738" y="576"/>
                  </a:lnTo>
                  <a:lnTo>
                    <a:pt x="702" y="576"/>
                  </a:lnTo>
                  <a:lnTo>
                    <a:pt x="684" y="570"/>
                  </a:lnTo>
                  <a:lnTo>
                    <a:pt x="666" y="570"/>
                  </a:lnTo>
                  <a:lnTo>
                    <a:pt x="630" y="564"/>
                  </a:lnTo>
                  <a:lnTo>
                    <a:pt x="612" y="564"/>
                  </a:lnTo>
                  <a:lnTo>
                    <a:pt x="594" y="558"/>
                  </a:lnTo>
                  <a:lnTo>
                    <a:pt x="558" y="558"/>
                  </a:lnTo>
                  <a:lnTo>
                    <a:pt x="540" y="552"/>
                  </a:lnTo>
                  <a:lnTo>
                    <a:pt x="522" y="552"/>
                  </a:lnTo>
                  <a:lnTo>
                    <a:pt x="492" y="546"/>
                  </a:lnTo>
                  <a:lnTo>
                    <a:pt x="474" y="540"/>
                  </a:lnTo>
                  <a:lnTo>
                    <a:pt x="456" y="540"/>
                  </a:lnTo>
                  <a:lnTo>
                    <a:pt x="426" y="534"/>
                  </a:lnTo>
                  <a:lnTo>
                    <a:pt x="408" y="528"/>
                  </a:lnTo>
                  <a:lnTo>
                    <a:pt x="396" y="522"/>
                  </a:lnTo>
                  <a:lnTo>
                    <a:pt x="366" y="516"/>
                  </a:lnTo>
                  <a:lnTo>
                    <a:pt x="348" y="516"/>
                  </a:lnTo>
                  <a:lnTo>
                    <a:pt x="336" y="510"/>
                  </a:lnTo>
                  <a:lnTo>
                    <a:pt x="306" y="504"/>
                  </a:lnTo>
                  <a:lnTo>
                    <a:pt x="294" y="498"/>
                  </a:lnTo>
                  <a:lnTo>
                    <a:pt x="282" y="498"/>
                  </a:lnTo>
                  <a:lnTo>
                    <a:pt x="258" y="486"/>
                  </a:lnTo>
                  <a:lnTo>
                    <a:pt x="240" y="486"/>
                  </a:lnTo>
                  <a:lnTo>
                    <a:pt x="228" y="480"/>
                  </a:lnTo>
                  <a:lnTo>
                    <a:pt x="204" y="468"/>
                  </a:lnTo>
                  <a:lnTo>
                    <a:pt x="198" y="468"/>
                  </a:lnTo>
                  <a:lnTo>
                    <a:pt x="186" y="462"/>
                  </a:lnTo>
                  <a:lnTo>
                    <a:pt x="162" y="456"/>
                  </a:lnTo>
                  <a:lnTo>
                    <a:pt x="150" y="450"/>
                  </a:lnTo>
                  <a:lnTo>
                    <a:pt x="144" y="444"/>
                  </a:lnTo>
                  <a:lnTo>
                    <a:pt x="126" y="432"/>
                  </a:lnTo>
                  <a:lnTo>
                    <a:pt x="114" y="432"/>
                  </a:lnTo>
                  <a:lnTo>
                    <a:pt x="108" y="426"/>
                  </a:lnTo>
                  <a:lnTo>
                    <a:pt x="90" y="414"/>
                  </a:lnTo>
                  <a:lnTo>
                    <a:pt x="84" y="408"/>
                  </a:lnTo>
                  <a:lnTo>
                    <a:pt x="78" y="408"/>
                  </a:lnTo>
                  <a:lnTo>
                    <a:pt x="60" y="396"/>
                  </a:lnTo>
                  <a:lnTo>
                    <a:pt x="54" y="390"/>
                  </a:lnTo>
                  <a:lnTo>
                    <a:pt x="48" y="384"/>
                  </a:lnTo>
                  <a:lnTo>
                    <a:pt x="36" y="378"/>
                  </a:lnTo>
                  <a:lnTo>
                    <a:pt x="30" y="372"/>
                  </a:lnTo>
                  <a:lnTo>
                    <a:pt x="30" y="366"/>
                  </a:lnTo>
                  <a:lnTo>
                    <a:pt x="18" y="354"/>
                  </a:lnTo>
                  <a:lnTo>
                    <a:pt x="18" y="348"/>
                  </a:lnTo>
                  <a:lnTo>
                    <a:pt x="12" y="348"/>
                  </a:lnTo>
                  <a:lnTo>
                    <a:pt x="6" y="336"/>
                  </a:lnTo>
                  <a:lnTo>
                    <a:pt x="6" y="330"/>
                  </a:lnTo>
                  <a:lnTo>
                    <a:pt x="0" y="324"/>
                  </a:lnTo>
                  <a:lnTo>
                    <a:pt x="0" y="312"/>
                  </a:lnTo>
                  <a:lnTo>
                    <a:pt x="0" y="306"/>
                  </a:lnTo>
                  <a:lnTo>
                    <a:pt x="0" y="294"/>
                  </a:lnTo>
                  <a:lnTo>
                    <a:pt x="0" y="288"/>
                  </a:lnTo>
                  <a:lnTo>
                    <a:pt x="0" y="282"/>
                  </a:lnTo>
                  <a:lnTo>
                    <a:pt x="0" y="270"/>
                  </a:lnTo>
                  <a:lnTo>
                    <a:pt x="6" y="270"/>
                  </a:lnTo>
                  <a:lnTo>
                    <a:pt x="6" y="264"/>
                  </a:lnTo>
                  <a:lnTo>
                    <a:pt x="12" y="252"/>
                  </a:lnTo>
                  <a:lnTo>
                    <a:pt x="18" y="246"/>
                  </a:lnTo>
                  <a:lnTo>
                    <a:pt x="18" y="240"/>
                  </a:lnTo>
                  <a:lnTo>
                    <a:pt x="30" y="234"/>
                  </a:lnTo>
                  <a:lnTo>
                    <a:pt x="30" y="228"/>
                  </a:lnTo>
                  <a:lnTo>
                    <a:pt x="36" y="222"/>
                  </a:lnTo>
                  <a:lnTo>
                    <a:pt x="48" y="210"/>
                  </a:lnTo>
                  <a:lnTo>
                    <a:pt x="54" y="204"/>
                  </a:lnTo>
                  <a:lnTo>
                    <a:pt x="60" y="198"/>
                  </a:lnTo>
                  <a:lnTo>
                    <a:pt x="78" y="192"/>
                  </a:lnTo>
                  <a:lnTo>
                    <a:pt x="84" y="186"/>
                  </a:lnTo>
                  <a:lnTo>
                    <a:pt x="90" y="180"/>
                  </a:lnTo>
                  <a:lnTo>
                    <a:pt x="108" y="174"/>
                  </a:lnTo>
                  <a:lnTo>
                    <a:pt x="114" y="168"/>
                  </a:lnTo>
                  <a:lnTo>
                    <a:pt x="126" y="162"/>
                  </a:lnTo>
                  <a:lnTo>
                    <a:pt x="144" y="156"/>
                  </a:lnTo>
                  <a:lnTo>
                    <a:pt x="150" y="150"/>
                  </a:lnTo>
                  <a:lnTo>
                    <a:pt x="162" y="144"/>
                  </a:lnTo>
                  <a:lnTo>
                    <a:pt x="186" y="138"/>
                  </a:lnTo>
                  <a:lnTo>
                    <a:pt x="198" y="132"/>
                  </a:lnTo>
                  <a:lnTo>
                    <a:pt x="204" y="126"/>
                  </a:lnTo>
                  <a:lnTo>
                    <a:pt x="228" y="120"/>
                  </a:lnTo>
                  <a:lnTo>
                    <a:pt x="240" y="114"/>
                  </a:lnTo>
                  <a:lnTo>
                    <a:pt x="258" y="108"/>
                  </a:lnTo>
                  <a:lnTo>
                    <a:pt x="282" y="102"/>
                  </a:lnTo>
                  <a:lnTo>
                    <a:pt x="294" y="96"/>
                  </a:lnTo>
                  <a:lnTo>
                    <a:pt x="306" y="96"/>
                  </a:lnTo>
                  <a:lnTo>
                    <a:pt x="336" y="84"/>
                  </a:lnTo>
                  <a:lnTo>
                    <a:pt x="348" y="84"/>
                  </a:lnTo>
                  <a:lnTo>
                    <a:pt x="366" y="78"/>
                  </a:lnTo>
                  <a:lnTo>
                    <a:pt x="396" y="72"/>
                  </a:lnTo>
                  <a:lnTo>
                    <a:pt x="408" y="66"/>
                  </a:lnTo>
                  <a:lnTo>
                    <a:pt x="426" y="66"/>
                  </a:lnTo>
                  <a:lnTo>
                    <a:pt x="456" y="60"/>
                  </a:lnTo>
                  <a:lnTo>
                    <a:pt x="474" y="54"/>
                  </a:lnTo>
                  <a:lnTo>
                    <a:pt x="492" y="54"/>
                  </a:lnTo>
                  <a:lnTo>
                    <a:pt x="522" y="48"/>
                  </a:lnTo>
                  <a:lnTo>
                    <a:pt x="540" y="42"/>
                  </a:lnTo>
                  <a:lnTo>
                    <a:pt x="558" y="42"/>
                  </a:lnTo>
                  <a:lnTo>
                    <a:pt x="594" y="36"/>
                  </a:lnTo>
                  <a:lnTo>
                    <a:pt x="612" y="36"/>
                  </a:lnTo>
                  <a:lnTo>
                    <a:pt x="630" y="30"/>
                  </a:lnTo>
                  <a:lnTo>
                    <a:pt x="666" y="24"/>
                  </a:lnTo>
                  <a:lnTo>
                    <a:pt x="684" y="24"/>
                  </a:lnTo>
                  <a:lnTo>
                    <a:pt x="702" y="24"/>
                  </a:lnTo>
                  <a:lnTo>
                    <a:pt x="738" y="18"/>
                  </a:lnTo>
                  <a:lnTo>
                    <a:pt x="756" y="18"/>
                  </a:lnTo>
                  <a:lnTo>
                    <a:pt x="774" y="12"/>
                  </a:lnTo>
                  <a:lnTo>
                    <a:pt x="816" y="12"/>
                  </a:lnTo>
                  <a:lnTo>
                    <a:pt x="834" y="12"/>
                  </a:lnTo>
                  <a:lnTo>
                    <a:pt x="852" y="6"/>
                  </a:lnTo>
                  <a:lnTo>
                    <a:pt x="894" y="6"/>
                  </a:lnTo>
                  <a:lnTo>
                    <a:pt x="912" y="6"/>
                  </a:lnTo>
                  <a:lnTo>
                    <a:pt x="930" y="6"/>
                  </a:lnTo>
                  <a:lnTo>
                    <a:pt x="972" y="0"/>
                  </a:lnTo>
                  <a:lnTo>
                    <a:pt x="990" y="0"/>
                  </a:lnTo>
                  <a:lnTo>
                    <a:pt x="1008" y="0"/>
                  </a:lnTo>
                  <a:lnTo>
                    <a:pt x="1050" y="0"/>
                  </a:lnTo>
                  <a:lnTo>
                    <a:pt x="1068" y="0"/>
                  </a:lnTo>
                  <a:lnTo>
                    <a:pt x="1092" y="0"/>
                  </a:lnTo>
                  <a:lnTo>
                    <a:pt x="1128" y="0"/>
                  </a:lnTo>
                  <a:lnTo>
                    <a:pt x="1152" y="0"/>
                  </a:lnTo>
                  <a:lnTo>
                    <a:pt x="1152" y="300"/>
                  </a:lnTo>
                  <a:lnTo>
                    <a:pt x="1152" y="600"/>
                  </a:lnTo>
                  <a:close/>
                </a:path>
              </a:pathLst>
            </a:custGeom>
            <a:solidFill>
              <a:srgbClr val="FFFF00"/>
            </a:solidFill>
            <a:ln w="9525">
              <a:solidFill>
                <a:srgbClr val="000000"/>
              </a:solidFill>
              <a:round/>
              <a:headEnd/>
              <a:tailEnd/>
            </a:ln>
          </p:spPr>
          <p:txBody>
            <a:bodyPr/>
            <a:lstStyle/>
            <a:p>
              <a:endParaRPr lang="en-US"/>
            </a:p>
          </p:txBody>
        </p:sp>
      </p:grpSp>
      <p:sp>
        <p:nvSpPr>
          <p:cNvPr id="6151" name="Rectangle 17"/>
          <p:cNvSpPr>
            <a:spLocks noChangeArrowheads="1"/>
          </p:cNvSpPr>
          <p:nvPr/>
        </p:nvSpPr>
        <p:spPr bwMode="auto">
          <a:xfrm>
            <a:off x="2244726" y="4344237"/>
            <a:ext cx="347663" cy="200025"/>
          </a:xfrm>
          <a:prstGeom prst="rect">
            <a:avLst/>
          </a:prstGeom>
          <a:solidFill>
            <a:srgbClr val="00CC99"/>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6152" name="Rectangle 18"/>
          <p:cNvSpPr>
            <a:spLocks noChangeArrowheads="1"/>
          </p:cNvSpPr>
          <p:nvPr/>
        </p:nvSpPr>
        <p:spPr bwMode="auto">
          <a:xfrm>
            <a:off x="2244726" y="4820487"/>
            <a:ext cx="347663" cy="200025"/>
          </a:xfrm>
          <a:prstGeom prst="rect">
            <a:avLst/>
          </a:prstGeom>
          <a:solidFill>
            <a:srgbClr val="3333CC"/>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6153" name="Rectangle 19"/>
          <p:cNvSpPr>
            <a:spLocks noChangeArrowheads="1"/>
          </p:cNvSpPr>
          <p:nvPr/>
        </p:nvSpPr>
        <p:spPr bwMode="auto">
          <a:xfrm>
            <a:off x="2244726" y="5728537"/>
            <a:ext cx="347663" cy="200025"/>
          </a:xfrm>
          <a:prstGeom prst="rect">
            <a:avLst/>
          </a:prstGeom>
          <a:solidFill>
            <a:srgbClr val="FF0000"/>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6154" name="Rectangle 20"/>
          <p:cNvSpPr>
            <a:spLocks noChangeArrowheads="1"/>
          </p:cNvSpPr>
          <p:nvPr/>
        </p:nvSpPr>
        <p:spPr bwMode="auto">
          <a:xfrm>
            <a:off x="2244726" y="5271337"/>
            <a:ext cx="347663" cy="200025"/>
          </a:xfrm>
          <a:prstGeom prst="rect">
            <a:avLst/>
          </a:prstGeom>
          <a:solidFill>
            <a:srgbClr val="FFFF00"/>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6155" name="Rectangle 21"/>
          <p:cNvSpPr>
            <a:spLocks noChangeArrowheads="1"/>
          </p:cNvSpPr>
          <p:nvPr/>
        </p:nvSpPr>
        <p:spPr bwMode="auto">
          <a:xfrm>
            <a:off x="2133600" y="4175961"/>
            <a:ext cx="3505200" cy="1905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6156" name="Rectangle 22"/>
          <p:cNvSpPr>
            <a:spLocks noChangeArrowheads="1"/>
          </p:cNvSpPr>
          <p:nvPr/>
        </p:nvSpPr>
        <p:spPr bwMode="auto">
          <a:xfrm>
            <a:off x="2795588" y="4312487"/>
            <a:ext cx="23860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b="1">
                <a:solidFill>
                  <a:srgbClr val="000000"/>
                </a:solidFill>
              </a:rPr>
              <a:t> Nộp thuế cho lãnh chúa</a:t>
            </a:r>
            <a:endParaRPr lang="en-US" altLang="en-US" sz="1600">
              <a:latin typeface="Times New Roman" panose="02020603050405020304" pitchFamily="18" charset="0"/>
            </a:endParaRPr>
          </a:p>
        </p:txBody>
      </p:sp>
      <p:sp>
        <p:nvSpPr>
          <p:cNvPr id="6157" name="Rectangle 23"/>
          <p:cNvSpPr>
            <a:spLocks noChangeArrowheads="1"/>
          </p:cNvSpPr>
          <p:nvPr/>
        </p:nvSpPr>
        <p:spPr bwMode="auto">
          <a:xfrm>
            <a:off x="2836864" y="4785562"/>
            <a:ext cx="213680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b="1" dirty="0" err="1">
                <a:solidFill>
                  <a:srgbClr val="000000"/>
                </a:solidFill>
              </a:rPr>
              <a:t>Nộp</a:t>
            </a:r>
            <a:r>
              <a:rPr lang="en-US" altLang="en-US" sz="1600" b="1" dirty="0">
                <a:solidFill>
                  <a:srgbClr val="000000"/>
                </a:solidFill>
              </a:rPr>
              <a:t> </a:t>
            </a:r>
            <a:r>
              <a:rPr lang="en-US" altLang="en-US" sz="1600" b="1" dirty="0" err="1">
                <a:solidFill>
                  <a:srgbClr val="000000"/>
                </a:solidFill>
              </a:rPr>
              <a:t>thuế</a:t>
            </a:r>
            <a:r>
              <a:rPr lang="en-US" altLang="en-US" sz="1600" b="1" dirty="0">
                <a:solidFill>
                  <a:srgbClr val="000000"/>
                </a:solidFill>
              </a:rPr>
              <a:t> </a:t>
            </a:r>
            <a:r>
              <a:rPr lang="en-US" altLang="en-US" sz="1600" b="1" dirty="0" err="1">
                <a:solidFill>
                  <a:srgbClr val="000000"/>
                </a:solidFill>
              </a:rPr>
              <a:t>cho</a:t>
            </a:r>
            <a:r>
              <a:rPr lang="en-US" altLang="en-US" sz="1600" b="1" dirty="0">
                <a:solidFill>
                  <a:srgbClr val="000000"/>
                </a:solidFill>
              </a:rPr>
              <a:t> </a:t>
            </a:r>
            <a:r>
              <a:rPr lang="en-US" altLang="en-US" sz="1600" b="1" dirty="0" err="1">
                <a:solidFill>
                  <a:srgbClr val="000000"/>
                </a:solidFill>
              </a:rPr>
              <a:t>nhà</a:t>
            </a:r>
            <a:r>
              <a:rPr lang="en-US" altLang="en-US" sz="1600" b="1" dirty="0">
                <a:solidFill>
                  <a:srgbClr val="000000"/>
                </a:solidFill>
              </a:rPr>
              <a:t> </a:t>
            </a:r>
            <a:r>
              <a:rPr lang="en-US" altLang="en-US" sz="1600" b="1" dirty="0" err="1" smtClean="0">
                <a:solidFill>
                  <a:srgbClr val="000000"/>
                </a:solidFill>
              </a:rPr>
              <a:t>thờ</a:t>
            </a:r>
            <a:endParaRPr lang="en-US" altLang="en-US" sz="1600" b="1" dirty="0">
              <a:solidFill>
                <a:srgbClr val="000000"/>
              </a:solidFill>
              <a:latin typeface="VNI-Times" pitchFamily="2" charset="0"/>
            </a:endParaRPr>
          </a:p>
        </p:txBody>
      </p:sp>
      <p:sp>
        <p:nvSpPr>
          <p:cNvPr id="6158" name="Rectangle 24"/>
          <p:cNvSpPr>
            <a:spLocks noChangeArrowheads="1"/>
          </p:cNvSpPr>
          <p:nvPr/>
        </p:nvSpPr>
        <p:spPr bwMode="auto">
          <a:xfrm>
            <a:off x="2836863" y="5684087"/>
            <a:ext cx="25984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b="1">
                <a:solidFill>
                  <a:srgbClr val="000000"/>
                </a:solidFill>
              </a:rPr>
              <a:t>Phần còn lại của nông dân</a:t>
            </a:r>
            <a:endParaRPr lang="en-US" altLang="en-US" sz="1600" b="1">
              <a:solidFill>
                <a:srgbClr val="000000"/>
              </a:solidFill>
              <a:latin typeface="VNI-Times" pitchFamily="2" charset="0"/>
            </a:endParaRPr>
          </a:p>
        </p:txBody>
      </p:sp>
      <p:sp>
        <p:nvSpPr>
          <p:cNvPr id="6159" name="Rectangle 25"/>
          <p:cNvSpPr>
            <a:spLocks noChangeArrowheads="1"/>
          </p:cNvSpPr>
          <p:nvPr/>
        </p:nvSpPr>
        <p:spPr bwMode="auto">
          <a:xfrm>
            <a:off x="2835276" y="5242762"/>
            <a:ext cx="2638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b="1">
                <a:solidFill>
                  <a:srgbClr val="000000"/>
                </a:solidFill>
              </a:rPr>
              <a:t>Nộp thuế cho nhà nước PK</a:t>
            </a:r>
            <a:endParaRPr lang="en-US" altLang="en-US" sz="1600" b="1">
              <a:solidFill>
                <a:srgbClr val="000000"/>
              </a:solidFill>
              <a:latin typeface="Times New Roman" panose="02020603050405020304" pitchFamily="18" charset="0"/>
            </a:endParaRPr>
          </a:p>
        </p:txBody>
      </p:sp>
      <p:sp>
        <p:nvSpPr>
          <p:cNvPr id="229402" name="Rectangle 26"/>
          <p:cNvSpPr>
            <a:spLocks noChangeArrowheads="1"/>
          </p:cNvSpPr>
          <p:nvPr/>
        </p:nvSpPr>
        <p:spPr bwMode="auto">
          <a:xfrm>
            <a:off x="-423863" y="4328362"/>
            <a:ext cx="347663" cy="200025"/>
          </a:xfrm>
          <a:prstGeom prst="rect">
            <a:avLst/>
          </a:prstGeom>
          <a:solidFill>
            <a:srgbClr val="00CC99"/>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29403" name="Rectangle 27"/>
          <p:cNvSpPr>
            <a:spLocks noChangeArrowheads="1"/>
          </p:cNvSpPr>
          <p:nvPr/>
        </p:nvSpPr>
        <p:spPr bwMode="auto">
          <a:xfrm>
            <a:off x="-423863" y="4785562"/>
            <a:ext cx="347663" cy="200025"/>
          </a:xfrm>
          <a:prstGeom prst="rect">
            <a:avLst/>
          </a:prstGeom>
          <a:solidFill>
            <a:srgbClr val="3333CC"/>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29404" name="Rectangle 28"/>
          <p:cNvSpPr>
            <a:spLocks noChangeArrowheads="1"/>
          </p:cNvSpPr>
          <p:nvPr/>
        </p:nvSpPr>
        <p:spPr bwMode="auto">
          <a:xfrm>
            <a:off x="-423863" y="5242762"/>
            <a:ext cx="347663" cy="200025"/>
          </a:xfrm>
          <a:prstGeom prst="rect">
            <a:avLst/>
          </a:prstGeom>
          <a:solidFill>
            <a:srgbClr val="FFFF00"/>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29405" name="Rectangle 29"/>
          <p:cNvSpPr>
            <a:spLocks noChangeArrowheads="1"/>
          </p:cNvSpPr>
          <p:nvPr/>
        </p:nvSpPr>
        <p:spPr bwMode="auto">
          <a:xfrm>
            <a:off x="-423863" y="5699962"/>
            <a:ext cx="347663" cy="200025"/>
          </a:xfrm>
          <a:prstGeom prst="rect">
            <a:avLst/>
          </a:prstGeom>
          <a:solidFill>
            <a:srgbClr val="FF0000"/>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29406" name="Text Box 30"/>
          <p:cNvSpPr txBox="1">
            <a:spLocks noChangeArrowheads="1"/>
          </p:cNvSpPr>
          <p:nvPr/>
        </p:nvSpPr>
        <p:spPr bwMode="auto">
          <a:xfrm>
            <a:off x="4419600" y="1005725"/>
            <a:ext cx="1143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b="1" dirty="0"/>
              <a:t>50%</a:t>
            </a:r>
            <a:endParaRPr lang="en-US" altLang="en-US" b="1" dirty="0">
              <a:latin typeface="VNI-Times" pitchFamily="2" charset="0"/>
            </a:endParaRPr>
          </a:p>
        </p:txBody>
      </p:sp>
      <p:sp>
        <p:nvSpPr>
          <p:cNvPr id="229407" name="Text Box 31"/>
          <p:cNvSpPr txBox="1">
            <a:spLocks noChangeArrowheads="1"/>
          </p:cNvSpPr>
          <p:nvPr/>
        </p:nvSpPr>
        <p:spPr bwMode="auto">
          <a:xfrm>
            <a:off x="7239000" y="518361"/>
            <a:ext cx="1143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b="1">
                <a:solidFill>
                  <a:srgbClr val="FFFF00"/>
                </a:solidFill>
              </a:rPr>
              <a:t>25%</a:t>
            </a:r>
          </a:p>
        </p:txBody>
      </p:sp>
      <p:sp>
        <p:nvSpPr>
          <p:cNvPr id="229408" name="Text Box 32"/>
          <p:cNvSpPr txBox="1">
            <a:spLocks noChangeArrowheads="1"/>
          </p:cNvSpPr>
          <p:nvPr/>
        </p:nvSpPr>
        <p:spPr bwMode="auto">
          <a:xfrm>
            <a:off x="8229600" y="1127961"/>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b="1">
                <a:solidFill>
                  <a:srgbClr val="FFFF00"/>
                </a:solidFill>
              </a:rPr>
              <a:t>10%</a:t>
            </a:r>
          </a:p>
        </p:txBody>
      </p:sp>
      <p:sp>
        <p:nvSpPr>
          <p:cNvPr id="229409" name="Text Box 33"/>
          <p:cNvSpPr txBox="1">
            <a:spLocks noChangeArrowheads="1"/>
          </p:cNvSpPr>
          <p:nvPr/>
        </p:nvSpPr>
        <p:spPr bwMode="auto">
          <a:xfrm>
            <a:off x="6361113" y="1562279"/>
            <a:ext cx="1143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b="1" dirty="0">
                <a:solidFill>
                  <a:srgbClr val="FFFF66"/>
                </a:solidFill>
              </a:rPr>
              <a:t>15%</a:t>
            </a:r>
          </a:p>
        </p:txBody>
      </p:sp>
      <p:sp>
        <p:nvSpPr>
          <p:cNvPr id="6168" name="Text Box 34"/>
          <p:cNvSpPr txBox="1">
            <a:spLocks noChangeArrowheads="1"/>
          </p:cNvSpPr>
          <p:nvPr/>
        </p:nvSpPr>
        <p:spPr bwMode="auto">
          <a:xfrm>
            <a:off x="3048000" y="6233361"/>
            <a:ext cx="716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2400">
              <a:latin typeface="Times New Roman" panose="02020603050405020304" pitchFamily="18"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14883" y="4528387"/>
            <a:ext cx="2309376" cy="2309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991405" y="6165192"/>
            <a:ext cx="6964591" cy="5960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00FF"/>
                </a:solidFill>
                <a:latin typeface="Times New Roman" panose="02020603050405020304" pitchFamily="18" charset="0"/>
                <a:cs typeface="Times New Roman" panose="02020603050405020304" pitchFamily="18" charset="0"/>
              </a:rPr>
              <a:t>Thu </a:t>
            </a:r>
            <a:r>
              <a:rPr lang="en-US" sz="2800" dirty="0" err="1">
                <a:solidFill>
                  <a:srgbClr val="0000FF"/>
                </a:solidFill>
                <a:latin typeface="Times New Roman" panose="02020603050405020304" pitchFamily="18" charset="0"/>
                <a:cs typeface="Times New Roman" panose="02020603050405020304" pitchFamily="18" charset="0"/>
              </a:rPr>
              <a:t>nhập</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của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nông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dân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Pháp</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trước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Cách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mạng</a:t>
            </a:r>
            <a:r>
              <a:rPr lang="en-US" sz="2800" dirty="0">
                <a:solidFill>
                  <a:srgbClr val="0000FF"/>
                </a:solidFill>
                <a:latin typeface="Times New Roman" panose="02020603050405020304" pitchFamily="18" charset="0"/>
                <a:cs typeface="Times New Roman" panose="02020603050405020304" pitchFamily="18" charset="0"/>
              </a:rPr>
              <a:t>             </a:t>
            </a:r>
          </a:p>
        </p:txBody>
      </p:sp>
    </p:spTree>
    <p:custDataLst>
      <p:tags r:id="rId1"/>
    </p:custDataLst>
    <p:extLst>
      <p:ext uri="{BB962C8B-B14F-4D97-AF65-F5344CB8AC3E}">
        <p14:creationId xmlns:p14="http://schemas.microsoft.com/office/powerpoint/2010/main" val="19756254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4" presetClass="path" presetSubtype="0" accel="50000" decel="50000" fill="hold" grpId="0" nodeType="clickEffect">
                                  <p:stCondLst>
                                    <p:cond delay="0"/>
                                  </p:stCondLst>
                                  <p:childTnLst>
                                    <p:animMotion origin="layout" path="M 0.12721 -3.33333E-6 L 0.66054 -0.52569 " pathEditMode="relative" rAng="0" ptsTypes="AA">
                                      <p:cBhvr>
                                        <p:cTn id="6" dur="2000" fill="hold"/>
                                        <p:tgtEl>
                                          <p:spTgt spid="229402"/>
                                        </p:tgtEl>
                                        <p:attrNameLst>
                                          <p:attrName>ppt_x</p:attrName>
                                          <p:attrName>ppt_y</p:attrName>
                                        </p:attrNameLst>
                                      </p:cBhvr>
                                      <p:rCtr x="26667" y="-26296"/>
                                    </p:animMotion>
                                  </p:childTnLst>
                                  <p:subTnLst>
                                    <p:set>
                                      <p:cBhvr override="childStyle">
                                        <p:cTn dur="1" fill="hold" display="0" masterRel="sameClick" afterEffect="1">
                                          <p:stCondLst>
                                            <p:cond evt="end" delay="0">
                                              <p:tn val="5"/>
                                            </p:cond>
                                          </p:stCondLst>
                                        </p:cTn>
                                        <p:tgtEl>
                                          <p:spTgt spid="229402"/>
                                        </p:tgtEl>
                                        <p:attrNameLst>
                                          <p:attrName>style.visibility</p:attrName>
                                        </p:attrNameLst>
                                      </p:cBhvr>
                                      <p:to>
                                        <p:strVal val="hidden"/>
                                      </p:to>
                                    </p:set>
                                  </p:subTnLst>
                                </p:cTn>
                              </p:par>
                            </p:childTnLst>
                          </p:cTn>
                        </p:par>
                        <p:par>
                          <p:cTn id="7" fill="hold" nodeType="afterGroup">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229407"/>
                                        </p:tgtEl>
                                        <p:attrNameLst>
                                          <p:attrName>style.visibility</p:attrName>
                                        </p:attrNameLst>
                                      </p:cBhvr>
                                      <p:to>
                                        <p:strVal val="visible"/>
                                      </p:to>
                                    </p:set>
                                    <p:animEffect transition="in" filter="fade">
                                      <p:cBhvr>
                                        <p:cTn id="10" dur="1000"/>
                                        <p:tgtEl>
                                          <p:spTgt spid="22940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4" presetClass="path" presetSubtype="0" accel="50000" decel="50000" fill="hold" grpId="0" nodeType="clickEffect">
                                  <p:stCondLst>
                                    <p:cond delay="0"/>
                                  </p:stCondLst>
                                  <p:childTnLst>
                                    <p:animMotion origin="layout" path="M 0.12721 0 L 0.78554 -0.51458 " pathEditMode="relative" rAng="0" ptsTypes="AA">
                                      <p:cBhvr>
                                        <p:cTn id="14" dur="2000" fill="hold"/>
                                        <p:tgtEl>
                                          <p:spTgt spid="229403"/>
                                        </p:tgtEl>
                                        <p:attrNameLst>
                                          <p:attrName>ppt_x</p:attrName>
                                          <p:attrName>ppt_y</p:attrName>
                                        </p:attrNameLst>
                                      </p:cBhvr>
                                      <p:rCtr x="32917" y="-25741"/>
                                    </p:animMotion>
                                  </p:childTnLst>
                                  <p:subTnLst>
                                    <p:set>
                                      <p:cBhvr override="childStyle">
                                        <p:cTn dur="1" fill="hold" display="0" masterRel="sameClick" afterEffect="1">
                                          <p:stCondLst>
                                            <p:cond evt="end" delay="0">
                                              <p:tn val="13"/>
                                            </p:cond>
                                          </p:stCondLst>
                                        </p:cTn>
                                        <p:tgtEl>
                                          <p:spTgt spid="229403"/>
                                        </p:tgtEl>
                                        <p:attrNameLst>
                                          <p:attrName>style.visibility</p:attrName>
                                        </p:attrNameLst>
                                      </p:cBhvr>
                                      <p:to>
                                        <p:strVal val="hidden"/>
                                      </p:to>
                                    </p:set>
                                  </p:subTnLst>
                                </p:cTn>
                              </p:par>
                            </p:childTnLst>
                          </p:cTn>
                        </p:par>
                        <p:par>
                          <p:cTn id="15" fill="hold" nodeType="afterGroup">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229408"/>
                                        </p:tgtEl>
                                        <p:attrNameLst>
                                          <p:attrName>style.visibility</p:attrName>
                                        </p:attrNameLst>
                                      </p:cBhvr>
                                      <p:to>
                                        <p:strVal val="visible"/>
                                      </p:to>
                                    </p:set>
                                    <p:animEffect transition="in" filter="fade">
                                      <p:cBhvr>
                                        <p:cTn id="18" dur="1000"/>
                                        <p:tgtEl>
                                          <p:spTgt spid="22940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64" presetClass="path" presetSubtype="0" accel="50000" decel="50000" fill="hold" grpId="0" nodeType="clickEffect">
                                  <p:stCondLst>
                                    <p:cond delay="0"/>
                                  </p:stCondLst>
                                  <p:childTnLst>
                                    <p:animMotion origin="layout" path="M 0.12721 3.33333E-6 L 0.36054 -0.58125 " pathEditMode="relative" rAng="0" ptsTypes="AA">
                                      <p:cBhvr>
                                        <p:cTn id="22" dur="2000" fill="hold"/>
                                        <p:tgtEl>
                                          <p:spTgt spid="229404"/>
                                        </p:tgtEl>
                                        <p:attrNameLst>
                                          <p:attrName>ppt_x</p:attrName>
                                          <p:attrName>ppt_y</p:attrName>
                                        </p:attrNameLst>
                                      </p:cBhvr>
                                      <p:rCtr x="11667" y="-29074"/>
                                    </p:animMotion>
                                  </p:childTnLst>
                                  <p:subTnLst>
                                    <p:set>
                                      <p:cBhvr override="childStyle">
                                        <p:cTn dur="1" fill="hold" display="0" masterRel="sameClick" afterEffect="1">
                                          <p:stCondLst>
                                            <p:cond evt="end" delay="0">
                                              <p:tn val="21"/>
                                            </p:cond>
                                          </p:stCondLst>
                                        </p:cTn>
                                        <p:tgtEl>
                                          <p:spTgt spid="229404"/>
                                        </p:tgtEl>
                                        <p:attrNameLst>
                                          <p:attrName>style.visibility</p:attrName>
                                        </p:attrNameLst>
                                      </p:cBhvr>
                                      <p:to>
                                        <p:strVal val="hidden"/>
                                      </p:to>
                                    </p:set>
                                  </p:subTnLst>
                                </p:cTn>
                              </p:par>
                            </p:childTnLst>
                          </p:cTn>
                        </p:par>
                        <p:par>
                          <p:cTn id="23" fill="hold" nodeType="afterGroup">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229406"/>
                                        </p:tgtEl>
                                        <p:attrNameLst>
                                          <p:attrName>style.visibility</p:attrName>
                                        </p:attrNameLst>
                                      </p:cBhvr>
                                      <p:to>
                                        <p:strVal val="visible"/>
                                      </p:to>
                                    </p:set>
                                    <p:animEffect transition="in" filter="fade">
                                      <p:cBhvr>
                                        <p:cTn id="26" dur="1000"/>
                                        <p:tgtEl>
                                          <p:spTgt spid="22940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9" presetClass="path" presetSubtype="0" accel="50000" decel="50000" fill="hold" nodeType="clickEffect">
                                  <p:stCondLst>
                                    <p:cond delay="0"/>
                                  </p:stCondLst>
                                  <p:childTnLst>
                                    <p:animMotion origin="layout" path="M -3.05556E-6 0.00219 L 0.10434 0.44619 " pathEditMode="fixed" rAng="0" ptsTypes="AA">
                                      <p:cBhvr>
                                        <p:cTn id="30" dur="2000" fill="hold"/>
                                        <p:tgtEl>
                                          <p:spTgt spid="5"/>
                                        </p:tgtEl>
                                        <p:attrNameLst>
                                          <p:attrName>ppt_x</p:attrName>
                                          <p:attrName>ppt_y</p:attrName>
                                        </p:attrNameLst>
                                      </p:cBhvr>
                                      <p:rCtr x="5208" y="22199"/>
                                    </p:animMotion>
                                  </p:childTnLst>
                                </p:cTn>
                              </p:par>
                              <p:par>
                                <p:cTn id="31" presetID="64" presetClass="path" presetSubtype="0" accel="50000" decel="50000" fill="hold" grpId="0" nodeType="withEffect">
                                  <p:stCondLst>
                                    <p:cond delay="0"/>
                                  </p:stCondLst>
                                  <p:childTnLst>
                                    <p:animMotion origin="layout" path="M 0.12721 -3.33333E-6 L 0.73554 -0.1368 " pathEditMode="relative" rAng="0" ptsTypes="AA">
                                      <p:cBhvr>
                                        <p:cTn id="32" dur="2000" fill="hold"/>
                                        <p:tgtEl>
                                          <p:spTgt spid="229405"/>
                                        </p:tgtEl>
                                        <p:attrNameLst>
                                          <p:attrName>ppt_x</p:attrName>
                                          <p:attrName>ppt_y</p:attrName>
                                        </p:attrNameLst>
                                      </p:cBhvr>
                                      <p:rCtr x="30417" y="-6852"/>
                                    </p:animMotion>
                                  </p:childTnLst>
                                  <p:subTnLst>
                                    <p:set>
                                      <p:cBhvr override="childStyle">
                                        <p:cTn dur="1" fill="hold" display="0" masterRel="sameClick" afterEffect="1">
                                          <p:stCondLst>
                                            <p:cond evt="end" delay="0">
                                              <p:tn val="31"/>
                                            </p:cond>
                                          </p:stCondLst>
                                        </p:cTn>
                                        <p:tgtEl>
                                          <p:spTgt spid="229405"/>
                                        </p:tgtEl>
                                        <p:attrNameLst>
                                          <p:attrName>style.visibility</p:attrName>
                                        </p:attrNameLst>
                                      </p:cBhvr>
                                      <p:to>
                                        <p:strVal val="hidden"/>
                                      </p:to>
                                    </p:set>
                                  </p:subTnLst>
                                </p:cTn>
                              </p:par>
                            </p:childTnLst>
                          </p:cTn>
                        </p:par>
                        <p:par>
                          <p:cTn id="33" fill="hold" nodeType="afterGroup">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229409"/>
                                        </p:tgtEl>
                                        <p:attrNameLst>
                                          <p:attrName>style.visibility</p:attrName>
                                        </p:attrNameLst>
                                      </p:cBhvr>
                                      <p:to>
                                        <p:strVal val="visible"/>
                                      </p:to>
                                    </p:set>
                                    <p:animEffect transition="in" filter="fade">
                                      <p:cBhvr>
                                        <p:cTn id="36" dur="1000"/>
                                        <p:tgtEl>
                                          <p:spTgt spid="229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402" grpId="0" animBg="1"/>
      <p:bldP spid="229403" grpId="0" animBg="1"/>
      <p:bldP spid="229404" grpId="0" animBg="1"/>
      <p:bldP spid="229405" grpId="0" animBg="1"/>
      <p:bldP spid="229406" grpId="0"/>
      <p:bldP spid="229407" grpId="0"/>
      <p:bldP spid="229408" grpId="0"/>
      <p:bldP spid="22940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16DE2-2456-4CE6-B2F9-4959DF18A00A}"/>
              </a:ext>
            </a:extLst>
          </p:cNvPr>
          <p:cNvSpPr txBox="1">
            <a:spLocks/>
          </p:cNvSpPr>
          <p:nvPr/>
        </p:nvSpPr>
        <p:spPr>
          <a:xfrm>
            <a:off x="922858" y="450861"/>
            <a:ext cx="11008311" cy="9812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solidFill>
                  <a:srgbClr val="0000FF"/>
                </a:solidFill>
                <a:latin typeface="Times New Roman" pitchFamily="18" charset="0"/>
                <a:cs typeface="Times New Roman" panose="02020603050405020304" pitchFamily="18" charset="0"/>
              </a:rPr>
              <a:t>I-TÌNH HÌNH </a:t>
            </a:r>
            <a:r>
              <a:rPr lang="en-US" sz="3200" b="1" dirty="0" smtClean="0">
                <a:solidFill>
                  <a:srgbClr val="0000FF"/>
                </a:solidFill>
                <a:latin typeface="Times New Roman" pitchFamily="18" charset="0"/>
                <a:cs typeface="Times New Roman" panose="02020603050405020304" pitchFamily="18" charset="0"/>
              </a:rPr>
              <a:t>NƯỚC </a:t>
            </a:r>
            <a:r>
              <a:rPr lang="en-US" sz="3200" b="1" dirty="0">
                <a:solidFill>
                  <a:srgbClr val="0000FF"/>
                </a:solidFill>
                <a:latin typeface="Times New Roman" pitchFamily="18" charset="0"/>
                <a:cs typeface="Times New Roman" panose="02020603050405020304" pitchFamily="18" charset="0"/>
              </a:rPr>
              <a:t>PHÁP TRƯỚC CÁCH MẠNG.</a:t>
            </a:r>
          </a:p>
        </p:txBody>
      </p:sp>
      <p:sp>
        <p:nvSpPr>
          <p:cNvPr id="3" name="Rectangle 2"/>
          <p:cNvSpPr/>
          <p:nvPr/>
        </p:nvSpPr>
        <p:spPr>
          <a:xfrm>
            <a:off x="1374623" y="488"/>
            <a:ext cx="10071463" cy="584775"/>
          </a:xfrm>
          <a:prstGeom prst="rect">
            <a:avLst/>
          </a:prstGeom>
        </p:spPr>
        <p:txBody>
          <a:bodyPr wrap="square">
            <a:spAutoFit/>
          </a:bodyPr>
          <a:lstStyle/>
          <a:p>
            <a:pPr algn="ctr"/>
            <a:r>
              <a:rPr lang="en-US" sz="2800" b="1" dirty="0">
                <a:solidFill>
                  <a:srgbClr val="FF0000"/>
                </a:solidFill>
                <a:latin typeface="Times New Roman" pitchFamily="18" charset="0"/>
                <a:cs typeface="Times New Roman" panose="02020603050405020304" pitchFamily="18" charset="0"/>
              </a:rPr>
              <a:t>BÀI 2: CÁCH </a:t>
            </a:r>
            <a:r>
              <a:rPr lang="en-US" sz="3200" b="1" dirty="0">
                <a:solidFill>
                  <a:srgbClr val="FF0000"/>
                </a:solidFill>
                <a:latin typeface="Times New Roman" panose="02020603050405020304" pitchFamily="18" charset="0"/>
                <a:cs typeface="Times New Roman" panose="02020603050405020304" pitchFamily="18" charset="0"/>
              </a:rPr>
              <a:t>MẠNG</a:t>
            </a:r>
            <a:r>
              <a:rPr lang="en-US" sz="2800" b="1" dirty="0">
                <a:solidFill>
                  <a:srgbClr val="FF0000"/>
                </a:solidFill>
                <a:latin typeface="Times New Roman" panose="02020603050405020304" pitchFamily="18" charset="0"/>
                <a:cs typeface="Times New Roman" panose="02020603050405020304" pitchFamily="18" charset="0"/>
              </a:rPr>
              <a:t> TƯ SẢN PHÁP CUỐI THẾ KỈ XVIII</a:t>
            </a:r>
            <a:endParaRPr lang="en-US" sz="2800" dirty="0">
              <a:latin typeface="Times New Roman" pitchFamily="18" charset="0"/>
              <a:cs typeface="Times New Roman" pitchFamily="18" charset="0"/>
            </a:endParaRPr>
          </a:p>
        </p:txBody>
      </p:sp>
      <p:sp>
        <p:nvSpPr>
          <p:cNvPr id="4" name="Rectangle 3"/>
          <p:cNvSpPr/>
          <p:nvPr/>
        </p:nvSpPr>
        <p:spPr>
          <a:xfrm>
            <a:off x="971475" y="800507"/>
            <a:ext cx="3743801" cy="523220"/>
          </a:xfrm>
          <a:prstGeom prst="rect">
            <a:avLst/>
          </a:prstGeom>
        </p:spPr>
        <p:txBody>
          <a:bodyPr wrap="square">
            <a:spAutoFit/>
          </a:bodyPr>
          <a:lstStyle/>
          <a:p>
            <a:r>
              <a:rPr lang="en-US" sz="2800" b="1" dirty="0" smtClean="0">
                <a:solidFill>
                  <a:srgbClr val="0000FF"/>
                </a:solidFill>
                <a:latin typeface="Times New Roman" panose="02020603050405020304" pitchFamily="18" charset="0"/>
                <a:cs typeface="Times New Roman" panose="02020603050405020304" pitchFamily="18" charset="0"/>
              </a:rPr>
              <a:t>a. </a:t>
            </a:r>
            <a:r>
              <a:rPr lang="en-US" sz="2800" b="1" dirty="0" err="1">
                <a:solidFill>
                  <a:srgbClr val="0000FF"/>
                </a:solidFill>
                <a:latin typeface="Times New Roman" panose="02020603050405020304" pitchFamily="18" charset="0"/>
                <a:cs typeface="Times New Roman" panose="02020603050405020304" pitchFamily="18" charset="0"/>
              </a:rPr>
              <a:t>K</a:t>
            </a:r>
            <a:r>
              <a:rPr lang="en-US" sz="2800" b="1" dirty="0" err="1" smtClean="0">
                <a:solidFill>
                  <a:srgbClr val="0000FF"/>
                </a:solidFill>
                <a:latin typeface="Times New Roman" panose="02020603050405020304" pitchFamily="18" charset="0"/>
                <a:cs typeface="Times New Roman" panose="02020603050405020304" pitchFamily="18" charset="0"/>
              </a:rPr>
              <a:t>inh</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tế</a:t>
            </a:r>
            <a:endParaRPr lang="en-US" sz="2800" dirty="0">
              <a:solidFill>
                <a:srgbClr val="0000FF"/>
              </a:solidFill>
              <a:latin typeface="Times New Roman" pitchFamily="18" charset="0"/>
              <a:cs typeface="Times New Roman" pitchFamily="18" charset="0"/>
            </a:endParaRPr>
          </a:p>
        </p:txBody>
      </p:sp>
      <p:pic>
        <p:nvPicPr>
          <p:cNvPr id="5" name="Picture 4" descr="map_of_franc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6608" y="1534444"/>
            <a:ext cx="6030686" cy="4637755"/>
          </a:xfrm>
          <a:prstGeom prst="rect">
            <a:avLst/>
          </a:prstGeom>
          <a:solidFill>
            <a:srgbClr val="FFFF66"/>
          </a:solidFill>
          <a:ln w="9525">
            <a:solidFill>
              <a:srgbClr val="FF0066"/>
            </a:solidFill>
            <a:miter lim="800000"/>
            <a:headEnd/>
            <a:tailEnd/>
          </a:ln>
        </p:spPr>
      </p:pic>
      <p:cxnSp>
        <p:nvCxnSpPr>
          <p:cNvPr id="6" name="AutoShape 6"/>
          <p:cNvCxnSpPr>
            <a:cxnSpLocks noChangeShapeType="1"/>
          </p:cNvCxnSpPr>
          <p:nvPr/>
        </p:nvCxnSpPr>
        <p:spPr bwMode="auto">
          <a:xfrm>
            <a:off x="3076608" y="323850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7" name="AutoShape 12"/>
          <p:cNvSpPr>
            <a:spLocks noChangeArrowheads="1"/>
          </p:cNvSpPr>
          <p:nvPr/>
        </p:nvSpPr>
        <p:spPr bwMode="auto">
          <a:xfrm>
            <a:off x="5787371" y="2846964"/>
            <a:ext cx="304580" cy="301153"/>
          </a:xfrm>
          <a:prstGeom prst="star5">
            <a:avLst/>
          </a:prstGeom>
          <a:solidFill>
            <a:srgbClr val="FF0000"/>
          </a:solidFill>
          <a:ln w="9525">
            <a:solidFill>
              <a:schemeClr val="tx1"/>
            </a:solidFill>
            <a:miter lim="800000"/>
            <a:headEnd/>
            <a:tailEnd/>
          </a:ln>
          <a:effectLst/>
        </p:spPr>
        <p:txBody>
          <a:bodyPr wrap="none" anchor="ctr"/>
          <a:lstStyle/>
          <a:p>
            <a:pPr eaLnBrk="1" hangingPunct="1">
              <a:defRPr/>
            </a:pPr>
            <a:endParaRPr lang="en-US">
              <a:latin typeface="Times New Roman" pitchFamily="18" charset="0"/>
              <a:cs typeface="Times New Roman" pitchFamily="18" charset="0"/>
            </a:endParaRPr>
          </a:p>
        </p:txBody>
      </p:sp>
      <p:pic>
        <p:nvPicPr>
          <p:cNvPr id="8" name="Picture 138" descr="SCHOONE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117341" y="4924897"/>
            <a:ext cx="487328" cy="53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8" descr="SCHOONE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180892" y="4216710"/>
            <a:ext cx="487328" cy="307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0" descr="CITYSKY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3375" y="2605862"/>
            <a:ext cx="304580" cy="292369"/>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 name="Picture 50" descr="CITYSKY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3499" y="2257310"/>
            <a:ext cx="304580" cy="292369"/>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 name="Text Box 68"/>
          <p:cNvSpPr txBox="1">
            <a:spLocks noChangeArrowheads="1"/>
          </p:cNvSpPr>
          <p:nvPr/>
        </p:nvSpPr>
        <p:spPr bwMode="auto">
          <a:xfrm>
            <a:off x="7648388" y="4891131"/>
            <a:ext cx="1171523" cy="338554"/>
          </a:xfrm>
          <a:prstGeom prst="rect">
            <a:avLst/>
          </a:prstGeom>
          <a:solidFill>
            <a:srgbClr val="FFFF66"/>
          </a:solidFill>
          <a:ln w="9525">
            <a:solidFill>
              <a:srgbClr val="0A0206"/>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600" b="1" dirty="0">
                <a:solidFill>
                  <a:srgbClr val="0000CC"/>
                </a:solidFill>
                <a:latin typeface="Times New Roman" pitchFamily="18" charset="0"/>
                <a:cs typeface="Times New Roman" pitchFamily="18" charset="0"/>
              </a:rPr>
              <a:t>Mac-</a:t>
            </a:r>
            <a:r>
              <a:rPr lang="en-US" altLang="en-US" sz="1600" b="1" dirty="0" err="1">
                <a:solidFill>
                  <a:srgbClr val="0000CC"/>
                </a:solidFill>
                <a:latin typeface="Times New Roman" pitchFamily="18" charset="0"/>
                <a:cs typeface="Times New Roman" pitchFamily="18" charset="0"/>
              </a:rPr>
              <a:t>xây</a:t>
            </a:r>
            <a:r>
              <a:rPr lang="en-US" altLang="en-US" sz="1600" b="1" dirty="0">
                <a:solidFill>
                  <a:srgbClr val="993300"/>
                </a:solidFill>
                <a:latin typeface="Times New Roman" pitchFamily="18" charset="0"/>
                <a:cs typeface="Times New Roman" pitchFamily="18" charset="0"/>
              </a:rPr>
              <a:t> </a:t>
            </a:r>
          </a:p>
        </p:txBody>
      </p:sp>
      <p:sp>
        <p:nvSpPr>
          <p:cNvPr id="13" name="Text Box 68"/>
          <p:cNvSpPr txBox="1">
            <a:spLocks noChangeArrowheads="1"/>
          </p:cNvSpPr>
          <p:nvPr/>
        </p:nvSpPr>
        <p:spPr bwMode="auto">
          <a:xfrm>
            <a:off x="4715276" y="4408387"/>
            <a:ext cx="1394812" cy="338554"/>
          </a:xfrm>
          <a:prstGeom prst="rect">
            <a:avLst/>
          </a:prstGeom>
          <a:solidFill>
            <a:srgbClr val="FFFF66"/>
          </a:solidFill>
          <a:ln w="9525">
            <a:solidFill>
              <a:srgbClr val="0A0206"/>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600" b="1" dirty="0" err="1">
                <a:solidFill>
                  <a:srgbClr val="0000CC"/>
                </a:solidFill>
                <a:latin typeface="Times New Roman" pitchFamily="18" charset="0"/>
                <a:cs typeface="Times New Roman" pitchFamily="18" charset="0"/>
              </a:rPr>
              <a:t>Booc-đô</a:t>
            </a:r>
            <a:endParaRPr lang="en-US" altLang="en-US" sz="1600" b="1" dirty="0">
              <a:solidFill>
                <a:srgbClr val="993300"/>
              </a:solidFill>
              <a:latin typeface="Times New Roman" pitchFamily="18" charset="0"/>
              <a:cs typeface="Times New Roman" pitchFamily="18" charset="0"/>
            </a:endParaRPr>
          </a:p>
        </p:txBody>
      </p:sp>
      <p:sp>
        <p:nvSpPr>
          <p:cNvPr id="14" name="Text Box 68"/>
          <p:cNvSpPr txBox="1">
            <a:spLocks noChangeArrowheads="1"/>
          </p:cNvSpPr>
          <p:nvPr/>
        </p:nvSpPr>
        <p:spPr bwMode="auto">
          <a:xfrm>
            <a:off x="6998452" y="2896415"/>
            <a:ext cx="852824" cy="346075"/>
          </a:xfrm>
          <a:prstGeom prst="rect">
            <a:avLst/>
          </a:prstGeom>
          <a:solidFill>
            <a:srgbClr val="FFFF66"/>
          </a:solidFill>
          <a:ln w="9525">
            <a:solidFill>
              <a:srgbClr val="0A0206"/>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600" b="1">
                <a:solidFill>
                  <a:srgbClr val="0000CC"/>
                </a:solidFill>
                <a:latin typeface="Times New Roman" pitchFamily="18" charset="0"/>
                <a:cs typeface="Times New Roman" pitchFamily="18" charset="0"/>
              </a:rPr>
              <a:t>Lo-ren</a:t>
            </a:r>
            <a:endParaRPr lang="en-US" altLang="en-US" sz="1600" b="1">
              <a:solidFill>
                <a:srgbClr val="993300"/>
              </a:solidFill>
              <a:latin typeface="Times New Roman" pitchFamily="18" charset="0"/>
              <a:cs typeface="Times New Roman" pitchFamily="18" charset="0"/>
            </a:endParaRPr>
          </a:p>
        </p:txBody>
      </p:sp>
      <p:sp>
        <p:nvSpPr>
          <p:cNvPr id="15" name="Text Box 68"/>
          <p:cNvSpPr txBox="1">
            <a:spLocks noChangeArrowheads="1"/>
          </p:cNvSpPr>
          <p:nvPr/>
        </p:nvSpPr>
        <p:spPr bwMode="auto">
          <a:xfrm>
            <a:off x="6612594" y="2480777"/>
            <a:ext cx="852824" cy="346075"/>
          </a:xfrm>
          <a:prstGeom prst="rect">
            <a:avLst/>
          </a:prstGeom>
          <a:solidFill>
            <a:srgbClr val="FFFF66"/>
          </a:solidFill>
          <a:ln w="9525">
            <a:solidFill>
              <a:srgbClr val="0A0206"/>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600" b="1" dirty="0">
                <a:solidFill>
                  <a:srgbClr val="0000CC"/>
                </a:solidFill>
                <a:latin typeface="Times New Roman" pitchFamily="18" charset="0"/>
                <a:cs typeface="Times New Roman" pitchFamily="18" charset="0"/>
              </a:rPr>
              <a:t>An-</a:t>
            </a:r>
            <a:r>
              <a:rPr lang="en-US" altLang="en-US" sz="1600" b="1" dirty="0" err="1">
                <a:solidFill>
                  <a:srgbClr val="0000CC"/>
                </a:solidFill>
                <a:latin typeface="Times New Roman" pitchFamily="18" charset="0"/>
                <a:cs typeface="Times New Roman" pitchFamily="18" charset="0"/>
              </a:rPr>
              <a:t>zat</a:t>
            </a:r>
            <a:endParaRPr lang="en-US" altLang="en-US" sz="1600" b="1" dirty="0">
              <a:solidFill>
                <a:srgbClr val="993300"/>
              </a:solidFill>
              <a:latin typeface="Times New Roman" pitchFamily="18" charset="0"/>
              <a:cs typeface="Times New Roman" pitchFamily="18" charset="0"/>
            </a:endParaRPr>
          </a:p>
        </p:txBody>
      </p:sp>
      <p:sp>
        <p:nvSpPr>
          <p:cNvPr id="16" name="Text Box 68"/>
          <p:cNvSpPr txBox="1">
            <a:spLocks noChangeArrowheads="1"/>
          </p:cNvSpPr>
          <p:nvPr/>
        </p:nvSpPr>
        <p:spPr bwMode="auto">
          <a:xfrm>
            <a:off x="5640675" y="2463450"/>
            <a:ext cx="1012592" cy="338554"/>
          </a:xfrm>
          <a:prstGeom prst="rect">
            <a:avLst/>
          </a:prstGeom>
          <a:solidFill>
            <a:srgbClr val="FFFF66"/>
          </a:solidFill>
          <a:ln w="9525">
            <a:solidFill>
              <a:srgbClr val="0A0206"/>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600" b="1" dirty="0" err="1">
                <a:solidFill>
                  <a:srgbClr val="0000CC"/>
                </a:solidFill>
                <a:latin typeface="Times New Roman" pitchFamily="18" charset="0"/>
                <a:cs typeface="Times New Roman" pitchFamily="18" charset="0"/>
              </a:rPr>
              <a:t>Ru-ăng</a:t>
            </a:r>
            <a:r>
              <a:rPr lang="en-US" altLang="en-US" sz="1600" b="1" dirty="0">
                <a:solidFill>
                  <a:srgbClr val="993300"/>
                </a:solidFill>
                <a:latin typeface="Times New Roman" pitchFamily="18" charset="0"/>
                <a:cs typeface="Times New Roman" pitchFamily="18" charset="0"/>
              </a:rPr>
              <a:t> </a:t>
            </a:r>
          </a:p>
        </p:txBody>
      </p:sp>
      <p:sp>
        <p:nvSpPr>
          <p:cNvPr id="17" name="Text Box 68"/>
          <p:cNvSpPr txBox="1">
            <a:spLocks noChangeArrowheads="1"/>
          </p:cNvSpPr>
          <p:nvPr/>
        </p:nvSpPr>
        <p:spPr bwMode="auto">
          <a:xfrm>
            <a:off x="4957086" y="2257310"/>
            <a:ext cx="852824" cy="346075"/>
          </a:xfrm>
          <a:prstGeom prst="rect">
            <a:avLst/>
          </a:prstGeom>
          <a:solidFill>
            <a:srgbClr val="FFFF66"/>
          </a:solidFill>
          <a:ln w="9525">
            <a:solidFill>
              <a:srgbClr val="0A0206"/>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600" b="1" dirty="0">
                <a:solidFill>
                  <a:srgbClr val="0000CC"/>
                </a:solidFill>
                <a:latin typeface="Times New Roman" pitchFamily="18" charset="0"/>
                <a:cs typeface="Times New Roman" pitchFamily="18" charset="0"/>
              </a:rPr>
              <a:t>Ha-</a:t>
            </a:r>
            <a:r>
              <a:rPr lang="en-US" altLang="en-US" sz="1600" b="1" dirty="0" err="1">
                <a:solidFill>
                  <a:srgbClr val="0000CC"/>
                </a:solidFill>
                <a:latin typeface="Times New Roman" pitchFamily="18" charset="0"/>
                <a:cs typeface="Times New Roman" pitchFamily="18" charset="0"/>
              </a:rPr>
              <a:t>vrơ</a:t>
            </a:r>
            <a:endParaRPr lang="en-US" altLang="en-US" sz="1600" b="1" dirty="0">
              <a:solidFill>
                <a:srgbClr val="993300"/>
              </a:solidFill>
              <a:latin typeface="Times New Roman" pitchFamily="18" charset="0"/>
              <a:cs typeface="Times New Roman" pitchFamily="18" charset="0"/>
            </a:endParaRPr>
          </a:p>
        </p:txBody>
      </p:sp>
      <p:sp>
        <p:nvSpPr>
          <p:cNvPr id="18" name="AutoShape 77"/>
          <p:cNvSpPr>
            <a:spLocks noChangeArrowheads="1"/>
          </p:cNvSpPr>
          <p:nvPr/>
        </p:nvSpPr>
        <p:spPr bwMode="auto">
          <a:xfrm>
            <a:off x="5103220" y="2640095"/>
            <a:ext cx="121832" cy="120461"/>
          </a:xfrm>
          <a:prstGeom prst="hexagon">
            <a:avLst>
              <a:gd name="adj" fmla="val 25000"/>
              <a:gd name="vf" fmla="val 115470"/>
            </a:avLst>
          </a:prstGeom>
          <a:solidFill>
            <a:srgbClr val="FF0066"/>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Times New Roman" pitchFamily="18" charset="0"/>
              <a:cs typeface="Times New Roman" pitchFamily="18" charset="0"/>
            </a:endParaRPr>
          </a:p>
        </p:txBody>
      </p:sp>
      <p:sp>
        <p:nvSpPr>
          <p:cNvPr id="19" name="AutoShape 77"/>
          <p:cNvSpPr>
            <a:spLocks noChangeArrowheads="1"/>
          </p:cNvSpPr>
          <p:nvPr/>
        </p:nvSpPr>
        <p:spPr bwMode="auto">
          <a:xfrm>
            <a:off x="5463804" y="2650980"/>
            <a:ext cx="121832" cy="120461"/>
          </a:xfrm>
          <a:prstGeom prst="hexagon">
            <a:avLst>
              <a:gd name="adj" fmla="val 25000"/>
              <a:gd name="vf" fmla="val 115470"/>
            </a:avLst>
          </a:prstGeom>
          <a:solidFill>
            <a:srgbClr val="FF0066"/>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Times New Roman" pitchFamily="18" charset="0"/>
              <a:cs typeface="Times New Roman" pitchFamily="18" charset="0"/>
            </a:endParaRPr>
          </a:p>
        </p:txBody>
      </p:sp>
      <p:sp>
        <p:nvSpPr>
          <p:cNvPr id="20" name="Text Box 31"/>
          <p:cNvSpPr txBox="1">
            <a:spLocks noChangeArrowheads="1"/>
          </p:cNvSpPr>
          <p:nvPr/>
        </p:nvSpPr>
        <p:spPr bwMode="auto">
          <a:xfrm>
            <a:off x="1642036" y="6250747"/>
            <a:ext cx="90878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dirty="0" err="1">
                <a:solidFill>
                  <a:schemeClr val="hlink"/>
                </a:solidFill>
                <a:latin typeface="Times New Roman" pitchFamily="18" charset="0"/>
                <a:cs typeface="Times New Roman" pitchFamily="18" charset="0"/>
              </a:rPr>
              <a:t>Lược</a:t>
            </a:r>
            <a:r>
              <a:rPr lang="en-US" altLang="en-US" sz="2400" b="1" dirty="0">
                <a:solidFill>
                  <a:schemeClr val="hlink"/>
                </a:solidFill>
                <a:latin typeface="Times New Roman" panose="02020603050405020304" pitchFamily="18" charset="0"/>
                <a:cs typeface="Times New Roman" pitchFamily="18" charset="0"/>
              </a:rPr>
              <a:t> </a:t>
            </a:r>
            <a:r>
              <a:rPr lang="en-US" altLang="en-US" sz="2400" b="1" dirty="0" err="1">
                <a:solidFill>
                  <a:schemeClr val="hlink"/>
                </a:solidFill>
                <a:latin typeface="Times New Roman" panose="02020603050405020304" pitchFamily="18" charset="0"/>
                <a:cs typeface="Times New Roman" pitchFamily="18" charset="0"/>
              </a:rPr>
              <a:t>đồ</a:t>
            </a:r>
            <a:r>
              <a:rPr lang="en-US" altLang="en-US" sz="2400" b="1" dirty="0">
                <a:solidFill>
                  <a:schemeClr val="hlink"/>
                </a:solidFill>
                <a:latin typeface="Times New Roman" panose="02020603050405020304" pitchFamily="18" charset="0"/>
                <a:cs typeface="Times New Roman" pitchFamily="18" charset="0"/>
              </a:rPr>
              <a:t> </a:t>
            </a:r>
            <a:r>
              <a:rPr lang="en-US" altLang="en-US" sz="2400" b="1" dirty="0" err="1">
                <a:solidFill>
                  <a:schemeClr val="hlink"/>
                </a:solidFill>
                <a:latin typeface="Times New Roman" panose="02020603050405020304" pitchFamily="18" charset="0"/>
                <a:cs typeface="Times New Roman" pitchFamily="18" charset="0"/>
              </a:rPr>
              <a:t>kinh</a:t>
            </a:r>
            <a:r>
              <a:rPr lang="en-US" altLang="en-US" sz="2400" b="1" dirty="0">
                <a:solidFill>
                  <a:schemeClr val="hlink"/>
                </a:solidFill>
                <a:latin typeface="Times New Roman" panose="02020603050405020304" pitchFamily="18" charset="0"/>
                <a:cs typeface="Times New Roman" pitchFamily="18" charset="0"/>
              </a:rPr>
              <a:t> </a:t>
            </a:r>
            <a:r>
              <a:rPr lang="en-US" altLang="en-US" sz="2400" b="1" dirty="0" err="1">
                <a:solidFill>
                  <a:schemeClr val="hlink"/>
                </a:solidFill>
                <a:latin typeface="Times New Roman" panose="02020603050405020304" pitchFamily="18" charset="0"/>
                <a:cs typeface="Times New Roman" pitchFamily="18" charset="0"/>
              </a:rPr>
              <a:t>tế</a:t>
            </a:r>
            <a:r>
              <a:rPr lang="en-US" altLang="en-US" sz="2400" b="1" dirty="0">
                <a:solidFill>
                  <a:schemeClr val="hlink"/>
                </a:solidFill>
                <a:latin typeface="Times New Roman" panose="02020603050405020304" pitchFamily="18" charset="0"/>
                <a:cs typeface="Times New Roman" pitchFamily="18" charset="0"/>
              </a:rPr>
              <a:t> </a:t>
            </a:r>
            <a:r>
              <a:rPr lang="en-US" altLang="en-US" sz="2400" b="1" dirty="0" err="1">
                <a:solidFill>
                  <a:schemeClr val="hlink"/>
                </a:solidFill>
                <a:latin typeface="Times New Roman" panose="02020603050405020304" pitchFamily="18" charset="0"/>
                <a:cs typeface="Times New Roman" pitchFamily="18" charset="0"/>
              </a:rPr>
              <a:t>công</a:t>
            </a:r>
            <a:r>
              <a:rPr lang="en-US" altLang="en-US" sz="2400" b="1" dirty="0">
                <a:solidFill>
                  <a:schemeClr val="hlink"/>
                </a:solidFill>
                <a:latin typeface="Times New Roman" panose="02020603050405020304" pitchFamily="18" charset="0"/>
                <a:cs typeface="Times New Roman" pitchFamily="18" charset="0"/>
              </a:rPr>
              <a:t> </a:t>
            </a:r>
            <a:r>
              <a:rPr lang="en-US" altLang="en-US" sz="2400" b="1" dirty="0" err="1">
                <a:solidFill>
                  <a:schemeClr val="hlink"/>
                </a:solidFill>
                <a:latin typeface="Times New Roman" panose="02020603050405020304" pitchFamily="18" charset="0"/>
                <a:cs typeface="Times New Roman" pitchFamily="18" charset="0"/>
              </a:rPr>
              <a:t>thương</a:t>
            </a:r>
            <a:r>
              <a:rPr lang="en-US" altLang="en-US" sz="2400" b="1" dirty="0">
                <a:solidFill>
                  <a:schemeClr val="hlink"/>
                </a:solidFill>
                <a:latin typeface="Times New Roman" panose="02020603050405020304" pitchFamily="18" charset="0"/>
                <a:cs typeface="Times New Roman" pitchFamily="18" charset="0"/>
              </a:rPr>
              <a:t> </a:t>
            </a:r>
            <a:r>
              <a:rPr lang="en-US" altLang="en-US" sz="2400" b="1" dirty="0" err="1">
                <a:solidFill>
                  <a:schemeClr val="hlink"/>
                </a:solidFill>
                <a:latin typeface="Times New Roman" panose="02020603050405020304" pitchFamily="18" charset="0"/>
                <a:cs typeface="Times New Roman" pitchFamily="18" charset="0"/>
              </a:rPr>
              <a:t>nghiệp</a:t>
            </a:r>
            <a:r>
              <a:rPr lang="en-US" altLang="en-US" sz="2400" b="1" dirty="0">
                <a:solidFill>
                  <a:schemeClr val="hlink"/>
                </a:solidFill>
                <a:latin typeface="Times New Roman" panose="02020603050405020304" pitchFamily="18" charset="0"/>
                <a:cs typeface="Times New Roman" pitchFamily="18" charset="0"/>
              </a:rPr>
              <a:t> </a:t>
            </a:r>
            <a:r>
              <a:rPr lang="en-US" altLang="en-US" sz="2400" b="1" dirty="0" err="1">
                <a:solidFill>
                  <a:schemeClr val="hlink"/>
                </a:solidFill>
                <a:latin typeface="Times New Roman" panose="02020603050405020304" pitchFamily="18" charset="0"/>
                <a:cs typeface="Times New Roman" pitchFamily="18" charset="0"/>
              </a:rPr>
              <a:t>nước</a:t>
            </a:r>
            <a:r>
              <a:rPr lang="en-US" altLang="en-US" sz="2400" b="1" dirty="0">
                <a:solidFill>
                  <a:schemeClr val="hlink"/>
                </a:solidFill>
                <a:latin typeface="Times New Roman" panose="02020603050405020304" pitchFamily="18" charset="0"/>
                <a:cs typeface="Times New Roman" pitchFamily="18" charset="0"/>
              </a:rPr>
              <a:t> </a:t>
            </a:r>
            <a:r>
              <a:rPr lang="en-US" altLang="en-US" sz="2400" b="1" dirty="0" err="1">
                <a:solidFill>
                  <a:schemeClr val="hlink"/>
                </a:solidFill>
                <a:latin typeface="Times New Roman" panose="02020603050405020304" pitchFamily="18" charset="0"/>
                <a:cs typeface="Times New Roman" pitchFamily="18" charset="0"/>
              </a:rPr>
              <a:t>Pháp</a:t>
            </a:r>
            <a:r>
              <a:rPr lang="en-US" altLang="en-US" sz="2400" b="1" dirty="0">
                <a:solidFill>
                  <a:schemeClr val="hlink"/>
                </a:solidFill>
                <a:latin typeface="Times New Roman" panose="02020603050405020304" pitchFamily="18" charset="0"/>
                <a:cs typeface="Times New Roman" pitchFamily="18" charset="0"/>
              </a:rPr>
              <a:t> </a:t>
            </a:r>
            <a:r>
              <a:rPr lang="en-US" altLang="en-US" sz="2400" b="1" dirty="0" err="1">
                <a:solidFill>
                  <a:schemeClr val="hlink"/>
                </a:solidFill>
                <a:latin typeface="Times New Roman" panose="02020603050405020304" pitchFamily="18" charset="0"/>
                <a:cs typeface="Times New Roman" pitchFamily="18" charset="0"/>
              </a:rPr>
              <a:t>trước</a:t>
            </a:r>
            <a:r>
              <a:rPr lang="en-US" altLang="en-US" sz="2400" b="1" dirty="0">
                <a:solidFill>
                  <a:schemeClr val="hlink"/>
                </a:solidFill>
                <a:latin typeface="Times New Roman" panose="02020603050405020304" pitchFamily="18" charset="0"/>
                <a:cs typeface="Times New Roman" pitchFamily="18" charset="0"/>
              </a:rPr>
              <a:t> </a:t>
            </a:r>
            <a:r>
              <a:rPr lang="en-US" altLang="en-US" sz="2400" b="1" dirty="0" err="1">
                <a:solidFill>
                  <a:schemeClr val="hlink"/>
                </a:solidFill>
                <a:latin typeface="Times New Roman" panose="02020603050405020304" pitchFamily="18" charset="0"/>
                <a:cs typeface="Times New Roman" pitchFamily="18" charset="0"/>
              </a:rPr>
              <a:t>cách</a:t>
            </a:r>
            <a:r>
              <a:rPr lang="en-US" altLang="en-US" sz="2400" b="1" dirty="0">
                <a:solidFill>
                  <a:schemeClr val="hlink"/>
                </a:solidFill>
                <a:latin typeface="Times New Roman" panose="02020603050405020304" pitchFamily="18" charset="0"/>
                <a:cs typeface="Times New Roman" pitchFamily="18" charset="0"/>
              </a:rPr>
              <a:t> </a:t>
            </a:r>
            <a:r>
              <a:rPr lang="en-US" altLang="en-US" sz="2400" b="1" dirty="0" err="1">
                <a:solidFill>
                  <a:schemeClr val="hlink"/>
                </a:solidFill>
                <a:latin typeface="Times New Roman" panose="02020603050405020304" pitchFamily="18" charset="0"/>
                <a:cs typeface="Times New Roman" pitchFamily="18" charset="0"/>
              </a:rPr>
              <a:t>mạng</a:t>
            </a:r>
            <a:endParaRPr lang="en-US" altLang="en-US" sz="2400" b="1" u="sng" dirty="0">
              <a:solidFill>
                <a:schemeClr val="hlink"/>
              </a:solidFill>
              <a:latin typeface="Times New Roman" panose="02020603050405020304" pitchFamily="18" charset="0"/>
              <a:cs typeface="Times New Roman" pitchFamily="18" charset="0"/>
            </a:endParaRPr>
          </a:p>
        </p:txBody>
      </p:sp>
      <p:sp>
        <p:nvSpPr>
          <p:cNvPr id="21" name="Rectangle 125"/>
          <p:cNvSpPr>
            <a:spLocks noChangeArrowheads="1"/>
          </p:cNvSpPr>
          <p:nvPr/>
        </p:nvSpPr>
        <p:spPr bwMode="auto">
          <a:xfrm>
            <a:off x="3076608" y="4786896"/>
            <a:ext cx="2087528" cy="1385303"/>
          </a:xfrm>
          <a:prstGeom prst="rect">
            <a:avLst/>
          </a:prstGeom>
          <a:solidFill>
            <a:srgbClr val="FFCC99"/>
          </a:solidFill>
          <a:ln w="57150" cmpd="thickThin">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Times New Roman" pitchFamily="18" charset="0"/>
              <a:cs typeface="Times New Roman" pitchFamily="18" charset="0"/>
            </a:endParaRPr>
          </a:p>
        </p:txBody>
      </p:sp>
      <p:pic>
        <p:nvPicPr>
          <p:cNvPr id="22" name="Picture 138" descr="SCHOONE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102008" y="5396689"/>
            <a:ext cx="365496" cy="307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0" descr="CITYSKY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7408" y="5830618"/>
            <a:ext cx="304580" cy="29237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4" name="AutoShape 35"/>
          <p:cNvSpPr>
            <a:spLocks noChangeArrowheads="1"/>
          </p:cNvSpPr>
          <p:nvPr/>
        </p:nvSpPr>
        <p:spPr bwMode="auto">
          <a:xfrm>
            <a:off x="3088219" y="4819486"/>
            <a:ext cx="330064" cy="240922"/>
          </a:xfrm>
          <a:prstGeom prst="star5">
            <a:avLst/>
          </a:prstGeom>
          <a:solidFill>
            <a:srgbClr val="FF0000"/>
          </a:solidFill>
          <a:ln w="9525">
            <a:solidFill>
              <a:schemeClr val="tx1"/>
            </a:solidFill>
            <a:miter lim="800000"/>
            <a:headEnd/>
            <a:tailEnd/>
          </a:ln>
          <a:effectLst/>
        </p:spPr>
        <p:txBody>
          <a:bodyPr wrap="none" anchor="ctr"/>
          <a:lstStyle/>
          <a:p>
            <a:pPr eaLnBrk="1" hangingPunct="1">
              <a:defRPr/>
            </a:pPr>
            <a:endParaRPr lang="en-US">
              <a:latin typeface="Times New Roman" pitchFamily="18" charset="0"/>
              <a:cs typeface="Times New Roman" pitchFamily="18" charset="0"/>
            </a:endParaRPr>
          </a:p>
        </p:txBody>
      </p:sp>
      <p:sp>
        <p:nvSpPr>
          <p:cNvPr id="25" name="AutoShape 77"/>
          <p:cNvSpPr>
            <a:spLocks noChangeArrowheads="1"/>
          </p:cNvSpPr>
          <p:nvPr/>
        </p:nvSpPr>
        <p:spPr bwMode="auto">
          <a:xfrm>
            <a:off x="3152082" y="5218983"/>
            <a:ext cx="182748" cy="120461"/>
          </a:xfrm>
          <a:prstGeom prst="hexagon">
            <a:avLst>
              <a:gd name="adj" fmla="val 37500"/>
              <a:gd name="vf" fmla="val 115470"/>
            </a:avLst>
          </a:prstGeom>
          <a:solidFill>
            <a:srgbClr val="FF0066"/>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Times New Roman" pitchFamily="18" charset="0"/>
              <a:cs typeface="Times New Roman" pitchFamily="18" charset="0"/>
            </a:endParaRPr>
          </a:p>
        </p:txBody>
      </p:sp>
      <p:sp>
        <p:nvSpPr>
          <p:cNvPr id="26" name="Text Box 135"/>
          <p:cNvSpPr txBox="1">
            <a:spLocks noChangeArrowheads="1"/>
          </p:cNvSpPr>
          <p:nvPr/>
        </p:nvSpPr>
        <p:spPr bwMode="auto">
          <a:xfrm>
            <a:off x="3532080" y="5479369"/>
            <a:ext cx="1306394"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300" b="1" dirty="0" err="1">
                <a:solidFill>
                  <a:srgbClr val="000099"/>
                </a:solidFill>
                <a:latin typeface="Times New Roman" pitchFamily="18" charset="0"/>
                <a:cs typeface="Times New Roman" pitchFamily="18" charset="0"/>
              </a:rPr>
              <a:t>Hải</a:t>
            </a:r>
            <a:r>
              <a:rPr lang="en-US" altLang="en-US" sz="1300" b="1" dirty="0">
                <a:solidFill>
                  <a:srgbClr val="000099"/>
                </a:solidFill>
                <a:latin typeface="Times New Roman" pitchFamily="18" charset="0"/>
                <a:cs typeface="Times New Roman" pitchFamily="18" charset="0"/>
              </a:rPr>
              <a:t> </a:t>
            </a:r>
            <a:r>
              <a:rPr lang="en-US" altLang="en-US" sz="1300" b="1" dirty="0" err="1">
                <a:solidFill>
                  <a:srgbClr val="000099"/>
                </a:solidFill>
                <a:latin typeface="Times New Roman" pitchFamily="18" charset="0"/>
                <a:cs typeface="Times New Roman" pitchFamily="18" charset="0"/>
              </a:rPr>
              <a:t>cảng</a:t>
            </a:r>
            <a:endParaRPr lang="en-US" altLang="en-US" sz="1300" b="1" dirty="0">
              <a:solidFill>
                <a:srgbClr val="000099"/>
              </a:solidFill>
              <a:latin typeface="Times New Roman" pitchFamily="18" charset="0"/>
              <a:cs typeface="Times New Roman" pitchFamily="18" charset="0"/>
            </a:endParaRPr>
          </a:p>
        </p:txBody>
      </p:sp>
      <p:sp>
        <p:nvSpPr>
          <p:cNvPr id="27" name="Text Box 135"/>
          <p:cNvSpPr txBox="1">
            <a:spLocks noChangeArrowheads="1"/>
          </p:cNvSpPr>
          <p:nvPr/>
        </p:nvSpPr>
        <p:spPr bwMode="auto">
          <a:xfrm>
            <a:off x="3570819" y="4706986"/>
            <a:ext cx="138626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300" b="1" dirty="0" err="1">
                <a:solidFill>
                  <a:srgbClr val="000099"/>
                </a:solidFill>
                <a:latin typeface="Times New Roman" pitchFamily="18" charset="0"/>
                <a:cs typeface="Times New Roman" pitchFamily="18" charset="0"/>
              </a:rPr>
              <a:t>Trung</a:t>
            </a:r>
            <a:r>
              <a:rPr lang="en-US" altLang="en-US" sz="1300" b="1" dirty="0">
                <a:solidFill>
                  <a:srgbClr val="000099"/>
                </a:solidFill>
                <a:latin typeface="Times New Roman" pitchFamily="18" charset="0"/>
                <a:cs typeface="Times New Roman" pitchFamily="18" charset="0"/>
              </a:rPr>
              <a:t> </a:t>
            </a:r>
            <a:r>
              <a:rPr lang="en-US" altLang="en-US" sz="1300" b="1" dirty="0" err="1">
                <a:solidFill>
                  <a:srgbClr val="000099"/>
                </a:solidFill>
                <a:latin typeface="Times New Roman" pitchFamily="18" charset="0"/>
                <a:cs typeface="Times New Roman" pitchFamily="18" charset="0"/>
              </a:rPr>
              <a:t>tâm</a:t>
            </a:r>
            <a:r>
              <a:rPr lang="en-US" altLang="en-US" sz="1300" b="1" dirty="0">
                <a:solidFill>
                  <a:srgbClr val="000099"/>
                </a:solidFill>
                <a:latin typeface="Times New Roman" pitchFamily="18" charset="0"/>
                <a:cs typeface="Times New Roman" pitchFamily="18" charset="0"/>
              </a:rPr>
              <a:t> </a:t>
            </a:r>
            <a:r>
              <a:rPr lang="en-US" altLang="en-US" sz="1300" b="1" dirty="0" err="1">
                <a:solidFill>
                  <a:srgbClr val="000099"/>
                </a:solidFill>
                <a:latin typeface="Times New Roman" pitchFamily="18" charset="0"/>
                <a:cs typeface="Times New Roman" pitchFamily="18" charset="0"/>
              </a:rPr>
              <a:t>công</a:t>
            </a:r>
            <a:r>
              <a:rPr lang="en-US" altLang="en-US" sz="1300" b="1" dirty="0">
                <a:solidFill>
                  <a:srgbClr val="000099"/>
                </a:solidFill>
                <a:latin typeface="Times New Roman" pitchFamily="18" charset="0"/>
                <a:cs typeface="Times New Roman" pitchFamily="18" charset="0"/>
              </a:rPr>
              <a:t> </a:t>
            </a:r>
            <a:r>
              <a:rPr lang="en-US" altLang="en-US" sz="1300" b="1" dirty="0" err="1">
                <a:solidFill>
                  <a:srgbClr val="000099"/>
                </a:solidFill>
                <a:latin typeface="Times New Roman" pitchFamily="18" charset="0"/>
                <a:cs typeface="Times New Roman" pitchFamily="18" charset="0"/>
              </a:rPr>
              <a:t>thương</a:t>
            </a:r>
            <a:r>
              <a:rPr lang="en-US" altLang="en-US" sz="1300" b="1" dirty="0">
                <a:solidFill>
                  <a:srgbClr val="000099"/>
                </a:solidFill>
                <a:latin typeface="Times New Roman" pitchFamily="18" charset="0"/>
                <a:cs typeface="Times New Roman" pitchFamily="18" charset="0"/>
              </a:rPr>
              <a:t> </a:t>
            </a:r>
            <a:r>
              <a:rPr lang="en-US" altLang="en-US" sz="1300" b="1" dirty="0" err="1">
                <a:solidFill>
                  <a:srgbClr val="000099"/>
                </a:solidFill>
                <a:latin typeface="Times New Roman" pitchFamily="18" charset="0"/>
                <a:cs typeface="Times New Roman" pitchFamily="18" charset="0"/>
              </a:rPr>
              <a:t>nghiệp</a:t>
            </a:r>
            <a:endParaRPr lang="en-US" altLang="en-US" sz="1300" b="1" dirty="0">
              <a:solidFill>
                <a:srgbClr val="000099"/>
              </a:solidFill>
              <a:latin typeface="Times New Roman" pitchFamily="18" charset="0"/>
              <a:cs typeface="Times New Roman" pitchFamily="18" charset="0"/>
            </a:endParaRPr>
          </a:p>
        </p:txBody>
      </p:sp>
      <p:sp>
        <p:nvSpPr>
          <p:cNvPr id="28" name="Text Box 135"/>
          <p:cNvSpPr txBox="1">
            <a:spLocks noChangeArrowheads="1"/>
          </p:cNvSpPr>
          <p:nvPr/>
        </p:nvSpPr>
        <p:spPr bwMode="auto">
          <a:xfrm>
            <a:off x="3436430" y="5153577"/>
            <a:ext cx="197625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300" b="1" dirty="0" err="1">
                <a:solidFill>
                  <a:srgbClr val="000099"/>
                </a:solidFill>
                <a:latin typeface="Times New Roman" pitchFamily="18" charset="0"/>
                <a:cs typeface="Times New Roman" pitchFamily="18" charset="0"/>
              </a:rPr>
              <a:t>Trung</a:t>
            </a:r>
            <a:r>
              <a:rPr lang="en-US" altLang="en-US" sz="1300" b="1" dirty="0">
                <a:solidFill>
                  <a:srgbClr val="000099"/>
                </a:solidFill>
                <a:latin typeface="Times New Roman" pitchFamily="18" charset="0"/>
                <a:cs typeface="Times New Roman" pitchFamily="18" charset="0"/>
              </a:rPr>
              <a:t> </a:t>
            </a:r>
            <a:r>
              <a:rPr lang="en-US" altLang="en-US" sz="1300" b="1" dirty="0" err="1">
                <a:solidFill>
                  <a:srgbClr val="000099"/>
                </a:solidFill>
                <a:latin typeface="Times New Roman" pitchFamily="18" charset="0"/>
                <a:cs typeface="Times New Roman" pitchFamily="18" charset="0"/>
              </a:rPr>
              <a:t>tâm</a:t>
            </a:r>
            <a:r>
              <a:rPr lang="en-US" altLang="en-US" sz="1300" b="1" dirty="0">
                <a:solidFill>
                  <a:srgbClr val="000099"/>
                </a:solidFill>
                <a:latin typeface="Times New Roman" pitchFamily="18" charset="0"/>
                <a:cs typeface="Times New Roman" pitchFamily="18" charset="0"/>
              </a:rPr>
              <a:t> </a:t>
            </a:r>
            <a:r>
              <a:rPr lang="en-US" altLang="en-US" sz="1300" b="1" dirty="0" err="1">
                <a:solidFill>
                  <a:srgbClr val="000099"/>
                </a:solidFill>
                <a:latin typeface="Times New Roman" pitchFamily="18" charset="0"/>
                <a:cs typeface="Times New Roman" pitchFamily="18" charset="0"/>
              </a:rPr>
              <a:t>công</a:t>
            </a:r>
            <a:r>
              <a:rPr lang="en-US" altLang="en-US" sz="1300" b="1" dirty="0">
                <a:solidFill>
                  <a:srgbClr val="000099"/>
                </a:solidFill>
                <a:latin typeface="Times New Roman" pitchFamily="18" charset="0"/>
                <a:cs typeface="Times New Roman" pitchFamily="18" charset="0"/>
              </a:rPr>
              <a:t> </a:t>
            </a:r>
            <a:r>
              <a:rPr lang="en-US" altLang="en-US" sz="1300" b="1" dirty="0" err="1">
                <a:solidFill>
                  <a:srgbClr val="000099"/>
                </a:solidFill>
                <a:latin typeface="Times New Roman" pitchFamily="18" charset="0"/>
                <a:cs typeface="Times New Roman" pitchFamily="18" charset="0"/>
              </a:rPr>
              <a:t>nghiệp</a:t>
            </a:r>
            <a:endParaRPr lang="en-US" altLang="en-US" sz="1300" b="1" dirty="0">
              <a:solidFill>
                <a:srgbClr val="000099"/>
              </a:solidFill>
              <a:latin typeface="Times New Roman" pitchFamily="18" charset="0"/>
              <a:cs typeface="Times New Roman" pitchFamily="18" charset="0"/>
            </a:endParaRPr>
          </a:p>
        </p:txBody>
      </p:sp>
      <p:sp>
        <p:nvSpPr>
          <p:cNvPr id="29" name="Text Box 135"/>
          <p:cNvSpPr txBox="1">
            <a:spLocks noChangeArrowheads="1"/>
          </p:cNvSpPr>
          <p:nvPr/>
        </p:nvSpPr>
        <p:spPr bwMode="auto">
          <a:xfrm>
            <a:off x="3533808" y="5867400"/>
            <a:ext cx="142327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300" b="1" dirty="0" err="1">
                <a:solidFill>
                  <a:srgbClr val="000099"/>
                </a:solidFill>
                <a:latin typeface="Times New Roman" pitchFamily="18" charset="0"/>
                <a:cs typeface="Times New Roman" pitchFamily="18" charset="0"/>
              </a:rPr>
              <a:t>Lò</a:t>
            </a:r>
            <a:r>
              <a:rPr lang="en-US" altLang="en-US" sz="1300" b="1" dirty="0">
                <a:solidFill>
                  <a:srgbClr val="000099"/>
                </a:solidFill>
                <a:latin typeface="Times New Roman" pitchFamily="18" charset="0"/>
                <a:cs typeface="Times New Roman" pitchFamily="18" charset="0"/>
              </a:rPr>
              <a:t> </a:t>
            </a:r>
            <a:r>
              <a:rPr lang="en-US" altLang="en-US" sz="1300" b="1" dirty="0" err="1">
                <a:solidFill>
                  <a:srgbClr val="000099"/>
                </a:solidFill>
                <a:latin typeface="Times New Roman" pitchFamily="18" charset="0"/>
                <a:cs typeface="Times New Roman" pitchFamily="18" charset="0"/>
              </a:rPr>
              <a:t>luyện</a:t>
            </a:r>
            <a:r>
              <a:rPr lang="en-US" altLang="en-US" sz="1300" b="1" dirty="0">
                <a:solidFill>
                  <a:srgbClr val="000099"/>
                </a:solidFill>
                <a:latin typeface="Times New Roman" pitchFamily="18" charset="0"/>
                <a:cs typeface="Times New Roman" pitchFamily="18" charset="0"/>
              </a:rPr>
              <a:t> </a:t>
            </a:r>
            <a:r>
              <a:rPr lang="en-US" altLang="en-US" sz="1300" b="1" dirty="0" err="1">
                <a:solidFill>
                  <a:srgbClr val="000099"/>
                </a:solidFill>
                <a:latin typeface="Times New Roman" pitchFamily="18" charset="0"/>
                <a:cs typeface="Times New Roman" pitchFamily="18" charset="0"/>
              </a:rPr>
              <a:t>kim</a:t>
            </a:r>
            <a:endParaRPr lang="en-US" altLang="en-US" sz="1300" b="1" dirty="0">
              <a:solidFill>
                <a:srgbClr val="000099"/>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9668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500"/>
                                        <p:tgtEl>
                                          <p:spTgt spid="5"/>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heel(4)">
                                      <p:cBhvr>
                                        <p:cTn id="10" dur="500"/>
                                        <p:tgtEl>
                                          <p:spTgt spid="20"/>
                                        </p:tgtEl>
                                      </p:cBhvr>
                                    </p:animEffect>
                                  </p:childTnLst>
                                </p:cTn>
                              </p:par>
                              <p:par>
                                <p:cTn id="11" presetID="21" presetClass="entr" presetSubtype="4"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heel(4)">
                                      <p:cBhvr>
                                        <p:cTn id="13" dur="500"/>
                                        <p:tgtEl>
                                          <p:spTgt spid="23"/>
                                        </p:tgtEl>
                                      </p:cBhvr>
                                    </p:animEffect>
                                  </p:childTnLst>
                                </p:cTn>
                              </p:par>
                              <p:par>
                                <p:cTn id="14" presetID="21" presetClass="entr" presetSubtype="4"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heel(4)">
                                      <p:cBhvr>
                                        <p:cTn id="16" dur="500"/>
                                        <p:tgtEl>
                                          <p:spTgt spid="22"/>
                                        </p:tgtEl>
                                      </p:cBhvr>
                                    </p:animEffect>
                                  </p:childTnLst>
                                </p:cTn>
                              </p:par>
                              <p:par>
                                <p:cTn id="17" presetID="21"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heel(4)">
                                      <p:cBhvr>
                                        <p:cTn id="19" dur="500"/>
                                        <p:tgtEl>
                                          <p:spTgt spid="25"/>
                                        </p:tgtEl>
                                      </p:cBhvr>
                                    </p:animEffect>
                                  </p:childTnLst>
                                </p:cTn>
                              </p:par>
                              <p:par>
                                <p:cTn id="20" presetID="21" presetClass="entr" presetSubtype="4"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heel(4)">
                                      <p:cBhvr>
                                        <p:cTn id="22" dur="500"/>
                                        <p:tgtEl>
                                          <p:spTgt spid="24"/>
                                        </p:tgtEl>
                                      </p:cBhvr>
                                    </p:animEffect>
                                  </p:childTnLst>
                                </p:cTn>
                              </p:par>
                              <p:par>
                                <p:cTn id="23" presetID="21" presetClass="entr" presetSubtype="4"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heel(4)">
                                      <p:cBhvr>
                                        <p:cTn id="25" dur="500"/>
                                        <p:tgtEl>
                                          <p:spTgt spid="27"/>
                                        </p:tgtEl>
                                      </p:cBhvr>
                                    </p:animEffect>
                                  </p:childTnLst>
                                </p:cTn>
                              </p:par>
                              <p:par>
                                <p:cTn id="26" presetID="21" presetClass="entr" presetSubtype="4"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heel(4)">
                                      <p:cBhvr>
                                        <p:cTn id="28" dur="500"/>
                                        <p:tgtEl>
                                          <p:spTgt spid="28"/>
                                        </p:tgtEl>
                                      </p:cBhvr>
                                    </p:animEffect>
                                  </p:childTnLst>
                                </p:cTn>
                              </p:par>
                              <p:par>
                                <p:cTn id="29" presetID="21" presetClass="entr" presetSubtype="4"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heel(4)">
                                      <p:cBhvr>
                                        <p:cTn id="31" dur="500"/>
                                        <p:tgtEl>
                                          <p:spTgt spid="26"/>
                                        </p:tgtEl>
                                      </p:cBhvr>
                                    </p:animEffect>
                                  </p:childTnLst>
                                </p:cTn>
                              </p:par>
                              <p:par>
                                <p:cTn id="32" presetID="21" presetClass="entr" presetSubtype="4"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heel(4)">
                                      <p:cBhvr>
                                        <p:cTn id="34" dur="500"/>
                                        <p:tgtEl>
                                          <p:spTgt spid="29"/>
                                        </p:tgtEl>
                                      </p:cBhvr>
                                    </p:animEffect>
                                  </p:childTnLst>
                                </p:cTn>
                              </p:par>
                              <p:par>
                                <p:cTn id="35" presetID="21" presetClass="entr" presetSubtype="4"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heel(4)">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0"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edge">
                                      <p:cBhvr>
                                        <p:cTn id="42" dur="10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edge">
                                      <p:cBhvr>
                                        <p:cTn id="47" dur="1000"/>
                                        <p:tgtEl>
                                          <p:spTgt spid="18"/>
                                        </p:tgtEl>
                                      </p:cBhvr>
                                    </p:animEffect>
                                  </p:childTnLst>
                                </p:cTn>
                              </p:par>
                              <p:par>
                                <p:cTn id="48" presetID="20"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edge">
                                      <p:cBhvr>
                                        <p:cTn id="50" dur="1000"/>
                                        <p:tgtEl>
                                          <p:spTgt spid="17"/>
                                        </p:tgtEl>
                                      </p:cBhvr>
                                    </p:animEffect>
                                  </p:childTnLst>
                                </p:cTn>
                              </p:par>
                              <p:par>
                                <p:cTn id="51" presetID="20"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edge">
                                      <p:cBhvr>
                                        <p:cTn id="53" dur="1000"/>
                                        <p:tgtEl>
                                          <p:spTgt spid="19"/>
                                        </p:tgtEl>
                                      </p:cBhvr>
                                    </p:animEffect>
                                  </p:childTnLst>
                                </p:cTn>
                              </p:par>
                              <p:par>
                                <p:cTn id="54" presetID="20" presetClass="entr" presetSubtype="0"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edge">
                                      <p:cBhvr>
                                        <p:cTn id="56" dur="10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4"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wheel(4)">
                                      <p:cBhvr>
                                        <p:cTn id="61" dur="1000"/>
                                        <p:tgtEl>
                                          <p:spTgt spid="9"/>
                                        </p:tgtEl>
                                      </p:cBhvr>
                                    </p:animEffect>
                                  </p:childTnLst>
                                </p:cTn>
                              </p:par>
                              <p:par>
                                <p:cTn id="62" presetID="21" presetClass="entr" presetSubtype="4" fill="hold" grpId="0"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wheel(4)">
                                      <p:cBhvr>
                                        <p:cTn id="64" dur="1000"/>
                                        <p:tgtEl>
                                          <p:spTgt spid="13"/>
                                        </p:tgtEl>
                                      </p:cBhvr>
                                    </p:animEffect>
                                  </p:childTnLst>
                                </p:cTn>
                              </p:par>
                              <p:par>
                                <p:cTn id="65" presetID="21" presetClass="entr" presetSubtype="4" fill="hold" nodeType="with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wheel(4)">
                                      <p:cBhvr>
                                        <p:cTn id="67" dur="1000"/>
                                        <p:tgtEl>
                                          <p:spTgt spid="8"/>
                                        </p:tgtEl>
                                      </p:cBhvr>
                                    </p:animEffect>
                                  </p:childTnLst>
                                </p:cTn>
                              </p:par>
                              <p:par>
                                <p:cTn id="68" presetID="21" presetClass="entr" presetSubtype="4" fill="hold" grpId="0" nodeType="with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wheel(4)">
                                      <p:cBhvr>
                                        <p:cTn id="70" dur="1000"/>
                                        <p:tgtEl>
                                          <p:spTgt spid="12"/>
                                        </p:tgtEl>
                                      </p:cBhvr>
                                    </p:animEffect>
                                  </p:childTnLst>
                                </p:cTn>
                              </p:par>
                            </p:childTnLst>
                          </p:cTn>
                        </p:par>
                      </p:childTnLst>
                    </p:cTn>
                  </p:par>
                  <p:par>
                    <p:cTn id="71" fill="hold">
                      <p:stCondLst>
                        <p:cond delay="indefinite"/>
                      </p:stCondLst>
                      <p:childTnLst>
                        <p:par>
                          <p:cTn id="72" fill="hold">
                            <p:stCondLst>
                              <p:cond delay="0"/>
                            </p:stCondLst>
                            <p:childTnLst>
                              <p:par>
                                <p:cTn id="73" presetID="21" presetClass="entr" presetSubtype="4" fill="hold" nodeType="click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wheel(4)">
                                      <p:cBhvr>
                                        <p:cTn id="75" dur="1000"/>
                                        <p:tgtEl>
                                          <p:spTgt spid="11"/>
                                        </p:tgtEl>
                                      </p:cBhvr>
                                    </p:animEffect>
                                  </p:childTnLst>
                                </p:cTn>
                              </p:par>
                              <p:par>
                                <p:cTn id="76" presetID="21" presetClass="entr" presetSubtype="4" fill="hold" nodeType="with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wheel(4)">
                                      <p:cBhvr>
                                        <p:cTn id="78" dur="1000"/>
                                        <p:tgtEl>
                                          <p:spTgt spid="10"/>
                                        </p:tgtEl>
                                      </p:cBhvr>
                                    </p:animEffect>
                                  </p:childTnLst>
                                </p:cTn>
                              </p:par>
                              <p:par>
                                <p:cTn id="79" presetID="21" presetClass="entr" presetSubtype="4" fill="hold" grpId="0" nodeType="with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wheel(4)">
                                      <p:cBhvr>
                                        <p:cTn id="81" dur="1000"/>
                                        <p:tgtEl>
                                          <p:spTgt spid="15"/>
                                        </p:tgtEl>
                                      </p:cBhvr>
                                    </p:animEffect>
                                  </p:childTnLst>
                                </p:cTn>
                              </p:par>
                              <p:par>
                                <p:cTn id="82" presetID="21" presetClass="entr" presetSubtype="4" fill="hold" grpId="0" nodeType="with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wheel(4)">
                                      <p:cBhvr>
                                        <p:cTn id="8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p:bldP spid="21" grpId="0" animBg="1"/>
      <p:bldP spid="25" grpId="0" animBg="1"/>
      <p:bldP spid="26" grpId="0"/>
      <p:bldP spid="27" grpId="0"/>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2611C2-1EB0-41F0-AA2A-B8454A3EA9D4}"/>
              </a:ext>
            </a:extLst>
          </p:cNvPr>
          <p:cNvSpPr>
            <a:spLocks noGrp="1"/>
          </p:cNvSpPr>
          <p:nvPr>
            <p:ph idx="1"/>
          </p:nvPr>
        </p:nvSpPr>
        <p:spPr>
          <a:xfrm>
            <a:off x="879564" y="1796923"/>
            <a:ext cx="10252166" cy="2319902"/>
          </a:xfrm>
        </p:spPr>
        <p:txBody>
          <a:bodyPr>
            <a:normAutofit/>
          </a:bodyPr>
          <a:lstStyle/>
          <a:p>
            <a:pPr marL="0" indent="0" algn="just">
              <a:buNone/>
            </a:pPr>
            <a:r>
              <a:rPr lang="en-US" sz="3200" b="1" dirty="0">
                <a:solidFill>
                  <a:srgbClr val="000000"/>
                </a:solidFill>
                <a:latin typeface="Times New Roman" panose="02020603050405020304" pitchFamily="18" charset="0"/>
                <a:cs typeface="Times New Roman" panose="02020603050405020304" pitchFamily="18" charset="0"/>
              </a:rPr>
              <a:t>-</a:t>
            </a:r>
            <a:r>
              <a:rPr lang="vi-VN" sz="3200" b="1" dirty="0">
                <a:solidFill>
                  <a:srgbClr val="000000"/>
                </a:solidFill>
                <a:latin typeface="Times New Roman" panose="02020603050405020304" pitchFamily="18" charset="0"/>
                <a:cs typeface="Times New Roman" panose="02020603050405020304" pitchFamily="18" charset="0"/>
              </a:rPr>
              <a:t>Nông nghiệp</a:t>
            </a:r>
            <a:r>
              <a:rPr lang="en-US" sz="3200" b="1" dirty="0">
                <a:solidFill>
                  <a:srgbClr val="000000"/>
                </a:solidFill>
                <a:latin typeface="Times New Roman" panose="02020603050405020304" pitchFamily="18" charset="0"/>
                <a:cs typeface="Times New Roman" panose="02020603050405020304" pitchFamily="18" charset="0"/>
              </a:rPr>
              <a:t>:</a:t>
            </a:r>
            <a:r>
              <a:rPr lang="vi-VN" sz="3200" b="1"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a:t>
            </a:r>
            <a:r>
              <a:rPr lang="en-US" sz="3200" dirty="0" err="1" smtClean="0">
                <a:solidFill>
                  <a:srgbClr val="000000"/>
                </a:solidFill>
                <a:latin typeface="Times New Roman" panose="02020603050405020304" pitchFamily="18" charset="0"/>
                <a:cs typeface="Times New Roman" panose="02020603050405020304" pitchFamily="18" charset="0"/>
              </a:rPr>
              <a:t>ạc</a:t>
            </a:r>
            <a:r>
              <a:rPr lang="en-US" sz="3200" dirty="0" smtClean="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hậu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nông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dân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chịu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sự</a:t>
            </a:r>
            <a:r>
              <a:rPr lang="vi-VN" sz="3200" dirty="0">
                <a:solidFill>
                  <a:srgbClr val="000000"/>
                </a:solidFill>
                <a:latin typeface="Times New Roman" panose="02020603050405020304" pitchFamily="18" charset="0"/>
                <a:cs typeface="Times New Roman" panose="02020603050405020304" pitchFamily="18" charset="0"/>
              </a:rPr>
              <a:t> bóc lột của địa chủ</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phong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kiến</a:t>
            </a:r>
            <a:r>
              <a:rPr lang="vi-VN" sz="3200" dirty="0">
                <a:solidFill>
                  <a:srgbClr val="000000"/>
                </a:solidFill>
                <a:latin typeface="Times New Roman" panose="02020603050405020304" pitchFamily="18" charset="0"/>
                <a:cs typeface="Times New Roman" panose="02020603050405020304" pitchFamily="18" charset="0"/>
              </a:rPr>
              <a:t>.</a:t>
            </a:r>
          </a:p>
          <a:p>
            <a:pPr marL="0" indent="0" algn="just">
              <a:buNone/>
            </a:pPr>
            <a:r>
              <a:rPr lang="en-US" sz="3200" b="1" dirty="0">
                <a:solidFill>
                  <a:srgbClr val="000000"/>
                </a:solidFill>
                <a:latin typeface="Times New Roman" panose="02020603050405020304" pitchFamily="18" charset="0"/>
                <a:cs typeface="Times New Roman" panose="02020603050405020304" pitchFamily="18" charset="0"/>
              </a:rPr>
              <a:t>- </a:t>
            </a:r>
            <a:r>
              <a:rPr lang="vi-VN" sz="3200" b="1" dirty="0">
                <a:solidFill>
                  <a:srgbClr val="000000"/>
                </a:solidFill>
                <a:latin typeface="Times New Roman" panose="02020603050405020304" pitchFamily="18" charset="0"/>
                <a:cs typeface="Times New Roman" panose="02020603050405020304" pitchFamily="18" charset="0"/>
              </a:rPr>
              <a:t>Công</a:t>
            </a:r>
            <a:r>
              <a:rPr lang="en-US" sz="3200" b="1" dirty="0">
                <a:solidFill>
                  <a:srgbClr val="000000"/>
                </a:solidFill>
                <a:latin typeface="Times New Roman" panose="02020603050405020304" pitchFamily="18" charset="0"/>
                <a:cs typeface="Times New Roman" panose="02020603050405020304" pitchFamily="18" charset="0"/>
              </a:rPr>
              <a:t>,</a:t>
            </a:r>
            <a:r>
              <a:rPr lang="vi-VN" sz="3200" b="1" dirty="0">
                <a:solidFill>
                  <a:srgbClr val="000000"/>
                </a:solidFill>
                <a:latin typeface="Times New Roman" panose="02020603050405020304" pitchFamily="18" charset="0"/>
                <a:cs typeface="Times New Roman" panose="02020603050405020304" pitchFamily="18" charset="0"/>
              </a:rPr>
              <a:t> thương nghiệp</a:t>
            </a:r>
            <a:r>
              <a:rPr lang="en-US" sz="3200" b="1" dirty="0">
                <a:solidFill>
                  <a:srgbClr val="000000"/>
                </a:solidFill>
                <a:latin typeface="Times New Roman" panose="02020603050405020304" pitchFamily="18" charset="0"/>
                <a:cs typeface="Times New Roman" panose="02020603050405020304" pitchFamily="18" charset="0"/>
              </a:rPr>
              <a:t>:</a:t>
            </a:r>
            <a:r>
              <a:rPr lang="vi-VN" sz="3200" b="1" dirty="0">
                <a:solidFill>
                  <a:srgbClr val="000000"/>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phát triển nhưng bị chế độ phong kiến kìm hãm.</a:t>
            </a:r>
          </a:p>
          <a:p>
            <a:pPr algn="just"/>
            <a:endParaRPr lang="en-US" sz="3200" dirty="0"/>
          </a:p>
        </p:txBody>
      </p:sp>
      <p:pic>
        <p:nvPicPr>
          <p:cNvPr id="4" name="Picture 3">
            <a:extLst>
              <a:ext uri="{FF2B5EF4-FFF2-40B4-BE49-F238E27FC236}">
                <a16:creationId xmlns:a16="http://schemas.microsoft.com/office/drawing/2014/main" id="{C3F3E670-AB96-471F-95CF-637D1923D8D0}"/>
              </a:ext>
            </a:extLst>
          </p:cNvPr>
          <p:cNvPicPr>
            <a:picLocks noChangeAspect="1"/>
          </p:cNvPicPr>
          <p:nvPr/>
        </p:nvPicPr>
        <p:blipFill>
          <a:blip r:embed="rId3"/>
          <a:stretch>
            <a:fillRect/>
          </a:stretch>
        </p:blipFill>
        <p:spPr>
          <a:xfrm>
            <a:off x="9342158" y="3994951"/>
            <a:ext cx="2863049" cy="2863049"/>
          </a:xfrm>
          <a:prstGeom prst="rect">
            <a:avLst/>
          </a:prstGeom>
        </p:spPr>
      </p:pic>
      <p:sp>
        <p:nvSpPr>
          <p:cNvPr id="6" name="Rectangle 5"/>
          <p:cNvSpPr/>
          <p:nvPr/>
        </p:nvSpPr>
        <p:spPr>
          <a:xfrm>
            <a:off x="1060267" y="392378"/>
            <a:ext cx="10071463" cy="584775"/>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a:t>
            </a:r>
            <a:r>
              <a:rPr lang="en-US" sz="3200" b="1" dirty="0">
                <a:solidFill>
                  <a:srgbClr val="FF0000"/>
                </a:solidFill>
                <a:latin typeface="Times New Roman" panose="02020603050405020304" pitchFamily="18" charset="0"/>
                <a:cs typeface="Times New Roman" panose="02020603050405020304" pitchFamily="18" charset="0"/>
              </a:rPr>
              <a:t>MẠNG</a:t>
            </a:r>
            <a:r>
              <a:rPr lang="en-US" sz="2800" b="1" dirty="0">
                <a:solidFill>
                  <a:srgbClr val="FF0000"/>
                </a:solidFill>
                <a:latin typeface="Times New Roman" panose="02020603050405020304" pitchFamily="18" charset="0"/>
                <a:cs typeface="Times New Roman" panose="02020603050405020304" pitchFamily="18" charset="0"/>
              </a:rPr>
              <a:t> TƯ SẢN PHÁP CUỐI THẾ KỈ XVIII</a:t>
            </a:r>
            <a:endParaRPr lang="en-US" sz="2800" dirty="0"/>
          </a:p>
        </p:txBody>
      </p:sp>
      <p:sp>
        <p:nvSpPr>
          <p:cNvPr id="7" name="Rectangle 6"/>
          <p:cNvSpPr/>
          <p:nvPr/>
        </p:nvSpPr>
        <p:spPr>
          <a:xfrm>
            <a:off x="608502" y="1205455"/>
            <a:ext cx="3225498" cy="523220"/>
          </a:xfrm>
          <a:prstGeom prst="rect">
            <a:avLst/>
          </a:prstGeom>
        </p:spPr>
        <p:txBody>
          <a:bodyPr wrap="none">
            <a:spAutoFit/>
          </a:bodyPr>
          <a:lstStyle/>
          <a:p>
            <a:r>
              <a:rPr lang="en-US" sz="2800" b="1" dirty="0">
                <a:solidFill>
                  <a:srgbClr val="0000FF"/>
                </a:solidFill>
                <a:latin typeface="Times New Roman" panose="02020603050405020304" pitchFamily="18" charset="0"/>
                <a:cs typeface="Times New Roman" panose="02020603050405020304" pitchFamily="18" charset="0"/>
              </a:rPr>
              <a:t>1. </a:t>
            </a:r>
            <a:r>
              <a:rPr lang="en-US" sz="2800" b="1" dirty="0" err="1">
                <a:solidFill>
                  <a:srgbClr val="0000FF"/>
                </a:solidFill>
                <a:latin typeface="Times New Roman" panose="02020603050405020304" pitchFamily="18" charset="0"/>
                <a:cs typeface="Times New Roman" panose="02020603050405020304" pitchFamily="18" charset="0"/>
              </a:rPr>
              <a:t>Tình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hình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kinh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tế</a:t>
            </a:r>
            <a:endParaRPr lang="en-US" sz="2800" dirty="0">
              <a:solidFill>
                <a:srgbClr val="0000FF"/>
              </a:solidFill>
            </a:endParaRPr>
          </a:p>
        </p:txBody>
      </p:sp>
      <p:pic>
        <p:nvPicPr>
          <p:cNvPr id="8" name="Picture 3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93272" y="164076"/>
            <a:ext cx="762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11795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F16DE2-2456-4CE6-B2F9-4959DF18A00A}"/>
              </a:ext>
            </a:extLst>
          </p:cNvPr>
          <p:cNvSpPr txBox="1">
            <a:spLocks/>
          </p:cNvSpPr>
          <p:nvPr/>
        </p:nvSpPr>
        <p:spPr>
          <a:xfrm>
            <a:off x="463674" y="479142"/>
            <a:ext cx="11008311" cy="43910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0000FF"/>
                </a:solidFill>
                <a:latin typeface="Times New Roman" panose="02020603050405020304" pitchFamily="18" charset="0"/>
                <a:cs typeface="Times New Roman" panose="02020603050405020304" pitchFamily="18" charset="0"/>
              </a:rPr>
              <a:t>I-NƯỚC PHÁP TRƯỚC CÁCH MẠNG.</a:t>
            </a:r>
          </a:p>
        </p:txBody>
      </p:sp>
      <p:sp>
        <p:nvSpPr>
          <p:cNvPr id="5" name="Rectangle 4"/>
          <p:cNvSpPr/>
          <p:nvPr/>
        </p:nvSpPr>
        <p:spPr>
          <a:xfrm>
            <a:off x="881582" y="59999"/>
            <a:ext cx="10071463" cy="523220"/>
          </a:xfrm>
          <a:prstGeom prst="rect">
            <a:avLst/>
          </a:prstGeom>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2: CÁCH MẠNG TƯ SẢN PHÁP CUỐI THẾ KỈ XVIII</a:t>
            </a:r>
            <a:endParaRPr lang="en-US" sz="2800" dirty="0"/>
          </a:p>
        </p:txBody>
      </p:sp>
      <p:sp>
        <p:nvSpPr>
          <p:cNvPr id="7" name="Rectangle 6"/>
          <p:cNvSpPr/>
          <p:nvPr/>
        </p:nvSpPr>
        <p:spPr>
          <a:xfrm>
            <a:off x="420497" y="1240890"/>
            <a:ext cx="3310522" cy="523220"/>
          </a:xfrm>
          <a:prstGeom prst="rect">
            <a:avLst/>
          </a:prstGeom>
        </p:spPr>
        <p:txBody>
          <a:bodyPr wrap="none">
            <a:spAutoFit/>
          </a:bodyPr>
          <a:lstStyle/>
          <a:p>
            <a:r>
              <a:rPr lang="en-US" sz="2800" b="1" dirty="0" smtClean="0">
                <a:solidFill>
                  <a:srgbClr val="0000FF"/>
                </a:solidFill>
                <a:latin typeface="Times New Roman" panose="02020603050405020304" pitchFamily="18" charset="0"/>
                <a:cs typeface="Times New Roman" panose="02020603050405020304" pitchFamily="18" charset="0"/>
              </a:rPr>
              <a:t>b. </a:t>
            </a:r>
            <a:r>
              <a:rPr lang="en-US" sz="2800" b="1" dirty="0" err="1">
                <a:solidFill>
                  <a:srgbClr val="0000FF"/>
                </a:solidFill>
                <a:latin typeface="Times New Roman" panose="02020603050405020304" pitchFamily="18" charset="0"/>
                <a:cs typeface="Times New Roman" panose="02020603050405020304" pitchFamily="18" charset="0"/>
              </a:rPr>
              <a:t>C</a:t>
            </a:r>
            <a:r>
              <a:rPr lang="en-US" sz="2800" b="1" dirty="0" err="1" smtClean="0">
                <a:solidFill>
                  <a:srgbClr val="0000FF"/>
                </a:solidFill>
                <a:latin typeface="Times New Roman" panose="02020603050405020304" pitchFamily="18" charset="0"/>
                <a:cs typeface="Times New Roman" panose="02020603050405020304" pitchFamily="18" charset="0"/>
              </a:rPr>
              <a:t>hính</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trị</a:t>
            </a:r>
            <a:r>
              <a:rPr lang="en-US" sz="2800" b="1" dirty="0">
                <a:solidFill>
                  <a:srgbClr val="0000FF"/>
                </a:solidFill>
                <a:latin typeface="Times New Roman" panose="02020603050405020304" pitchFamily="18" charset="0"/>
                <a:cs typeface="Times New Roman" panose="02020603050405020304" pitchFamily="18" charset="0"/>
              </a:rPr>
              <a:t> - </a:t>
            </a:r>
            <a:r>
              <a:rPr lang="en-US" sz="2800" b="1" dirty="0" err="1">
                <a:solidFill>
                  <a:srgbClr val="0000FF"/>
                </a:solidFill>
                <a:latin typeface="Times New Roman" panose="02020603050405020304" pitchFamily="18" charset="0"/>
                <a:cs typeface="Times New Roman" panose="02020603050405020304" pitchFamily="18" charset="0"/>
              </a:rPr>
              <a:t>xã</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hội</a:t>
            </a:r>
            <a:r>
              <a:rPr lang="en-US" sz="2800" b="1" dirty="0">
                <a:solidFill>
                  <a:srgbClr val="0000FF"/>
                </a:solidFill>
                <a:latin typeface="Times New Roman" panose="02020603050405020304" pitchFamily="18" charset="0"/>
                <a:cs typeface="Times New Roman" panose="02020603050405020304" pitchFamily="18" charset="0"/>
              </a:rPr>
              <a:t>.</a:t>
            </a:r>
            <a:endParaRPr lang="en-US" sz="2800" dirty="0">
              <a:solidFill>
                <a:srgbClr val="0000FF"/>
              </a:solidFill>
            </a:endParaRPr>
          </a:p>
        </p:txBody>
      </p:sp>
      <p:sp>
        <p:nvSpPr>
          <p:cNvPr id="8" name="TextBox 7">
            <a:extLst>
              <a:ext uri="{FF2B5EF4-FFF2-40B4-BE49-F238E27FC236}">
                <a16:creationId xmlns:a16="http://schemas.microsoft.com/office/drawing/2014/main" id="{92531EAE-EF4C-4825-B3CB-8756A13343BE}"/>
              </a:ext>
            </a:extLst>
          </p:cNvPr>
          <p:cNvSpPr txBox="1"/>
          <p:nvPr/>
        </p:nvSpPr>
        <p:spPr>
          <a:xfrm>
            <a:off x="754602" y="1764110"/>
            <a:ext cx="4844248" cy="1077218"/>
          </a:xfrm>
          <a:prstGeom prst="rect">
            <a:avLst/>
          </a:prstGeom>
          <a:noFill/>
        </p:spPr>
        <p:txBody>
          <a:bodyPr wrap="square">
            <a:spAutoFit/>
          </a:bodyPr>
          <a:lstStyle/>
          <a:p>
            <a:pPr algn="l"/>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Chính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trị</a:t>
            </a:r>
            <a:r>
              <a:rPr lang="en-US" sz="3200" dirty="0">
                <a:solidFill>
                  <a:srgbClr val="000000"/>
                </a:solidFill>
                <a:latin typeface="Times New Roman" panose="02020603050405020304" pitchFamily="18" charset="0"/>
                <a:cs typeface="Times New Roman" panose="02020603050405020304" pitchFamily="18" charset="0"/>
              </a:rPr>
              <a:t>: L</a:t>
            </a:r>
            <a:r>
              <a:rPr lang="vi-VN" sz="3200" b="0" i="0" dirty="0">
                <a:solidFill>
                  <a:srgbClr val="000000"/>
                </a:solidFill>
                <a:effectLst/>
                <a:latin typeface="Times New Roman" panose="02020603050405020304" pitchFamily="18" charset="0"/>
                <a:cs typeface="Times New Roman" panose="02020603050405020304" pitchFamily="18" charset="0"/>
              </a:rPr>
              <a:t>à nước quân chủ chuyên chế. </a:t>
            </a:r>
          </a:p>
        </p:txBody>
      </p:sp>
      <p:pic>
        <p:nvPicPr>
          <p:cNvPr id="9" name="Picture 8">
            <a:extLst>
              <a:ext uri="{FF2B5EF4-FFF2-40B4-BE49-F238E27FC236}">
                <a16:creationId xmlns:a16="http://schemas.microsoft.com/office/drawing/2014/main" id="{95ED2CC6-5204-425F-A4F4-833E5FEC96BC}"/>
              </a:ext>
            </a:extLst>
          </p:cNvPr>
          <p:cNvPicPr>
            <a:picLocks noChangeAspect="1"/>
          </p:cNvPicPr>
          <p:nvPr/>
        </p:nvPicPr>
        <p:blipFill>
          <a:blip r:embed="rId3"/>
          <a:stretch>
            <a:fillRect/>
          </a:stretch>
        </p:blipFill>
        <p:spPr>
          <a:xfrm>
            <a:off x="5598850" y="1843198"/>
            <a:ext cx="3314678" cy="4089885"/>
          </a:xfrm>
          <a:prstGeom prst="rect">
            <a:avLst/>
          </a:prstGeom>
        </p:spPr>
      </p:pic>
      <p:pic>
        <p:nvPicPr>
          <p:cNvPr id="10" name="Picture 9">
            <a:extLst>
              <a:ext uri="{FF2B5EF4-FFF2-40B4-BE49-F238E27FC236}">
                <a16:creationId xmlns:a16="http://schemas.microsoft.com/office/drawing/2014/main" id="{65D0CFB5-3D49-4394-9933-255CCEFBF452}"/>
              </a:ext>
            </a:extLst>
          </p:cNvPr>
          <p:cNvPicPr>
            <a:picLocks noChangeAspect="1"/>
          </p:cNvPicPr>
          <p:nvPr/>
        </p:nvPicPr>
        <p:blipFill>
          <a:blip r:embed="rId4"/>
          <a:stretch>
            <a:fillRect/>
          </a:stretch>
        </p:blipFill>
        <p:spPr>
          <a:xfrm>
            <a:off x="8913528" y="1850945"/>
            <a:ext cx="3231168" cy="4089884"/>
          </a:xfrm>
          <a:prstGeom prst="rect">
            <a:avLst/>
          </a:prstGeom>
        </p:spPr>
      </p:pic>
      <p:sp>
        <p:nvSpPr>
          <p:cNvPr id="11" name="Rectangle 10">
            <a:extLst>
              <a:ext uri="{FF2B5EF4-FFF2-40B4-BE49-F238E27FC236}">
                <a16:creationId xmlns:a16="http://schemas.microsoft.com/office/drawing/2014/main" id="{E79C44A6-3408-499C-8C47-8258E6A962E1}"/>
              </a:ext>
            </a:extLst>
          </p:cNvPr>
          <p:cNvSpPr/>
          <p:nvPr/>
        </p:nvSpPr>
        <p:spPr>
          <a:xfrm>
            <a:off x="5917314" y="6091750"/>
            <a:ext cx="5992428" cy="66225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i="1" dirty="0" err="1">
                <a:solidFill>
                  <a:srgbClr val="002060"/>
                </a:solidFill>
                <a:latin typeface="Times New Roman" panose="02020603050405020304" pitchFamily="18" charset="0"/>
                <a:cs typeface="Times New Roman" panose="02020603050405020304" pitchFamily="18" charset="0"/>
              </a:rPr>
              <a:t>Vua</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Lui</a:t>
            </a:r>
            <a:r>
              <a:rPr lang="en-US" sz="3200" b="1" i="1" dirty="0">
                <a:solidFill>
                  <a:srgbClr val="002060"/>
                </a:solidFill>
                <a:latin typeface="Times New Roman" panose="02020603050405020304" pitchFamily="18" charset="0"/>
                <a:cs typeface="Times New Roman" panose="02020603050405020304" pitchFamily="18" charset="0"/>
              </a:rPr>
              <a:t> XVI </a:t>
            </a:r>
            <a:r>
              <a:rPr lang="en-US" sz="3200" b="1" i="1" dirty="0" err="1">
                <a:solidFill>
                  <a:srgbClr val="002060"/>
                </a:solidFill>
                <a:latin typeface="Times New Roman" panose="02020603050405020304" pitchFamily="18" charset="0"/>
                <a:cs typeface="Times New Roman" panose="02020603050405020304" pitchFamily="18" charset="0"/>
              </a:rPr>
              <a:t>và</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hoàng</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hậu</a:t>
            </a:r>
            <a:endParaRPr lang="en-US" sz="3200" b="1" i="1" dirty="0">
              <a:solidFill>
                <a:srgbClr val="002060"/>
              </a:solidFill>
              <a:latin typeface="Times New Roman" panose="02020603050405020304" pitchFamily="18" charset="0"/>
              <a:cs typeface="Times New Roman" panose="02020603050405020304" pitchFamily="18" charset="0"/>
            </a:endParaRPr>
          </a:p>
        </p:txBody>
      </p:sp>
      <p:pic>
        <p:nvPicPr>
          <p:cNvPr id="12" name="Picture 3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93272" y="164076"/>
            <a:ext cx="762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7994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6|11.4|12.2|15|19"/>
</p:tagLst>
</file>

<file path=ppt/tags/tag10.xml><?xml version="1.0" encoding="utf-8"?>
<p:tagLst xmlns:a="http://schemas.openxmlformats.org/drawingml/2006/main" xmlns:r="http://schemas.openxmlformats.org/officeDocument/2006/relationships" xmlns:p="http://schemas.openxmlformats.org/presentationml/2006/main">
  <p:tag name="TIMING" val="|23.6"/>
</p:tagLst>
</file>

<file path=ppt/tags/tag11.xml><?xml version="1.0" encoding="utf-8"?>
<p:tagLst xmlns:a="http://schemas.openxmlformats.org/drawingml/2006/main" xmlns:r="http://schemas.openxmlformats.org/officeDocument/2006/relationships" xmlns:p="http://schemas.openxmlformats.org/presentationml/2006/main">
  <p:tag name="TIMING" val="|0.9|17.3|7.4"/>
</p:tagLst>
</file>

<file path=ppt/tags/tag12.xml><?xml version="1.0" encoding="utf-8"?>
<p:tagLst xmlns:a="http://schemas.openxmlformats.org/drawingml/2006/main" xmlns:r="http://schemas.openxmlformats.org/officeDocument/2006/relationships" xmlns:p="http://schemas.openxmlformats.org/presentationml/2006/main">
  <p:tag name="TIMING" val="|1.1|2|8"/>
</p:tagLst>
</file>

<file path=ppt/tags/tag13.xml><?xml version="1.0" encoding="utf-8"?>
<p:tagLst xmlns:a="http://schemas.openxmlformats.org/drawingml/2006/main" xmlns:r="http://schemas.openxmlformats.org/officeDocument/2006/relationships" xmlns:p="http://schemas.openxmlformats.org/presentationml/2006/main">
  <p:tag name="TIMING" val="|15.1|2.4|3.6|2.5"/>
</p:tagLst>
</file>

<file path=ppt/tags/tag14.xml><?xml version="1.0" encoding="utf-8"?>
<p:tagLst xmlns:a="http://schemas.openxmlformats.org/drawingml/2006/main" xmlns:r="http://schemas.openxmlformats.org/officeDocument/2006/relationships" xmlns:p="http://schemas.openxmlformats.org/presentationml/2006/main">
  <p:tag name="TIMING" val="|10.4|3.5"/>
</p:tagLst>
</file>

<file path=ppt/tags/tag15.xml><?xml version="1.0" encoding="utf-8"?>
<p:tagLst xmlns:a="http://schemas.openxmlformats.org/drawingml/2006/main" xmlns:r="http://schemas.openxmlformats.org/officeDocument/2006/relationships" xmlns:p="http://schemas.openxmlformats.org/presentationml/2006/main">
  <p:tag name="TIMING" val="|7|5.8"/>
</p:tagLst>
</file>

<file path=ppt/tags/tag16.xml><?xml version="1.0" encoding="utf-8"?>
<p:tagLst xmlns:a="http://schemas.openxmlformats.org/drawingml/2006/main" xmlns:r="http://schemas.openxmlformats.org/officeDocument/2006/relationships" xmlns:p="http://schemas.openxmlformats.org/presentationml/2006/main">
  <p:tag name="TIMING" val="|16.5"/>
</p:tagLst>
</file>

<file path=ppt/tags/tag17.xml><?xml version="1.0" encoding="utf-8"?>
<p:tagLst xmlns:a="http://schemas.openxmlformats.org/drawingml/2006/main" xmlns:r="http://schemas.openxmlformats.org/officeDocument/2006/relationships" xmlns:p="http://schemas.openxmlformats.org/presentationml/2006/main">
  <p:tag name="TIMING" val="|0|11.9|7.9|9"/>
</p:tagLst>
</file>

<file path=ppt/tags/tag18.xml><?xml version="1.0" encoding="utf-8"?>
<p:tagLst xmlns:a="http://schemas.openxmlformats.org/drawingml/2006/main" xmlns:r="http://schemas.openxmlformats.org/officeDocument/2006/relationships" xmlns:p="http://schemas.openxmlformats.org/presentationml/2006/main">
  <p:tag name="TIMING" val="|7.3"/>
</p:tagLst>
</file>

<file path=ppt/tags/tag19.xml><?xml version="1.0" encoding="utf-8"?>
<p:tagLst xmlns:a="http://schemas.openxmlformats.org/drawingml/2006/main" xmlns:r="http://schemas.openxmlformats.org/officeDocument/2006/relationships" xmlns:p="http://schemas.openxmlformats.org/presentationml/2006/main">
  <p:tag name="TIMING" val="|9.6"/>
</p:tagLst>
</file>

<file path=ppt/tags/tag2.xml><?xml version="1.0" encoding="utf-8"?>
<p:tagLst xmlns:a="http://schemas.openxmlformats.org/drawingml/2006/main" xmlns:r="http://schemas.openxmlformats.org/officeDocument/2006/relationships" xmlns:p="http://schemas.openxmlformats.org/presentationml/2006/main">
  <p:tag name="TIMING" val="|28.6|13.7|12.8|10"/>
</p:tagLst>
</file>

<file path=ppt/tags/tag20.xml><?xml version="1.0" encoding="utf-8"?>
<p:tagLst xmlns:a="http://schemas.openxmlformats.org/drawingml/2006/main" xmlns:r="http://schemas.openxmlformats.org/officeDocument/2006/relationships" xmlns:p="http://schemas.openxmlformats.org/presentationml/2006/main">
  <p:tag name="TIMING" val="|7.6"/>
</p:tagLst>
</file>

<file path=ppt/tags/tag21.xml><?xml version="1.0" encoding="utf-8"?>
<p:tagLst xmlns:a="http://schemas.openxmlformats.org/drawingml/2006/main" xmlns:r="http://schemas.openxmlformats.org/officeDocument/2006/relationships" xmlns:p="http://schemas.openxmlformats.org/presentationml/2006/main">
  <p:tag name="TIMING" val="|1.4|0.9|7.6"/>
</p:tagLst>
</file>

<file path=ppt/tags/tag22.xml><?xml version="1.0" encoding="utf-8"?>
<p:tagLst xmlns:a="http://schemas.openxmlformats.org/drawingml/2006/main" xmlns:r="http://schemas.openxmlformats.org/officeDocument/2006/relationships" xmlns:p="http://schemas.openxmlformats.org/presentationml/2006/main">
  <p:tag name="TIMING" val="|4.1"/>
</p:tagLst>
</file>

<file path=ppt/tags/tag23.xml><?xml version="1.0" encoding="utf-8"?>
<p:tagLst xmlns:a="http://schemas.openxmlformats.org/drawingml/2006/main" xmlns:r="http://schemas.openxmlformats.org/officeDocument/2006/relationships" xmlns:p="http://schemas.openxmlformats.org/presentationml/2006/main">
  <p:tag name="TIMING" val="|1.1|2.3|1"/>
</p:tagLst>
</file>

<file path=ppt/tags/tag24.xml><?xml version="1.0" encoding="utf-8"?>
<p:tagLst xmlns:a="http://schemas.openxmlformats.org/drawingml/2006/main" xmlns:r="http://schemas.openxmlformats.org/officeDocument/2006/relationships" xmlns:p="http://schemas.openxmlformats.org/presentationml/2006/main">
  <p:tag name="TIMING" val="|0.8"/>
</p:tagLst>
</file>

<file path=ppt/tags/tag25.xml><?xml version="1.0" encoding="utf-8"?>
<p:tagLst xmlns:a="http://schemas.openxmlformats.org/drawingml/2006/main" xmlns:r="http://schemas.openxmlformats.org/officeDocument/2006/relationships" xmlns:p="http://schemas.openxmlformats.org/presentationml/2006/main">
  <p:tag name="TIMING" val="|5.8|8.3|6.5"/>
</p:tagLst>
</file>

<file path=ppt/tags/tag26.xml><?xml version="1.0" encoding="utf-8"?>
<p:tagLst xmlns:a="http://schemas.openxmlformats.org/drawingml/2006/main" xmlns:r="http://schemas.openxmlformats.org/officeDocument/2006/relationships" xmlns:p="http://schemas.openxmlformats.org/presentationml/2006/main">
  <p:tag name="TIMING" val="|5.8"/>
</p:tagLst>
</file>

<file path=ppt/tags/tag27.xml><?xml version="1.0" encoding="utf-8"?>
<p:tagLst xmlns:a="http://schemas.openxmlformats.org/drawingml/2006/main" xmlns:r="http://schemas.openxmlformats.org/officeDocument/2006/relationships" xmlns:p="http://schemas.openxmlformats.org/presentationml/2006/main">
  <p:tag name="TIMING" val="|0.6|0.9|4|3.4|11.5"/>
</p:tagLst>
</file>

<file path=ppt/tags/tag28.xml><?xml version="1.0" encoding="utf-8"?>
<p:tagLst xmlns:a="http://schemas.openxmlformats.org/drawingml/2006/main" xmlns:r="http://schemas.openxmlformats.org/officeDocument/2006/relationships" xmlns:p="http://schemas.openxmlformats.org/presentationml/2006/main">
  <p:tag name="TIMING" val="|1|21"/>
</p:tagLst>
</file>

<file path=ppt/tags/tag29.xml><?xml version="1.0" encoding="utf-8"?>
<p:tagLst xmlns:a="http://schemas.openxmlformats.org/drawingml/2006/main" xmlns:r="http://schemas.openxmlformats.org/officeDocument/2006/relationships" xmlns:p="http://schemas.openxmlformats.org/presentationml/2006/main">
  <p:tag name="TIMING" val="|1"/>
</p:tagLst>
</file>

<file path=ppt/tags/tag3.xml><?xml version="1.0" encoding="utf-8"?>
<p:tagLst xmlns:a="http://schemas.openxmlformats.org/drawingml/2006/main" xmlns:r="http://schemas.openxmlformats.org/officeDocument/2006/relationships" xmlns:p="http://schemas.openxmlformats.org/presentationml/2006/main">
  <p:tag name="TIMING" val="|3.7|28.1|4.5|4.7|19.7"/>
</p:tagLst>
</file>

<file path=ppt/tags/tag30.xml><?xml version="1.0" encoding="utf-8"?>
<p:tagLst xmlns:a="http://schemas.openxmlformats.org/drawingml/2006/main" xmlns:r="http://schemas.openxmlformats.org/officeDocument/2006/relationships" xmlns:p="http://schemas.openxmlformats.org/presentationml/2006/main">
  <p:tag name="TIMING" val="|13.5|18.5|15.1|6.3|12.8"/>
</p:tagLst>
</file>

<file path=ppt/tags/tag4.xml><?xml version="1.0" encoding="utf-8"?>
<p:tagLst xmlns:a="http://schemas.openxmlformats.org/drawingml/2006/main" xmlns:r="http://schemas.openxmlformats.org/officeDocument/2006/relationships" xmlns:p="http://schemas.openxmlformats.org/presentationml/2006/main">
  <p:tag name="TIMING" val="|4.2|2.7"/>
</p:tagLst>
</file>

<file path=ppt/tags/tag5.xml><?xml version="1.0" encoding="utf-8"?>
<p:tagLst xmlns:a="http://schemas.openxmlformats.org/drawingml/2006/main" xmlns:r="http://schemas.openxmlformats.org/officeDocument/2006/relationships" xmlns:p="http://schemas.openxmlformats.org/presentationml/2006/main">
  <p:tag name="TIMING" val="|2.1|2|5.9"/>
</p:tagLst>
</file>

<file path=ppt/tags/tag6.xml><?xml version="1.0" encoding="utf-8"?>
<p:tagLst xmlns:a="http://schemas.openxmlformats.org/drawingml/2006/main" xmlns:r="http://schemas.openxmlformats.org/officeDocument/2006/relationships" xmlns:p="http://schemas.openxmlformats.org/presentationml/2006/main">
  <p:tag name="TIMING" val="|20|17.5|15.2"/>
</p:tagLst>
</file>

<file path=ppt/tags/tag7.xml><?xml version="1.0" encoding="utf-8"?>
<p:tagLst xmlns:a="http://schemas.openxmlformats.org/drawingml/2006/main" xmlns:r="http://schemas.openxmlformats.org/officeDocument/2006/relationships" xmlns:p="http://schemas.openxmlformats.org/presentationml/2006/main">
  <p:tag name="TIMING" val="|8.7"/>
</p:tagLst>
</file>

<file path=ppt/tags/tag8.xml><?xml version="1.0" encoding="utf-8"?>
<p:tagLst xmlns:a="http://schemas.openxmlformats.org/drawingml/2006/main" xmlns:r="http://schemas.openxmlformats.org/officeDocument/2006/relationships" xmlns:p="http://schemas.openxmlformats.org/presentationml/2006/main">
  <p:tag name="TIMING" val="|11.5|1.7|1.9"/>
</p:tagLst>
</file>

<file path=ppt/tags/tag9.xml><?xml version="1.0" encoding="utf-8"?>
<p:tagLst xmlns:a="http://schemas.openxmlformats.org/drawingml/2006/main" xmlns:r="http://schemas.openxmlformats.org/officeDocument/2006/relationships" xmlns:p="http://schemas.openxmlformats.org/presentationml/2006/main">
  <p:tag name="TIMING" val="|0.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fontScheme name="自定义 6">
      <a:majorFont>
        <a:latin typeface="Arial"/>
        <a:ea typeface="微软雅黑"/>
        <a:cs typeface=""/>
      </a:majorFont>
      <a:minorFont>
        <a:latin typeface="Arial Unicode MS"/>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2819</TotalTime>
  <Words>2675</Words>
  <Application>Microsoft Office PowerPoint</Application>
  <PresentationFormat>Widescreen</PresentationFormat>
  <Paragraphs>403</Paragraphs>
  <Slides>43</Slides>
  <Notes>3</Notes>
  <HiddenSlides>0</HiddenSlides>
  <MMClips>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43</vt:i4>
      </vt:variant>
    </vt:vector>
  </HeadingPairs>
  <TitlesOfParts>
    <vt:vector size="59" baseType="lpstr">
      <vt:lpstr>微软雅黑</vt:lpstr>
      <vt:lpstr>SimSun</vt:lpstr>
      <vt:lpstr>SimSun</vt:lpstr>
      <vt:lpstr>Arial</vt:lpstr>
      <vt:lpstr>Arial Unicode MS</vt:lpstr>
      <vt:lpstr>Calibri</vt:lpstr>
      <vt:lpstr>Calibri Light</vt:lpstr>
      <vt:lpstr>等线</vt:lpstr>
      <vt:lpstr>Open Sans</vt:lpstr>
      <vt:lpstr>黑体</vt:lpstr>
      <vt:lpstr>Times New Roman</vt:lpstr>
      <vt:lpstr>VNI-Times</vt:lpstr>
      <vt:lpstr>Wingdings</vt:lpstr>
      <vt:lpstr>Office Theme</vt:lpstr>
      <vt:lpstr>Office 主题</vt:lpstr>
      <vt:lpstr>Office 主题​​</vt:lpstr>
      <vt:lpstr>PowerPoint Presentation</vt:lpstr>
      <vt:lpstr>PowerPoint Presentation</vt:lpstr>
      <vt:lpstr>PowerPoint Presentation</vt:lpstr>
      <vt:lpstr>I-TÌNH HÌNH NƯỚC PHÁP TRƯỚC CÁCH MẠNG.</vt:lpstr>
      <vt:lpstr>1-TÌNH HÌNH NƯỚC PHÁP TRƯỚC CÁCH MẠNG.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 KIẾN THỨC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 CÁCH MẠNG TƯ SẢN PHÁP CUỐI THẾ KỈ XVII</dc:title>
  <dc:creator>Le Ha</dc:creator>
  <cp:lastModifiedBy>Admin</cp:lastModifiedBy>
  <cp:revision>385</cp:revision>
  <dcterms:created xsi:type="dcterms:W3CDTF">2021-07-16T07:17:40Z</dcterms:created>
  <dcterms:modified xsi:type="dcterms:W3CDTF">2023-09-14T01:56:47Z</dcterms:modified>
</cp:coreProperties>
</file>