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  <p:sldMasterId id="2147483691" r:id="rId2"/>
  </p:sldMasterIdLst>
  <p:notesMasterIdLst>
    <p:notesMasterId r:id="rId26"/>
  </p:notesMasterIdLst>
  <p:handoutMasterIdLst>
    <p:handoutMasterId r:id="rId27"/>
  </p:handoutMasterIdLst>
  <p:sldIdLst>
    <p:sldId id="256" r:id="rId3"/>
    <p:sldId id="319" r:id="rId4"/>
    <p:sldId id="257" r:id="rId5"/>
    <p:sldId id="312" r:id="rId6"/>
    <p:sldId id="313" r:id="rId7"/>
    <p:sldId id="329" r:id="rId8"/>
    <p:sldId id="330" r:id="rId9"/>
    <p:sldId id="328" r:id="rId10"/>
    <p:sldId id="259" r:id="rId11"/>
    <p:sldId id="315" r:id="rId12"/>
    <p:sldId id="316" r:id="rId13"/>
    <p:sldId id="318" r:id="rId14"/>
    <p:sldId id="321" r:id="rId15"/>
    <p:sldId id="322" r:id="rId16"/>
    <p:sldId id="320" r:id="rId17"/>
    <p:sldId id="317" r:id="rId18"/>
    <p:sldId id="323" r:id="rId19"/>
    <p:sldId id="324" r:id="rId20"/>
    <p:sldId id="325" r:id="rId21"/>
    <p:sldId id="326" r:id="rId22"/>
    <p:sldId id="327" r:id="rId23"/>
    <p:sldId id="292" r:id="rId24"/>
    <p:sldId id="289" r:id="rId25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8"/>
    </p:embeddedFont>
    <p:embeddedFont>
      <p:font typeface="Patrick Hand" panose="00000500000000000000" pitchFamily="2" charset="-93"/>
      <p:regular r:id="rId29"/>
    </p:embeddedFont>
    <p:embeddedFont>
      <p:font typeface="Poppins" panose="00000500000000000000" pitchFamily="2" charset="0"/>
      <p:regular r:id="rId30"/>
      <p:bold r:id="rId31"/>
      <p:italic r:id="rId32"/>
      <p:boldItalic r:id="rId33"/>
    </p:embeddedFont>
    <p:embeddedFont>
      <p:font typeface="Raleway" pitchFamily="2" charset="-93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1FD"/>
    <a:srgbClr val="E3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E57890-9C2B-4879-9E98-9353BBBBD31E}">
  <a:tblStyle styleId="{81E57890-9C2B-4879-9E98-9353BBBBD3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B2-4678-A194-49B10F4301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B2-4678-A194-49B10F4301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Cà phê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1.57</c:v>
                </c:pt>
                <c:pt idx="1">
                  <c:v>1.88</c:v>
                </c:pt>
                <c:pt idx="2">
                  <c:v>1.65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7-4051-B2EF-2D3F9D3BFD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Gạo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5.82</c:v>
                </c:pt>
                <c:pt idx="1">
                  <c:v>6.11</c:v>
                </c:pt>
                <c:pt idx="2">
                  <c:v>6.37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57-4051-B2EF-2D3F9D3BF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22134959"/>
        <c:axId val="1522135791"/>
      </c:barChart>
      <c:catAx>
        <c:axId val="1522134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 err="1">
                    <a:solidFill>
                      <a:srgbClr val="002060"/>
                    </a:solidFill>
                  </a:rPr>
                  <a:t>Năm</a:t>
                </a:r>
                <a:endParaRPr lang="vi-VN" sz="1400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382760634537507"/>
              <c:y val="0.68738878196196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522135791"/>
        <c:crosses val="autoZero"/>
        <c:auto val="1"/>
        <c:lblAlgn val="ctr"/>
        <c:lblOffset val="100"/>
        <c:noMultiLvlLbl val="0"/>
      </c:catAx>
      <c:valAx>
        <c:axId val="15221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>
                    <a:solidFill>
                      <a:srgbClr val="002060"/>
                    </a:solidFill>
                  </a:rPr>
                  <a:t>Sản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lượng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(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triệu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 </a:t>
                </a:r>
                <a:r>
                  <a:rPr lang="en-US" b="1" baseline="0" dirty="0" err="1">
                    <a:solidFill>
                      <a:srgbClr val="002060"/>
                    </a:solidFill>
                  </a:rPr>
                  <a:t>tấn</a:t>
                </a:r>
                <a:r>
                  <a:rPr lang="en-US" b="1" baseline="0" dirty="0">
                    <a:solidFill>
                      <a:srgbClr val="002060"/>
                    </a:solidFill>
                  </a:rPr>
                  <a:t>)</a:t>
                </a:r>
                <a:endParaRPr lang="vi-VN" b="1" dirty="0">
                  <a:solidFill>
                    <a:srgbClr val="002060"/>
                  </a:solidFill>
                </a:endParaRPr>
              </a:p>
            </c:rich>
          </c:tx>
          <c:layout>
            <c:manualLayout>
              <c:xMode val="edge"/>
              <c:yMode val="edge"/>
              <c:x val="2.4308406689214149E-2"/>
              <c:y val="2.28074149333291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pPr>
              <a:endParaRPr lang="vi-V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vi-VN"/>
          </a:p>
        </c:txPr>
        <c:crossAx val="152213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10252214074757"/>
          <c:y val="0.84877905266254783"/>
          <c:w val="0.27077918303199461"/>
          <c:h val="8.1732022196937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BB9D760C-2117-8B21-72A0-F0AA544B67A8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50CC3FEF-95E2-DF7F-2946-F37DBB7FAED4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BDB5EAC6-F978-5E3E-66E8-3B9C95A343CA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4F27BC8A-1113-931A-5916-C3BD374893EC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3A5D53FC-5AF6-F12C-0C2E-5FAF9D591C25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E06DD4BD-CCC1-B061-BC74-1B20F4632718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073D5B1F-BFF6-1E9A-BC8A-9296404E6FED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BD717EE0-0787-FBB1-8730-D393B604920D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1D319380-9479-69CF-243E-0CC0686B21CE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0.11257</cdr:x>
      <cdr:y>0</cdr:y>
    </cdr:from>
    <cdr:to>
      <cdr:x>1</cdr:x>
      <cdr:y>0.676</cdr:y>
    </cdr:to>
    <cdr:grpSp>
      <cdr:nvGrpSpPr>
        <cdr:cNvPr id="8" name="Group 7">
          <a:extLst xmlns:a="http://schemas.openxmlformats.org/drawingml/2006/main">
            <a:ext uri="{FF2B5EF4-FFF2-40B4-BE49-F238E27FC236}">
              <a16:creationId xmlns:a16="http://schemas.microsoft.com/office/drawing/2014/main" id="{9372FCCC-609D-6E31-0931-E6C3F8CBC232}"/>
            </a:ext>
          </a:extLst>
        </cdr:cNvPr>
        <cdr:cNvGrpSpPr/>
      </cdr:nvGrpSpPr>
      <cdr:grpSpPr>
        <a:xfrm xmlns:a="http://schemas.openxmlformats.org/drawingml/2006/main">
          <a:off x="540283" y="0"/>
          <a:ext cx="4259244" cy="2020605"/>
          <a:chOff x="588136" y="-2854106"/>
          <a:chExt cx="4636394" cy="3789409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C66A9425-946E-BE93-CBDC-D11F434E8391}"/>
              </a:ext>
            </a:extLst>
          </cdr:cNvPr>
          <cdr:cNvCxnSpPr/>
        </cdr:nvCxnSpPr>
        <cdr:spPr>
          <a:xfrm xmlns:a="http://schemas.openxmlformats.org/drawingml/2006/main" flipV="1">
            <a:off x="588136" y="891927"/>
            <a:ext cx="4636394" cy="4337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/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81E57E7A-0E0E-2652-E10C-AA9885BBE8E7}"/>
              </a:ext>
            </a:extLst>
          </cdr:cNvPr>
          <cdr:cNvCxnSpPr/>
        </cdr:nvCxnSpPr>
        <cdr:spPr>
          <a:xfrm xmlns:a="http://schemas.openxmlformats.org/drawingml/2006/main" flipV="1">
            <a:off x="616174" y="-2854106"/>
            <a:ext cx="0" cy="3772666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bg2">
                <a:lumMod val="50000"/>
              </a:schemeClr>
            </a:solidFill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C5707-D7FD-434B-95C9-595B594EC08E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4ED5-198F-4550-A29D-C5F5FB7508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2769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4bf680e4c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4bf680e4c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5" name="Google Shape;2105;ge405d58ca9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6" name="Google Shape;2106;ge405d58ca9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e3c1f8bf3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e3c1f8bf3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043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e3c1f8bf3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e3c1f8bf3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605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028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48149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864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273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13900" y="1193456"/>
            <a:ext cx="5116200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92450" y="354054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194150" y="3846508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1712867">
            <a:off x="8130923" y="2511773"/>
            <a:ext cx="1467222" cy="1152052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344944" y="209656"/>
            <a:ext cx="688306" cy="735693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530802" y="896316"/>
            <a:ext cx="288075" cy="313736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964912" y="4722438"/>
            <a:ext cx="706261" cy="560492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36"/>
          <p:cNvSpPr txBox="1">
            <a:spLocks noGrp="1"/>
          </p:cNvSpPr>
          <p:nvPr>
            <p:ph type="title" hasCustomPrompt="1"/>
          </p:nvPr>
        </p:nvSpPr>
        <p:spPr>
          <a:xfrm>
            <a:off x="1301836" y="219418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17" name="Google Shape;717;p36"/>
          <p:cNvSpPr txBox="1">
            <a:spLocks noGrp="1"/>
          </p:cNvSpPr>
          <p:nvPr>
            <p:ph type="subTitle" idx="1"/>
          </p:nvPr>
        </p:nvSpPr>
        <p:spPr>
          <a:xfrm>
            <a:off x="8299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36"/>
          <p:cNvSpPr txBox="1">
            <a:spLocks noGrp="1"/>
          </p:cNvSpPr>
          <p:nvPr>
            <p:ph type="title" idx="2"/>
          </p:nvPr>
        </p:nvSpPr>
        <p:spPr>
          <a:xfrm>
            <a:off x="3243150" y="537875"/>
            <a:ext cx="2657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719" name="Google Shape;719;p36"/>
          <p:cNvSpPr txBox="1">
            <a:spLocks noGrp="1"/>
          </p:cNvSpPr>
          <p:nvPr>
            <p:ph type="title" idx="3"/>
          </p:nvPr>
        </p:nvSpPr>
        <p:spPr>
          <a:xfrm>
            <a:off x="8299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0" name="Google Shape;720;p36"/>
          <p:cNvSpPr txBox="1">
            <a:spLocks noGrp="1"/>
          </p:cNvSpPr>
          <p:nvPr>
            <p:ph type="title" idx="4" hasCustomPrompt="1"/>
          </p:nvPr>
        </p:nvSpPr>
        <p:spPr>
          <a:xfrm>
            <a:off x="3991137" y="2194138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1" name="Google Shape;721;p36"/>
          <p:cNvSpPr txBox="1">
            <a:spLocks noGrp="1"/>
          </p:cNvSpPr>
          <p:nvPr>
            <p:ph type="subTitle" idx="5"/>
          </p:nvPr>
        </p:nvSpPr>
        <p:spPr>
          <a:xfrm>
            <a:off x="3514200" y="37751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36"/>
          <p:cNvSpPr txBox="1">
            <a:spLocks noGrp="1"/>
          </p:cNvSpPr>
          <p:nvPr>
            <p:ph type="title" idx="6"/>
          </p:nvPr>
        </p:nvSpPr>
        <p:spPr>
          <a:xfrm>
            <a:off x="3514200" y="33680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3" name="Google Shape;723;p36"/>
          <p:cNvSpPr txBox="1">
            <a:spLocks noGrp="1"/>
          </p:cNvSpPr>
          <p:nvPr>
            <p:ph type="title" idx="7" hasCustomPrompt="1"/>
          </p:nvPr>
        </p:nvSpPr>
        <p:spPr>
          <a:xfrm>
            <a:off x="6759025" y="2194063"/>
            <a:ext cx="1160100" cy="6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rPr dirty="0"/>
              <a:t>xx%</a:t>
            </a:r>
          </a:p>
        </p:txBody>
      </p:sp>
      <p:sp>
        <p:nvSpPr>
          <p:cNvPr id="724" name="Google Shape;724;p36"/>
          <p:cNvSpPr txBox="1">
            <a:spLocks noGrp="1"/>
          </p:cNvSpPr>
          <p:nvPr>
            <p:ph type="subTitle" idx="8"/>
          </p:nvPr>
        </p:nvSpPr>
        <p:spPr>
          <a:xfrm>
            <a:off x="6198375" y="3752972"/>
            <a:ext cx="2115600" cy="6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5" name="Google Shape;725;p36"/>
          <p:cNvSpPr txBox="1">
            <a:spLocks noGrp="1"/>
          </p:cNvSpPr>
          <p:nvPr>
            <p:ph type="title" idx="9"/>
          </p:nvPr>
        </p:nvSpPr>
        <p:spPr>
          <a:xfrm>
            <a:off x="6198375" y="3345872"/>
            <a:ext cx="2115600" cy="4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726" name="Google Shape;726;p36"/>
          <p:cNvSpPr/>
          <p:nvPr/>
        </p:nvSpPr>
        <p:spPr>
          <a:xfrm rot="5040597">
            <a:off x="-543164" y="-24185"/>
            <a:ext cx="1667755" cy="1435640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7" name="Google Shape;727;p36"/>
          <p:cNvGrpSpPr/>
          <p:nvPr/>
        </p:nvGrpSpPr>
        <p:grpSpPr>
          <a:xfrm rot="-3881806">
            <a:off x="8076925" y="4223661"/>
            <a:ext cx="820017" cy="1171577"/>
            <a:chOff x="429300" y="4096370"/>
            <a:chExt cx="412866" cy="589872"/>
          </a:xfrm>
        </p:grpSpPr>
        <p:sp>
          <p:nvSpPr>
            <p:cNvPr id="728" name="Google Shape;728;p36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940698" y="-1631485"/>
            <a:ext cx="2767933" cy="285297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7686319" y="-102481"/>
            <a:ext cx="1467213" cy="1152047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8206289" y="4344707"/>
            <a:ext cx="827338" cy="808883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91259" y="3581120"/>
            <a:ext cx="1109611" cy="2575908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261323" y="3906940"/>
            <a:ext cx="2767933" cy="285297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7780240" y="-52718"/>
            <a:ext cx="820039" cy="1171609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8184179" y="4337241"/>
            <a:ext cx="859911" cy="696911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0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0"/>
          <p:cNvSpPr/>
          <p:nvPr/>
        </p:nvSpPr>
        <p:spPr>
          <a:xfrm rot="1636678">
            <a:off x="8438129" y="4684126"/>
            <a:ext cx="511736" cy="357502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BLANK_1_1_1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3110121" y="3205874"/>
            <a:ext cx="2217990" cy="281502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603300" y="1036925"/>
            <a:ext cx="7937408" cy="3442526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571568" y="100053"/>
            <a:ext cx="2373845" cy="1283487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190324" y="183533"/>
            <a:ext cx="850046" cy="1116502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8193350" y="216813"/>
            <a:ext cx="1290421" cy="820102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8296350" y="4361522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6077571" y="-1803126"/>
            <a:ext cx="2217990" cy="281502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2644605" y="102336"/>
            <a:ext cx="652111" cy="509772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5222F530-1A73-4B3F-A4E8-BEA2C778E2A3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424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8BA0BCD5-B848-49DF-980A-C2A92B9B1D4C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20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9D1F64A1-D62B-4ADC-8B25-2BBDB2AFAE97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64E8C14-2747-4A81-9734-2957C797C002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159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15978586-3CB2-4B53-B65C-9D1386571526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4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548100" y="397750"/>
            <a:ext cx="8057499" cy="439311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flipH="1">
            <a:off x="7647250" y="1346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flipH="1">
            <a:off x="-68975" y="4053925"/>
            <a:ext cx="1356082" cy="1286487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537875"/>
            <a:ext cx="51216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n-lt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1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>
                <a:latin typeface="+mn-l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 dirty="0"/>
          </a:p>
        </p:txBody>
      </p:sp>
      <p:grpSp>
        <p:nvGrpSpPr>
          <p:cNvPr id="40" name="Google Shape;40;p4"/>
          <p:cNvGrpSpPr/>
          <p:nvPr/>
        </p:nvGrpSpPr>
        <p:grpSpPr>
          <a:xfrm>
            <a:off x="7110451" y="4123771"/>
            <a:ext cx="2429676" cy="1216626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A47EDCC-0EF4-44FA-B890-33A19FC2B274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456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A8CD185D-50CE-48D2-884C-43EA7FB60FD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95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311101E-4487-460F-95AD-FDF0B1AA704F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07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75253D5E-D502-409E-AC19-1692BD11AD98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981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C0D2BBB0-4CBE-486E-B755-E3C92B113F4D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39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6208A26A-53E7-47B0-9085-335C71C2A5D5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84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286900" y="1382100"/>
            <a:ext cx="4570200" cy="23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  <p:grpSp>
        <p:nvGrpSpPr>
          <p:cNvPr id="158" name="Google Shape;158;p8"/>
          <p:cNvGrpSpPr/>
          <p:nvPr/>
        </p:nvGrpSpPr>
        <p:grpSpPr>
          <a:xfrm>
            <a:off x="78863" y="4198450"/>
            <a:ext cx="1290421" cy="820102"/>
            <a:chOff x="7685850" y="32550"/>
            <a:chExt cx="1290421" cy="820102"/>
          </a:xfrm>
        </p:grpSpPr>
        <p:sp>
          <p:nvSpPr>
            <p:cNvPr id="159" name="Google Shape;159;p8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8"/>
          <p:cNvGrpSpPr/>
          <p:nvPr/>
        </p:nvGrpSpPr>
        <p:grpSpPr>
          <a:xfrm rot="1250769">
            <a:off x="8336597" y="499826"/>
            <a:ext cx="393581" cy="383430"/>
            <a:chOff x="397551" y="281000"/>
            <a:chExt cx="457711" cy="445973"/>
          </a:xfrm>
        </p:grpSpPr>
        <p:sp>
          <p:nvSpPr>
            <p:cNvPr id="177" name="Google Shape;177;p8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2290050" y="3139613"/>
            <a:ext cx="4563900" cy="4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458175" y="1480313"/>
            <a:ext cx="6227700" cy="165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181724" y="3902898"/>
            <a:ext cx="850038" cy="1116492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7685850" y="32550"/>
            <a:ext cx="1290421" cy="820102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7995625" y="4380297"/>
            <a:ext cx="766116" cy="589721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>
            <a:spLocks noGrp="1"/>
          </p:cNvSpPr>
          <p:nvPr>
            <p:ph type="title"/>
          </p:nvPr>
        </p:nvSpPr>
        <p:spPr>
          <a:xfrm>
            <a:off x="724075" y="1482375"/>
            <a:ext cx="33885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 dirty="0"/>
          </a:p>
        </p:txBody>
      </p:sp>
      <p:sp>
        <p:nvSpPr>
          <p:cNvPr id="314" name="Google Shape;314;p16"/>
          <p:cNvSpPr txBox="1">
            <a:spLocks noGrp="1"/>
          </p:cNvSpPr>
          <p:nvPr>
            <p:ph type="subTitle" idx="1"/>
          </p:nvPr>
        </p:nvSpPr>
        <p:spPr>
          <a:xfrm>
            <a:off x="724075" y="2506713"/>
            <a:ext cx="3262800" cy="11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6"/>
          <p:cNvGrpSpPr/>
          <p:nvPr/>
        </p:nvGrpSpPr>
        <p:grpSpPr>
          <a:xfrm rot="-166182" flipH="1">
            <a:off x="147952" y="3525771"/>
            <a:ext cx="677478" cy="1602296"/>
            <a:chOff x="7964289" y="3664682"/>
            <a:chExt cx="630767" cy="1491820"/>
          </a:xfrm>
        </p:grpSpPr>
        <p:sp>
          <p:nvSpPr>
            <p:cNvPr id="316" name="Google Shape;316;p16"/>
            <p:cNvSpPr/>
            <p:nvPr/>
          </p:nvSpPr>
          <p:spPr>
            <a:xfrm rot="163703">
              <a:off x="7988544" y="3701642"/>
              <a:ext cx="568295" cy="1032620"/>
            </a:xfrm>
            <a:custGeom>
              <a:avLst/>
              <a:gdLst/>
              <a:ahLst/>
              <a:cxnLst/>
              <a:rect l="l" t="t" r="r" b="b"/>
              <a:pathLst>
                <a:path w="14370" h="26111" extrusionOk="0">
                  <a:moveTo>
                    <a:pt x="5226" y="6453"/>
                  </a:moveTo>
                  <a:lnTo>
                    <a:pt x="5226" y="6453"/>
                  </a:lnTo>
                  <a:cubicBezTo>
                    <a:pt x="6285" y="7461"/>
                    <a:pt x="7293" y="8520"/>
                    <a:pt x="8284" y="9597"/>
                  </a:cubicBezTo>
                  <a:cubicBezTo>
                    <a:pt x="7959" y="9682"/>
                    <a:pt x="7754" y="10007"/>
                    <a:pt x="7823" y="10348"/>
                  </a:cubicBezTo>
                  <a:cubicBezTo>
                    <a:pt x="7037" y="8999"/>
                    <a:pt x="6114" y="7734"/>
                    <a:pt x="5226" y="6453"/>
                  </a:cubicBezTo>
                  <a:close/>
                  <a:moveTo>
                    <a:pt x="3773" y="22736"/>
                  </a:moveTo>
                  <a:cubicBezTo>
                    <a:pt x="3961" y="23026"/>
                    <a:pt x="4149" y="23317"/>
                    <a:pt x="4337" y="23607"/>
                  </a:cubicBezTo>
                  <a:cubicBezTo>
                    <a:pt x="4098" y="23351"/>
                    <a:pt x="3927" y="23060"/>
                    <a:pt x="3773" y="22736"/>
                  </a:cubicBezTo>
                  <a:close/>
                  <a:moveTo>
                    <a:pt x="6985" y="1"/>
                  </a:moveTo>
                  <a:cubicBezTo>
                    <a:pt x="6548" y="1"/>
                    <a:pt x="6114" y="442"/>
                    <a:pt x="6439" y="883"/>
                  </a:cubicBezTo>
                  <a:cubicBezTo>
                    <a:pt x="6832" y="1395"/>
                    <a:pt x="7242" y="1908"/>
                    <a:pt x="7652" y="2420"/>
                  </a:cubicBezTo>
                  <a:cubicBezTo>
                    <a:pt x="7020" y="1822"/>
                    <a:pt x="6353" y="1276"/>
                    <a:pt x="5670" y="763"/>
                  </a:cubicBezTo>
                  <a:cubicBezTo>
                    <a:pt x="5561" y="685"/>
                    <a:pt x="5454" y="651"/>
                    <a:pt x="5354" y="651"/>
                  </a:cubicBezTo>
                  <a:cubicBezTo>
                    <a:pt x="4949" y="651"/>
                    <a:pt x="4655" y="1200"/>
                    <a:pt x="4833" y="1583"/>
                  </a:cubicBezTo>
                  <a:cubicBezTo>
                    <a:pt x="5123" y="2198"/>
                    <a:pt x="5448" y="2796"/>
                    <a:pt x="5824" y="3360"/>
                  </a:cubicBezTo>
                  <a:cubicBezTo>
                    <a:pt x="5362" y="3052"/>
                    <a:pt x="4901" y="2779"/>
                    <a:pt x="4422" y="2540"/>
                  </a:cubicBezTo>
                  <a:cubicBezTo>
                    <a:pt x="4337" y="2496"/>
                    <a:pt x="4245" y="2476"/>
                    <a:pt x="4153" y="2476"/>
                  </a:cubicBezTo>
                  <a:cubicBezTo>
                    <a:pt x="3708" y="2476"/>
                    <a:pt x="3260" y="2938"/>
                    <a:pt x="3585" y="3377"/>
                  </a:cubicBezTo>
                  <a:cubicBezTo>
                    <a:pt x="3688" y="3497"/>
                    <a:pt x="3773" y="3616"/>
                    <a:pt x="3876" y="3753"/>
                  </a:cubicBezTo>
                  <a:cubicBezTo>
                    <a:pt x="3585" y="3514"/>
                    <a:pt x="3295" y="3292"/>
                    <a:pt x="2987" y="3087"/>
                  </a:cubicBezTo>
                  <a:cubicBezTo>
                    <a:pt x="2887" y="3017"/>
                    <a:pt x="2786" y="2986"/>
                    <a:pt x="2690" y="2986"/>
                  </a:cubicBezTo>
                  <a:cubicBezTo>
                    <a:pt x="2292" y="2986"/>
                    <a:pt x="1978" y="3505"/>
                    <a:pt x="2184" y="3890"/>
                  </a:cubicBezTo>
                  <a:cubicBezTo>
                    <a:pt x="2509" y="4488"/>
                    <a:pt x="2851" y="5069"/>
                    <a:pt x="3226" y="5633"/>
                  </a:cubicBezTo>
                  <a:lnTo>
                    <a:pt x="2919" y="5325"/>
                  </a:lnTo>
                  <a:cubicBezTo>
                    <a:pt x="2808" y="5209"/>
                    <a:pt x="2668" y="5159"/>
                    <a:pt x="2529" y="5159"/>
                  </a:cubicBezTo>
                  <a:cubicBezTo>
                    <a:pt x="2175" y="5159"/>
                    <a:pt x="1822" y="5484"/>
                    <a:pt x="1945" y="5889"/>
                  </a:cubicBezTo>
                  <a:cubicBezTo>
                    <a:pt x="2167" y="6504"/>
                    <a:pt x="2423" y="7119"/>
                    <a:pt x="2731" y="7700"/>
                  </a:cubicBezTo>
                  <a:lnTo>
                    <a:pt x="2543" y="7478"/>
                  </a:lnTo>
                  <a:cubicBezTo>
                    <a:pt x="2441" y="7359"/>
                    <a:pt x="2314" y="7308"/>
                    <a:pt x="2187" y="7308"/>
                  </a:cubicBezTo>
                  <a:cubicBezTo>
                    <a:pt x="1804" y="7308"/>
                    <a:pt x="1415" y="7764"/>
                    <a:pt x="1672" y="8161"/>
                  </a:cubicBezTo>
                  <a:cubicBezTo>
                    <a:pt x="1996" y="8640"/>
                    <a:pt x="2321" y="9135"/>
                    <a:pt x="2628" y="9631"/>
                  </a:cubicBezTo>
                  <a:cubicBezTo>
                    <a:pt x="2600" y="9624"/>
                    <a:pt x="2571" y="9621"/>
                    <a:pt x="2542" y="9621"/>
                  </a:cubicBezTo>
                  <a:cubicBezTo>
                    <a:pt x="2198" y="9621"/>
                    <a:pt x="1890" y="10072"/>
                    <a:pt x="2048" y="10451"/>
                  </a:cubicBezTo>
                  <a:cubicBezTo>
                    <a:pt x="2663" y="11903"/>
                    <a:pt x="3500" y="13253"/>
                    <a:pt x="4217" y="14654"/>
                  </a:cubicBezTo>
                  <a:cubicBezTo>
                    <a:pt x="3192" y="13561"/>
                    <a:pt x="2218" y="12416"/>
                    <a:pt x="1108" y="11408"/>
                  </a:cubicBezTo>
                  <a:cubicBezTo>
                    <a:pt x="992" y="11283"/>
                    <a:pt x="855" y="11230"/>
                    <a:pt x="722" y="11230"/>
                  </a:cubicBezTo>
                  <a:cubicBezTo>
                    <a:pt x="346" y="11230"/>
                    <a:pt x="1" y="11653"/>
                    <a:pt x="253" y="12057"/>
                  </a:cubicBezTo>
                  <a:cubicBezTo>
                    <a:pt x="800" y="13133"/>
                    <a:pt x="1432" y="14159"/>
                    <a:pt x="2082" y="15184"/>
                  </a:cubicBezTo>
                  <a:cubicBezTo>
                    <a:pt x="2059" y="15181"/>
                    <a:pt x="2036" y="15180"/>
                    <a:pt x="2014" y="15180"/>
                  </a:cubicBezTo>
                  <a:cubicBezTo>
                    <a:pt x="1623" y="15180"/>
                    <a:pt x="1357" y="15597"/>
                    <a:pt x="1535" y="15953"/>
                  </a:cubicBezTo>
                  <a:cubicBezTo>
                    <a:pt x="2440" y="17764"/>
                    <a:pt x="3449" y="19489"/>
                    <a:pt x="4440" y="21249"/>
                  </a:cubicBezTo>
                  <a:cubicBezTo>
                    <a:pt x="3995" y="20737"/>
                    <a:pt x="3517" y="20258"/>
                    <a:pt x="3021" y="19814"/>
                  </a:cubicBezTo>
                  <a:cubicBezTo>
                    <a:pt x="2924" y="19730"/>
                    <a:pt x="2812" y="19693"/>
                    <a:pt x="2703" y="19693"/>
                  </a:cubicBezTo>
                  <a:cubicBezTo>
                    <a:pt x="2371" y="19693"/>
                    <a:pt x="2064" y="20031"/>
                    <a:pt x="2270" y="20378"/>
                  </a:cubicBezTo>
                  <a:cubicBezTo>
                    <a:pt x="2680" y="21044"/>
                    <a:pt x="3107" y="21711"/>
                    <a:pt x="3534" y="22360"/>
                  </a:cubicBezTo>
                  <a:cubicBezTo>
                    <a:pt x="3488" y="22337"/>
                    <a:pt x="3441" y="22327"/>
                    <a:pt x="3396" y="22327"/>
                  </a:cubicBezTo>
                  <a:cubicBezTo>
                    <a:pt x="3203" y="22327"/>
                    <a:pt x="3038" y="22512"/>
                    <a:pt x="3107" y="22719"/>
                  </a:cubicBezTo>
                  <a:cubicBezTo>
                    <a:pt x="3483" y="24000"/>
                    <a:pt x="4781" y="25282"/>
                    <a:pt x="5841" y="26033"/>
                  </a:cubicBezTo>
                  <a:cubicBezTo>
                    <a:pt x="5915" y="26087"/>
                    <a:pt x="5990" y="26111"/>
                    <a:pt x="6062" y="26111"/>
                  </a:cubicBezTo>
                  <a:cubicBezTo>
                    <a:pt x="6355" y="26111"/>
                    <a:pt x="6590" y="25724"/>
                    <a:pt x="6439" y="25435"/>
                  </a:cubicBezTo>
                  <a:cubicBezTo>
                    <a:pt x="6097" y="24820"/>
                    <a:pt x="5755" y="24222"/>
                    <a:pt x="5396" y="23624"/>
                  </a:cubicBezTo>
                  <a:lnTo>
                    <a:pt x="5396" y="23624"/>
                  </a:lnTo>
                  <a:cubicBezTo>
                    <a:pt x="5601" y="23846"/>
                    <a:pt x="5841" y="24034"/>
                    <a:pt x="6080" y="24222"/>
                  </a:cubicBezTo>
                  <a:cubicBezTo>
                    <a:pt x="6179" y="24317"/>
                    <a:pt x="6293" y="24357"/>
                    <a:pt x="6404" y="24357"/>
                  </a:cubicBezTo>
                  <a:cubicBezTo>
                    <a:pt x="6734" y="24357"/>
                    <a:pt x="7036" y="23999"/>
                    <a:pt x="6832" y="23641"/>
                  </a:cubicBezTo>
                  <a:cubicBezTo>
                    <a:pt x="6217" y="22377"/>
                    <a:pt x="5533" y="21147"/>
                    <a:pt x="4850" y="19917"/>
                  </a:cubicBezTo>
                  <a:lnTo>
                    <a:pt x="4850" y="19917"/>
                  </a:lnTo>
                  <a:cubicBezTo>
                    <a:pt x="5021" y="20122"/>
                    <a:pt x="5174" y="20310"/>
                    <a:pt x="5345" y="20515"/>
                  </a:cubicBezTo>
                  <a:cubicBezTo>
                    <a:pt x="5444" y="20626"/>
                    <a:pt x="5559" y="20673"/>
                    <a:pt x="5673" y="20673"/>
                  </a:cubicBezTo>
                  <a:cubicBezTo>
                    <a:pt x="6014" y="20673"/>
                    <a:pt x="6340" y="20254"/>
                    <a:pt x="6148" y="19882"/>
                  </a:cubicBezTo>
                  <a:cubicBezTo>
                    <a:pt x="5345" y="18328"/>
                    <a:pt x="4388" y="16841"/>
                    <a:pt x="3449" y="15372"/>
                  </a:cubicBezTo>
                  <a:lnTo>
                    <a:pt x="3449" y="15372"/>
                  </a:lnTo>
                  <a:cubicBezTo>
                    <a:pt x="4047" y="15987"/>
                    <a:pt x="4679" y="16585"/>
                    <a:pt x="5328" y="17132"/>
                  </a:cubicBezTo>
                  <a:cubicBezTo>
                    <a:pt x="5436" y="17225"/>
                    <a:pt x="5570" y="17268"/>
                    <a:pt x="5702" y="17268"/>
                  </a:cubicBezTo>
                  <a:cubicBezTo>
                    <a:pt x="6027" y="17268"/>
                    <a:pt x="6338" y="17008"/>
                    <a:pt x="6217" y="16619"/>
                  </a:cubicBezTo>
                  <a:cubicBezTo>
                    <a:pt x="6012" y="15987"/>
                    <a:pt x="5755" y="15372"/>
                    <a:pt x="5465" y="14757"/>
                  </a:cubicBezTo>
                  <a:lnTo>
                    <a:pt x="5465" y="14757"/>
                  </a:lnTo>
                  <a:cubicBezTo>
                    <a:pt x="5533" y="14842"/>
                    <a:pt x="5601" y="14927"/>
                    <a:pt x="5687" y="15013"/>
                  </a:cubicBezTo>
                  <a:cubicBezTo>
                    <a:pt x="5797" y="15145"/>
                    <a:pt x="5923" y="15200"/>
                    <a:pt x="6045" y="15200"/>
                  </a:cubicBezTo>
                  <a:cubicBezTo>
                    <a:pt x="6397" y="15200"/>
                    <a:pt x="6719" y="14744"/>
                    <a:pt x="6541" y="14364"/>
                  </a:cubicBezTo>
                  <a:cubicBezTo>
                    <a:pt x="6234" y="13714"/>
                    <a:pt x="5926" y="13099"/>
                    <a:pt x="5601" y="12467"/>
                  </a:cubicBezTo>
                  <a:lnTo>
                    <a:pt x="5601" y="12467"/>
                  </a:lnTo>
                  <a:lnTo>
                    <a:pt x="5670" y="12535"/>
                  </a:lnTo>
                  <a:cubicBezTo>
                    <a:pt x="5790" y="12630"/>
                    <a:pt x="5925" y="12672"/>
                    <a:pt x="6054" y="12672"/>
                  </a:cubicBezTo>
                  <a:cubicBezTo>
                    <a:pt x="6437" y="12672"/>
                    <a:pt x="6771" y="12304"/>
                    <a:pt x="6541" y="11869"/>
                  </a:cubicBezTo>
                  <a:cubicBezTo>
                    <a:pt x="6165" y="11117"/>
                    <a:pt x="5704" y="10417"/>
                    <a:pt x="5260" y="9699"/>
                  </a:cubicBezTo>
                  <a:lnTo>
                    <a:pt x="5260" y="9699"/>
                  </a:lnTo>
                  <a:cubicBezTo>
                    <a:pt x="5875" y="10400"/>
                    <a:pt x="6541" y="11049"/>
                    <a:pt x="7259" y="11664"/>
                  </a:cubicBezTo>
                  <a:cubicBezTo>
                    <a:pt x="7376" y="11771"/>
                    <a:pt x="7514" y="11819"/>
                    <a:pt x="7648" y="11819"/>
                  </a:cubicBezTo>
                  <a:cubicBezTo>
                    <a:pt x="7962" y="11819"/>
                    <a:pt x="8257" y="11557"/>
                    <a:pt x="8233" y="11186"/>
                  </a:cubicBezTo>
                  <a:lnTo>
                    <a:pt x="8233" y="11186"/>
                  </a:lnTo>
                  <a:cubicBezTo>
                    <a:pt x="8523" y="11715"/>
                    <a:pt x="8831" y="12211"/>
                    <a:pt x="9138" y="12723"/>
                  </a:cubicBezTo>
                  <a:cubicBezTo>
                    <a:pt x="9019" y="12621"/>
                    <a:pt x="8916" y="12501"/>
                    <a:pt x="8814" y="12416"/>
                  </a:cubicBezTo>
                  <a:cubicBezTo>
                    <a:pt x="8686" y="12296"/>
                    <a:pt x="8539" y="12245"/>
                    <a:pt x="8397" y="12245"/>
                  </a:cubicBezTo>
                  <a:cubicBezTo>
                    <a:pt x="7971" y="12245"/>
                    <a:pt x="7583" y="12706"/>
                    <a:pt x="7840" y="13168"/>
                  </a:cubicBezTo>
                  <a:cubicBezTo>
                    <a:pt x="7976" y="13424"/>
                    <a:pt x="8113" y="13680"/>
                    <a:pt x="8267" y="13936"/>
                  </a:cubicBezTo>
                  <a:cubicBezTo>
                    <a:pt x="7942" y="14073"/>
                    <a:pt x="7823" y="14466"/>
                    <a:pt x="8011" y="14774"/>
                  </a:cubicBezTo>
                  <a:cubicBezTo>
                    <a:pt x="8472" y="15543"/>
                    <a:pt x="8916" y="16328"/>
                    <a:pt x="9360" y="17114"/>
                  </a:cubicBezTo>
                  <a:lnTo>
                    <a:pt x="8814" y="16499"/>
                  </a:lnTo>
                  <a:cubicBezTo>
                    <a:pt x="8692" y="16360"/>
                    <a:pt x="8548" y="16302"/>
                    <a:pt x="8407" y="16302"/>
                  </a:cubicBezTo>
                  <a:cubicBezTo>
                    <a:pt x="7992" y="16302"/>
                    <a:pt x="7598" y="16805"/>
                    <a:pt x="7840" y="17251"/>
                  </a:cubicBezTo>
                  <a:lnTo>
                    <a:pt x="8506" y="18447"/>
                  </a:lnTo>
                  <a:cubicBezTo>
                    <a:pt x="8284" y="18635"/>
                    <a:pt x="8216" y="18960"/>
                    <a:pt x="8369" y="19216"/>
                  </a:cubicBezTo>
                  <a:cubicBezTo>
                    <a:pt x="8643" y="19729"/>
                    <a:pt x="8933" y="20241"/>
                    <a:pt x="9224" y="20737"/>
                  </a:cubicBezTo>
                  <a:cubicBezTo>
                    <a:pt x="9192" y="20730"/>
                    <a:pt x="9160" y="20727"/>
                    <a:pt x="9128" y="20727"/>
                  </a:cubicBezTo>
                  <a:cubicBezTo>
                    <a:pt x="8683" y="20727"/>
                    <a:pt x="8277" y="21368"/>
                    <a:pt x="8660" y="21830"/>
                  </a:cubicBezTo>
                  <a:cubicBezTo>
                    <a:pt x="9258" y="22582"/>
                    <a:pt x="9822" y="23368"/>
                    <a:pt x="10351" y="24188"/>
                  </a:cubicBezTo>
                  <a:cubicBezTo>
                    <a:pt x="10484" y="24400"/>
                    <a:pt x="10671" y="24489"/>
                    <a:pt x="10855" y="24489"/>
                  </a:cubicBezTo>
                  <a:cubicBezTo>
                    <a:pt x="11264" y="24489"/>
                    <a:pt x="11658" y="24051"/>
                    <a:pt x="11411" y="23556"/>
                  </a:cubicBezTo>
                  <a:cubicBezTo>
                    <a:pt x="11411" y="23539"/>
                    <a:pt x="11394" y="23522"/>
                    <a:pt x="11377" y="23505"/>
                  </a:cubicBezTo>
                  <a:cubicBezTo>
                    <a:pt x="11496" y="23436"/>
                    <a:pt x="11599" y="23351"/>
                    <a:pt x="11667" y="23231"/>
                  </a:cubicBezTo>
                  <a:cubicBezTo>
                    <a:pt x="11694" y="23235"/>
                    <a:pt x="11721" y="23237"/>
                    <a:pt x="11749" y="23237"/>
                  </a:cubicBezTo>
                  <a:cubicBezTo>
                    <a:pt x="12171" y="23237"/>
                    <a:pt x="12604" y="22759"/>
                    <a:pt x="12299" y="22326"/>
                  </a:cubicBezTo>
                  <a:cubicBezTo>
                    <a:pt x="12128" y="22069"/>
                    <a:pt x="11958" y="21830"/>
                    <a:pt x="11804" y="21574"/>
                  </a:cubicBezTo>
                  <a:lnTo>
                    <a:pt x="11804" y="21574"/>
                  </a:lnTo>
                  <a:cubicBezTo>
                    <a:pt x="11861" y="21588"/>
                    <a:pt x="11920" y="21594"/>
                    <a:pt x="11978" y="21594"/>
                  </a:cubicBezTo>
                  <a:cubicBezTo>
                    <a:pt x="12355" y="21594"/>
                    <a:pt x="12716" y="21315"/>
                    <a:pt x="12538" y="20856"/>
                  </a:cubicBezTo>
                  <a:cubicBezTo>
                    <a:pt x="12436" y="20583"/>
                    <a:pt x="12333" y="20310"/>
                    <a:pt x="12197" y="20036"/>
                  </a:cubicBezTo>
                  <a:cubicBezTo>
                    <a:pt x="12573" y="19951"/>
                    <a:pt x="12880" y="19507"/>
                    <a:pt x="12641" y="19114"/>
                  </a:cubicBezTo>
                  <a:cubicBezTo>
                    <a:pt x="12316" y="18550"/>
                    <a:pt x="11992" y="17986"/>
                    <a:pt x="11650" y="17405"/>
                  </a:cubicBezTo>
                  <a:lnTo>
                    <a:pt x="11650" y="17405"/>
                  </a:lnTo>
                  <a:cubicBezTo>
                    <a:pt x="11838" y="17627"/>
                    <a:pt x="12043" y="17849"/>
                    <a:pt x="12231" y="18071"/>
                  </a:cubicBezTo>
                  <a:cubicBezTo>
                    <a:pt x="12358" y="18216"/>
                    <a:pt x="12500" y="18276"/>
                    <a:pt x="12636" y="18276"/>
                  </a:cubicBezTo>
                  <a:cubicBezTo>
                    <a:pt x="13030" y="18276"/>
                    <a:pt x="13378" y="17769"/>
                    <a:pt x="13188" y="17337"/>
                  </a:cubicBezTo>
                  <a:cubicBezTo>
                    <a:pt x="12966" y="16875"/>
                    <a:pt x="12761" y="16414"/>
                    <a:pt x="12504" y="15970"/>
                  </a:cubicBezTo>
                  <a:lnTo>
                    <a:pt x="12504" y="15970"/>
                  </a:lnTo>
                  <a:cubicBezTo>
                    <a:pt x="12726" y="16192"/>
                    <a:pt x="12931" y="16397"/>
                    <a:pt x="13171" y="16602"/>
                  </a:cubicBezTo>
                  <a:cubicBezTo>
                    <a:pt x="13273" y="16692"/>
                    <a:pt x="13397" y="16731"/>
                    <a:pt x="13520" y="16731"/>
                  </a:cubicBezTo>
                  <a:cubicBezTo>
                    <a:pt x="13909" y="16731"/>
                    <a:pt x="14293" y="16342"/>
                    <a:pt x="14008" y="15953"/>
                  </a:cubicBezTo>
                  <a:cubicBezTo>
                    <a:pt x="13376" y="15115"/>
                    <a:pt x="12726" y="14278"/>
                    <a:pt x="12077" y="13458"/>
                  </a:cubicBezTo>
                  <a:lnTo>
                    <a:pt x="12077" y="13458"/>
                  </a:lnTo>
                  <a:cubicBezTo>
                    <a:pt x="12419" y="13766"/>
                    <a:pt x="12761" y="14056"/>
                    <a:pt x="13102" y="14346"/>
                  </a:cubicBezTo>
                  <a:cubicBezTo>
                    <a:pt x="13229" y="14447"/>
                    <a:pt x="13363" y="14490"/>
                    <a:pt x="13491" y="14490"/>
                  </a:cubicBezTo>
                  <a:cubicBezTo>
                    <a:pt x="13953" y="14490"/>
                    <a:pt x="14335" y="13933"/>
                    <a:pt x="13974" y="13492"/>
                  </a:cubicBezTo>
                  <a:cubicBezTo>
                    <a:pt x="12077" y="11373"/>
                    <a:pt x="10163" y="9289"/>
                    <a:pt x="8301" y="7153"/>
                  </a:cubicBezTo>
                  <a:lnTo>
                    <a:pt x="8301" y="7153"/>
                  </a:lnTo>
                  <a:cubicBezTo>
                    <a:pt x="9651" y="8571"/>
                    <a:pt x="10915" y="10092"/>
                    <a:pt x="12402" y="11322"/>
                  </a:cubicBezTo>
                  <a:cubicBezTo>
                    <a:pt x="12522" y="11422"/>
                    <a:pt x="12665" y="11465"/>
                    <a:pt x="12808" y="11465"/>
                  </a:cubicBezTo>
                  <a:cubicBezTo>
                    <a:pt x="13251" y="11465"/>
                    <a:pt x="13682" y="11045"/>
                    <a:pt x="13359" y="10605"/>
                  </a:cubicBezTo>
                  <a:cubicBezTo>
                    <a:pt x="11821" y="8520"/>
                    <a:pt x="9941" y="6692"/>
                    <a:pt x="8301" y="4693"/>
                  </a:cubicBezTo>
                  <a:lnTo>
                    <a:pt x="8301" y="4693"/>
                  </a:lnTo>
                  <a:cubicBezTo>
                    <a:pt x="9873" y="6299"/>
                    <a:pt x="11342" y="7990"/>
                    <a:pt x="13119" y="9374"/>
                  </a:cubicBezTo>
                  <a:cubicBezTo>
                    <a:pt x="13240" y="9470"/>
                    <a:pt x="13382" y="9512"/>
                    <a:pt x="13521" y="9512"/>
                  </a:cubicBezTo>
                  <a:cubicBezTo>
                    <a:pt x="13956" y="9512"/>
                    <a:pt x="14369" y="9105"/>
                    <a:pt x="14059" y="8640"/>
                  </a:cubicBezTo>
                  <a:cubicBezTo>
                    <a:pt x="13376" y="7580"/>
                    <a:pt x="12607" y="6572"/>
                    <a:pt x="11821" y="5598"/>
                  </a:cubicBezTo>
                  <a:lnTo>
                    <a:pt x="11821" y="5598"/>
                  </a:lnTo>
                  <a:lnTo>
                    <a:pt x="11872" y="5633"/>
                  </a:lnTo>
                  <a:cubicBezTo>
                    <a:pt x="12007" y="5741"/>
                    <a:pt x="12157" y="5789"/>
                    <a:pt x="12299" y="5789"/>
                  </a:cubicBezTo>
                  <a:cubicBezTo>
                    <a:pt x="12715" y="5789"/>
                    <a:pt x="13071" y="5381"/>
                    <a:pt x="12829" y="4898"/>
                  </a:cubicBezTo>
                  <a:cubicBezTo>
                    <a:pt x="12060" y="3445"/>
                    <a:pt x="11120" y="2096"/>
                    <a:pt x="10334" y="626"/>
                  </a:cubicBezTo>
                  <a:cubicBezTo>
                    <a:pt x="10225" y="425"/>
                    <a:pt x="10033" y="340"/>
                    <a:pt x="9837" y="340"/>
                  </a:cubicBezTo>
                  <a:cubicBezTo>
                    <a:pt x="9448" y="340"/>
                    <a:pt x="9042" y="673"/>
                    <a:pt x="9224" y="1105"/>
                  </a:cubicBezTo>
                  <a:cubicBezTo>
                    <a:pt x="9377" y="1481"/>
                    <a:pt x="9480" y="1839"/>
                    <a:pt x="9651" y="2164"/>
                  </a:cubicBezTo>
                  <a:cubicBezTo>
                    <a:pt x="8899" y="1498"/>
                    <a:pt x="8147" y="814"/>
                    <a:pt x="7378" y="148"/>
                  </a:cubicBezTo>
                  <a:cubicBezTo>
                    <a:pt x="7263" y="45"/>
                    <a:pt x="7124" y="1"/>
                    <a:pt x="6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 rot="163703">
              <a:off x="8195376" y="4188081"/>
              <a:ext cx="235583" cy="934108"/>
            </a:xfrm>
            <a:custGeom>
              <a:avLst/>
              <a:gdLst/>
              <a:ahLst/>
              <a:cxnLst/>
              <a:rect l="l" t="t" r="r" b="b"/>
              <a:pathLst>
                <a:path w="5957" h="23620" extrusionOk="0">
                  <a:moveTo>
                    <a:pt x="1516" y="1"/>
                  </a:moveTo>
                  <a:cubicBezTo>
                    <a:pt x="1210" y="1"/>
                    <a:pt x="1019" y="271"/>
                    <a:pt x="991" y="553"/>
                  </a:cubicBezTo>
                  <a:lnTo>
                    <a:pt x="855" y="553"/>
                  </a:lnTo>
                  <a:cubicBezTo>
                    <a:pt x="479" y="553"/>
                    <a:pt x="188" y="929"/>
                    <a:pt x="291" y="1304"/>
                  </a:cubicBezTo>
                  <a:cubicBezTo>
                    <a:pt x="376" y="1783"/>
                    <a:pt x="444" y="2261"/>
                    <a:pt x="479" y="2740"/>
                  </a:cubicBezTo>
                  <a:cubicBezTo>
                    <a:pt x="137" y="2876"/>
                    <a:pt x="0" y="3269"/>
                    <a:pt x="171" y="3594"/>
                  </a:cubicBezTo>
                  <a:cubicBezTo>
                    <a:pt x="462" y="4158"/>
                    <a:pt x="820" y="4705"/>
                    <a:pt x="1213" y="5217"/>
                  </a:cubicBezTo>
                  <a:cubicBezTo>
                    <a:pt x="872" y="5337"/>
                    <a:pt x="718" y="5747"/>
                    <a:pt x="889" y="6071"/>
                  </a:cubicBezTo>
                  <a:cubicBezTo>
                    <a:pt x="1128" y="6464"/>
                    <a:pt x="1384" y="6840"/>
                    <a:pt x="1623" y="7233"/>
                  </a:cubicBezTo>
                  <a:cubicBezTo>
                    <a:pt x="1550" y="7198"/>
                    <a:pt x="1475" y="7182"/>
                    <a:pt x="1400" y="7182"/>
                  </a:cubicBezTo>
                  <a:cubicBezTo>
                    <a:pt x="1005" y="7182"/>
                    <a:pt x="647" y="7631"/>
                    <a:pt x="906" y="8019"/>
                  </a:cubicBezTo>
                  <a:cubicBezTo>
                    <a:pt x="1282" y="8600"/>
                    <a:pt x="1658" y="9181"/>
                    <a:pt x="2016" y="9779"/>
                  </a:cubicBezTo>
                  <a:cubicBezTo>
                    <a:pt x="1897" y="9711"/>
                    <a:pt x="1777" y="9643"/>
                    <a:pt x="1675" y="9574"/>
                  </a:cubicBezTo>
                  <a:cubicBezTo>
                    <a:pt x="1584" y="9516"/>
                    <a:pt x="1490" y="9490"/>
                    <a:pt x="1399" y="9490"/>
                  </a:cubicBezTo>
                  <a:cubicBezTo>
                    <a:pt x="1064" y="9490"/>
                    <a:pt x="774" y="9843"/>
                    <a:pt x="855" y="10206"/>
                  </a:cubicBezTo>
                  <a:cubicBezTo>
                    <a:pt x="940" y="10565"/>
                    <a:pt x="1042" y="10941"/>
                    <a:pt x="1179" y="11300"/>
                  </a:cubicBezTo>
                  <a:cubicBezTo>
                    <a:pt x="1133" y="11290"/>
                    <a:pt x="1086" y="11285"/>
                    <a:pt x="1039" y="11285"/>
                  </a:cubicBezTo>
                  <a:cubicBezTo>
                    <a:pt x="687" y="11285"/>
                    <a:pt x="345" y="11561"/>
                    <a:pt x="496" y="11983"/>
                  </a:cubicBezTo>
                  <a:cubicBezTo>
                    <a:pt x="786" y="12769"/>
                    <a:pt x="1145" y="13538"/>
                    <a:pt x="1589" y="14273"/>
                  </a:cubicBezTo>
                  <a:cubicBezTo>
                    <a:pt x="1577" y="14272"/>
                    <a:pt x="1565" y="14271"/>
                    <a:pt x="1553" y="14271"/>
                  </a:cubicBezTo>
                  <a:cubicBezTo>
                    <a:pt x="1179" y="14271"/>
                    <a:pt x="911" y="14780"/>
                    <a:pt x="1077" y="15144"/>
                  </a:cubicBezTo>
                  <a:cubicBezTo>
                    <a:pt x="1333" y="15691"/>
                    <a:pt x="1640" y="16238"/>
                    <a:pt x="1931" y="16767"/>
                  </a:cubicBezTo>
                  <a:cubicBezTo>
                    <a:pt x="1818" y="16659"/>
                    <a:pt x="1697" y="16613"/>
                    <a:pt x="1581" y="16613"/>
                  </a:cubicBezTo>
                  <a:cubicBezTo>
                    <a:pt x="1188" y="16613"/>
                    <a:pt x="862" y="17144"/>
                    <a:pt x="1179" y="17553"/>
                  </a:cubicBezTo>
                  <a:cubicBezTo>
                    <a:pt x="2136" y="18732"/>
                    <a:pt x="3247" y="19809"/>
                    <a:pt x="4101" y="21073"/>
                  </a:cubicBezTo>
                  <a:cubicBezTo>
                    <a:pt x="3230" y="20492"/>
                    <a:pt x="2495" y="19604"/>
                    <a:pt x="1743" y="18955"/>
                  </a:cubicBezTo>
                  <a:cubicBezTo>
                    <a:pt x="1639" y="18855"/>
                    <a:pt x="1521" y="18812"/>
                    <a:pt x="1407" y="18812"/>
                  </a:cubicBezTo>
                  <a:cubicBezTo>
                    <a:pt x="1071" y="18812"/>
                    <a:pt x="770" y="19182"/>
                    <a:pt x="974" y="19553"/>
                  </a:cubicBezTo>
                  <a:cubicBezTo>
                    <a:pt x="1470" y="20509"/>
                    <a:pt x="2051" y="21415"/>
                    <a:pt x="2597" y="22355"/>
                  </a:cubicBezTo>
                  <a:cubicBezTo>
                    <a:pt x="2290" y="22218"/>
                    <a:pt x="1982" y="22064"/>
                    <a:pt x="1675" y="21910"/>
                  </a:cubicBezTo>
                  <a:cubicBezTo>
                    <a:pt x="1521" y="21722"/>
                    <a:pt x="1282" y="21603"/>
                    <a:pt x="1042" y="21586"/>
                  </a:cubicBezTo>
                  <a:cubicBezTo>
                    <a:pt x="1030" y="21585"/>
                    <a:pt x="1019" y="21584"/>
                    <a:pt x="1007" y="21584"/>
                  </a:cubicBezTo>
                  <a:cubicBezTo>
                    <a:pt x="697" y="21584"/>
                    <a:pt x="658" y="22018"/>
                    <a:pt x="889" y="22167"/>
                  </a:cubicBezTo>
                  <a:cubicBezTo>
                    <a:pt x="1640" y="22713"/>
                    <a:pt x="2495" y="23106"/>
                    <a:pt x="3315" y="23568"/>
                  </a:cubicBezTo>
                  <a:cubicBezTo>
                    <a:pt x="3376" y="23604"/>
                    <a:pt x="3445" y="23620"/>
                    <a:pt x="3514" y="23620"/>
                  </a:cubicBezTo>
                  <a:cubicBezTo>
                    <a:pt x="3773" y="23620"/>
                    <a:pt x="4038" y="23390"/>
                    <a:pt x="3930" y="23106"/>
                  </a:cubicBezTo>
                  <a:cubicBezTo>
                    <a:pt x="3742" y="22645"/>
                    <a:pt x="3520" y="22184"/>
                    <a:pt x="3281" y="21757"/>
                  </a:cubicBezTo>
                  <a:lnTo>
                    <a:pt x="3281" y="21757"/>
                  </a:lnTo>
                  <a:cubicBezTo>
                    <a:pt x="3828" y="22201"/>
                    <a:pt x="4460" y="22508"/>
                    <a:pt x="5160" y="22645"/>
                  </a:cubicBezTo>
                  <a:cubicBezTo>
                    <a:pt x="5207" y="22658"/>
                    <a:pt x="5254" y="22664"/>
                    <a:pt x="5299" y="22664"/>
                  </a:cubicBezTo>
                  <a:cubicBezTo>
                    <a:pt x="5678" y="22664"/>
                    <a:pt x="5957" y="22243"/>
                    <a:pt x="5758" y="21876"/>
                  </a:cubicBezTo>
                  <a:cubicBezTo>
                    <a:pt x="5399" y="21090"/>
                    <a:pt x="4955" y="20338"/>
                    <a:pt x="4408" y="19672"/>
                  </a:cubicBezTo>
                  <a:cubicBezTo>
                    <a:pt x="4460" y="19570"/>
                    <a:pt x="4460" y="19433"/>
                    <a:pt x="4408" y="19313"/>
                  </a:cubicBezTo>
                  <a:cubicBezTo>
                    <a:pt x="4067" y="18408"/>
                    <a:pt x="3657" y="17536"/>
                    <a:pt x="3161" y="16699"/>
                  </a:cubicBezTo>
                  <a:lnTo>
                    <a:pt x="3161" y="16699"/>
                  </a:lnTo>
                  <a:lnTo>
                    <a:pt x="3230" y="16750"/>
                  </a:lnTo>
                  <a:cubicBezTo>
                    <a:pt x="3319" y="16817"/>
                    <a:pt x="3415" y="16846"/>
                    <a:pt x="3507" y="16846"/>
                  </a:cubicBezTo>
                  <a:cubicBezTo>
                    <a:pt x="3890" y="16846"/>
                    <a:pt x="4232" y="16353"/>
                    <a:pt x="3998" y="15982"/>
                  </a:cubicBezTo>
                  <a:cubicBezTo>
                    <a:pt x="3349" y="14939"/>
                    <a:pt x="2631" y="13931"/>
                    <a:pt x="2085" y="12821"/>
                  </a:cubicBezTo>
                  <a:lnTo>
                    <a:pt x="2085" y="12821"/>
                  </a:lnTo>
                  <a:lnTo>
                    <a:pt x="2307" y="12906"/>
                  </a:lnTo>
                  <a:cubicBezTo>
                    <a:pt x="2364" y="12923"/>
                    <a:pt x="2419" y="12931"/>
                    <a:pt x="2471" y="12931"/>
                  </a:cubicBezTo>
                  <a:cubicBezTo>
                    <a:pt x="2933" y="12931"/>
                    <a:pt x="3176" y="12302"/>
                    <a:pt x="2854" y="11949"/>
                  </a:cubicBezTo>
                  <a:cubicBezTo>
                    <a:pt x="2649" y="11727"/>
                    <a:pt x="2478" y="11471"/>
                    <a:pt x="2358" y="11180"/>
                  </a:cubicBezTo>
                  <a:lnTo>
                    <a:pt x="2358" y="11180"/>
                  </a:lnTo>
                  <a:cubicBezTo>
                    <a:pt x="2597" y="11317"/>
                    <a:pt x="2837" y="11437"/>
                    <a:pt x="3076" y="11590"/>
                  </a:cubicBezTo>
                  <a:cubicBezTo>
                    <a:pt x="3176" y="11654"/>
                    <a:pt x="3273" y="11681"/>
                    <a:pt x="3363" y="11681"/>
                  </a:cubicBezTo>
                  <a:cubicBezTo>
                    <a:pt x="3737" y="11681"/>
                    <a:pt x="3993" y="11210"/>
                    <a:pt x="3828" y="10839"/>
                  </a:cubicBezTo>
                  <a:cubicBezTo>
                    <a:pt x="3571" y="10241"/>
                    <a:pt x="3281" y="9677"/>
                    <a:pt x="2956" y="9147"/>
                  </a:cubicBezTo>
                  <a:lnTo>
                    <a:pt x="2956" y="9147"/>
                  </a:lnTo>
                  <a:cubicBezTo>
                    <a:pt x="3026" y="9174"/>
                    <a:pt x="3096" y="9186"/>
                    <a:pt x="3163" y="9186"/>
                  </a:cubicBezTo>
                  <a:cubicBezTo>
                    <a:pt x="3568" y="9186"/>
                    <a:pt x="3877" y="8740"/>
                    <a:pt x="3657" y="8344"/>
                  </a:cubicBezTo>
                  <a:cubicBezTo>
                    <a:pt x="3332" y="7780"/>
                    <a:pt x="2973" y="7216"/>
                    <a:pt x="2631" y="6670"/>
                  </a:cubicBezTo>
                  <a:cubicBezTo>
                    <a:pt x="2973" y="6550"/>
                    <a:pt x="3127" y="6157"/>
                    <a:pt x="2956" y="5832"/>
                  </a:cubicBezTo>
                  <a:cubicBezTo>
                    <a:pt x="2614" y="5063"/>
                    <a:pt x="2051" y="4431"/>
                    <a:pt x="1606" y="3731"/>
                  </a:cubicBezTo>
                  <a:cubicBezTo>
                    <a:pt x="1777" y="3594"/>
                    <a:pt x="1863" y="3355"/>
                    <a:pt x="1777" y="3133"/>
                  </a:cubicBezTo>
                  <a:cubicBezTo>
                    <a:pt x="1658" y="2688"/>
                    <a:pt x="1572" y="2210"/>
                    <a:pt x="1555" y="1749"/>
                  </a:cubicBezTo>
                  <a:lnTo>
                    <a:pt x="1572" y="1749"/>
                  </a:lnTo>
                  <a:cubicBezTo>
                    <a:pt x="1794" y="1749"/>
                    <a:pt x="1982" y="1629"/>
                    <a:pt x="2085" y="1458"/>
                  </a:cubicBezTo>
                  <a:cubicBezTo>
                    <a:pt x="2341" y="877"/>
                    <a:pt x="2444" y="279"/>
                    <a:pt x="1726" y="40"/>
                  </a:cubicBezTo>
                  <a:cubicBezTo>
                    <a:pt x="1651" y="13"/>
                    <a:pt x="1581" y="1"/>
                    <a:pt x="15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 rot="163703">
              <a:off x="8022501" y="3676653"/>
              <a:ext cx="537923" cy="1467878"/>
            </a:xfrm>
            <a:custGeom>
              <a:avLst/>
              <a:gdLst/>
              <a:ahLst/>
              <a:cxnLst/>
              <a:rect l="l" t="t" r="r" b="b"/>
              <a:pathLst>
                <a:path w="13602" h="37117" extrusionOk="0">
                  <a:moveTo>
                    <a:pt x="5855" y="527"/>
                  </a:moveTo>
                  <a:cubicBezTo>
                    <a:pt x="6908" y="527"/>
                    <a:pt x="7985" y="954"/>
                    <a:pt x="8834" y="1679"/>
                  </a:cubicBezTo>
                  <a:cubicBezTo>
                    <a:pt x="10645" y="3200"/>
                    <a:pt x="11431" y="5763"/>
                    <a:pt x="11961" y="7967"/>
                  </a:cubicBezTo>
                  <a:cubicBezTo>
                    <a:pt x="12952" y="12085"/>
                    <a:pt x="13157" y="16510"/>
                    <a:pt x="12252" y="20645"/>
                  </a:cubicBezTo>
                  <a:cubicBezTo>
                    <a:pt x="11841" y="22507"/>
                    <a:pt x="10970" y="25839"/>
                    <a:pt x="8663" y="26061"/>
                  </a:cubicBezTo>
                  <a:cubicBezTo>
                    <a:pt x="8595" y="25737"/>
                    <a:pt x="8544" y="25412"/>
                    <a:pt x="8493" y="25104"/>
                  </a:cubicBezTo>
                  <a:cubicBezTo>
                    <a:pt x="8014" y="22439"/>
                    <a:pt x="7450" y="19808"/>
                    <a:pt x="7143" y="17108"/>
                  </a:cubicBezTo>
                  <a:cubicBezTo>
                    <a:pt x="6852" y="14699"/>
                    <a:pt x="6613" y="12273"/>
                    <a:pt x="6066" y="9915"/>
                  </a:cubicBezTo>
                  <a:cubicBezTo>
                    <a:pt x="6036" y="9799"/>
                    <a:pt x="5942" y="9746"/>
                    <a:pt x="5849" y="9746"/>
                  </a:cubicBezTo>
                  <a:cubicBezTo>
                    <a:pt x="5736" y="9746"/>
                    <a:pt x="5622" y="9825"/>
                    <a:pt x="5622" y="9966"/>
                  </a:cubicBezTo>
                  <a:cubicBezTo>
                    <a:pt x="5622" y="15160"/>
                    <a:pt x="5947" y="20354"/>
                    <a:pt x="5793" y="25549"/>
                  </a:cubicBezTo>
                  <a:cubicBezTo>
                    <a:pt x="5793" y="25720"/>
                    <a:pt x="5776" y="25907"/>
                    <a:pt x="5759" y="26095"/>
                  </a:cubicBezTo>
                  <a:cubicBezTo>
                    <a:pt x="5092" y="26027"/>
                    <a:pt x="4426" y="25839"/>
                    <a:pt x="3811" y="25549"/>
                  </a:cubicBezTo>
                  <a:cubicBezTo>
                    <a:pt x="2188" y="24763"/>
                    <a:pt x="1453" y="22883"/>
                    <a:pt x="1060" y="21243"/>
                  </a:cubicBezTo>
                  <a:cubicBezTo>
                    <a:pt x="479" y="18783"/>
                    <a:pt x="599" y="16100"/>
                    <a:pt x="582" y="13571"/>
                  </a:cubicBezTo>
                  <a:cubicBezTo>
                    <a:pt x="530" y="9812"/>
                    <a:pt x="582" y="4738"/>
                    <a:pt x="3179" y="1748"/>
                  </a:cubicBezTo>
                  <a:cubicBezTo>
                    <a:pt x="3912" y="898"/>
                    <a:pt x="4873" y="527"/>
                    <a:pt x="5855" y="527"/>
                  </a:cubicBezTo>
                  <a:close/>
                  <a:moveTo>
                    <a:pt x="6100" y="12546"/>
                  </a:moveTo>
                  <a:lnTo>
                    <a:pt x="6100" y="12546"/>
                  </a:lnTo>
                  <a:cubicBezTo>
                    <a:pt x="6374" y="14221"/>
                    <a:pt x="6528" y="15912"/>
                    <a:pt x="6750" y="17587"/>
                  </a:cubicBezTo>
                  <a:cubicBezTo>
                    <a:pt x="7023" y="19996"/>
                    <a:pt x="7536" y="22354"/>
                    <a:pt x="7963" y="24746"/>
                  </a:cubicBezTo>
                  <a:lnTo>
                    <a:pt x="8219" y="26130"/>
                  </a:lnTo>
                  <a:cubicBezTo>
                    <a:pt x="8202" y="26130"/>
                    <a:pt x="8202" y="26147"/>
                    <a:pt x="8185" y="26147"/>
                  </a:cubicBezTo>
                  <a:cubicBezTo>
                    <a:pt x="7893" y="26162"/>
                    <a:pt x="7598" y="26171"/>
                    <a:pt x="7302" y="26171"/>
                  </a:cubicBezTo>
                  <a:cubicBezTo>
                    <a:pt x="6940" y="26171"/>
                    <a:pt x="6577" y="26158"/>
                    <a:pt x="6220" y="26130"/>
                  </a:cubicBezTo>
                  <a:lnTo>
                    <a:pt x="6203" y="26130"/>
                  </a:lnTo>
                  <a:cubicBezTo>
                    <a:pt x="6203" y="25942"/>
                    <a:pt x="6220" y="25737"/>
                    <a:pt x="6220" y="25549"/>
                  </a:cubicBezTo>
                  <a:cubicBezTo>
                    <a:pt x="6374" y="21209"/>
                    <a:pt x="6169" y="16869"/>
                    <a:pt x="6100" y="12546"/>
                  </a:cubicBezTo>
                  <a:close/>
                  <a:moveTo>
                    <a:pt x="5891" y="1"/>
                  </a:moveTo>
                  <a:cubicBezTo>
                    <a:pt x="5165" y="1"/>
                    <a:pt x="4408" y="218"/>
                    <a:pt x="3640" y="722"/>
                  </a:cubicBezTo>
                  <a:cubicBezTo>
                    <a:pt x="616" y="2704"/>
                    <a:pt x="325" y="7813"/>
                    <a:pt x="172" y="11025"/>
                  </a:cubicBezTo>
                  <a:cubicBezTo>
                    <a:pt x="1" y="14203"/>
                    <a:pt x="1" y="17552"/>
                    <a:pt x="479" y="20696"/>
                  </a:cubicBezTo>
                  <a:cubicBezTo>
                    <a:pt x="770" y="22490"/>
                    <a:pt x="1453" y="24199"/>
                    <a:pt x="2837" y="25429"/>
                  </a:cubicBezTo>
                  <a:cubicBezTo>
                    <a:pt x="3657" y="26164"/>
                    <a:pt x="4682" y="26454"/>
                    <a:pt x="5742" y="26540"/>
                  </a:cubicBezTo>
                  <a:cubicBezTo>
                    <a:pt x="5656" y="28675"/>
                    <a:pt x="5468" y="30760"/>
                    <a:pt x="5178" y="32879"/>
                  </a:cubicBezTo>
                  <a:cubicBezTo>
                    <a:pt x="5024" y="33801"/>
                    <a:pt x="4973" y="34741"/>
                    <a:pt x="5058" y="35664"/>
                  </a:cubicBezTo>
                  <a:cubicBezTo>
                    <a:pt x="5092" y="36057"/>
                    <a:pt x="4922" y="36672"/>
                    <a:pt x="5075" y="37048"/>
                  </a:cubicBezTo>
                  <a:cubicBezTo>
                    <a:pt x="5092" y="37082"/>
                    <a:pt x="5144" y="37116"/>
                    <a:pt x="5178" y="37116"/>
                  </a:cubicBezTo>
                  <a:cubicBezTo>
                    <a:pt x="5314" y="37099"/>
                    <a:pt x="5434" y="37048"/>
                    <a:pt x="5537" y="36979"/>
                  </a:cubicBezTo>
                  <a:cubicBezTo>
                    <a:pt x="5588" y="36945"/>
                    <a:pt x="5571" y="36860"/>
                    <a:pt x="5502" y="36860"/>
                  </a:cubicBezTo>
                  <a:cubicBezTo>
                    <a:pt x="5501" y="36860"/>
                    <a:pt x="5499" y="36860"/>
                    <a:pt x="5497" y="36860"/>
                  </a:cubicBezTo>
                  <a:cubicBezTo>
                    <a:pt x="5300" y="36860"/>
                    <a:pt x="5434" y="35935"/>
                    <a:pt x="5400" y="35664"/>
                  </a:cubicBezTo>
                  <a:cubicBezTo>
                    <a:pt x="5263" y="34519"/>
                    <a:pt x="5502" y="33306"/>
                    <a:pt x="5673" y="32178"/>
                  </a:cubicBezTo>
                  <a:cubicBezTo>
                    <a:pt x="5964" y="30316"/>
                    <a:pt x="6135" y="28453"/>
                    <a:pt x="6186" y="26557"/>
                  </a:cubicBezTo>
                  <a:cubicBezTo>
                    <a:pt x="6377" y="26566"/>
                    <a:pt x="6569" y="26571"/>
                    <a:pt x="6762" y="26571"/>
                  </a:cubicBezTo>
                  <a:cubicBezTo>
                    <a:pt x="7259" y="26571"/>
                    <a:pt x="7761" y="26542"/>
                    <a:pt x="8253" y="26506"/>
                  </a:cubicBezTo>
                  <a:lnTo>
                    <a:pt x="8270" y="26506"/>
                  </a:lnTo>
                  <a:cubicBezTo>
                    <a:pt x="8817" y="29581"/>
                    <a:pt x="9313" y="32639"/>
                    <a:pt x="9381" y="35783"/>
                  </a:cubicBezTo>
                  <a:cubicBezTo>
                    <a:pt x="9381" y="35929"/>
                    <a:pt x="9501" y="36001"/>
                    <a:pt x="9618" y="36001"/>
                  </a:cubicBezTo>
                  <a:cubicBezTo>
                    <a:pt x="9736" y="36001"/>
                    <a:pt x="9851" y="35929"/>
                    <a:pt x="9842" y="35783"/>
                  </a:cubicBezTo>
                  <a:cubicBezTo>
                    <a:pt x="9774" y="32639"/>
                    <a:pt x="9278" y="29581"/>
                    <a:pt x="8732" y="26506"/>
                  </a:cubicBezTo>
                  <a:cubicBezTo>
                    <a:pt x="8851" y="26506"/>
                    <a:pt x="8954" y="26488"/>
                    <a:pt x="9056" y="26471"/>
                  </a:cubicBezTo>
                  <a:lnTo>
                    <a:pt x="9278" y="26471"/>
                  </a:lnTo>
                  <a:cubicBezTo>
                    <a:pt x="9330" y="26471"/>
                    <a:pt x="9381" y="26437"/>
                    <a:pt x="9415" y="26369"/>
                  </a:cubicBezTo>
                  <a:cubicBezTo>
                    <a:pt x="12303" y="25378"/>
                    <a:pt x="12952" y="19996"/>
                    <a:pt x="13208" y="17569"/>
                  </a:cubicBezTo>
                  <a:cubicBezTo>
                    <a:pt x="13601" y="13332"/>
                    <a:pt x="13037" y="9078"/>
                    <a:pt x="11568" y="5096"/>
                  </a:cubicBezTo>
                  <a:cubicBezTo>
                    <a:pt x="10649" y="2725"/>
                    <a:pt x="8462" y="1"/>
                    <a:pt x="5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16"/>
          <p:cNvGrpSpPr/>
          <p:nvPr/>
        </p:nvGrpSpPr>
        <p:grpSpPr>
          <a:xfrm rot="-8100000">
            <a:off x="8320142" y="4357145"/>
            <a:ext cx="776456" cy="837330"/>
            <a:chOff x="429300" y="4110609"/>
            <a:chExt cx="390941" cy="421591"/>
          </a:xfrm>
        </p:grpSpPr>
        <p:sp>
          <p:nvSpPr>
            <p:cNvPr id="320" name="Google Shape;320;p16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691316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652441" y="4110609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16"/>
          <p:cNvSpPr/>
          <p:nvPr/>
        </p:nvSpPr>
        <p:spPr>
          <a:xfrm rot="10800000">
            <a:off x="3912825" y="412723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1"/>
          <p:cNvGrpSpPr/>
          <p:nvPr/>
        </p:nvGrpSpPr>
        <p:grpSpPr>
          <a:xfrm rot="1874853">
            <a:off x="7563952" y="3306354"/>
            <a:ext cx="2218115" cy="2814999"/>
            <a:chOff x="1154976" y="632775"/>
            <a:chExt cx="2502430" cy="3877954"/>
          </a:xfrm>
        </p:grpSpPr>
        <p:sp>
          <p:nvSpPr>
            <p:cNvPr id="413" name="Google Shape;413;p2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rgbClr val="F9D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5" name="Google Shape;415;p21"/>
          <p:cNvSpPr/>
          <p:nvPr/>
        </p:nvSpPr>
        <p:spPr>
          <a:xfrm>
            <a:off x="548100" y="537875"/>
            <a:ext cx="8057499" cy="4315639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417" name="Google Shape;417;p21"/>
          <p:cNvSpPr/>
          <p:nvPr/>
        </p:nvSpPr>
        <p:spPr>
          <a:xfrm rot="-5677653" flipH="1">
            <a:off x="7826032" y="-179908"/>
            <a:ext cx="1667715" cy="1435586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 txBox="1">
            <a:spLocks noGrp="1"/>
          </p:cNvSpPr>
          <p:nvPr>
            <p:ph type="body" idx="1"/>
          </p:nvPr>
        </p:nvSpPr>
        <p:spPr>
          <a:xfrm>
            <a:off x="724175" y="1234850"/>
            <a:ext cx="35280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21"/>
          <p:cNvSpPr txBox="1">
            <a:spLocks noGrp="1"/>
          </p:cNvSpPr>
          <p:nvPr>
            <p:ph type="body" idx="2"/>
          </p:nvPr>
        </p:nvSpPr>
        <p:spPr>
          <a:xfrm>
            <a:off x="4338150" y="1234875"/>
            <a:ext cx="4081800" cy="3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7200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7200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3445050" y="3366505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3445050" y="3854009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6170100" y="2536701"/>
            <a:ext cx="2253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6170100" y="3008284"/>
            <a:ext cx="2253900" cy="6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2774400" y="537875"/>
            <a:ext cx="3595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7356075" y="3549939"/>
            <a:ext cx="1109612" cy="2575911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308075" y="255883"/>
            <a:ext cx="989910" cy="761987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509714" y="4111296"/>
            <a:ext cx="762041" cy="814504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8187601" y="162050"/>
            <a:ext cx="457711" cy="445973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30"/>
          <p:cNvSpPr txBox="1">
            <a:spLocks noGrp="1"/>
          </p:cNvSpPr>
          <p:nvPr>
            <p:ph type="title"/>
          </p:nvPr>
        </p:nvSpPr>
        <p:spPr>
          <a:xfrm>
            <a:off x="2581500" y="537875"/>
            <a:ext cx="3981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19" name="Google Shape;619;p30"/>
          <p:cNvSpPr/>
          <p:nvPr/>
        </p:nvSpPr>
        <p:spPr>
          <a:xfrm rot="-9315574">
            <a:off x="129602" y="-37179"/>
            <a:ext cx="754812" cy="7848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 rot="-6718864" flipH="1">
            <a:off x="8261435" y="4312693"/>
            <a:ext cx="754819" cy="784834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0"/>
          <p:cNvGrpSpPr/>
          <p:nvPr/>
        </p:nvGrpSpPr>
        <p:grpSpPr>
          <a:xfrm>
            <a:off x="7834425" y="91738"/>
            <a:ext cx="585510" cy="526987"/>
            <a:chOff x="566725" y="4222438"/>
            <a:chExt cx="585510" cy="526987"/>
          </a:xfrm>
        </p:grpSpPr>
        <p:sp>
          <p:nvSpPr>
            <p:cNvPr id="622" name="Google Shape;622;p30"/>
            <p:cNvSpPr/>
            <p:nvPr/>
          </p:nvSpPr>
          <p:spPr>
            <a:xfrm>
              <a:off x="587434" y="4222438"/>
              <a:ext cx="492196" cy="524113"/>
            </a:xfrm>
            <a:custGeom>
              <a:avLst/>
              <a:gdLst/>
              <a:ahLst/>
              <a:cxnLst/>
              <a:rect l="l" t="t" r="r" b="b"/>
              <a:pathLst>
                <a:path w="10101" h="10756" extrusionOk="0">
                  <a:moveTo>
                    <a:pt x="5334" y="5591"/>
                  </a:moveTo>
                  <a:lnTo>
                    <a:pt x="5334" y="5591"/>
                  </a:lnTo>
                  <a:cubicBezTo>
                    <a:pt x="5573" y="6172"/>
                    <a:pt x="5812" y="6770"/>
                    <a:pt x="6069" y="7334"/>
                  </a:cubicBezTo>
                  <a:lnTo>
                    <a:pt x="5983" y="7334"/>
                  </a:lnTo>
                  <a:cubicBezTo>
                    <a:pt x="5744" y="6753"/>
                    <a:pt x="5539" y="6189"/>
                    <a:pt x="5334" y="5591"/>
                  </a:cubicBezTo>
                  <a:close/>
                  <a:moveTo>
                    <a:pt x="4326" y="6514"/>
                  </a:moveTo>
                  <a:cubicBezTo>
                    <a:pt x="4463" y="6753"/>
                    <a:pt x="4599" y="7009"/>
                    <a:pt x="4719" y="7248"/>
                  </a:cubicBezTo>
                  <a:cubicBezTo>
                    <a:pt x="4702" y="7283"/>
                    <a:pt x="4702" y="7334"/>
                    <a:pt x="4702" y="7385"/>
                  </a:cubicBezTo>
                  <a:cubicBezTo>
                    <a:pt x="4599" y="7265"/>
                    <a:pt x="4497" y="7146"/>
                    <a:pt x="4394" y="7026"/>
                  </a:cubicBezTo>
                  <a:cubicBezTo>
                    <a:pt x="4377" y="6992"/>
                    <a:pt x="4360" y="6975"/>
                    <a:pt x="4326" y="6941"/>
                  </a:cubicBezTo>
                  <a:lnTo>
                    <a:pt x="4326" y="6514"/>
                  </a:lnTo>
                  <a:close/>
                  <a:moveTo>
                    <a:pt x="1722" y="0"/>
                  </a:moveTo>
                  <a:cubicBezTo>
                    <a:pt x="1415" y="0"/>
                    <a:pt x="1109" y="253"/>
                    <a:pt x="1233" y="602"/>
                  </a:cubicBezTo>
                  <a:cubicBezTo>
                    <a:pt x="1848" y="2345"/>
                    <a:pt x="3061" y="4139"/>
                    <a:pt x="3352" y="6018"/>
                  </a:cubicBezTo>
                  <a:cubicBezTo>
                    <a:pt x="2993" y="5523"/>
                    <a:pt x="2617" y="5044"/>
                    <a:pt x="2207" y="4600"/>
                  </a:cubicBezTo>
                  <a:cubicBezTo>
                    <a:pt x="2115" y="4514"/>
                    <a:pt x="2005" y="4475"/>
                    <a:pt x="1896" y="4475"/>
                  </a:cubicBezTo>
                  <a:cubicBezTo>
                    <a:pt x="1662" y="4475"/>
                    <a:pt x="1438" y="4656"/>
                    <a:pt x="1438" y="4925"/>
                  </a:cubicBezTo>
                  <a:cubicBezTo>
                    <a:pt x="1438" y="5283"/>
                    <a:pt x="1404" y="5625"/>
                    <a:pt x="1387" y="5984"/>
                  </a:cubicBezTo>
                  <a:cubicBezTo>
                    <a:pt x="1182" y="5745"/>
                    <a:pt x="977" y="5523"/>
                    <a:pt x="789" y="5266"/>
                  </a:cubicBezTo>
                  <a:cubicBezTo>
                    <a:pt x="704" y="5151"/>
                    <a:pt x="573" y="5098"/>
                    <a:pt x="446" y="5098"/>
                  </a:cubicBezTo>
                  <a:cubicBezTo>
                    <a:pt x="217" y="5098"/>
                    <a:pt x="0" y="5271"/>
                    <a:pt x="88" y="5557"/>
                  </a:cubicBezTo>
                  <a:cubicBezTo>
                    <a:pt x="123" y="5659"/>
                    <a:pt x="345" y="6719"/>
                    <a:pt x="516" y="6975"/>
                  </a:cubicBezTo>
                  <a:cubicBezTo>
                    <a:pt x="481" y="7077"/>
                    <a:pt x="464" y="7180"/>
                    <a:pt x="481" y="7283"/>
                  </a:cubicBezTo>
                  <a:cubicBezTo>
                    <a:pt x="481" y="7443"/>
                    <a:pt x="607" y="7567"/>
                    <a:pt x="761" y="7567"/>
                  </a:cubicBezTo>
                  <a:cubicBezTo>
                    <a:pt x="787" y="7567"/>
                    <a:pt x="813" y="7563"/>
                    <a:pt x="840" y="7556"/>
                  </a:cubicBezTo>
                  <a:lnTo>
                    <a:pt x="874" y="7539"/>
                  </a:lnTo>
                  <a:cubicBezTo>
                    <a:pt x="977" y="7522"/>
                    <a:pt x="1062" y="7436"/>
                    <a:pt x="1097" y="7334"/>
                  </a:cubicBezTo>
                  <a:cubicBezTo>
                    <a:pt x="1131" y="7197"/>
                    <a:pt x="1148" y="7060"/>
                    <a:pt x="1148" y="6924"/>
                  </a:cubicBezTo>
                  <a:cubicBezTo>
                    <a:pt x="1284" y="7095"/>
                    <a:pt x="1404" y="7265"/>
                    <a:pt x="1524" y="7436"/>
                  </a:cubicBezTo>
                  <a:cubicBezTo>
                    <a:pt x="1617" y="7571"/>
                    <a:pt x="1749" y="7629"/>
                    <a:pt x="1879" y="7629"/>
                  </a:cubicBezTo>
                  <a:cubicBezTo>
                    <a:pt x="2127" y="7629"/>
                    <a:pt x="2366" y="7415"/>
                    <a:pt x="2310" y="7112"/>
                  </a:cubicBezTo>
                  <a:cubicBezTo>
                    <a:pt x="2241" y="6753"/>
                    <a:pt x="2241" y="6394"/>
                    <a:pt x="2258" y="6035"/>
                  </a:cubicBezTo>
                  <a:lnTo>
                    <a:pt x="2258" y="6035"/>
                  </a:lnTo>
                  <a:cubicBezTo>
                    <a:pt x="2515" y="6343"/>
                    <a:pt x="2754" y="6667"/>
                    <a:pt x="2993" y="6992"/>
                  </a:cubicBezTo>
                  <a:cubicBezTo>
                    <a:pt x="2771" y="7129"/>
                    <a:pt x="2686" y="7385"/>
                    <a:pt x="2771" y="7624"/>
                  </a:cubicBezTo>
                  <a:cubicBezTo>
                    <a:pt x="3181" y="8496"/>
                    <a:pt x="3540" y="9384"/>
                    <a:pt x="3847" y="10307"/>
                  </a:cubicBezTo>
                  <a:cubicBezTo>
                    <a:pt x="3879" y="10393"/>
                    <a:pt x="3968" y="10436"/>
                    <a:pt x="4051" y="10436"/>
                  </a:cubicBezTo>
                  <a:cubicBezTo>
                    <a:pt x="4150" y="10436"/>
                    <a:pt x="4242" y="10376"/>
                    <a:pt x="4223" y="10256"/>
                  </a:cubicBezTo>
                  <a:cubicBezTo>
                    <a:pt x="4206" y="10136"/>
                    <a:pt x="4189" y="10033"/>
                    <a:pt x="4172" y="9914"/>
                  </a:cubicBezTo>
                  <a:lnTo>
                    <a:pt x="4172" y="9914"/>
                  </a:lnTo>
                  <a:cubicBezTo>
                    <a:pt x="4275" y="10119"/>
                    <a:pt x="4394" y="10307"/>
                    <a:pt x="4480" y="10512"/>
                  </a:cubicBezTo>
                  <a:cubicBezTo>
                    <a:pt x="4565" y="10683"/>
                    <a:pt x="4722" y="10755"/>
                    <a:pt x="4885" y="10755"/>
                  </a:cubicBezTo>
                  <a:cubicBezTo>
                    <a:pt x="5208" y="10755"/>
                    <a:pt x="5556" y="10471"/>
                    <a:pt x="5419" y="10119"/>
                  </a:cubicBezTo>
                  <a:cubicBezTo>
                    <a:pt x="5419" y="10102"/>
                    <a:pt x="5402" y="10085"/>
                    <a:pt x="5402" y="10068"/>
                  </a:cubicBezTo>
                  <a:lnTo>
                    <a:pt x="5402" y="10068"/>
                  </a:lnTo>
                  <a:cubicBezTo>
                    <a:pt x="5465" y="10088"/>
                    <a:pt x="5529" y="10097"/>
                    <a:pt x="5590" y="10097"/>
                  </a:cubicBezTo>
                  <a:cubicBezTo>
                    <a:pt x="5895" y="10097"/>
                    <a:pt x="6160" y="9865"/>
                    <a:pt x="6188" y="9538"/>
                  </a:cubicBezTo>
                  <a:cubicBezTo>
                    <a:pt x="6188" y="9418"/>
                    <a:pt x="6188" y="9282"/>
                    <a:pt x="6171" y="9162"/>
                  </a:cubicBezTo>
                  <a:cubicBezTo>
                    <a:pt x="6393" y="9094"/>
                    <a:pt x="6547" y="8889"/>
                    <a:pt x="6547" y="8649"/>
                  </a:cubicBezTo>
                  <a:cubicBezTo>
                    <a:pt x="6564" y="8410"/>
                    <a:pt x="6547" y="8154"/>
                    <a:pt x="6496" y="7915"/>
                  </a:cubicBezTo>
                  <a:lnTo>
                    <a:pt x="6496" y="7915"/>
                  </a:lnTo>
                  <a:cubicBezTo>
                    <a:pt x="6546" y="7927"/>
                    <a:pt x="6595" y="7933"/>
                    <a:pt x="6643" y="7933"/>
                  </a:cubicBezTo>
                  <a:cubicBezTo>
                    <a:pt x="6991" y="7933"/>
                    <a:pt x="7273" y="7626"/>
                    <a:pt x="7213" y="7265"/>
                  </a:cubicBezTo>
                  <a:cubicBezTo>
                    <a:pt x="7162" y="6992"/>
                    <a:pt x="7094" y="6719"/>
                    <a:pt x="7008" y="6445"/>
                  </a:cubicBezTo>
                  <a:lnTo>
                    <a:pt x="7008" y="6445"/>
                  </a:lnTo>
                  <a:cubicBezTo>
                    <a:pt x="7196" y="6821"/>
                    <a:pt x="7418" y="7163"/>
                    <a:pt x="7658" y="7505"/>
                  </a:cubicBezTo>
                  <a:cubicBezTo>
                    <a:pt x="7764" y="7675"/>
                    <a:pt x="7935" y="7754"/>
                    <a:pt x="8105" y="7754"/>
                  </a:cubicBezTo>
                  <a:cubicBezTo>
                    <a:pt x="8344" y="7754"/>
                    <a:pt x="8582" y="7597"/>
                    <a:pt x="8632" y="7317"/>
                  </a:cubicBezTo>
                  <a:cubicBezTo>
                    <a:pt x="8722" y="7399"/>
                    <a:pt x="8833" y="7435"/>
                    <a:pt x="8945" y="7435"/>
                  </a:cubicBezTo>
                  <a:cubicBezTo>
                    <a:pt x="9277" y="7435"/>
                    <a:pt x="9627" y="7119"/>
                    <a:pt x="9537" y="6736"/>
                  </a:cubicBezTo>
                  <a:cubicBezTo>
                    <a:pt x="9503" y="6548"/>
                    <a:pt x="9452" y="6360"/>
                    <a:pt x="9418" y="6172"/>
                  </a:cubicBezTo>
                  <a:cubicBezTo>
                    <a:pt x="9503" y="6069"/>
                    <a:pt x="9554" y="5950"/>
                    <a:pt x="9537" y="5813"/>
                  </a:cubicBezTo>
                  <a:lnTo>
                    <a:pt x="9537" y="5659"/>
                  </a:lnTo>
                  <a:cubicBezTo>
                    <a:pt x="9845" y="5642"/>
                    <a:pt x="10101" y="5266"/>
                    <a:pt x="10050" y="4959"/>
                  </a:cubicBezTo>
                  <a:cubicBezTo>
                    <a:pt x="9998" y="4702"/>
                    <a:pt x="9896" y="4497"/>
                    <a:pt x="9845" y="4258"/>
                  </a:cubicBezTo>
                  <a:cubicBezTo>
                    <a:pt x="9779" y="3995"/>
                    <a:pt x="9589" y="3882"/>
                    <a:pt x="9394" y="3882"/>
                  </a:cubicBezTo>
                  <a:cubicBezTo>
                    <a:pt x="9235" y="3882"/>
                    <a:pt x="9073" y="3957"/>
                    <a:pt x="8973" y="4087"/>
                  </a:cubicBezTo>
                  <a:cubicBezTo>
                    <a:pt x="8683" y="3250"/>
                    <a:pt x="8409" y="2413"/>
                    <a:pt x="8119" y="1576"/>
                  </a:cubicBezTo>
                  <a:cubicBezTo>
                    <a:pt x="8025" y="1326"/>
                    <a:pt x="7787" y="1184"/>
                    <a:pt x="7549" y="1184"/>
                  </a:cubicBezTo>
                  <a:cubicBezTo>
                    <a:pt x="7395" y="1184"/>
                    <a:pt x="7242" y="1243"/>
                    <a:pt x="7128" y="1371"/>
                  </a:cubicBezTo>
                  <a:cubicBezTo>
                    <a:pt x="7025" y="1217"/>
                    <a:pt x="6906" y="1063"/>
                    <a:pt x="6803" y="909"/>
                  </a:cubicBezTo>
                  <a:cubicBezTo>
                    <a:pt x="6686" y="727"/>
                    <a:pt x="6513" y="648"/>
                    <a:pt x="6343" y="648"/>
                  </a:cubicBezTo>
                  <a:cubicBezTo>
                    <a:pt x="6020" y="648"/>
                    <a:pt x="5706" y="933"/>
                    <a:pt x="5795" y="1336"/>
                  </a:cubicBezTo>
                  <a:cubicBezTo>
                    <a:pt x="5829" y="1524"/>
                    <a:pt x="5864" y="1712"/>
                    <a:pt x="5915" y="1883"/>
                  </a:cubicBezTo>
                  <a:cubicBezTo>
                    <a:pt x="5847" y="1798"/>
                    <a:pt x="5795" y="1712"/>
                    <a:pt x="5727" y="1627"/>
                  </a:cubicBezTo>
                  <a:cubicBezTo>
                    <a:pt x="5613" y="1471"/>
                    <a:pt x="5411" y="1388"/>
                    <a:pt x="5217" y="1388"/>
                  </a:cubicBezTo>
                  <a:cubicBezTo>
                    <a:pt x="4945" y="1388"/>
                    <a:pt x="4689" y="1551"/>
                    <a:pt x="4719" y="1900"/>
                  </a:cubicBezTo>
                  <a:cubicBezTo>
                    <a:pt x="4719" y="1969"/>
                    <a:pt x="4736" y="2037"/>
                    <a:pt x="4753" y="2088"/>
                  </a:cubicBezTo>
                  <a:cubicBezTo>
                    <a:pt x="4445" y="1627"/>
                    <a:pt x="4087" y="1200"/>
                    <a:pt x="3677" y="807"/>
                  </a:cubicBezTo>
                  <a:cubicBezTo>
                    <a:pt x="3577" y="717"/>
                    <a:pt x="3453" y="677"/>
                    <a:pt x="3328" y="677"/>
                  </a:cubicBezTo>
                  <a:cubicBezTo>
                    <a:pt x="3004" y="677"/>
                    <a:pt x="2682" y="949"/>
                    <a:pt x="2805" y="1319"/>
                  </a:cubicBezTo>
                  <a:lnTo>
                    <a:pt x="2856" y="1490"/>
                  </a:lnTo>
                  <a:cubicBezTo>
                    <a:pt x="2617" y="1063"/>
                    <a:pt x="2378" y="636"/>
                    <a:pt x="2139" y="226"/>
                  </a:cubicBezTo>
                  <a:cubicBezTo>
                    <a:pt x="2040" y="68"/>
                    <a:pt x="1881" y="0"/>
                    <a:pt x="1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771572" y="4406818"/>
              <a:ext cx="144916" cy="150276"/>
            </a:xfrm>
            <a:custGeom>
              <a:avLst/>
              <a:gdLst/>
              <a:ahLst/>
              <a:cxnLst/>
              <a:rect l="l" t="t" r="r" b="b"/>
              <a:pathLst>
                <a:path w="2974" h="3084" extrusionOk="0">
                  <a:moveTo>
                    <a:pt x="1350" y="406"/>
                  </a:moveTo>
                  <a:lnTo>
                    <a:pt x="1350" y="406"/>
                  </a:lnTo>
                  <a:cubicBezTo>
                    <a:pt x="1709" y="440"/>
                    <a:pt x="2016" y="628"/>
                    <a:pt x="2204" y="901"/>
                  </a:cubicBezTo>
                  <a:cubicBezTo>
                    <a:pt x="2580" y="1448"/>
                    <a:pt x="2324" y="2251"/>
                    <a:pt x="1794" y="2593"/>
                  </a:cubicBezTo>
                  <a:cubicBezTo>
                    <a:pt x="1630" y="2696"/>
                    <a:pt x="1474" y="2741"/>
                    <a:pt x="1330" y="2741"/>
                  </a:cubicBezTo>
                  <a:cubicBezTo>
                    <a:pt x="827" y="2741"/>
                    <a:pt x="467" y="2194"/>
                    <a:pt x="427" y="1636"/>
                  </a:cubicBezTo>
                  <a:lnTo>
                    <a:pt x="427" y="1636"/>
                  </a:lnTo>
                  <a:cubicBezTo>
                    <a:pt x="444" y="1653"/>
                    <a:pt x="461" y="1687"/>
                    <a:pt x="479" y="1722"/>
                  </a:cubicBezTo>
                  <a:cubicBezTo>
                    <a:pt x="508" y="1769"/>
                    <a:pt x="553" y="1790"/>
                    <a:pt x="597" y="1790"/>
                  </a:cubicBezTo>
                  <a:cubicBezTo>
                    <a:pt x="678" y="1790"/>
                    <a:pt x="757" y="1719"/>
                    <a:pt x="735" y="1619"/>
                  </a:cubicBezTo>
                  <a:cubicBezTo>
                    <a:pt x="649" y="1329"/>
                    <a:pt x="649" y="1038"/>
                    <a:pt x="752" y="765"/>
                  </a:cubicBezTo>
                  <a:cubicBezTo>
                    <a:pt x="906" y="611"/>
                    <a:pt x="1094" y="508"/>
                    <a:pt x="1299" y="474"/>
                  </a:cubicBezTo>
                  <a:cubicBezTo>
                    <a:pt x="1350" y="474"/>
                    <a:pt x="1367" y="440"/>
                    <a:pt x="1350" y="406"/>
                  </a:cubicBezTo>
                  <a:close/>
                  <a:moveTo>
                    <a:pt x="1429" y="1"/>
                  </a:moveTo>
                  <a:cubicBezTo>
                    <a:pt x="951" y="1"/>
                    <a:pt x="481" y="302"/>
                    <a:pt x="325" y="816"/>
                  </a:cubicBezTo>
                  <a:cubicBezTo>
                    <a:pt x="86" y="1175"/>
                    <a:pt x="0" y="1619"/>
                    <a:pt x="103" y="2029"/>
                  </a:cubicBezTo>
                  <a:cubicBezTo>
                    <a:pt x="229" y="2684"/>
                    <a:pt x="795" y="3083"/>
                    <a:pt x="1381" y="3083"/>
                  </a:cubicBezTo>
                  <a:cubicBezTo>
                    <a:pt x="1667" y="3083"/>
                    <a:pt x="1958" y="2988"/>
                    <a:pt x="2204" y="2781"/>
                  </a:cubicBezTo>
                  <a:cubicBezTo>
                    <a:pt x="2956" y="2132"/>
                    <a:pt x="2973" y="884"/>
                    <a:pt x="2153" y="269"/>
                  </a:cubicBezTo>
                  <a:cubicBezTo>
                    <a:pt x="1940" y="86"/>
                    <a:pt x="1683" y="1"/>
                    <a:pt x="1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566725" y="4245826"/>
              <a:ext cx="585510" cy="503599"/>
            </a:xfrm>
            <a:custGeom>
              <a:avLst/>
              <a:gdLst/>
              <a:ahLst/>
              <a:cxnLst/>
              <a:rect l="l" t="t" r="r" b="b"/>
              <a:pathLst>
                <a:path w="12016" h="10335" extrusionOk="0">
                  <a:moveTo>
                    <a:pt x="3302" y="337"/>
                  </a:moveTo>
                  <a:cubicBezTo>
                    <a:pt x="4092" y="337"/>
                    <a:pt x="4826" y="1145"/>
                    <a:pt x="5195" y="1847"/>
                  </a:cubicBezTo>
                  <a:cubicBezTo>
                    <a:pt x="5238" y="1907"/>
                    <a:pt x="5306" y="1937"/>
                    <a:pt x="5374" y="1937"/>
                  </a:cubicBezTo>
                  <a:cubicBezTo>
                    <a:pt x="5443" y="1937"/>
                    <a:pt x="5511" y="1907"/>
                    <a:pt x="5554" y="1847"/>
                  </a:cubicBezTo>
                  <a:cubicBezTo>
                    <a:pt x="5957" y="898"/>
                    <a:pt x="6654" y="520"/>
                    <a:pt x="7325" y="520"/>
                  </a:cubicBezTo>
                  <a:cubicBezTo>
                    <a:pt x="8648" y="520"/>
                    <a:pt x="9870" y="1986"/>
                    <a:pt x="8544" y="3437"/>
                  </a:cubicBezTo>
                  <a:cubicBezTo>
                    <a:pt x="8405" y="3576"/>
                    <a:pt x="8518" y="3785"/>
                    <a:pt x="8693" y="3785"/>
                  </a:cubicBezTo>
                  <a:cubicBezTo>
                    <a:pt x="8711" y="3785"/>
                    <a:pt x="8730" y="3783"/>
                    <a:pt x="8749" y="3778"/>
                  </a:cubicBezTo>
                  <a:cubicBezTo>
                    <a:pt x="8910" y="3749"/>
                    <a:pt x="9060" y="3735"/>
                    <a:pt x="9199" y="3735"/>
                  </a:cubicBezTo>
                  <a:cubicBezTo>
                    <a:pt x="10352" y="3735"/>
                    <a:pt x="10718" y="4704"/>
                    <a:pt x="10321" y="5863"/>
                  </a:cubicBezTo>
                  <a:cubicBezTo>
                    <a:pt x="10011" y="6838"/>
                    <a:pt x="9113" y="7490"/>
                    <a:pt x="8108" y="7490"/>
                  </a:cubicBezTo>
                  <a:cubicBezTo>
                    <a:pt x="8004" y="7490"/>
                    <a:pt x="7898" y="7483"/>
                    <a:pt x="7792" y="7469"/>
                  </a:cubicBezTo>
                  <a:cubicBezTo>
                    <a:pt x="7809" y="7281"/>
                    <a:pt x="7809" y="7093"/>
                    <a:pt x="7792" y="6888"/>
                  </a:cubicBezTo>
                  <a:cubicBezTo>
                    <a:pt x="7792" y="6809"/>
                    <a:pt x="7720" y="6766"/>
                    <a:pt x="7652" y="6766"/>
                  </a:cubicBezTo>
                  <a:cubicBezTo>
                    <a:pt x="7588" y="6766"/>
                    <a:pt x="7528" y="6805"/>
                    <a:pt x="7536" y="6888"/>
                  </a:cubicBezTo>
                  <a:cubicBezTo>
                    <a:pt x="7536" y="7076"/>
                    <a:pt x="7519" y="7247"/>
                    <a:pt x="7519" y="7418"/>
                  </a:cubicBezTo>
                  <a:lnTo>
                    <a:pt x="7365" y="7401"/>
                  </a:lnTo>
                  <a:cubicBezTo>
                    <a:pt x="7346" y="7394"/>
                    <a:pt x="7327" y="7391"/>
                    <a:pt x="7309" y="7391"/>
                  </a:cubicBezTo>
                  <a:cubicBezTo>
                    <a:pt x="7134" y="7391"/>
                    <a:pt x="7027" y="7665"/>
                    <a:pt x="7228" y="7742"/>
                  </a:cubicBezTo>
                  <a:cubicBezTo>
                    <a:pt x="7297" y="7776"/>
                    <a:pt x="7382" y="7811"/>
                    <a:pt x="7450" y="7845"/>
                  </a:cubicBezTo>
                  <a:cubicBezTo>
                    <a:pt x="7267" y="8944"/>
                    <a:pt x="6675" y="9921"/>
                    <a:pt x="5477" y="9921"/>
                  </a:cubicBezTo>
                  <a:cubicBezTo>
                    <a:pt x="5335" y="9921"/>
                    <a:pt x="5184" y="9907"/>
                    <a:pt x="5024" y="9878"/>
                  </a:cubicBezTo>
                  <a:cubicBezTo>
                    <a:pt x="3589" y="9605"/>
                    <a:pt x="3059" y="8186"/>
                    <a:pt x="3828" y="6990"/>
                  </a:cubicBezTo>
                  <a:cubicBezTo>
                    <a:pt x="3925" y="6866"/>
                    <a:pt x="3797" y="6685"/>
                    <a:pt x="3664" y="6685"/>
                  </a:cubicBezTo>
                  <a:cubicBezTo>
                    <a:pt x="3632" y="6685"/>
                    <a:pt x="3601" y="6694"/>
                    <a:pt x="3572" y="6717"/>
                  </a:cubicBezTo>
                  <a:cubicBezTo>
                    <a:pt x="3145" y="7042"/>
                    <a:pt x="2649" y="7213"/>
                    <a:pt x="2120" y="7247"/>
                  </a:cubicBezTo>
                  <a:cubicBezTo>
                    <a:pt x="2079" y="7250"/>
                    <a:pt x="2039" y="7252"/>
                    <a:pt x="1999" y="7252"/>
                  </a:cubicBezTo>
                  <a:cubicBezTo>
                    <a:pt x="1029" y="7252"/>
                    <a:pt x="67" y="6284"/>
                    <a:pt x="838" y="5316"/>
                  </a:cubicBezTo>
                  <a:cubicBezTo>
                    <a:pt x="1334" y="4684"/>
                    <a:pt x="2171" y="4530"/>
                    <a:pt x="2735" y="4035"/>
                  </a:cubicBezTo>
                  <a:cubicBezTo>
                    <a:pt x="2803" y="3966"/>
                    <a:pt x="2803" y="3847"/>
                    <a:pt x="2718" y="3795"/>
                  </a:cubicBezTo>
                  <a:cubicBezTo>
                    <a:pt x="2786" y="3727"/>
                    <a:pt x="2769" y="3624"/>
                    <a:pt x="2700" y="3573"/>
                  </a:cubicBezTo>
                  <a:cubicBezTo>
                    <a:pt x="1709" y="2838"/>
                    <a:pt x="1453" y="1660"/>
                    <a:pt x="2376" y="754"/>
                  </a:cubicBezTo>
                  <a:cubicBezTo>
                    <a:pt x="2681" y="458"/>
                    <a:pt x="2996" y="337"/>
                    <a:pt x="3302" y="337"/>
                  </a:cubicBezTo>
                  <a:close/>
                  <a:moveTo>
                    <a:pt x="3369" y="1"/>
                  </a:moveTo>
                  <a:cubicBezTo>
                    <a:pt x="2966" y="1"/>
                    <a:pt x="2543" y="150"/>
                    <a:pt x="2120" y="498"/>
                  </a:cubicBezTo>
                  <a:cubicBezTo>
                    <a:pt x="924" y="1472"/>
                    <a:pt x="1436" y="3044"/>
                    <a:pt x="2547" y="3795"/>
                  </a:cubicBezTo>
                  <a:cubicBezTo>
                    <a:pt x="1436" y="4137"/>
                    <a:pt x="1" y="5043"/>
                    <a:pt x="172" y="6341"/>
                  </a:cubicBezTo>
                  <a:cubicBezTo>
                    <a:pt x="306" y="7278"/>
                    <a:pt x="1087" y="7625"/>
                    <a:pt x="1922" y="7625"/>
                  </a:cubicBezTo>
                  <a:cubicBezTo>
                    <a:pt x="2367" y="7625"/>
                    <a:pt x="2827" y="7527"/>
                    <a:pt x="3213" y="7366"/>
                  </a:cubicBezTo>
                  <a:lnTo>
                    <a:pt x="3213" y="7366"/>
                  </a:lnTo>
                  <a:cubicBezTo>
                    <a:pt x="2752" y="8648"/>
                    <a:pt x="3486" y="9895"/>
                    <a:pt x="4922" y="10254"/>
                  </a:cubicBezTo>
                  <a:cubicBezTo>
                    <a:pt x="5145" y="10309"/>
                    <a:pt x="5353" y="10335"/>
                    <a:pt x="5548" y="10335"/>
                  </a:cubicBezTo>
                  <a:cubicBezTo>
                    <a:pt x="6862" y="10335"/>
                    <a:pt x="7548" y="9163"/>
                    <a:pt x="7741" y="7913"/>
                  </a:cubicBezTo>
                  <a:cubicBezTo>
                    <a:pt x="7903" y="7947"/>
                    <a:pt x="8061" y="7963"/>
                    <a:pt x="8214" y="7963"/>
                  </a:cubicBezTo>
                  <a:cubicBezTo>
                    <a:pt x="10816" y="7963"/>
                    <a:pt x="12015" y="3333"/>
                    <a:pt x="9201" y="3333"/>
                  </a:cubicBezTo>
                  <a:cubicBezTo>
                    <a:pt x="9181" y="3333"/>
                    <a:pt x="9162" y="3334"/>
                    <a:pt x="9142" y="3334"/>
                  </a:cubicBezTo>
                  <a:cubicBezTo>
                    <a:pt x="10232" y="1688"/>
                    <a:pt x="8789" y="120"/>
                    <a:pt x="7284" y="120"/>
                  </a:cubicBezTo>
                  <a:cubicBezTo>
                    <a:pt x="6571" y="120"/>
                    <a:pt x="5844" y="472"/>
                    <a:pt x="5366" y="1335"/>
                  </a:cubicBezTo>
                  <a:cubicBezTo>
                    <a:pt x="4869" y="567"/>
                    <a:pt x="4156" y="1"/>
                    <a:pt x="3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0"/>
          <p:cNvSpPr/>
          <p:nvPr/>
        </p:nvSpPr>
        <p:spPr>
          <a:xfrm rot="962720">
            <a:off x="100756" y="4415567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0"/>
          <p:cNvSpPr/>
          <p:nvPr/>
        </p:nvSpPr>
        <p:spPr>
          <a:xfrm rot="962720">
            <a:off x="959956" y="4681829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465"/>
            <a:ext cx="9144003" cy="5134572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31"/>
          <p:cNvSpPr txBox="1">
            <a:spLocks noGrp="1"/>
          </p:cNvSpPr>
          <p:nvPr>
            <p:ph type="title"/>
          </p:nvPr>
        </p:nvSpPr>
        <p:spPr>
          <a:xfrm>
            <a:off x="2422500" y="537875"/>
            <a:ext cx="4299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 dirty="0"/>
          </a:p>
        </p:txBody>
      </p:sp>
      <p:sp>
        <p:nvSpPr>
          <p:cNvPr id="630" name="Google Shape;630;p31"/>
          <p:cNvSpPr/>
          <p:nvPr/>
        </p:nvSpPr>
        <p:spPr>
          <a:xfrm rot="8999989" flipH="1">
            <a:off x="8145617" y="38415"/>
            <a:ext cx="754817" cy="784835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/>
          <p:nvPr/>
        </p:nvSpPr>
        <p:spPr>
          <a:xfrm rot="962796">
            <a:off x="95746" y="172519"/>
            <a:ext cx="564909" cy="37263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1"/>
          <p:cNvSpPr/>
          <p:nvPr/>
        </p:nvSpPr>
        <p:spPr>
          <a:xfrm rot="962720">
            <a:off x="805556" y="237904"/>
            <a:ext cx="584961" cy="385862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075" y="537875"/>
            <a:ext cx="7695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075" y="1152475"/>
            <a:ext cx="7695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60" r:id="rId4"/>
    <p:sldLayoutId id="2147483662" r:id="rId5"/>
    <p:sldLayoutId id="2147483667" r:id="rId6"/>
    <p:sldLayoutId id="2147483669" r:id="rId7"/>
    <p:sldLayoutId id="2147483676" r:id="rId8"/>
    <p:sldLayoutId id="2147483677" r:id="rId9"/>
    <p:sldLayoutId id="2147483682" r:id="rId10"/>
    <p:sldLayoutId id="2147483684" r:id="rId11"/>
    <p:sldLayoutId id="2147483685" r:id="rId12"/>
    <p:sldLayoutId id="2147483686" r:id="rId13"/>
    <p:sldLayoutId id="214748368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4CD55BB0-CFC0-4301-AEDF-EF5ADE3F0FA1}" type="slidenum">
              <a:rPr lang="en-US" altLang="en-US" kern="1200" smtClean="0">
                <a:latin typeface="Arial" panose="020B0604020202020204" pitchFamily="34" charset="0"/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26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1"/>
        </a:solidFill>
        <a:effectLst/>
      </p:bgPr>
    </p:bg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4320622" y="-1183710"/>
            <a:ext cx="2625210" cy="3331685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806262" y="2456101"/>
            <a:ext cx="2625237" cy="3331746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204013" y="742873"/>
            <a:ext cx="6736155" cy="3657701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6518736" y="501192"/>
            <a:ext cx="1456376" cy="1571997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1641641" y="1246504"/>
            <a:ext cx="5621847" cy="23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F4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000" b="1" dirty="0">
              <a:solidFill>
                <a:srgbClr val="0F4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7905701" y="537875"/>
            <a:ext cx="457711" cy="445973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446761" y="1702763"/>
            <a:ext cx="738466" cy="487120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44"/>
          <p:cNvSpPr/>
          <p:nvPr/>
        </p:nvSpPr>
        <p:spPr>
          <a:xfrm>
            <a:off x="1354025" y="1210049"/>
            <a:ext cx="565585" cy="395120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0" name="Google Shape;860;p44"/>
          <p:cNvGrpSpPr/>
          <p:nvPr/>
        </p:nvGrpSpPr>
        <p:grpSpPr>
          <a:xfrm>
            <a:off x="1573062" y="2842823"/>
            <a:ext cx="850038" cy="1116492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6008257" y="4015720"/>
            <a:ext cx="2625310" cy="3331639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7031" y="546213"/>
            <a:ext cx="7788270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1. </a:t>
            </a:r>
            <a:r>
              <a:rPr lang="en-US" sz="1600" dirty="0" err="1"/>
              <a:t>Cuối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kì</a:t>
            </a:r>
            <a:r>
              <a:rPr lang="en-US" sz="1600" dirty="0"/>
              <a:t> I, </a:t>
            </a:r>
            <a:r>
              <a:rPr lang="en-US" sz="1600" dirty="0" err="1"/>
              <a:t>nhà</a:t>
            </a:r>
            <a:r>
              <a:rPr lang="en-US" sz="1600" dirty="0"/>
              <a:t> </a:t>
            </a:r>
            <a:r>
              <a:rPr lang="en-US" sz="1600" dirty="0" err="1"/>
              <a:t>trường</a:t>
            </a:r>
            <a:r>
              <a:rPr lang="en-US" sz="1600" dirty="0"/>
              <a:t> </a:t>
            </a:r>
            <a:r>
              <a:rPr lang="en-US" sz="1600" dirty="0" err="1"/>
              <a:t>khen</a:t>
            </a:r>
            <a:r>
              <a:rPr lang="en-US" sz="1600" dirty="0"/>
              <a:t> </a:t>
            </a:r>
            <a:r>
              <a:rPr lang="en-US" sz="1600" dirty="0" err="1"/>
              <a:t>thưởng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tiêu</a:t>
            </a:r>
            <a:r>
              <a:rPr lang="en-US" sz="1600" dirty="0"/>
              <a:t> </a:t>
            </a:r>
            <a:r>
              <a:rPr lang="en-US" sz="1600" dirty="0" err="1"/>
              <a:t>biểu</a:t>
            </a:r>
            <a:r>
              <a:rPr lang="en-US" sz="1600" dirty="0"/>
              <a:t>. </a:t>
            </a:r>
            <a:r>
              <a:rPr lang="en-US" sz="1600" dirty="0" err="1"/>
              <a:t>Lớp</a:t>
            </a:r>
            <a:r>
              <a:rPr lang="en-US" sz="1600" dirty="0"/>
              <a:t> 6A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nhiều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giỏi</a:t>
            </a:r>
            <a:r>
              <a:rPr lang="en-US" sz="1600" dirty="0"/>
              <a:t> </a:t>
            </a:r>
            <a:r>
              <a:rPr lang="en-US" sz="1600" dirty="0" err="1"/>
              <a:t>vừa</a:t>
            </a:r>
            <a:r>
              <a:rPr lang="en-US" sz="1600" dirty="0"/>
              <a:t> </a:t>
            </a:r>
            <a:r>
              <a:rPr lang="en-US" sz="1600" dirty="0" err="1"/>
              <a:t>tích</a:t>
            </a:r>
            <a:r>
              <a:rPr lang="en-US" sz="1600" dirty="0"/>
              <a:t> </a:t>
            </a:r>
            <a:r>
              <a:rPr lang="en-US" sz="1600" dirty="0" err="1"/>
              <a:t>cực</a:t>
            </a:r>
            <a:r>
              <a:rPr lang="en-US" sz="1600" dirty="0"/>
              <a:t> </a:t>
            </a:r>
            <a:r>
              <a:rPr lang="en-US" sz="1600" dirty="0" err="1"/>
              <a:t>tham</a:t>
            </a:r>
            <a:r>
              <a:rPr lang="en-US" sz="1600" dirty="0"/>
              <a:t> </a:t>
            </a:r>
            <a:r>
              <a:rPr lang="en-US" sz="1600" dirty="0" err="1"/>
              <a:t>gia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hoạt</a:t>
            </a:r>
            <a:r>
              <a:rPr lang="en-US" sz="1600" dirty="0"/>
              <a:t> </a:t>
            </a:r>
            <a:r>
              <a:rPr lang="en-US" sz="1600" dirty="0" err="1"/>
              <a:t>động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chủ</a:t>
            </a:r>
            <a:r>
              <a:rPr lang="en-US" sz="1600" dirty="0"/>
              <a:t> </a:t>
            </a:r>
            <a:r>
              <a:rPr lang="en-US" sz="1600" dirty="0" err="1"/>
              <a:t>nhiệm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năm</a:t>
            </a:r>
            <a:r>
              <a:rPr lang="en-US" sz="1600" dirty="0"/>
              <a:t> </a:t>
            </a:r>
            <a:r>
              <a:rPr lang="en-US" sz="1600" dirty="0" err="1"/>
              <a:t>bạn</a:t>
            </a:r>
            <a:r>
              <a:rPr lang="en-US" sz="1600" dirty="0"/>
              <a:t> </a:t>
            </a:r>
            <a:r>
              <a:rPr lang="en-US" sz="1600" dirty="0" err="1"/>
              <a:t>xứng</a:t>
            </a:r>
            <a:r>
              <a:rPr lang="en-US" sz="1600" dirty="0"/>
              <a:t> </a:t>
            </a:r>
            <a:r>
              <a:rPr lang="en-US" sz="1600" dirty="0" err="1"/>
              <a:t>đáng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.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lập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bầu</a:t>
            </a:r>
            <a:r>
              <a:rPr lang="en-US" sz="1600" dirty="0"/>
              <a:t> </a:t>
            </a:r>
            <a:r>
              <a:rPr lang="en-US" sz="1600" dirty="0" err="1"/>
              <a:t>theo</a:t>
            </a:r>
            <a:r>
              <a:rPr lang="en-US" sz="1600" dirty="0"/>
              <a:t>  </a:t>
            </a:r>
            <a:r>
              <a:rPr lang="en-US" sz="1600" dirty="0" err="1"/>
              <a:t>mẫu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r>
              <a:rPr lang="en-US" sz="1600" u="sng" dirty="0">
                <a:solidFill>
                  <a:srgbClr val="FF0000"/>
                </a:solidFill>
              </a:rPr>
              <a:t>.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học</a:t>
            </a:r>
            <a:r>
              <a:rPr lang="en-US" sz="1600" dirty="0"/>
              <a:t> </a:t>
            </a:r>
            <a:r>
              <a:rPr lang="en-US" sz="1600" dirty="0" err="1"/>
              <a:t>sinh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nhận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 </a:t>
            </a:r>
            <a:r>
              <a:rPr lang="en-US" sz="1600" dirty="0" err="1"/>
              <a:t>phiếu</a:t>
            </a:r>
            <a:r>
              <a:rPr lang="en-US" sz="1600" dirty="0"/>
              <a:t>,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dòng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phiếu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đúng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hai</a:t>
            </a:r>
            <a:r>
              <a:rPr lang="en-US" sz="1600" dirty="0"/>
              <a:t> ô “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  </a:t>
            </a:r>
            <a:r>
              <a:rPr lang="en-US" sz="1600" dirty="0" err="1"/>
              <a:t>hoặc</a:t>
            </a:r>
            <a:r>
              <a:rPr lang="en-US" sz="1600" dirty="0"/>
              <a:t> “</a:t>
            </a:r>
            <a:r>
              <a:rPr lang="en-US" sz="1600" dirty="0" err="1">
                <a:solidFill>
                  <a:srgbClr val="0070C0"/>
                </a:solidFill>
              </a:rPr>
              <a:t>Không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đồng</a:t>
            </a:r>
            <a:r>
              <a:rPr lang="en-US" sz="1600" dirty="0">
                <a:solidFill>
                  <a:srgbClr val="0070C0"/>
                </a:solidFill>
              </a:rPr>
              <a:t> ý</a:t>
            </a:r>
            <a:r>
              <a:rPr lang="en-US" sz="1600" dirty="0"/>
              <a:t>”.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quả</a:t>
            </a:r>
            <a:r>
              <a:rPr lang="en-US" sz="1600" dirty="0"/>
              <a:t> </a:t>
            </a:r>
            <a:r>
              <a:rPr lang="en-US" sz="1600" dirty="0" err="1"/>
              <a:t>bình</a:t>
            </a:r>
            <a:r>
              <a:rPr lang="en-US" sz="1600" dirty="0"/>
              <a:t> </a:t>
            </a:r>
            <a:r>
              <a:rPr lang="en-US" sz="1600" dirty="0" err="1"/>
              <a:t>chọn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cả</a:t>
            </a:r>
            <a:r>
              <a:rPr lang="en-US" sz="1600" dirty="0"/>
              <a:t> </a:t>
            </a:r>
            <a:r>
              <a:rPr lang="en-US" sz="1600" dirty="0" err="1"/>
              <a:t>lớp</a:t>
            </a:r>
            <a:r>
              <a:rPr lang="en-US" sz="1600" dirty="0"/>
              <a:t>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cô</a:t>
            </a:r>
            <a:r>
              <a:rPr lang="en-US" sz="1600" dirty="0"/>
              <a:t> </a:t>
            </a:r>
            <a:r>
              <a:rPr lang="en-US" sz="1600" dirty="0" err="1"/>
              <a:t>giáo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2.</a:t>
            </a:r>
          </a:p>
          <a:p>
            <a:pPr algn="just">
              <a:lnSpc>
                <a:spcPct val="110000"/>
              </a:lnSpc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lập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danh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sách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bạn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lớp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6A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được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khen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thưởng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vi-VN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261660"/>
              </p:ext>
            </p:extLst>
          </p:nvPr>
        </p:nvGraphicFramePr>
        <p:xfrm>
          <a:off x="1285984" y="2593153"/>
          <a:ext cx="6170883" cy="235670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782792">
                  <a:extLst>
                    <a:ext uri="{9D8B030D-6E8A-4147-A177-3AD203B41FA5}">
                      <a16:colId xmlns:a16="http://schemas.microsoft.com/office/drawing/2014/main" val="611961717"/>
                    </a:ext>
                  </a:extLst>
                </a:gridCol>
                <a:gridCol w="2198181">
                  <a:extLst>
                    <a:ext uri="{9D8B030D-6E8A-4147-A177-3AD203B41FA5}">
                      <a16:colId xmlns:a16="http://schemas.microsoft.com/office/drawing/2014/main" val="1700041217"/>
                    </a:ext>
                  </a:extLst>
                </a:gridCol>
                <a:gridCol w="1490486">
                  <a:extLst>
                    <a:ext uri="{9D8B030D-6E8A-4147-A177-3AD203B41FA5}">
                      <a16:colId xmlns:a16="http://schemas.microsoft.com/office/drawing/2014/main" val="2983871124"/>
                    </a:ext>
                  </a:extLst>
                </a:gridCol>
                <a:gridCol w="1699424">
                  <a:extLst>
                    <a:ext uri="{9D8B030D-6E8A-4147-A177-3AD203B41FA5}">
                      <a16:colId xmlns:a16="http://schemas.microsoft.com/office/drawing/2014/main" val="2078797452"/>
                    </a:ext>
                  </a:extLst>
                </a:gridCol>
              </a:tblGrid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STT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Họ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tên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Không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70C0"/>
                          </a:solidFill>
                        </a:rPr>
                        <a:t>đồng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ý</a:t>
                      </a:r>
                      <a:endParaRPr lang="vi-VN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2445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Thị</a:t>
                      </a:r>
                      <a:r>
                        <a:rPr lang="en-US" sz="1600" baseline="0" dirty="0"/>
                        <a:t> An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37834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Vũ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Cường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76058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Phạm</a:t>
                      </a:r>
                      <a:r>
                        <a:rPr lang="en-US" sz="1600" baseline="0" dirty="0"/>
                        <a:t> Thu </a:t>
                      </a:r>
                      <a:r>
                        <a:rPr lang="en-US" sz="1600" baseline="0" dirty="0" err="1"/>
                        <a:t>Hoài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326330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Bùi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Bình</a:t>
                      </a:r>
                      <a:r>
                        <a:rPr lang="en-US" sz="1600" baseline="0" dirty="0"/>
                        <a:t> Minh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49473"/>
                  </a:ext>
                </a:extLst>
              </a:tr>
              <a:tr h="3927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Nguyễn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Văn</a:t>
                      </a:r>
                      <a:r>
                        <a:rPr lang="en-US" sz="1600" baseline="0" dirty="0"/>
                        <a:t> Nam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679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1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924" y="2911285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31</a:t>
            </a:r>
            <a:endParaRPr lang="vi-VN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341912" y="2906562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5</a:t>
            </a:r>
            <a:endParaRPr lang="vi-VN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818501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20</a:t>
            </a:r>
            <a:endParaRPr lang="vi-VN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25249" y="333737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16</a:t>
            </a:r>
            <a:endParaRPr lang="vi-VN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924" y="3680653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33</a:t>
            </a:r>
            <a:endParaRPr lang="vi-VN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41912" y="3675930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3</a:t>
            </a:r>
            <a:endParaRPr lang="vi-VN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818501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27</a:t>
            </a:r>
            <a:endParaRPr lang="vi-VN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25249" y="4106744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9</a:t>
            </a:r>
            <a:endParaRPr lang="vi-VN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18501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5249" y="4452956"/>
            <a:ext cx="603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18</a:t>
            </a:r>
            <a:endParaRPr lang="vi-VN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5465" y="4876112"/>
            <a:ext cx="591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</a:rPr>
              <a:t>Bảng</a:t>
            </a:r>
            <a:r>
              <a:rPr lang="en-US" sz="1600" b="1" dirty="0">
                <a:solidFill>
                  <a:srgbClr val="002060"/>
                </a:solidFill>
              </a:rPr>
              <a:t> 2</a:t>
            </a:r>
            <a:endParaRPr lang="vi-VN" sz="1600" b="1" dirty="0">
              <a:solidFill>
                <a:srgbClr val="002060"/>
              </a:solidFill>
            </a:endParaRPr>
          </a:p>
        </p:txBody>
      </p:sp>
      <p:sp>
        <p:nvSpPr>
          <p:cNvPr id="17" name="Google Shape;1234;p55"/>
          <p:cNvSpPr/>
          <p:nvPr/>
        </p:nvSpPr>
        <p:spPr>
          <a:xfrm>
            <a:off x="982110" y="62421"/>
            <a:ext cx="7199555" cy="45148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545465" y="114838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Dạng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tả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tích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dữ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endParaRPr lang="vi-V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96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126" y="404349"/>
            <a:ext cx="6909264" cy="5363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latin typeface="+mn-lt"/>
                <a:ea typeface="Calibri" panose="020F0502020204030204" pitchFamily="34" charset="0"/>
              </a:rPr>
              <a:t>Danh sách 3 bạn được thưởng của lớp 6A là: </a:t>
            </a:r>
            <a:endParaRPr lang="en-US" sz="2400" b="1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28324"/>
              </p:ext>
            </p:extLst>
          </p:nvPr>
        </p:nvGraphicFramePr>
        <p:xfrm>
          <a:off x="376699" y="1256060"/>
          <a:ext cx="8574118" cy="2713384"/>
        </p:xfrm>
        <a:graphic>
          <a:graphicData uri="http://schemas.openxmlformats.org/drawingml/2006/table">
            <a:tbl>
              <a:tblPr firstRow="1" firstCol="1" bandRow="1">
                <a:tableStyleId>{81E57890-9C2B-4879-9E98-9353BBBBD31E}</a:tableStyleId>
              </a:tblPr>
              <a:tblGrid>
                <a:gridCol w="1208482">
                  <a:extLst>
                    <a:ext uri="{9D8B030D-6E8A-4147-A177-3AD203B41FA5}">
                      <a16:colId xmlns:a16="http://schemas.microsoft.com/office/drawing/2014/main" val="468048286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93847644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906638807"/>
                    </a:ext>
                  </a:extLst>
                </a:gridCol>
                <a:gridCol w="2455212">
                  <a:extLst>
                    <a:ext uri="{9D8B030D-6E8A-4147-A177-3AD203B41FA5}">
                      <a16:colId xmlns:a16="http://schemas.microsoft.com/office/drawing/2014/main" val="864190086"/>
                    </a:ext>
                  </a:extLst>
                </a:gridCol>
              </a:tblGrid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STT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b="1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Họ và tên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002060"/>
                          </a:solidFill>
                        </a:rPr>
                        <a:t>đồng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</a:rPr>
                        <a:t> ý</a:t>
                      </a:r>
                      <a:endParaRPr lang="vi-VN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586305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1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Phạm Thu Hoài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121661851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Nguyễn Thị An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734848068"/>
                  </a:ext>
                </a:extLst>
              </a:tr>
              <a:tr h="597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400" dirty="0">
                          <a:effectLst/>
                          <a:latin typeface="+mn-lt"/>
                        </a:rPr>
                        <a:t>Bùi Bình Minh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92285" marR="92285" marT="92285" marB="9228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2285" marR="92285" marT="92285" marB="92285"/>
                </a:tc>
                <a:extLst>
                  <a:ext uri="{0D108BD9-81ED-4DB2-BD59-A6C34878D82A}">
                    <a16:rowId xmlns:a16="http://schemas.microsoft.com/office/drawing/2014/main" val="2911931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5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0"/>
            <a:ext cx="7866743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 dirty="0">
                <a:solidFill>
                  <a:srgbClr val="002060"/>
                </a:solidFill>
              </a:rPr>
              <a:t>2.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24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. </a:t>
            </a:r>
            <a:r>
              <a:rPr lang="en-US" sz="1600" dirty="0" err="1"/>
              <a:t>Người</a:t>
            </a:r>
            <a:r>
              <a:rPr lang="en-US" sz="1600" dirty="0"/>
              <a:t> </a:t>
            </a:r>
            <a:r>
              <a:rPr lang="en-US" sz="1600" dirty="0" err="1"/>
              <a:t>phụ</a:t>
            </a:r>
            <a:r>
              <a:rPr lang="en-US" sz="1600" dirty="0"/>
              <a:t> </a:t>
            </a:r>
            <a:r>
              <a:rPr lang="en-US" sz="1600" dirty="0" err="1"/>
              <a:t>trách</a:t>
            </a:r>
            <a:r>
              <a:rPr lang="en-US" sz="1600" dirty="0"/>
              <a:t> </a:t>
            </a:r>
            <a:r>
              <a:rPr lang="en-US" sz="1600" dirty="0" err="1"/>
              <a:t>thống</a:t>
            </a:r>
            <a:r>
              <a:rPr lang="en-US" sz="1600" dirty="0"/>
              <a:t> </a:t>
            </a:r>
            <a:r>
              <a:rPr lang="en-US" sz="1600" dirty="0" err="1"/>
              <a:t>kê</a:t>
            </a:r>
            <a:r>
              <a:rPr lang="en-US" sz="1600" dirty="0"/>
              <a:t> </a:t>
            </a:r>
            <a:r>
              <a:rPr lang="en-US" sz="1600" dirty="0" err="1"/>
              <a:t>những</a:t>
            </a:r>
            <a:r>
              <a:rPr lang="en-US" sz="1600" dirty="0"/>
              <a:t> </a:t>
            </a:r>
            <a:r>
              <a:rPr lang="en-US" sz="1600" dirty="0" err="1"/>
              <a:t>thành</a:t>
            </a:r>
            <a:r>
              <a:rPr lang="en-US" sz="1600" dirty="0"/>
              <a:t> </a:t>
            </a:r>
            <a:r>
              <a:rPr lang="en-US" sz="1600" dirty="0" err="1"/>
              <a:t>viên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mặt</a:t>
            </a:r>
            <a:r>
              <a:rPr lang="en-US" sz="1600" dirty="0"/>
              <a:t> </a:t>
            </a:r>
            <a:r>
              <a:rPr lang="en-US" sz="1600" dirty="0" err="1"/>
              <a:t>tại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lạc</a:t>
            </a:r>
            <a:r>
              <a:rPr lang="en-US" sz="1600" dirty="0"/>
              <a:t>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tuần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ở </a:t>
            </a:r>
            <a:r>
              <a:rPr lang="en-US" sz="1600" dirty="0" err="1"/>
              <a:t>bảng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đây</a:t>
            </a:r>
            <a:r>
              <a:rPr lang="en-US" sz="1600" dirty="0"/>
              <a:t>.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Hãy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nêu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đối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tượng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và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tiêu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chí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thống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</a:rPr>
              <a:t>kê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40532"/>
              </p:ext>
            </p:extLst>
          </p:nvPr>
        </p:nvGraphicFramePr>
        <p:xfrm>
          <a:off x="1260798" y="1639286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282008" y="2185723"/>
            <a:ext cx="365760" cy="365760"/>
            <a:chOff x="2900538" y="2068776"/>
            <a:chExt cx="365760" cy="36576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230929" y="2185723"/>
            <a:ext cx="365760" cy="365760"/>
            <a:chOff x="2900538" y="2068776"/>
            <a:chExt cx="365760" cy="36576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179852" y="2173023"/>
            <a:ext cx="365760" cy="365760"/>
            <a:chOff x="2900538" y="2068776"/>
            <a:chExt cx="365760" cy="36576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3269308" y="2706423"/>
            <a:ext cx="365760" cy="365760"/>
            <a:chOff x="2900538" y="2068776"/>
            <a:chExt cx="365760" cy="36576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230929" y="2730499"/>
            <a:ext cx="365760" cy="365760"/>
            <a:chOff x="2900538" y="2068776"/>
            <a:chExt cx="365760" cy="36576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5200169" y="2730499"/>
            <a:ext cx="365760" cy="365760"/>
            <a:chOff x="2900538" y="2068776"/>
            <a:chExt cx="365760" cy="36576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169142" y="2726635"/>
            <a:ext cx="365760" cy="365760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6286916" y="2189263"/>
            <a:ext cx="167640" cy="365760"/>
            <a:chOff x="6083716" y="1890544"/>
            <a:chExt cx="167640" cy="36576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282008" y="3248267"/>
            <a:ext cx="365760" cy="365760"/>
            <a:chOff x="2900538" y="2068776"/>
            <a:chExt cx="365760" cy="36576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4243629" y="3272343"/>
            <a:ext cx="365760" cy="365760"/>
            <a:chOff x="2900538" y="2068776"/>
            <a:chExt cx="365760" cy="36576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5212869" y="3272343"/>
            <a:ext cx="365760" cy="365760"/>
            <a:chOff x="2900538" y="2068776"/>
            <a:chExt cx="365760" cy="36576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181842" y="3268479"/>
            <a:ext cx="365760" cy="365760"/>
            <a:chOff x="2900538" y="2068776"/>
            <a:chExt cx="365760" cy="36576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7133374" y="3272343"/>
            <a:ext cx="262890" cy="365760"/>
            <a:chOff x="6083716" y="1890544"/>
            <a:chExt cx="262890" cy="36576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282008" y="3718005"/>
            <a:ext cx="365760" cy="365760"/>
            <a:chOff x="2900538" y="2068776"/>
            <a:chExt cx="365760" cy="36576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4243629" y="3742081"/>
            <a:ext cx="365760" cy="365760"/>
            <a:chOff x="2900538" y="2068776"/>
            <a:chExt cx="365760" cy="36576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5212869" y="3742081"/>
            <a:ext cx="365760" cy="365760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181842" y="3738217"/>
            <a:ext cx="365760" cy="365760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7202770" y="3742081"/>
            <a:ext cx="167640" cy="365760"/>
            <a:chOff x="6083716" y="1890544"/>
            <a:chExt cx="16764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282008" y="4192019"/>
            <a:ext cx="365760" cy="365760"/>
            <a:chOff x="2900538" y="2068776"/>
            <a:chExt cx="365760" cy="365760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9" name="Group 128"/>
          <p:cNvGrpSpPr/>
          <p:nvPr/>
        </p:nvGrpSpPr>
        <p:grpSpPr>
          <a:xfrm>
            <a:off x="4243629" y="4216095"/>
            <a:ext cx="365760" cy="365760"/>
            <a:chOff x="2900538" y="2068776"/>
            <a:chExt cx="365760" cy="365760"/>
          </a:xfrm>
        </p:grpSpPr>
        <p:cxnSp>
          <p:nvCxnSpPr>
            <p:cNvPr id="130" name="Straight Connector 12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5212869" y="4216095"/>
            <a:ext cx="365760" cy="365760"/>
            <a:chOff x="2900538" y="2068776"/>
            <a:chExt cx="365760" cy="36576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1" name="Group 140"/>
          <p:cNvGrpSpPr/>
          <p:nvPr/>
        </p:nvGrpSpPr>
        <p:grpSpPr>
          <a:xfrm>
            <a:off x="6181842" y="4212231"/>
            <a:ext cx="365760" cy="365760"/>
            <a:chOff x="2900538" y="2068776"/>
            <a:chExt cx="365760" cy="365760"/>
          </a:xfrm>
        </p:grpSpPr>
        <p:cxnSp>
          <p:nvCxnSpPr>
            <p:cNvPr id="142" name="Straight Connector 14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/>
          <p:cNvCxnSpPr/>
          <p:nvPr/>
        </p:nvCxnSpPr>
        <p:spPr>
          <a:xfrm>
            <a:off x="7286590" y="4216095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48" name="Group 147"/>
          <p:cNvGrpSpPr/>
          <p:nvPr/>
        </p:nvGrpSpPr>
        <p:grpSpPr>
          <a:xfrm>
            <a:off x="1538933" y="4696844"/>
            <a:ext cx="365760" cy="365760"/>
            <a:chOff x="2900538" y="2068776"/>
            <a:chExt cx="365760" cy="365760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1996132" y="4696844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4103650" y="4692980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168535" y="4727109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-43807" y="912905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Đối tượng thống k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ê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: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 những thành viên có mặt tại câu lạc bộ trong một tuần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-50567" y="1203141"/>
            <a:ext cx="82949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- </a:t>
            </a:r>
            <a:r>
              <a:rPr lang="vi-VN" sz="1600" b="1" u="sng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</a:rPr>
              <a:t>Tiêu chí thống kê:</a:t>
            </a:r>
            <a:r>
              <a:rPr lang="vi-VN" sz="1600" b="1" dirty="0">
                <a:solidFill>
                  <a:srgbClr val="FF0000"/>
                </a:solidFill>
                <a:ea typeface="Calibri" panose="020F0502020204030204" pitchFamily="34" charset="0"/>
              </a:rPr>
              <a:t> 24 thành viên của câu lạc bộ</a:t>
            </a:r>
            <a:endParaRPr lang="en-US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154" grpId="0"/>
      <p:bldP spid="156" grpId="0"/>
      <p:bldP spid="157" grpId="0"/>
      <p:bldP spid="1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Table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969526"/>
              </p:ext>
            </p:extLst>
          </p:nvPr>
        </p:nvGraphicFramePr>
        <p:xfrm>
          <a:off x="1226292" y="0"/>
          <a:ext cx="6918002" cy="3504214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04407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13595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5006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500602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151" name="Group 150"/>
          <p:cNvGrpSpPr/>
          <p:nvPr/>
        </p:nvGrpSpPr>
        <p:grpSpPr>
          <a:xfrm>
            <a:off x="3247502" y="546437"/>
            <a:ext cx="365760" cy="365760"/>
            <a:chOff x="2900538" y="2068776"/>
            <a:chExt cx="365760" cy="36576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4196423" y="546437"/>
            <a:ext cx="365760" cy="365760"/>
            <a:chOff x="2900538" y="2068776"/>
            <a:chExt cx="365760" cy="365760"/>
          </a:xfrm>
        </p:grpSpPr>
        <p:cxnSp>
          <p:nvCxnSpPr>
            <p:cNvPr id="158" name="Straight Connector 15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5145346" y="533737"/>
            <a:ext cx="365760" cy="365760"/>
            <a:chOff x="2900538" y="2068776"/>
            <a:chExt cx="365760" cy="365760"/>
          </a:xfrm>
        </p:grpSpPr>
        <p:cxnSp>
          <p:nvCxnSpPr>
            <p:cNvPr id="164" name="Straight Connector 16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9" name="Group 168"/>
          <p:cNvGrpSpPr/>
          <p:nvPr/>
        </p:nvGrpSpPr>
        <p:grpSpPr>
          <a:xfrm>
            <a:off x="3234802" y="1067137"/>
            <a:ext cx="365760" cy="365760"/>
            <a:chOff x="2900538" y="2068776"/>
            <a:chExt cx="365760" cy="365760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4196423" y="1091213"/>
            <a:ext cx="365760" cy="365760"/>
            <a:chOff x="2900538" y="2068776"/>
            <a:chExt cx="365760" cy="365760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/>
        </p:nvGrpSpPr>
        <p:grpSpPr>
          <a:xfrm>
            <a:off x="5165663" y="1091213"/>
            <a:ext cx="365760" cy="365760"/>
            <a:chOff x="2900538" y="2068776"/>
            <a:chExt cx="365760" cy="365760"/>
          </a:xfrm>
        </p:grpSpPr>
        <p:cxnSp>
          <p:nvCxnSpPr>
            <p:cNvPr id="182" name="Straight Connector 18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>
            <a:off x="6134636" y="1087349"/>
            <a:ext cx="365760" cy="365760"/>
            <a:chOff x="2900538" y="2068776"/>
            <a:chExt cx="365760" cy="36576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6252410" y="549977"/>
            <a:ext cx="167640" cy="365760"/>
            <a:chOff x="6083716" y="1890544"/>
            <a:chExt cx="167640" cy="365760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3247502" y="1608981"/>
            <a:ext cx="365760" cy="365760"/>
            <a:chOff x="2900538" y="2068776"/>
            <a:chExt cx="365760" cy="365760"/>
          </a:xfrm>
        </p:grpSpPr>
        <p:cxnSp>
          <p:nvCxnSpPr>
            <p:cNvPr id="198" name="Straight Connector 1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4209123" y="1633057"/>
            <a:ext cx="365760" cy="365760"/>
            <a:chOff x="2900538" y="2068776"/>
            <a:chExt cx="365760" cy="365760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/>
        </p:nvGrpSpPr>
        <p:grpSpPr>
          <a:xfrm>
            <a:off x="5178363" y="1633057"/>
            <a:ext cx="365760" cy="365760"/>
            <a:chOff x="2900538" y="2068776"/>
            <a:chExt cx="365760" cy="365760"/>
          </a:xfrm>
        </p:grpSpPr>
        <p:cxnSp>
          <p:nvCxnSpPr>
            <p:cNvPr id="210" name="Straight Connector 20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/>
        </p:nvGrpSpPr>
        <p:grpSpPr>
          <a:xfrm>
            <a:off x="6147336" y="1629193"/>
            <a:ext cx="365760" cy="365760"/>
            <a:chOff x="2900538" y="2068776"/>
            <a:chExt cx="365760" cy="365760"/>
          </a:xfrm>
        </p:grpSpPr>
        <p:cxnSp>
          <p:nvCxnSpPr>
            <p:cNvPr id="216" name="Straight Connector 21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7098868" y="1633057"/>
            <a:ext cx="262890" cy="365760"/>
            <a:chOff x="6083716" y="1890544"/>
            <a:chExt cx="262890" cy="36576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3247502" y="2078719"/>
            <a:ext cx="365760" cy="365760"/>
            <a:chOff x="2900538" y="2068776"/>
            <a:chExt cx="365760" cy="365760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4209123" y="2102795"/>
            <a:ext cx="365760" cy="365760"/>
            <a:chOff x="2900538" y="2068776"/>
            <a:chExt cx="365760" cy="365760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5178363" y="2102795"/>
            <a:ext cx="365760" cy="365760"/>
            <a:chOff x="2900538" y="2068776"/>
            <a:chExt cx="365760" cy="365760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6147336" y="2098931"/>
            <a:ext cx="365760" cy="365760"/>
            <a:chOff x="2900538" y="2068776"/>
            <a:chExt cx="365760" cy="365760"/>
          </a:xfrm>
        </p:grpSpPr>
        <p:cxnSp>
          <p:nvCxnSpPr>
            <p:cNvPr id="245" name="Straight Connector 24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7168264" y="2102795"/>
            <a:ext cx="167640" cy="365760"/>
            <a:chOff x="6083716" y="1890544"/>
            <a:chExt cx="167640" cy="365760"/>
          </a:xfrm>
        </p:grpSpPr>
        <p:cxnSp>
          <p:nvCxnSpPr>
            <p:cNvPr id="251" name="Straight Connector 250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3247502" y="2552733"/>
            <a:ext cx="365760" cy="365760"/>
            <a:chOff x="2900538" y="2068776"/>
            <a:chExt cx="365760" cy="365760"/>
          </a:xfrm>
        </p:grpSpPr>
        <p:cxnSp>
          <p:nvCxnSpPr>
            <p:cNvPr id="255" name="Straight Connector 25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4209123" y="2576809"/>
            <a:ext cx="365760" cy="365760"/>
            <a:chOff x="2900538" y="2068776"/>
            <a:chExt cx="365760" cy="365760"/>
          </a:xfrm>
        </p:grpSpPr>
        <p:cxnSp>
          <p:nvCxnSpPr>
            <p:cNvPr id="261" name="Straight Connector 26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>
            <a:off x="5178363" y="2576809"/>
            <a:ext cx="365760" cy="365760"/>
            <a:chOff x="2900538" y="2068776"/>
            <a:chExt cx="365760" cy="365760"/>
          </a:xfrm>
        </p:grpSpPr>
        <p:cxnSp>
          <p:nvCxnSpPr>
            <p:cNvPr id="267" name="Straight Connector 26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2" name="Group 271"/>
          <p:cNvGrpSpPr/>
          <p:nvPr/>
        </p:nvGrpSpPr>
        <p:grpSpPr>
          <a:xfrm>
            <a:off x="6147336" y="2572945"/>
            <a:ext cx="365760" cy="365760"/>
            <a:chOff x="2900538" y="2068776"/>
            <a:chExt cx="365760" cy="365760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78" name="Straight Connector 277"/>
          <p:cNvCxnSpPr/>
          <p:nvPr/>
        </p:nvCxnSpPr>
        <p:spPr>
          <a:xfrm>
            <a:off x="7252084" y="2576809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9" name="Group 278"/>
          <p:cNvGrpSpPr/>
          <p:nvPr/>
        </p:nvGrpSpPr>
        <p:grpSpPr>
          <a:xfrm>
            <a:off x="1504427" y="3057558"/>
            <a:ext cx="365760" cy="365760"/>
            <a:chOff x="2900538" y="2068776"/>
            <a:chExt cx="365760" cy="365760"/>
          </a:xfrm>
        </p:grpSpPr>
        <p:cxnSp>
          <p:nvCxnSpPr>
            <p:cNvPr id="280" name="Straight Connector 2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5" name="TextBox 284"/>
          <p:cNvSpPr txBox="1"/>
          <p:nvPr/>
        </p:nvSpPr>
        <p:spPr>
          <a:xfrm>
            <a:off x="1961626" y="3057558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6" name="Straight Connector 285"/>
          <p:cNvCxnSpPr/>
          <p:nvPr/>
        </p:nvCxnSpPr>
        <p:spPr>
          <a:xfrm>
            <a:off x="4069144" y="3053694"/>
            <a:ext cx="0" cy="36576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4134029" y="3087823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679868" y="3663823"/>
            <a:ext cx="866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tất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lạc</a:t>
            </a:r>
            <a:r>
              <a:rPr lang="en-US" sz="2000" dirty="0"/>
              <a:t> </a:t>
            </a:r>
            <a:r>
              <a:rPr lang="en-US" sz="2000" dirty="0" err="1"/>
              <a:t>bộ</a:t>
            </a:r>
            <a:r>
              <a:rPr lang="en-US" sz="2000" dirty="0"/>
              <a:t> ?</a:t>
            </a:r>
            <a:endParaRPr lang="vi-VN" sz="2000" dirty="0"/>
          </a:p>
        </p:txBody>
      </p:sp>
      <p:sp>
        <p:nvSpPr>
          <p:cNvPr id="289" name="Rectangle 288"/>
          <p:cNvSpPr/>
          <p:nvPr/>
        </p:nvSpPr>
        <p:spPr>
          <a:xfrm>
            <a:off x="1491195" y="4370023"/>
            <a:ext cx="5480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 tư tất cả các thành viên có mặt đầy đủ</a:t>
            </a:r>
            <a:r>
              <a:rPr lang="en-US" sz="20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7" grpId="0"/>
      <p:bldP spid="288" grpId="0"/>
      <p:bldP spid="2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29862"/>
              </p:ext>
            </p:extLst>
          </p:nvPr>
        </p:nvGraphicFramePr>
        <p:xfrm>
          <a:off x="1226291" y="2"/>
          <a:ext cx="6977551" cy="2723833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920800">
                  <a:extLst>
                    <a:ext uri="{9D8B030D-6E8A-4147-A177-3AD203B41FA5}">
                      <a16:colId xmlns:a16="http://schemas.microsoft.com/office/drawing/2014/main" val="1132971265"/>
                    </a:ext>
                  </a:extLst>
                </a:gridCol>
                <a:gridCol w="5056751">
                  <a:extLst>
                    <a:ext uri="{9D8B030D-6E8A-4147-A177-3AD203B41FA5}">
                      <a16:colId xmlns:a16="http://schemas.microsoft.com/office/drawing/2014/main" val="1762426064"/>
                    </a:ext>
                  </a:extLst>
                </a:gridCol>
              </a:tblGrid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Thứ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thành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viên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có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384161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Hai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13467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Ba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64354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Tư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39022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Năm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752905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Thứ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Sáu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067042"/>
                  </a:ext>
                </a:extLst>
              </a:tr>
              <a:tr h="389119">
                <a:tc gridSpan="2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35461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3574293" y="455001"/>
            <a:ext cx="230930" cy="220674"/>
            <a:chOff x="2900538" y="2068776"/>
            <a:chExt cx="365760" cy="3657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523214" y="455001"/>
            <a:ext cx="230930" cy="220674"/>
            <a:chOff x="2900538" y="2068776"/>
            <a:chExt cx="365760" cy="36576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472137" y="442301"/>
            <a:ext cx="230930" cy="220674"/>
            <a:chOff x="2900538" y="2068776"/>
            <a:chExt cx="365760" cy="36576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563112" y="860182"/>
            <a:ext cx="230930" cy="220674"/>
            <a:chOff x="2900538" y="2068776"/>
            <a:chExt cx="365760" cy="36576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4524733" y="884258"/>
            <a:ext cx="230930" cy="220674"/>
            <a:chOff x="2900538" y="2068776"/>
            <a:chExt cx="365760" cy="36576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93973" y="884258"/>
            <a:ext cx="230930" cy="220674"/>
            <a:chOff x="2900538" y="2068776"/>
            <a:chExt cx="365760" cy="36576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462946" y="880394"/>
            <a:ext cx="230930" cy="220674"/>
            <a:chOff x="2900538" y="2068776"/>
            <a:chExt cx="365760" cy="36576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541710" y="458541"/>
            <a:ext cx="105842" cy="220674"/>
            <a:chOff x="6083716" y="1890544"/>
            <a:chExt cx="167640" cy="36576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63112" y="1260680"/>
            <a:ext cx="230930" cy="220674"/>
            <a:chOff x="2900538" y="2068776"/>
            <a:chExt cx="365760" cy="36576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524733" y="1284756"/>
            <a:ext cx="230930" cy="220674"/>
            <a:chOff x="2900538" y="2068776"/>
            <a:chExt cx="365760" cy="36576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493973" y="1284756"/>
            <a:ext cx="230930" cy="220674"/>
            <a:chOff x="2900538" y="2068776"/>
            <a:chExt cx="365760" cy="36576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462946" y="1280892"/>
            <a:ext cx="230930" cy="220674"/>
            <a:chOff x="2900538" y="2068776"/>
            <a:chExt cx="365760" cy="365760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395012" y="1284756"/>
            <a:ext cx="165980" cy="220674"/>
            <a:chOff x="6083716" y="1890544"/>
            <a:chExt cx="262890" cy="36576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34660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3574293" y="1666132"/>
            <a:ext cx="230930" cy="220674"/>
            <a:chOff x="2900538" y="2068776"/>
            <a:chExt cx="365760" cy="36576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4535914" y="1690208"/>
            <a:ext cx="230930" cy="220674"/>
            <a:chOff x="2900538" y="2068776"/>
            <a:chExt cx="365760" cy="36576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505154" y="1690208"/>
            <a:ext cx="230930" cy="220674"/>
            <a:chOff x="2900538" y="2068776"/>
            <a:chExt cx="365760" cy="36576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6474127" y="1686344"/>
            <a:ext cx="230930" cy="220674"/>
            <a:chOff x="2900538" y="2068776"/>
            <a:chExt cx="365760" cy="36576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oup 102"/>
          <p:cNvGrpSpPr/>
          <p:nvPr/>
        </p:nvGrpSpPr>
        <p:grpSpPr>
          <a:xfrm>
            <a:off x="7457564" y="1690208"/>
            <a:ext cx="105842" cy="220674"/>
            <a:chOff x="6083716" y="1890544"/>
            <a:chExt cx="167640" cy="365760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608371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616753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251356" y="1890544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3573892" y="2037497"/>
            <a:ext cx="230930" cy="220674"/>
            <a:chOff x="2900538" y="2068776"/>
            <a:chExt cx="365760" cy="36576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35513" y="2061573"/>
            <a:ext cx="230930" cy="220674"/>
            <a:chOff x="2900538" y="2068776"/>
            <a:chExt cx="365760" cy="365760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504753" y="2061573"/>
            <a:ext cx="230930" cy="220674"/>
            <a:chOff x="2900538" y="2068776"/>
            <a:chExt cx="365760" cy="365760"/>
          </a:xfrm>
        </p:grpSpPr>
        <p:cxnSp>
          <p:nvCxnSpPr>
            <p:cNvPr id="120" name="Straight Connector 119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6473726" y="2057709"/>
            <a:ext cx="230930" cy="220674"/>
            <a:chOff x="2900538" y="2068776"/>
            <a:chExt cx="365760" cy="365760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1" name="Straight Connector 130"/>
          <p:cNvCxnSpPr/>
          <p:nvPr/>
        </p:nvCxnSpPr>
        <p:spPr>
          <a:xfrm>
            <a:off x="7500854" y="2028369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3680127" y="2394577"/>
            <a:ext cx="230930" cy="220674"/>
            <a:chOff x="2900538" y="2068776"/>
            <a:chExt cx="365760" cy="36576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297426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06570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314952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3233349" y="2068776"/>
              <a:ext cx="0" cy="3657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 flipV="1">
              <a:off x="2900538" y="2247792"/>
              <a:ext cx="365760" cy="38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3999896" y="2331585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9" name="Straight Connector 138"/>
          <p:cNvCxnSpPr/>
          <p:nvPr/>
        </p:nvCxnSpPr>
        <p:spPr>
          <a:xfrm>
            <a:off x="6287911" y="2405292"/>
            <a:ext cx="1" cy="2922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6434002" y="2399110"/>
            <a:ext cx="1769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</a:t>
            </a: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người</a:t>
            </a:r>
            <a:endParaRPr lang="vi-VN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119007" y="2717889"/>
            <a:ext cx="7063941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latin typeface="+mn-lt"/>
              </a:rPr>
              <a:t>c) </a:t>
            </a:r>
            <a:r>
              <a:rPr lang="en-US" sz="1600" dirty="0" err="1">
                <a:latin typeface="+mn-lt"/>
              </a:rPr>
              <a:t>Tính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tổng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số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lượt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người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vắng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mặt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tại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câu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lạc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bộ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trong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tuần</a:t>
            </a:r>
            <a:r>
              <a:rPr lang="en-US" sz="1600" dirty="0">
                <a:latin typeface="+mn-lt"/>
              </a:rPr>
              <a:t>.</a:t>
            </a:r>
            <a:endParaRPr lang="vi-VN" sz="1600" dirty="0">
              <a:latin typeface="+mn-lt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0764" y="3067919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24 - 18 = 6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50764" y="3401540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ba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24 - 20 = 4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0764" y="3688406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24 - 24 = 0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50764" y="4022027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24 - 23 = 1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50764" y="4345291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mặt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vào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thứ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: 24 - 21 = 3 (</a:t>
            </a:r>
            <a:r>
              <a:rPr lang="en-US" sz="1600" b="1" dirty="0" err="1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vi-VN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50764" y="4678912"/>
            <a:ext cx="75102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tổng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vắng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trong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tuần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là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6 + 4 + 0 + 1 + 3 = 14 </a:t>
            </a:r>
            <a:r>
              <a:rPr lang="en-US" sz="16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9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40" grpId="0"/>
      <p:bldP spid="147" grpId="0"/>
      <p:bldP spid="148" grpId="0"/>
      <p:bldP spid="149" grpId="0"/>
      <p:bldP spid="155" grpId="0"/>
      <p:bldP spid="156" grpId="0"/>
      <p:bldP spid="157" grpId="0"/>
      <p:bldP spid="1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141"/>
          <p:cNvSpPr txBox="1"/>
          <p:nvPr/>
        </p:nvSpPr>
        <p:spPr>
          <a:xfrm>
            <a:off x="180304" y="0"/>
            <a:ext cx="8783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/>
              <a:t>Do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Ni – </a:t>
            </a:r>
            <a:r>
              <a:rPr lang="en-US" sz="1800" dirty="0" err="1"/>
              <a:t>nô</a:t>
            </a:r>
            <a:r>
              <a:rPr lang="en-US" sz="1800" dirty="0"/>
              <a:t> (EL Nino), </a:t>
            </a:r>
            <a:r>
              <a:rPr lang="en-US" sz="1800" dirty="0" err="1"/>
              <a:t>mùa</a:t>
            </a:r>
            <a:r>
              <a:rPr lang="en-US" sz="1800" dirty="0"/>
              <a:t> </a:t>
            </a:r>
            <a:r>
              <a:rPr lang="en-US" sz="1800" dirty="0" err="1"/>
              <a:t>mưa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muộn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thúc</a:t>
            </a:r>
            <a:r>
              <a:rPr lang="en-US" sz="1800" dirty="0"/>
              <a:t> </a:t>
            </a:r>
            <a:r>
              <a:rPr lang="en-US" sz="1800" dirty="0" err="1"/>
              <a:t>sớm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mực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song </a:t>
            </a:r>
            <a:r>
              <a:rPr lang="en-US" sz="1800" dirty="0" err="1"/>
              <a:t>Mê</a:t>
            </a:r>
            <a:r>
              <a:rPr lang="en-US" sz="1800" dirty="0"/>
              <a:t> </a:t>
            </a:r>
            <a:r>
              <a:rPr lang="en-US" sz="1800" dirty="0" err="1"/>
              <a:t>công</a:t>
            </a:r>
            <a:r>
              <a:rPr lang="en-US" sz="1800" dirty="0"/>
              <a:t> </a:t>
            </a:r>
            <a:r>
              <a:rPr lang="en-US" sz="1800" dirty="0" err="1"/>
              <a:t>xuống</a:t>
            </a:r>
            <a:r>
              <a:rPr lang="en-US" sz="1800" dirty="0"/>
              <a:t> </a:t>
            </a:r>
            <a:r>
              <a:rPr lang="en-US" sz="1800" dirty="0" err="1"/>
              <a:t>thấp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90 </a:t>
            </a:r>
            <a:r>
              <a:rPr lang="en-US" sz="1800" dirty="0" err="1"/>
              <a:t>năm</a:t>
            </a:r>
            <a:r>
              <a:rPr lang="en-US" sz="1800" dirty="0"/>
              <a:t> qua.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hưởng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trăm</a:t>
            </a:r>
            <a:r>
              <a:rPr lang="en-US" sz="1800" dirty="0"/>
              <a:t> </a:t>
            </a:r>
            <a:r>
              <a:rPr lang="en-US" sz="1800" dirty="0" err="1"/>
              <a:t>nghìn</a:t>
            </a:r>
            <a:r>
              <a:rPr lang="en-US" sz="1800" dirty="0"/>
              <a:t> </a:t>
            </a:r>
            <a:r>
              <a:rPr lang="en-US" sz="1800" dirty="0" err="1"/>
              <a:t>héc</a:t>
            </a:r>
            <a:r>
              <a:rPr lang="en-US" sz="1800" dirty="0"/>
              <a:t> - ta </a:t>
            </a:r>
            <a:r>
              <a:rPr lang="en-US" sz="1800" dirty="0" err="1"/>
              <a:t>lúa</a:t>
            </a:r>
            <a:r>
              <a:rPr lang="en-US" sz="1800" dirty="0"/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17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do </a:t>
            </a:r>
            <a:r>
              <a:rPr lang="en-US" sz="1800" dirty="0" err="1"/>
              <a:t>xâm</a:t>
            </a:r>
            <a:r>
              <a:rPr lang="en-US" sz="1800" dirty="0"/>
              <a:t> </a:t>
            </a:r>
            <a:r>
              <a:rPr lang="en-US" sz="1800" dirty="0" err="1"/>
              <a:t>nhập</a:t>
            </a:r>
            <a:r>
              <a:rPr lang="en-US" sz="1800" dirty="0"/>
              <a:t> </a:t>
            </a:r>
            <a:r>
              <a:rPr lang="en-US" sz="1800" dirty="0" err="1"/>
              <a:t>mặn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cuối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.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diện</a:t>
            </a:r>
            <a:r>
              <a:rPr lang="en-US" sz="1800" dirty="0"/>
              <a:t> </a:t>
            </a:r>
            <a:r>
              <a:rPr lang="en-US" sz="1800" dirty="0" err="1"/>
              <a:t>tích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lúa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hại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tỉnh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.</a:t>
            </a:r>
            <a:endParaRPr lang="vi-VN" sz="1800" dirty="0"/>
          </a:p>
        </p:txBody>
      </p:sp>
      <p:pic>
        <p:nvPicPr>
          <p:cNvPr id="146" name="Picture 14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790395" y="1754326"/>
            <a:ext cx="4547770" cy="3373960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2434107" y="1754326"/>
            <a:ext cx="95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180304" y="2340106"/>
            <a:ext cx="4790395" cy="99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Tổng diện tích lúa bị hại của các tỉnh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54 000 + 50 000 + 14 000 = 118 000 (ha)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-32470" y="3499889"/>
            <a:ext cx="4822865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 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t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ổng diện tích lúa bị hại của các tỉnh là: 118 000 ha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4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 build="allAtOnce"/>
      <p:bldP spid="14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304" y="0"/>
            <a:ext cx="89636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4.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kép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18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Việt</a:t>
            </a:r>
            <a:r>
              <a:rPr lang="en-US" sz="1800" dirty="0"/>
              <a:t> Nam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a)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c)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  <a:p>
            <a:pPr algn="just">
              <a:lnSpc>
                <a:spcPct val="120000"/>
              </a:lnSpc>
            </a:pPr>
            <a:r>
              <a:rPr lang="en-US" sz="1800" dirty="0"/>
              <a:t>d)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29050254"/>
              </p:ext>
            </p:extLst>
          </p:nvPr>
        </p:nvGraphicFramePr>
        <p:xfrm>
          <a:off x="4344473" y="2296323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177" y="3223261"/>
            <a:ext cx="431442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a) Tổng lượng cà phê xuất khẩu trong ba năm 2017, 2018, 2019 là: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1,57 + 1,88 + 1,65 = 5,1 (triệu tấn)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0336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55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Graphic spid="7" grpId="0">
        <p:bldAsOne/>
      </p:bldGraphic>
      <p:bldP spid="8" grpId="0" build="allAtOnce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27972969"/>
              </p:ext>
            </p:extLst>
          </p:nvPr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b)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cà</a:t>
            </a:r>
            <a:r>
              <a:rPr lang="en-US" sz="1800" dirty="0"/>
              <a:t> </a:t>
            </a:r>
            <a:r>
              <a:rPr lang="en-US" sz="1800" dirty="0" err="1"/>
              <a:t>phê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2019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bao</a:t>
            </a:r>
            <a:r>
              <a:rPr lang="en-US" sz="1800" dirty="0"/>
              <a:t> </a:t>
            </a:r>
            <a:r>
              <a:rPr lang="en-US" sz="1800" dirty="0" err="1"/>
              <a:t>nhiêu</a:t>
            </a:r>
            <a:r>
              <a:rPr lang="en-US" sz="18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993110" y="3775433"/>
            <a:ext cx="6943191" cy="1368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Sản lượng cà phê xuất khẩu năm 2018 nhiều hơn sản lượng cà phê xuất khẩu năm 2019 là: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1,88 - 1,65 = 0,23 (triệu tấn)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6650" y="170963"/>
            <a:ext cx="8341742" cy="3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c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tổng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gạo</a:t>
            </a:r>
            <a:r>
              <a:rPr lang="en-US" sz="1800" dirty="0"/>
              <a:t> 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2017, 2018, 2019.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c) Tổng lượng gạo xuất khẩu trong ba năm 2017, 2018, 2019 là: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5.82 + 6.11 + 6.37 = 18,3 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18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4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2394903" y="991331"/>
          <a:ext cx="4799527" cy="2989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91857" y="61463"/>
            <a:ext cx="8341742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d)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2019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gạo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3479" y="3809938"/>
            <a:ext cx="8030120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d) Sản lượng gạo xuất khẩu năm 2019 nhiều hơn sản lượng gạo xuất khẩu năm 2018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6,37 - 6,11 = 0,26 (triệu tấn)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650" y="3034088"/>
            <a:ext cx="11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0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0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 uiExpand="1" build="allAtOnce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857" y="1654628"/>
            <a:ext cx="6720114" cy="191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TẬP CHƯƠNG IV</a:t>
            </a:r>
          </a:p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TIẾT)</a:t>
            </a:r>
            <a:endParaRPr lang="vi-VN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234;p55"/>
          <p:cNvSpPr/>
          <p:nvPr/>
        </p:nvSpPr>
        <p:spPr>
          <a:xfrm>
            <a:off x="982111" y="62421"/>
            <a:ext cx="7126720" cy="765715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9754" y="0"/>
            <a:ext cx="6831434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Dạng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xác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suất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thực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chơi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thí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nghiệm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đơn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giản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45221" y="980160"/>
            <a:ext cx="4000500" cy="8953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NHÓM</a:t>
            </a:r>
            <a:endParaRPr lang="vi-VN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21" y="2027534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Yêu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cầu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nhóm</a:t>
            </a:r>
            <a:r>
              <a:rPr lang="en-GB" sz="2000" dirty="0"/>
              <a:t> HS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hiện</a:t>
            </a:r>
            <a:r>
              <a:rPr lang="en-GB" sz="2000" dirty="0"/>
              <a:t> </a:t>
            </a:r>
            <a:r>
              <a:rPr lang="en-GB" sz="2000" dirty="0" err="1"/>
              <a:t>phương</a:t>
            </a:r>
            <a:r>
              <a:rPr lang="en-GB" sz="2000" dirty="0"/>
              <a:t> </a:t>
            </a:r>
            <a:r>
              <a:rPr lang="en-GB" sz="2000" dirty="0" err="1"/>
              <a:t>án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bài</a:t>
            </a:r>
            <a:r>
              <a:rPr lang="en-GB" sz="2000" dirty="0"/>
              <a:t> 6, </a:t>
            </a:r>
            <a:r>
              <a:rPr lang="en-GB" sz="2000" dirty="0" err="1"/>
              <a:t>bài</a:t>
            </a:r>
            <a:r>
              <a:rPr lang="en-GB" sz="2000" dirty="0"/>
              <a:t> 7, </a:t>
            </a:r>
            <a:r>
              <a:rPr lang="en-GB" sz="2000" dirty="0" err="1"/>
              <a:t>ghi</a:t>
            </a:r>
            <a:r>
              <a:rPr lang="en-GB" sz="2000" dirty="0"/>
              <a:t> </a:t>
            </a:r>
            <a:r>
              <a:rPr lang="en-GB" sz="2000" dirty="0" err="1"/>
              <a:t>kết</a:t>
            </a:r>
            <a:r>
              <a:rPr lang="en-GB" sz="2000" dirty="0"/>
              <a:t> </a:t>
            </a:r>
            <a:r>
              <a:rPr lang="en-GB" sz="2000" dirty="0" err="1"/>
              <a:t>quả</a:t>
            </a:r>
            <a:r>
              <a:rPr lang="en-GB" sz="2000" dirty="0"/>
              <a:t> </a:t>
            </a:r>
            <a:r>
              <a:rPr lang="en-GB" sz="2000" dirty="0" err="1"/>
              <a:t>vào</a:t>
            </a:r>
            <a:r>
              <a:rPr lang="en-GB" sz="2000" dirty="0"/>
              <a:t> </a:t>
            </a:r>
            <a:r>
              <a:rPr lang="en-GB" sz="2000" dirty="0" err="1"/>
              <a:t>bảng</a:t>
            </a:r>
            <a:r>
              <a:rPr lang="en-GB" sz="2000" dirty="0"/>
              <a:t> </a:t>
            </a:r>
            <a:r>
              <a:rPr lang="en-GB" sz="2000" dirty="0" err="1"/>
              <a:t>thống</a:t>
            </a:r>
            <a:r>
              <a:rPr lang="en-GB" sz="2000" dirty="0"/>
              <a:t> </a:t>
            </a:r>
            <a:r>
              <a:rPr lang="en-GB" sz="2000" dirty="0" err="1"/>
              <a:t>kê</a:t>
            </a:r>
            <a:r>
              <a:rPr lang="en-GB" sz="2000" dirty="0"/>
              <a:t>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tính</a:t>
            </a:r>
            <a:r>
              <a:rPr lang="en-GB" sz="2000" dirty="0"/>
              <a:t> </a:t>
            </a:r>
            <a:r>
              <a:rPr lang="en-GB" sz="2000" dirty="0" err="1"/>
              <a:t>các</a:t>
            </a:r>
            <a:r>
              <a:rPr lang="en-GB" sz="2000" dirty="0"/>
              <a:t> </a:t>
            </a:r>
            <a:r>
              <a:rPr lang="en-GB" sz="2000" dirty="0" err="1"/>
              <a:t>xác</a:t>
            </a:r>
            <a:r>
              <a:rPr lang="en-GB" sz="2000" dirty="0"/>
              <a:t> </a:t>
            </a:r>
            <a:r>
              <a:rPr lang="en-GB" sz="2000" dirty="0" err="1"/>
              <a:t>suất</a:t>
            </a:r>
            <a:r>
              <a:rPr lang="en-GB" sz="2000" dirty="0"/>
              <a:t> </a:t>
            </a:r>
            <a:r>
              <a:rPr lang="en-GB" sz="2000" dirty="0" err="1"/>
              <a:t>thực</a:t>
            </a:r>
            <a:r>
              <a:rPr lang="en-GB" sz="2000" dirty="0"/>
              <a:t> </a:t>
            </a:r>
            <a:r>
              <a:rPr lang="en-GB" sz="2000" dirty="0" err="1"/>
              <a:t>nghiệm</a:t>
            </a:r>
            <a:r>
              <a:rPr lang="en-GB" sz="2000" dirty="0"/>
              <a:t> </a:t>
            </a:r>
            <a:r>
              <a:rPr lang="en-GB" sz="2000" dirty="0" err="1"/>
              <a:t>theo</a:t>
            </a:r>
            <a:r>
              <a:rPr lang="en-GB" sz="2000" dirty="0"/>
              <a:t> </a:t>
            </a:r>
            <a:r>
              <a:rPr lang="en-GB" sz="2000" dirty="0" err="1"/>
              <a:t>tổ</a:t>
            </a:r>
            <a:r>
              <a:rPr lang="en-GB" sz="2000" dirty="0"/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+ </a:t>
            </a:r>
            <a:r>
              <a:rPr lang="en-US" sz="2000" b="1" dirty="0" err="1">
                <a:solidFill>
                  <a:srgbClr val="C00000"/>
                </a:solidFill>
              </a:rPr>
              <a:t>Nhóm</a:t>
            </a:r>
            <a:r>
              <a:rPr lang="en-US" sz="2000" b="1" dirty="0">
                <a:solidFill>
                  <a:srgbClr val="C00000"/>
                </a:solidFill>
              </a:rPr>
              <a:t> 1 + 3: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6.</a:t>
            </a:r>
          </a:p>
          <a:p>
            <a:pPr algn="just">
              <a:lnSpc>
                <a:spcPct val="120000"/>
              </a:lnSpc>
            </a:pPr>
            <a:r>
              <a:rPr lang="en-US" sz="2000" dirty="0"/>
              <a:t>+ </a:t>
            </a:r>
            <a:r>
              <a:rPr lang="en-US" sz="2000" b="1" dirty="0" err="1">
                <a:solidFill>
                  <a:srgbClr val="7030A0"/>
                </a:solidFill>
              </a:rPr>
              <a:t>Nhóm</a:t>
            </a:r>
            <a:r>
              <a:rPr lang="en-US" sz="2000" b="1" dirty="0">
                <a:solidFill>
                  <a:srgbClr val="7030A0"/>
                </a:solidFill>
              </a:rPr>
              <a:t> 2 + 4: </a:t>
            </a:r>
            <a:r>
              <a:rPr lang="en-US" sz="2000" b="1" dirty="0" err="1">
                <a:solidFill>
                  <a:srgbClr val="002060"/>
                </a:solidFill>
              </a:rPr>
              <a:t>Bài</a:t>
            </a:r>
            <a:r>
              <a:rPr lang="en-US" sz="20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821" y="3749218"/>
            <a:ext cx="887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Thời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000" dirty="0"/>
              <a:t>10 </a:t>
            </a:r>
            <a:r>
              <a:rPr lang="en-GB" sz="2000" dirty="0" err="1"/>
              <a:t>phút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4450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22" grpId="0" animBg="1"/>
      <p:bldP spid="23" grpId="0" build="allAtOnce"/>
      <p:bldP spid="2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858" y="-51922"/>
            <a:ext cx="8317776" cy="373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6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Tung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đồng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15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Hãy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ghi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kết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quả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thống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kê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theo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mẫu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sau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764142"/>
              </p:ext>
            </p:extLst>
          </p:nvPr>
        </p:nvGraphicFramePr>
        <p:xfrm>
          <a:off x="292342" y="395369"/>
          <a:ext cx="8491261" cy="1059945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135966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1828094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2914089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2613112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</a:tblGrid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tung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S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35331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1352"/>
            <a:ext cx="44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907102" y="1414208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51497" y="1421352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800" dirty="0"/>
              <a:t>;</a:t>
            </a:r>
            <a:endParaRPr lang="vi-VN" sz="18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341" y="1820350"/>
            <a:ext cx="9144000" cy="0"/>
          </a:xfrm>
          <a:prstGeom prst="line">
            <a:avLst/>
          </a:prstGeom>
          <a:ln>
            <a:solidFill>
              <a:schemeClr val="bg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9084" y="1832644"/>
            <a:ext cx="8317776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noProof="0" dirty="0">
                <a:solidFill>
                  <a:srgbClr val="002060"/>
                </a:solidFill>
              </a:rPr>
              <a:t>7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sym typeface="Arial"/>
              </a:rPr>
              <a:t>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Gieo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một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xúc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xắc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10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lần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liên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tiếp</a:t>
            </a:r>
            <a:r>
              <a:rPr lang="en-US" sz="1800" dirty="0"/>
              <a:t>.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ghi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mẫu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: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sym typeface="Arial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65643"/>
              </p:ext>
            </p:extLst>
          </p:nvPr>
        </p:nvGraphicFramePr>
        <p:xfrm>
          <a:off x="222375" y="2185387"/>
          <a:ext cx="8936966" cy="1664280"/>
        </p:xfrm>
        <a:graphic>
          <a:graphicData uri="http://schemas.openxmlformats.org/drawingml/2006/table">
            <a:tbl>
              <a:tblPr firstRow="1" bandRow="1">
                <a:tableStyleId>{81E57890-9C2B-4879-9E98-9353BBBBD31E}</a:tableStyleId>
              </a:tblPr>
              <a:tblGrid>
                <a:gridCol w="1029824">
                  <a:extLst>
                    <a:ext uri="{9D8B030D-6E8A-4147-A177-3AD203B41FA5}">
                      <a16:colId xmlns:a16="http://schemas.microsoft.com/office/drawing/2014/main" val="3017254065"/>
                    </a:ext>
                  </a:extLst>
                </a:gridCol>
                <a:gridCol w="2089818">
                  <a:extLst>
                    <a:ext uri="{9D8B030D-6E8A-4147-A177-3AD203B41FA5}">
                      <a16:colId xmlns:a16="http://schemas.microsoft.com/office/drawing/2014/main" val="982378445"/>
                    </a:ext>
                  </a:extLst>
                </a:gridCol>
                <a:gridCol w="1065506">
                  <a:extLst>
                    <a:ext uri="{9D8B030D-6E8A-4147-A177-3AD203B41FA5}">
                      <a16:colId xmlns:a16="http://schemas.microsoft.com/office/drawing/2014/main" val="1952523824"/>
                    </a:ext>
                  </a:extLst>
                </a:gridCol>
                <a:gridCol w="940158">
                  <a:extLst>
                    <a:ext uri="{9D8B030D-6E8A-4147-A177-3AD203B41FA5}">
                      <a16:colId xmlns:a16="http://schemas.microsoft.com/office/drawing/2014/main" val="1743848868"/>
                    </a:ext>
                  </a:extLst>
                </a:gridCol>
                <a:gridCol w="953036">
                  <a:extLst>
                    <a:ext uri="{9D8B030D-6E8A-4147-A177-3AD203B41FA5}">
                      <a16:colId xmlns:a16="http://schemas.microsoft.com/office/drawing/2014/main" val="30758417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92817528"/>
                    </a:ext>
                  </a:extLst>
                </a:gridCol>
                <a:gridCol w="1017042">
                  <a:extLst>
                    <a:ext uri="{9D8B030D-6E8A-4147-A177-3AD203B41FA5}">
                      <a16:colId xmlns:a16="http://schemas.microsoft.com/office/drawing/2014/main" val="3427708341"/>
                    </a:ext>
                  </a:extLst>
                </a:gridCol>
                <a:gridCol w="927182">
                  <a:extLst>
                    <a:ext uri="{9D8B030D-6E8A-4147-A177-3AD203B41FA5}">
                      <a16:colId xmlns:a16="http://schemas.microsoft.com/office/drawing/2014/main" val="268216884"/>
                    </a:ext>
                  </a:extLst>
                </a:gridCol>
              </a:tblGrid>
              <a:tr h="4968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gieo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mặt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119331"/>
                  </a:ext>
                </a:extLst>
              </a:tr>
              <a:tr h="496860"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518244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…1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745272"/>
                  </a:ext>
                </a:extLst>
              </a:tr>
              <a:tr h="2484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…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?</a:t>
                      </a:r>
                      <a:endParaRPr lang="vi-VN" sz="16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99308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3858652"/>
            <a:ext cx="326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suất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nghiệm</a:t>
            </a:r>
            <a:r>
              <a:rPr lang="en-US" sz="1800" dirty="0"/>
              <a:t>:</a:t>
            </a:r>
            <a:endParaRPr lang="vi-VN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1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7102" y="4202410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2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6203106" y="4214703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3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5341" y="4730834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4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2907102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5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203106" y="4739819"/>
            <a:ext cx="308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g)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mặt</a:t>
            </a:r>
            <a:r>
              <a:rPr lang="en-US" sz="1800" dirty="0"/>
              <a:t> 6 </a:t>
            </a:r>
            <a:r>
              <a:rPr lang="en-US" sz="1800" dirty="0" err="1"/>
              <a:t>chấm</a:t>
            </a:r>
            <a:r>
              <a:rPr lang="en-US" sz="1800" dirty="0"/>
              <a:t>;</a:t>
            </a:r>
            <a:endParaRPr lang="vi-VN" sz="1800" dirty="0"/>
          </a:p>
        </p:txBody>
      </p:sp>
    </p:spTree>
    <p:extLst>
      <p:ext uri="{BB962C8B-B14F-4D97-AF65-F5344CB8AC3E}">
        <p14:creationId xmlns:p14="http://schemas.microsoft.com/office/powerpoint/2010/main" val="161564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/>
      <p:bldP spid="6" grpId="0"/>
      <p:bldP spid="7" grpId="0"/>
      <p:bldP spid="12" grpId="0" uiExpand="1" build="allAtOnce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80"/>
          <p:cNvSpPr/>
          <p:nvPr/>
        </p:nvSpPr>
        <p:spPr>
          <a:xfrm rot="9916964">
            <a:off x="-390640" y="121762"/>
            <a:ext cx="2674012" cy="1445804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2" name="Google Shape;2262;p80"/>
          <p:cNvSpPr txBox="1">
            <a:spLocks noGrp="1"/>
          </p:cNvSpPr>
          <p:nvPr>
            <p:ph type="title"/>
          </p:nvPr>
        </p:nvSpPr>
        <p:spPr>
          <a:xfrm>
            <a:off x="2374650" y="537875"/>
            <a:ext cx="43947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65" name="Google Shape;2265;p80"/>
          <p:cNvGrpSpPr/>
          <p:nvPr/>
        </p:nvGrpSpPr>
        <p:grpSpPr>
          <a:xfrm rot="4486013">
            <a:off x="180315" y="3954605"/>
            <a:ext cx="1087513" cy="1052042"/>
            <a:chOff x="7305126" y="3317616"/>
            <a:chExt cx="1400004" cy="1354341"/>
          </a:xfrm>
        </p:grpSpPr>
        <p:sp>
          <p:nvSpPr>
            <p:cNvPr id="2266" name="Google Shape;2266;p80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rgbClr val="F78B9D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67" name="Google Shape;2267;p80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268" name="Google Shape;2268;p80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80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80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80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80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80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80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80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6" name="Google Shape;2276;p80"/>
          <p:cNvGrpSpPr/>
          <p:nvPr/>
        </p:nvGrpSpPr>
        <p:grpSpPr>
          <a:xfrm rot="3547223">
            <a:off x="956271" y="565932"/>
            <a:ext cx="859948" cy="696940"/>
            <a:chOff x="71542" y="94405"/>
            <a:chExt cx="708096" cy="573872"/>
          </a:xfrm>
        </p:grpSpPr>
        <p:sp>
          <p:nvSpPr>
            <p:cNvPr id="2277" name="Google Shape;2277;p80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8" name="Google Shape;2278;p80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2279" name="Google Shape;2279;p80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80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80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331952" y="1476723"/>
            <a:ext cx="67078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Ôn lại toàn bộ nội dung kiến thức đã học.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Hoàn thành các bài tập còn lại trên lớp.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vi-VN" sz="2400" dirty="0">
                <a:latin typeface="+mn-lt"/>
                <a:ea typeface="Calibri" panose="020F0502020204030204" pitchFamily="34" charset="0"/>
              </a:rPr>
              <a:t>Tìm hiểu trước chương mới và đọc trước bài mới “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với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tử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mẫu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latin typeface="+mn-lt"/>
                <a:ea typeface="Calibri" panose="020F0502020204030204" pitchFamily="34" charset="0"/>
              </a:rPr>
              <a:t>nguyên</a:t>
            </a:r>
            <a:r>
              <a:rPr lang="vi-VN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2" grpId="0"/>
      <p:bldP spid="2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77"/>
          <p:cNvSpPr/>
          <p:nvPr/>
        </p:nvSpPr>
        <p:spPr>
          <a:xfrm rot="1192561">
            <a:off x="7383658" y="1034470"/>
            <a:ext cx="2674021" cy="14458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3" name="Google Shape;2113;p77"/>
          <p:cNvSpPr/>
          <p:nvPr/>
        </p:nvSpPr>
        <p:spPr>
          <a:xfrm rot="5400000">
            <a:off x="3065799" y="-1148441"/>
            <a:ext cx="3035299" cy="8007801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6" name="Google Shape;2116;p77"/>
          <p:cNvGrpSpPr/>
          <p:nvPr/>
        </p:nvGrpSpPr>
        <p:grpSpPr>
          <a:xfrm rot="-569690">
            <a:off x="555805" y="3234205"/>
            <a:ext cx="789287" cy="740735"/>
            <a:chOff x="6619350" y="3916825"/>
            <a:chExt cx="790183" cy="643169"/>
          </a:xfrm>
        </p:grpSpPr>
        <p:sp>
          <p:nvSpPr>
            <p:cNvPr id="2117" name="Google Shape;2117;p77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77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77"/>
          <p:cNvGrpSpPr/>
          <p:nvPr/>
        </p:nvGrpSpPr>
        <p:grpSpPr>
          <a:xfrm rot="-270824">
            <a:off x="4437877" y="1577621"/>
            <a:ext cx="724637" cy="577383"/>
            <a:chOff x="5810503" y="313825"/>
            <a:chExt cx="770003" cy="612504"/>
          </a:xfrm>
        </p:grpSpPr>
        <p:sp>
          <p:nvSpPr>
            <p:cNvPr id="2124" name="Google Shape;2124;p77"/>
            <p:cNvSpPr/>
            <p:nvPr/>
          </p:nvSpPr>
          <p:spPr>
            <a:xfrm>
              <a:off x="5810503" y="397763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7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77"/>
          <p:cNvGrpSpPr/>
          <p:nvPr/>
        </p:nvGrpSpPr>
        <p:grpSpPr>
          <a:xfrm rot="291903">
            <a:off x="409554" y="1069975"/>
            <a:ext cx="1280998" cy="1239082"/>
            <a:chOff x="7305126" y="3317616"/>
            <a:chExt cx="1400004" cy="1354341"/>
          </a:xfrm>
        </p:grpSpPr>
        <p:sp>
          <p:nvSpPr>
            <p:cNvPr id="2129" name="Google Shape;2129;p7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7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7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7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7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7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5" name="Google Shape;2135;p7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2136" name="Google Shape;2136;p7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7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7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7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7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7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7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7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4" name="Google Shape;2144;p77"/>
          <p:cNvGrpSpPr/>
          <p:nvPr/>
        </p:nvGrpSpPr>
        <p:grpSpPr>
          <a:xfrm rot="1628740">
            <a:off x="7821850" y="1348463"/>
            <a:ext cx="746536" cy="980546"/>
            <a:chOff x="181724" y="3902898"/>
            <a:chExt cx="850038" cy="1116492"/>
          </a:xfrm>
        </p:grpSpPr>
        <p:grpSp>
          <p:nvGrpSpPr>
            <p:cNvPr id="2145" name="Google Shape;2145;p77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146" name="Google Shape;2146;p77"/>
              <p:cNvSpPr/>
              <p:nvPr/>
            </p:nvSpPr>
            <p:spPr>
              <a:xfrm rot="-572741">
                <a:off x="243250" y="3965753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77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77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77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0" name="Google Shape;2150;p77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249669" y="2109983"/>
            <a:ext cx="506045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5"/>
          <p:cNvSpPr txBox="1">
            <a:spLocks noGrp="1"/>
          </p:cNvSpPr>
          <p:nvPr>
            <p:ph type="title"/>
          </p:nvPr>
        </p:nvSpPr>
        <p:spPr>
          <a:xfrm>
            <a:off x="3272160" y="516556"/>
            <a:ext cx="2738084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876" name="Google Shape;876;p45"/>
          <p:cNvGrpSpPr/>
          <p:nvPr/>
        </p:nvGrpSpPr>
        <p:grpSpPr>
          <a:xfrm>
            <a:off x="6840024" y="549827"/>
            <a:ext cx="418775" cy="456078"/>
            <a:chOff x="1022652" y="639441"/>
            <a:chExt cx="288075" cy="313736"/>
          </a:xfrm>
        </p:grpSpPr>
        <p:sp>
          <p:nvSpPr>
            <p:cNvPr id="877" name="Google Shape;877;p45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5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3495291" y="1088669"/>
            <a:ext cx="4932609" cy="1500793"/>
          </a:xfrm>
          <a:prstGeom prst="cloudCallout">
            <a:avLst>
              <a:gd name="adj1" fmla="val -60625"/>
              <a:gd name="adj2" fmla="val 98040"/>
            </a:avLst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Em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hãy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dạng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biểu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diễn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liệu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chúng</a:t>
            </a:r>
            <a:r>
              <a:rPr lang="en-US" sz="2000" b="1" dirty="0">
                <a:solidFill>
                  <a:srgbClr val="002060"/>
                </a:solidFill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</a:rPr>
              <a:t>đã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học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chương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479" y="1343628"/>
            <a:ext cx="1857375" cy="3228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2364581"/>
            <a:ext cx="3737372" cy="147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364582"/>
            <a:ext cx="3294460" cy="150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485" y="1347788"/>
            <a:ext cx="3594497" cy="141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53728"/>
            <a:ext cx="3463529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29" y="1778794"/>
            <a:ext cx="3288506" cy="1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iải Toán 4 VNEN Bài 14: Biểu đồ tranh | Hay nhất Giải bài tập Toán 4 VN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29" y="55605"/>
            <a:ext cx="1570194" cy="138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ựa vào bảng số liệu, hãy cho biết những nước có diện tích lớn hơn nước ta.  | SGK Địa lí lớp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" y="88216"/>
            <a:ext cx="2458836" cy="1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ài 2. Biểu đồ cột kép - Hoc2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9663" y="3766568"/>
            <a:ext cx="1766673" cy="121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Ự HỌC EXCEL: Cách vẻ biểu đồ hình cột trong Exce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43" y="3845976"/>
            <a:ext cx="2196732" cy="12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6837" y="1216564"/>
            <a:ext cx="8872621" cy="2595481"/>
            <a:chOff x="66837" y="1216564"/>
            <a:chExt cx="8872621" cy="2595481"/>
          </a:xfrm>
        </p:grpSpPr>
        <p:sp>
          <p:nvSpPr>
            <p:cNvPr id="4" name="Teardrop 3"/>
            <p:cNvSpPr/>
            <p:nvPr/>
          </p:nvSpPr>
          <p:spPr>
            <a:xfrm rot="2380144">
              <a:off x="7324158" y="1784117"/>
              <a:ext cx="1615300" cy="1615300"/>
            </a:xfrm>
            <a:prstGeom prst="teardrop">
              <a:avLst>
                <a:gd name="adj" fmla="val 75493"/>
              </a:avLst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Oval 5"/>
            <p:cNvSpPr/>
            <p:nvPr/>
          </p:nvSpPr>
          <p:spPr>
            <a:xfrm>
              <a:off x="8037404" y="2134980"/>
              <a:ext cx="595930" cy="5959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Oval 6"/>
            <p:cNvSpPr/>
            <p:nvPr/>
          </p:nvSpPr>
          <p:spPr>
            <a:xfrm>
              <a:off x="8273860" y="2273651"/>
              <a:ext cx="387598" cy="387598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Oval 7"/>
            <p:cNvSpPr/>
            <p:nvPr/>
          </p:nvSpPr>
          <p:spPr>
            <a:xfrm>
              <a:off x="1292984" y="2380891"/>
              <a:ext cx="6063885" cy="31644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Freeform 12"/>
            <p:cNvSpPr/>
            <p:nvPr/>
          </p:nvSpPr>
          <p:spPr>
            <a:xfrm rot="5400000">
              <a:off x="-38615" y="189261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Freeform 22"/>
            <p:cNvSpPr/>
            <p:nvPr/>
          </p:nvSpPr>
          <p:spPr>
            <a:xfrm rot="5400000">
              <a:off x="2112037" y="1322016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Freeform 23"/>
            <p:cNvSpPr/>
            <p:nvPr/>
          </p:nvSpPr>
          <p:spPr>
            <a:xfrm rot="5400000">
              <a:off x="2071515" y="2413609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Freeform 24"/>
            <p:cNvSpPr/>
            <p:nvPr/>
          </p:nvSpPr>
          <p:spPr>
            <a:xfrm rot="5400000">
              <a:off x="5339782" y="13979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Freeform 25"/>
            <p:cNvSpPr/>
            <p:nvPr/>
          </p:nvSpPr>
          <p:spPr>
            <a:xfrm rot="5400000">
              <a:off x="5334030" y="2379103"/>
              <a:ext cx="1503888" cy="1292984"/>
            </a:xfrm>
            <a:custGeom>
              <a:avLst/>
              <a:gdLst>
                <a:gd name="connsiteX0" fmla="*/ 15798 w 3529028"/>
                <a:gd name="connsiteY0" fmla="*/ 3023175 h 3034119"/>
                <a:gd name="connsiteX1" fmla="*/ 9450 w 3529028"/>
                <a:gd name="connsiteY1" fmla="*/ 3034119 h 3034119"/>
                <a:gd name="connsiteX2" fmla="*/ 0 w 3529028"/>
                <a:gd name="connsiteY2" fmla="*/ 3034119 h 3034119"/>
                <a:gd name="connsiteX3" fmla="*/ 1769239 w 3529028"/>
                <a:gd name="connsiteY3" fmla="*/ 0 h 3034119"/>
                <a:gd name="connsiteX4" fmla="*/ 3529028 w 3529028"/>
                <a:gd name="connsiteY4" fmla="*/ 3034119 h 3034119"/>
                <a:gd name="connsiteX5" fmla="*/ 3519578 w 3529028"/>
                <a:gd name="connsiteY5" fmla="*/ 3034119 h 3034119"/>
                <a:gd name="connsiteX6" fmla="*/ 1759789 w 3529028"/>
                <a:gd name="connsiteY6" fmla="*/ 1814954 h 3034119"/>
                <a:gd name="connsiteX7" fmla="*/ 15798 w 3529028"/>
                <a:gd name="connsiteY7" fmla="*/ 3023175 h 303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9028" h="3034119">
                  <a:moveTo>
                    <a:pt x="15798" y="3023175"/>
                  </a:moveTo>
                  <a:lnTo>
                    <a:pt x="9450" y="3034119"/>
                  </a:lnTo>
                  <a:lnTo>
                    <a:pt x="0" y="3034119"/>
                  </a:lnTo>
                  <a:close/>
                  <a:moveTo>
                    <a:pt x="1769239" y="0"/>
                  </a:moveTo>
                  <a:lnTo>
                    <a:pt x="3529028" y="3034119"/>
                  </a:lnTo>
                  <a:lnTo>
                    <a:pt x="3519578" y="3034119"/>
                  </a:lnTo>
                  <a:lnTo>
                    <a:pt x="1759789" y="1814954"/>
                  </a:lnTo>
                  <a:lnTo>
                    <a:pt x="15798" y="3023175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1106699" y="1950182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Mô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hình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65805" y="1968508"/>
            <a:ext cx="2886605" cy="1177858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chemeClr val="bg1"/>
                </a:solidFill>
              </a:rPr>
              <a:t>Xác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suất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thực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trong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một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số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trò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chơi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thí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nghiệm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đơn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giản</a:t>
            </a:r>
            <a:r>
              <a:rPr lang="en-US" sz="1800" b="1" dirty="0">
                <a:solidFill>
                  <a:schemeClr val="bg1"/>
                </a:solidFill>
              </a:rPr>
              <a:t>.</a:t>
            </a:r>
            <a:endParaRPr lang="vi-VN" sz="18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30648" y="3810685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4324926" y="3746269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Lấy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từ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trong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hộp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06699" y="235350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324925" y="303591"/>
            <a:ext cx="2314881" cy="101030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Tung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</a:rPr>
              <a:t>đồng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xu</a:t>
            </a:r>
            <a:endParaRPr lang="vi-V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2" grpId="0" animBg="1"/>
          <p:bldP spid="30" grpId="0" animBg="1"/>
          <p:bldP spid="31" grpId="0" animBg="1"/>
          <p:bldP spid="32" grpId="0" animBg="1"/>
          <p:bldP spid="33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Nêu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công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thức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nghiệm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xuất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mặt</a:t>
            </a:r>
            <a:r>
              <a:rPr lang="en-US" sz="2000" b="1" dirty="0">
                <a:solidFill>
                  <a:srgbClr val="002060"/>
                </a:solidFill>
              </a:rPr>
              <a:t> S </a:t>
            </a:r>
            <a:r>
              <a:rPr lang="en-US" sz="2000" b="1" dirty="0" err="1">
                <a:solidFill>
                  <a:srgbClr val="002060"/>
                </a:solidFill>
              </a:rPr>
              <a:t>khi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tung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đồng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xu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nhiều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lần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mặt</a:t>
              </a:r>
              <a:r>
                <a:rPr lang="en-US" sz="2000" dirty="0">
                  <a:solidFill>
                    <a:srgbClr val="002060"/>
                  </a:solidFill>
                </a:rPr>
                <a:t> S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tung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đồng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xu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mặt</a:t>
              </a:r>
              <a:r>
                <a:rPr lang="en-US" sz="2000" b="1" dirty="0">
                  <a:solidFill>
                    <a:srgbClr val="FF0000"/>
                  </a:solidFill>
                </a:rPr>
                <a:t> S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tung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đồng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xu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36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-1" y="476518"/>
            <a:ext cx="5624423" cy="1596981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Nêu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công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thức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thực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nghiệm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xuất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hiện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N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khi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tung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nhiều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lần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5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812210" y="408945"/>
            <a:ext cx="5721148" cy="2421957"/>
            <a:chOff x="2812210" y="476518"/>
            <a:chExt cx="5721148" cy="2421957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2812210" y="476518"/>
              <a:ext cx="5721148" cy="2421957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Xác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suất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thực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nghiệm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khi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nhiều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bằng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mặt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N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xuất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hiện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Tổng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số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lần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tung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đồng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xu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4072584" y="1881531"/>
              <a:ext cx="3200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62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15910" y="386366"/>
            <a:ext cx="5190186" cy="1687133"/>
          </a:xfrm>
          <a:prstGeom prst="cloudCallout">
            <a:avLst>
              <a:gd name="adj1" fmla="val 42492"/>
              <a:gd name="adj2" fmla="val 8699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1800" b="1" dirty="0" err="1">
                <a:solidFill>
                  <a:srgbClr val="002060"/>
                </a:solidFill>
              </a:rPr>
              <a:t>Nêu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công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thức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xác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thực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nghiệm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xuất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hiện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màu</a:t>
            </a:r>
            <a:r>
              <a:rPr lang="en-US" sz="1800" b="1" dirty="0">
                <a:solidFill>
                  <a:srgbClr val="002060"/>
                </a:solidFill>
              </a:rPr>
              <a:t> A </a:t>
            </a:r>
            <a:r>
              <a:rPr lang="en-US" sz="1800" b="1" dirty="0" err="1">
                <a:solidFill>
                  <a:srgbClr val="002060"/>
                </a:solidFill>
              </a:rPr>
              <a:t>khi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lấy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bóng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nhiều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lần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bằng</a:t>
            </a:r>
            <a:r>
              <a:rPr lang="en-US" sz="1800" b="1" dirty="0">
                <a:solidFill>
                  <a:srgbClr val="002060"/>
                </a:solidFill>
              </a:rPr>
              <a:t>?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AutoShape 4" descr="Hình ảnh PNG hoạt hình dễ thương trẻ em dấu hỏi | Công cụ đồ họa AI Tải 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8" name="Picture 4" descr="Hình ảnh Phim Hoạt Hình Vẽ Tay Dấu Chấm Câu, Hoạt Hình, Vẽ Tay, Chấm Câu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96" y="2539172"/>
            <a:ext cx="2137893" cy="213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09" y="2566294"/>
            <a:ext cx="1490401" cy="21107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732739" y="476518"/>
            <a:ext cx="5548376" cy="2062654"/>
            <a:chOff x="2732739" y="476518"/>
            <a:chExt cx="5548376" cy="206265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2732739" y="476518"/>
              <a:ext cx="5548376" cy="2062654"/>
            </a:xfrm>
            <a:prstGeom prst="wedgeRoundRectCallout">
              <a:avLst>
                <a:gd name="adj1" fmla="val -63623"/>
                <a:gd name="adj2" fmla="val 60444"/>
                <a:gd name="adj3" fmla="val 16667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r>
                <a:rPr lang="en-US" sz="2000" dirty="0" err="1">
                  <a:solidFill>
                    <a:srgbClr val="002060"/>
                  </a:solidFill>
                </a:rPr>
                <a:t>Xác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suất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thực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nghiệm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màu</a:t>
              </a:r>
              <a:r>
                <a:rPr lang="en-US" sz="2000" dirty="0">
                  <a:solidFill>
                    <a:srgbClr val="002060"/>
                  </a:solidFill>
                </a:rPr>
                <a:t> A </a:t>
              </a:r>
              <a:r>
                <a:rPr lang="en-US" sz="2000" dirty="0" err="1">
                  <a:solidFill>
                    <a:srgbClr val="002060"/>
                  </a:solidFill>
                </a:rPr>
                <a:t>khi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lấy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bóng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nhiều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lần</a:t>
              </a:r>
              <a:r>
                <a:rPr lang="en-US" sz="2000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>
                  <a:solidFill>
                    <a:srgbClr val="002060"/>
                  </a:solidFill>
                </a:rPr>
                <a:t>bằng</a:t>
              </a:r>
              <a:r>
                <a:rPr lang="en-US" sz="2000" dirty="0">
                  <a:solidFill>
                    <a:srgbClr val="002060"/>
                  </a:solidFill>
                </a:rPr>
                <a:t>:</a:t>
              </a: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màu</a:t>
              </a:r>
              <a:r>
                <a:rPr lang="en-US" sz="2000" b="1" dirty="0">
                  <a:solidFill>
                    <a:srgbClr val="FF0000"/>
                  </a:solidFill>
                </a:rPr>
                <a:t> A </a:t>
              </a:r>
              <a:r>
                <a:rPr lang="en-US" sz="2000" b="1" dirty="0" err="1">
                  <a:solidFill>
                    <a:srgbClr val="FF0000"/>
                  </a:solidFill>
                </a:rPr>
                <a:t>xuất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hiện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000" b="1" dirty="0" err="1">
                  <a:solidFill>
                    <a:srgbClr val="FF0000"/>
                  </a:solidFill>
                </a:rPr>
                <a:t>Tổng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số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lần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lấy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bóng</a:t>
              </a:r>
              <a:endParaRPr lang="en-US" sz="2000" b="1" dirty="0">
                <a:solidFill>
                  <a:srgbClr val="FF000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en-US" sz="2000" dirty="0">
                <a:solidFill>
                  <a:srgbClr val="002060"/>
                </a:solidFill>
              </a:endParaRPr>
            </a:p>
            <a:p>
              <a:pPr algn="just">
                <a:lnSpc>
                  <a:spcPct val="120000"/>
                </a:lnSpc>
              </a:pPr>
              <a:endParaRPr lang="vi-VN" sz="20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082603" y="1622738"/>
              <a:ext cx="2962141" cy="12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29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47"/>
          <p:cNvGrpSpPr/>
          <p:nvPr/>
        </p:nvGrpSpPr>
        <p:grpSpPr>
          <a:xfrm rot="899960">
            <a:off x="-359343" y="76208"/>
            <a:ext cx="3460979" cy="1493028"/>
            <a:chOff x="-359358" y="-8"/>
            <a:chExt cx="3461082" cy="1493073"/>
          </a:xfrm>
        </p:grpSpPr>
        <p:sp>
          <p:nvSpPr>
            <p:cNvPr id="932" name="Google Shape;932;p47"/>
            <p:cNvSpPr/>
            <p:nvPr/>
          </p:nvSpPr>
          <p:spPr>
            <a:xfrm rot="-245787">
              <a:off x="-318856" y="119118"/>
              <a:ext cx="3380079" cy="1254821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7"/>
            <p:cNvSpPr/>
            <p:nvPr/>
          </p:nvSpPr>
          <p:spPr>
            <a:xfrm rot="-245787">
              <a:off x="-127500" y="346054"/>
              <a:ext cx="3013757" cy="808790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47"/>
          <p:cNvGrpSpPr/>
          <p:nvPr/>
        </p:nvGrpSpPr>
        <p:grpSpPr>
          <a:xfrm>
            <a:off x="2142084" y="2871510"/>
            <a:ext cx="2701057" cy="2433159"/>
            <a:chOff x="1726875" y="3062551"/>
            <a:chExt cx="2379576" cy="2143563"/>
          </a:xfrm>
        </p:grpSpPr>
        <p:sp>
          <p:nvSpPr>
            <p:cNvPr id="935" name="Google Shape;935;p47"/>
            <p:cNvSpPr/>
            <p:nvPr/>
          </p:nvSpPr>
          <p:spPr>
            <a:xfrm rot="-667034">
              <a:off x="1878679" y="3246023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6" name="Google Shape;936;p47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937" name="Google Shape;937;p47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7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7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7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7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7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7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7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7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7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7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7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7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7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47"/>
          <p:cNvSpPr/>
          <p:nvPr/>
        </p:nvSpPr>
        <p:spPr>
          <a:xfrm rot="5400000">
            <a:off x="3050562" y="-893374"/>
            <a:ext cx="3042914" cy="7138212"/>
          </a:xfrm>
          <a:custGeom>
            <a:avLst/>
            <a:gdLst/>
            <a:ahLst/>
            <a:cxnLst/>
            <a:rect l="l" t="t" r="r" b="b"/>
            <a:pathLst>
              <a:path w="20692" h="47654" extrusionOk="0">
                <a:moveTo>
                  <a:pt x="308" y="46031"/>
                </a:moveTo>
                <a:cubicBezTo>
                  <a:pt x="342" y="46031"/>
                  <a:pt x="393" y="46013"/>
                  <a:pt x="410" y="45996"/>
                </a:cubicBezTo>
                <a:lnTo>
                  <a:pt x="410" y="45962"/>
                </a:lnTo>
                <a:cubicBezTo>
                  <a:pt x="564" y="45894"/>
                  <a:pt x="701" y="45877"/>
                  <a:pt x="854" y="45877"/>
                </a:cubicBezTo>
                <a:cubicBezTo>
                  <a:pt x="1008" y="45877"/>
                  <a:pt x="1179" y="45825"/>
                  <a:pt x="1299" y="45757"/>
                </a:cubicBezTo>
                <a:cubicBezTo>
                  <a:pt x="1316" y="45740"/>
                  <a:pt x="1316" y="45740"/>
                  <a:pt x="1316" y="45723"/>
                </a:cubicBezTo>
                <a:lnTo>
                  <a:pt x="2136" y="45979"/>
                </a:lnTo>
                <a:lnTo>
                  <a:pt x="2136" y="45979"/>
                </a:lnTo>
                <a:lnTo>
                  <a:pt x="2136" y="46184"/>
                </a:lnTo>
                <a:cubicBezTo>
                  <a:pt x="2136" y="46201"/>
                  <a:pt x="2136" y="46218"/>
                  <a:pt x="2153" y="46218"/>
                </a:cubicBezTo>
                <a:cubicBezTo>
                  <a:pt x="2187" y="46236"/>
                  <a:pt x="2238" y="46253"/>
                  <a:pt x="2255" y="46253"/>
                </a:cubicBezTo>
                <a:cubicBezTo>
                  <a:pt x="2324" y="46236"/>
                  <a:pt x="2392" y="46201"/>
                  <a:pt x="2443" y="46150"/>
                </a:cubicBezTo>
                <a:cubicBezTo>
                  <a:pt x="2478" y="46099"/>
                  <a:pt x="2546" y="46099"/>
                  <a:pt x="2648" y="46167"/>
                </a:cubicBezTo>
                <a:cubicBezTo>
                  <a:pt x="2665" y="46184"/>
                  <a:pt x="2700" y="46184"/>
                  <a:pt x="2700" y="46184"/>
                </a:cubicBezTo>
                <a:cubicBezTo>
                  <a:pt x="2751" y="46065"/>
                  <a:pt x="3007" y="46184"/>
                  <a:pt x="3093" y="46116"/>
                </a:cubicBezTo>
                <a:cubicBezTo>
                  <a:pt x="3144" y="46082"/>
                  <a:pt x="3212" y="46048"/>
                  <a:pt x="3281" y="46065"/>
                </a:cubicBezTo>
                <a:cubicBezTo>
                  <a:pt x="3434" y="46099"/>
                  <a:pt x="3503" y="46013"/>
                  <a:pt x="3588" y="45996"/>
                </a:cubicBezTo>
                <a:lnTo>
                  <a:pt x="3759" y="45945"/>
                </a:lnTo>
                <a:lnTo>
                  <a:pt x="3827" y="45962"/>
                </a:lnTo>
                <a:cubicBezTo>
                  <a:pt x="3896" y="45996"/>
                  <a:pt x="3981" y="46048"/>
                  <a:pt x="3998" y="46116"/>
                </a:cubicBezTo>
                <a:cubicBezTo>
                  <a:pt x="4015" y="46150"/>
                  <a:pt x="3981" y="46201"/>
                  <a:pt x="3930" y="46218"/>
                </a:cubicBezTo>
                <a:cubicBezTo>
                  <a:pt x="3827" y="46218"/>
                  <a:pt x="3708" y="46218"/>
                  <a:pt x="3708" y="46321"/>
                </a:cubicBezTo>
                <a:cubicBezTo>
                  <a:pt x="3622" y="46321"/>
                  <a:pt x="3537" y="46321"/>
                  <a:pt x="3469" y="46338"/>
                </a:cubicBezTo>
                <a:cubicBezTo>
                  <a:pt x="3451" y="46338"/>
                  <a:pt x="3469" y="46389"/>
                  <a:pt x="3469" y="46406"/>
                </a:cubicBezTo>
                <a:cubicBezTo>
                  <a:pt x="3520" y="46475"/>
                  <a:pt x="3434" y="46441"/>
                  <a:pt x="3503" y="46458"/>
                </a:cubicBezTo>
                <a:cubicBezTo>
                  <a:pt x="3622" y="46475"/>
                  <a:pt x="3742" y="46509"/>
                  <a:pt x="3861" y="46526"/>
                </a:cubicBezTo>
                <a:cubicBezTo>
                  <a:pt x="3930" y="46543"/>
                  <a:pt x="3981" y="46526"/>
                  <a:pt x="3998" y="46492"/>
                </a:cubicBezTo>
                <a:cubicBezTo>
                  <a:pt x="4032" y="46441"/>
                  <a:pt x="4084" y="46423"/>
                  <a:pt x="4135" y="46441"/>
                </a:cubicBezTo>
                <a:cubicBezTo>
                  <a:pt x="4272" y="46458"/>
                  <a:pt x="4408" y="46492"/>
                  <a:pt x="4408" y="46355"/>
                </a:cubicBezTo>
                <a:cubicBezTo>
                  <a:pt x="4511" y="46355"/>
                  <a:pt x="4630" y="46372"/>
                  <a:pt x="4699" y="46321"/>
                </a:cubicBezTo>
                <a:cubicBezTo>
                  <a:pt x="4733" y="46287"/>
                  <a:pt x="4801" y="46338"/>
                  <a:pt x="4852" y="46372"/>
                </a:cubicBezTo>
                <a:cubicBezTo>
                  <a:pt x="4904" y="46423"/>
                  <a:pt x="4887" y="46458"/>
                  <a:pt x="4870" y="46492"/>
                </a:cubicBezTo>
                <a:cubicBezTo>
                  <a:pt x="4835" y="46560"/>
                  <a:pt x="4921" y="46646"/>
                  <a:pt x="5040" y="46697"/>
                </a:cubicBezTo>
                <a:cubicBezTo>
                  <a:pt x="5092" y="46714"/>
                  <a:pt x="5143" y="46731"/>
                  <a:pt x="5194" y="46748"/>
                </a:cubicBezTo>
                <a:cubicBezTo>
                  <a:pt x="5297" y="46799"/>
                  <a:pt x="5416" y="46816"/>
                  <a:pt x="5519" y="46765"/>
                </a:cubicBezTo>
                <a:cubicBezTo>
                  <a:pt x="5604" y="46748"/>
                  <a:pt x="5690" y="46714"/>
                  <a:pt x="5758" y="46663"/>
                </a:cubicBezTo>
                <a:cubicBezTo>
                  <a:pt x="5792" y="46646"/>
                  <a:pt x="5843" y="46629"/>
                  <a:pt x="5878" y="46646"/>
                </a:cubicBezTo>
                <a:cubicBezTo>
                  <a:pt x="6083" y="46748"/>
                  <a:pt x="6134" y="46646"/>
                  <a:pt x="6271" y="46646"/>
                </a:cubicBezTo>
                <a:cubicBezTo>
                  <a:pt x="6442" y="46646"/>
                  <a:pt x="6442" y="46594"/>
                  <a:pt x="6288" y="46389"/>
                </a:cubicBezTo>
                <a:cubicBezTo>
                  <a:pt x="6339" y="46372"/>
                  <a:pt x="6390" y="46355"/>
                  <a:pt x="6442" y="46304"/>
                </a:cubicBezTo>
                <a:cubicBezTo>
                  <a:pt x="6493" y="46253"/>
                  <a:pt x="6561" y="46287"/>
                  <a:pt x="6647" y="46389"/>
                </a:cubicBezTo>
                <a:cubicBezTo>
                  <a:pt x="6681" y="46423"/>
                  <a:pt x="6715" y="46475"/>
                  <a:pt x="6749" y="46526"/>
                </a:cubicBezTo>
                <a:cubicBezTo>
                  <a:pt x="6817" y="46492"/>
                  <a:pt x="6954" y="46611"/>
                  <a:pt x="7005" y="46543"/>
                </a:cubicBezTo>
                <a:lnTo>
                  <a:pt x="7005" y="46458"/>
                </a:lnTo>
                <a:cubicBezTo>
                  <a:pt x="7108" y="46458"/>
                  <a:pt x="7227" y="46526"/>
                  <a:pt x="7313" y="46560"/>
                </a:cubicBezTo>
                <a:lnTo>
                  <a:pt x="7347" y="46560"/>
                </a:lnTo>
                <a:cubicBezTo>
                  <a:pt x="7381" y="46594"/>
                  <a:pt x="7433" y="46629"/>
                  <a:pt x="7484" y="46663"/>
                </a:cubicBezTo>
                <a:cubicBezTo>
                  <a:pt x="7655" y="46748"/>
                  <a:pt x="7843" y="46799"/>
                  <a:pt x="8048" y="46799"/>
                </a:cubicBezTo>
                <a:cubicBezTo>
                  <a:pt x="8150" y="46834"/>
                  <a:pt x="8253" y="46851"/>
                  <a:pt x="8355" y="46851"/>
                </a:cubicBezTo>
                <a:cubicBezTo>
                  <a:pt x="8389" y="46868"/>
                  <a:pt x="8424" y="46885"/>
                  <a:pt x="8458" y="46902"/>
                </a:cubicBezTo>
                <a:cubicBezTo>
                  <a:pt x="8492" y="46970"/>
                  <a:pt x="8543" y="47039"/>
                  <a:pt x="8594" y="47090"/>
                </a:cubicBezTo>
                <a:cubicBezTo>
                  <a:pt x="8936" y="47090"/>
                  <a:pt x="9261" y="47209"/>
                  <a:pt x="9517" y="47432"/>
                </a:cubicBezTo>
                <a:lnTo>
                  <a:pt x="9637" y="47414"/>
                </a:lnTo>
                <a:cubicBezTo>
                  <a:pt x="9705" y="47414"/>
                  <a:pt x="9756" y="47363"/>
                  <a:pt x="9773" y="47312"/>
                </a:cubicBezTo>
                <a:lnTo>
                  <a:pt x="9790" y="47278"/>
                </a:lnTo>
                <a:cubicBezTo>
                  <a:pt x="9842" y="47261"/>
                  <a:pt x="9876" y="47227"/>
                  <a:pt x="9927" y="47192"/>
                </a:cubicBezTo>
                <a:lnTo>
                  <a:pt x="9927" y="47192"/>
                </a:lnTo>
                <a:cubicBezTo>
                  <a:pt x="9978" y="47141"/>
                  <a:pt x="10047" y="47090"/>
                  <a:pt x="10115" y="47056"/>
                </a:cubicBezTo>
                <a:cubicBezTo>
                  <a:pt x="10115" y="47056"/>
                  <a:pt x="10098" y="47039"/>
                  <a:pt x="10098" y="47022"/>
                </a:cubicBezTo>
                <a:cubicBezTo>
                  <a:pt x="10132" y="46987"/>
                  <a:pt x="10166" y="46919"/>
                  <a:pt x="10166" y="46868"/>
                </a:cubicBezTo>
                <a:cubicBezTo>
                  <a:pt x="10252" y="46902"/>
                  <a:pt x="10337" y="46936"/>
                  <a:pt x="10423" y="46936"/>
                </a:cubicBezTo>
                <a:cubicBezTo>
                  <a:pt x="10662" y="46885"/>
                  <a:pt x="10918" y="46868"/>
                  <a:pt x="11174" y="46919"/>
                </a:cubicBezTo>
                <a:lnTo>
                  <a:pt x="11174" y="46902"/>
                </a:lnTo>
                <a:lnTo>
                  <a:pt x="11397" y="46936"/>
                </a:lnTo>
                <a:lnTo>
                  <a:pt x="11499" y="47039"/>
                </a:lnTo>
                <a:cubicBezTo>
                  <a:pt x="11567" y="47073"/>
                  <a:pt x="11619" y="47107"/>
                  <a:pt x="11670" y="47141"/>
                </a:cubicBezTo>
                <a:cubicBezTo>
                  <a:pt x="11687" y="47141"/>
                  <a:pt x="11704" y="47141"/>
                  <a:pt x="11721" y="47124"/>
                </a:cubicBezTo>
                <a:cubicBezTo>
                  <a:pt x="11738" y="47107"/>
                  <a:pt x="11755" y="47073"/>
                  <a:pt x="11789" y="47056"/>
                </a:cubicBezTo>
                <a:cubicBezTo>
                  <a:pt x="11807" y="47039"/>
                  <a:pt x="11909" y="47056"/>
                  <a:pt x="11977" y="47107"/>
                </a:cubicBezTo>
                <a:cubicBezTo>
                  <a:pt x="12012" y="47124"/>
                  <a:pt x="12046" y="47175"/>
                  <a:pt x="12063" y="47227"/>
                </a:cubicBezTo>
                <a:cubicBezTo>
                  <a:pt x="12063" y="47244"/>
                  <a:pt x="12063" y="47261"/>
                  <a:pt x="12080" y="47278"/>
                </a:cubicBezTo>
                <a:cubicBezTo>
                  <a:pt x="12114" y="47363"/>
                  <a:pt x="12131" y="47380"/>
                  <a:pt x="12234" y="47380"/>
                </a:cubicBezTo>
                <a:cubicBezTo>
                  <a:pt x="12319" y="47380"/>
                  <a:pt x="12405" y="47414"/>
                  <a:pt x="12473" y="47483"/>
                </a:cubicBezTo>
                <a:lnTo>
                  <a:pt x="12558" y="47568"/>
                </a:lnTo>
                <a:cubicBezTo>
                  <a:pt x="12610" y="47551"/>
                  <a:pt x="12661" y="47534"/>
                  <a:pt x="12712" y="47500"/>
                </a:cubicBezTo>
                <a:cubicBezTo>
                  <a:pt x="12746" y="47483"/>
                  <a:pt x="12763" y="47449"/>
                  <a:pt x="12763" y="47397"/>
                </a:cubicBezTo>
                <a:cubicBezTo>
                  <a:pt x="12763" y="47346"/>
                  <a:pt x="12763" y="47278"/>
                  <a:pt x="12763" y="47227"/>
                </a:cubicBezTo>
                <a:lnTo>
                  <a:pt x="13173" y="47175"/>
                </a:lnTo>
                <a:cubicBezTo>
                  <a:pt x="13225" y="47278"/>
                  <a:pt x="13293" y="47363"/>
                  <a:pt x="13396" y="47346"/>
                </a:cubicBezTo>
                <a:cubicBezTo>
                  <a:pt x="13481" y="47329"/>
                  <a:pt x="13566" y="47329"/>
                  <a:pt x="13652" y="47363"/>
                </a:cubicBezTo>
                <a:cubicBezTo>
                  <a:pt x="13754" y="47346"/>
                  <a:pt x="13840" y="47329"/>
                  <a:pt x="13942" y="47329"/>
                </a:cubicBezTo>
                <a:cubicBezTo>
                  <a:pt x="13959" y="47312"/>
                  <a:pt x="13959" y="47295"/>
                  <a:pt x="13959" y="47278"/>
                </a:cubicBezTo>
                <a:cubicBezTo>
                  <a:pt x="14011" y="47295"/>
                  <a:pt x="14062" y="47312"/>
                  <a:pt x="14113" y="47312"/>
                </a:cubicBezTo>
                <a:cubicBezTo>
                  <a:pt x="14164" y="47329"/>
                  <a:pt x="14250" y="47329"/>
                  <a:pt x="14301" y="47329"/>
                </a:cubicBezTo>
                <a:cubicBezTo>
                  <a:pt x="14301" y="47346"/>
                  <a:pt x="14284" y="47346"/>
                  <a:pt x="14267" y="47363"/>
                </a:cubicBezTo>
                <a:cubicBezTo>
                  <a:pt x="14506" y="47397"/>
                  <a:pt x="14711" y="47483"/>
                  <a:pt x="14899" y="47637"/>
                </a:cubicBezTo>
                <a:cubicBezTo>
                  <a:pt x="14985" y="47620"/>
                  <a:pt x="15053" y="47637"/>
                  <a:pt x="15138" y="47654"/>
                </a:cubicBezTo>
                <a:cubicBezTo>
                  <a:pt x="15155" y="47637"/>
                  <a:pt x="15190" y="47620"/>
                  <a:pt x="15224" y="47620"/>
                </a:cubicBezTo>
                <a:cubicBezTo>
                  <a:pt x="15378" y="47585"/>
                  <a:pt x="15548" y="47585"/>
                  <a:pt x="15702" y="47637"/>
                </a:cubicBezTo>
                <a:cubicBezTo>
                  <a:pt x="15890" y="47534"/>
                  <a:pt x="16078" y="47483"/>
                  <a:pt x="16283" y="47483"/>
                </a:cubicBezTo>
                <a:lnTo>
                  <a:pt x="16317" y="47483"/>
                </a:lnTo>
                <a:lnTo>
                  <a:pt x="16369" y="47432"/>
                </a:lnTo>
                <a:cubicBezTo>
                  <a:pt x="16403" y="47397"/>
                  <a:pt x="16437" y="47363"/>
                  <a:pt x="16471" y="47329"/>
                </a:cubicBezTo>
                <a:cubicBezTo>
                  <a:pt x="16522" y="47278"/>
                  <a:pt x="16557" y="47244"/>
                  <a:pt x="16608" y="47227"/>
                </a:cubicBezTo>
                <a:lnTo>
                  <a:pt x="16608" y="47227"/>
                </a:lnTo>
                <a:lnTo>
                  <a:pt x="16659" y="47192"/>
                </a:lnTo>
                <a:cubicBezTo>
                  <a:pt x="16659" y="47175"/>
                  <a:pt x="16659" y="47158"/>
                  <a:pt x="16659" y="47141"/>
                </a:cubicBezTo>
                <a:cubicBezTo>
                  <a:pt x="16659" y="47056"/>
                  <a:pt x="16710" y="47022"/>
                  <a:pt x="16745" y="46970"/>
                </a:cubicBezTo>
                <a:cubicBezTo>
                  <a:pt x="16779" y="46919"/>
                  <a:pt x="16813" y="46953"/>
                  <a:pt x="16864" y="46970"/>
                </a:cubicBezTo>
                <a:lnTo>
                  <a:pt x="17001" y="46987"/>
                </a:lnTo>
                <a:cubicBezTo>
                  <a:pt x="17018" y="46987"/>
                  <a:pt x="17052" y="46936"/>
                  <a:pt x="17035" y="46902"/>
                </a:cubicBezTo>
                <a:lnTo>
                  <a:pt x="16967" y="46697"/>
                </a:lnTo>
                <a:lnTo>
                  <a:pt x="17462" y="46629"/>
                </a:lnTo>
                <a:lnTo>
                  <a:pt x="17496" y="46680"/>
                </a:lnTo>
                <a:cubicBezTo>
                  <a:pt x="17548" y="46629"/>
                  <a:pt x="17599" y="46594"/>
                  <a:pt x="17650" y="46560"/>
                </a:cubicBezTo>
                <a:lnTo>
                  <a:pt x="17650" y="46441"/>
                </a:lnTo>
                <a:cubicBezTo>
                  <a:pt x="17650" y="46372"/>
                  <a:pt x="17616" y="46321"/>
                  <a:pt x="17565" y="46287"/>
                </a:cubicBezTo>
                <a:lnTo>
                  <a:pt x="17530" y="46270"/>
                </a:lnTo>
                <a:cubicBezTo>
                  <a:pt x="17513" y="46236"/>
                  <a:pt x="17496" y="46184"/>
                  <a:pt x="17479" y="46133"/>
                </a:cubicBezTo>
                <a:lnTo>
                  <a:pt x="17479" y="46133"/>
                </a:lnTo>
                <a:cubicBezTo>
                  <a:pt x="17428" y="46065"/>
                  <a:pt x="17394" y="45996"/>
                  <a:pt x="17360" y="45928"/>
                </a:cubicBezTo>
                <a:lnTo>
                  <a:pt x="17325" y="45945"/>
                </a:lnTo>
                <a:cubicBezTo>
                  <a:pt x="17291" y="45894"/>
                  <a:pt x="17240" y="45860"/>
                  <a:pt x="17172" y="45843"/>
                </a:cubicBezTo>
                <a:cubicBezTo>
                  <a:pt x="17223" y="45774"/>
                  <a:pt x="17274" y="45706"/>
                  <a:pt x="17308" y="45638"/>
                </a:cubicBezTo>
                <a:cubicBezTo>
                  <a:pt x="17274" y="45398"/>
                  <a:pt x="17325" y="45159"/>
                  <a:pt x="17428" y="44937"/>
                </a:cubicBezTo>
                <a:lnTo>
                  <a:pt x="17394" y="44920"/>
                </a:lnTo>
                <a:lnTo>
                  <a:pt x="17479" y="44732"/>
                </a:lnTo>
                <a:lnTo>
                  <a:pt x="17599" y="44647"/>
                </a:lnTo>
                <a:cubicBezTo>
                  <a:pt x="17633" y="44595"/>
                  <a:pt x="17684" y="44561"/>
                  <a:pt x="17736" y="44510"/>
                </a:cubicBezTo>
                <a:cubicBezTo>
                  <a:pt x="17736" y="44493"/>
                  <a:pt x="17736" y="44476"/>
                  <a:pt x="17736" y="44476"/>
                </a:cubicBezTo>
                <a:cubicBezTo>
                  <a:pt x="17718" y="44441"/>
                  <a:pt x="17684" y="44424"/>
                  <a:pt x="17667" y="44407"/>
                </a:cubicBezTo>
                <a:cubicBezTo>
                  <a:pt x="17650" y="44373"/>
                  <a:pt x="17701" y="44288"/>
                  <a:pt x="17753" y="44236"/>
                </a:cubicBezTo>
                <a:cubicBezTo>
                  <a:pt x="17804" y="44185"/>
                  <a:pt x="17855" y="44168"/>
                  <a:pt x="17906" y="44168"/>
                </a:cubicBezTo>
                <a:lnTo>
                  <a:pt x="17958" y="44168"/>
                </a:lnTo>
                <a:cubicBezTo>
                  <a:pt x="18060" y="44151"/>
                  <a:pt x="18077" y="44134"/>
                  <a:pt x="18094" y="44048"/>
                </a:cubicBezTo>
                <a:cubicBezTo>
                  <a:pt x="18111" y="43963"/>
                  <a:pt x="18163" y="43895"/>
                  <a:pt x="18248" y="43843"/>
                </a:cubicBezTo>
                <a:lnTo>
                  <a:pt x="18351" y="43792"/>
                </a:lnTo>
                <a:cubicBezTo>
                  <a:pt x="18334" y="43741"/>
                  <a:pt x="18334" y="43673"/>
                  <a:pt x="18316" y="43621"/>
                </a:cubicBezTo>
                <a:cubicBezTo>
                  <a:pt x="18316" y="43604"/>
                  <a:pt x="18265" y="43570"/>
                  <a:pt x="18214" y="43570"/>
                </a:cubicBezTo>
                <a:cubicBezTo>
                  <a:pt x="18163" y="43553"/>
                  <a:pt x="18094" y="43536"/>
                  <a:pt x="18026" y="43536"/>
                </a:cubicBezTo>
                <a:lnTo>
                  <a:pt x="18043" y="43143"/>
                </a:lnTo>
                <a:cubicBezTo>
                  <a:pt x="18163" y="43109"/>
                  <a:pt x="18265" y="43075"/>
                  <a:pt x="18282" y="42972"/>
                </a:cubicBezTo>
                <a:cubicBezTo>
                  <a:pt x="18265" y="42887"/>
                  <a:pt x="18282" y="42801"/>
                  <a:pt x="18334" y="42750"/>
                </a:cubicBezTo>
                <a:cubicBezTo>
                  <a:pt x="18334" y="42647"/>
                  <a:pt x="18334" y="42562"/>
                  <a:pt x="18351" y="42459"/>
                </a:cubicBezTo>
                <a:cubicBezTo>
                  <a:pt x="18351" y="42459"/>
                  <a:pt x="18334" y="42442"/>
                  <a:pt x="18316" y="42442"/>
                </a:cubicBezTo>
                <a:cubicBezTo>
                  <a:pt x="18334" y="42408"/>
                  <a:pt x="18351" y="42357"/>
                  <a:pt x="18368" y="42306"/>
                </a:cubicBezTo>
                <a:cubicBezTo>
                  <a:pt x="18402" y="42254"/>
                  <a:pt x="18419" y="42186"/>
                  <a:pt x="18436" y="42135"/>
                </a:cubicBezTo>
                <a:cubicBezTo>
                  <a:pt x="18436" y="42135"/>
                  <a:pt x="18436" y="42152"/>
                  <a:pt x="18453" y="42169"/>
                </a:cubicBezTo>
                <a:cubicBezTo>
                  <a:pt x="18539" y="41964"/>
                  <a:pt x="18675" y="41776"/>
                  <a:pt x="18846" y="41656"/>
                </a:cubicBezTo>
                <a:cubicBezTo>
                  <a:pt x="18863" y="41571"/>
                  <a:pt x="18880" y="41503"/>
                  <a:pt x="18914" y="41434"/>
                </a:cubicBezTo>
                <a:cubicBezTo>
                  <a:pt x="18897" y="41400"/>
                  <a:pt x="18897" y="41366"/>
                  <a:pt x="18880" y="41349"/>
                </a:cubicBezTo>
                <a:cubicBezTo>
                  <a:pt x="18880" y="41178"/>
                  <a:pt x="18932" y="41024"/>
                  <a:pt x="19017" y="40905"/>
                </a:cubicBezTo>
                <a:cubicBezTo>
                  <a:pt x="18932" y="40717"/>
                  <a:pt x="18914" y="40529"/>
                  <a:pt x="18949" y="40341"/>
                </a:cubicBezTo>
                <a:lnTo>
                  <a:pt x="18949" y="40307"/>
                </a:lnTo>
                <a:lnTo>
                  <a:pt x="18897" y="40255"/>
                </a:lnTo>
                <a:cubicBezTo>
                  <a:pt x="18863" y="40221"/>
                  <a:pt x="18829" y="40187"/>
                  <a:pt x="18812" y="40136"/>
                </a:cubicBezTo>
                <a:cubicBezTo>
                  <a:pt x="18778" y="40102"/>
                  <a:pt x="18744" y="40050"/>
                  <a:pt x="18727" y="39999"/>
                </a:cubicBezTo>
                <a:lnTo>
                  <a:pt x="18727" y="39999"/>
                </a:lnTo>
                <a:cubicBezTo>
                  <a:pt x="18727" y="39982"/>
                  <a:pt x="18709" y="39965"/>
                  <a:pt x="18709" y="39948"/>
                </a:cubicBezTo>
                <a:lnTo>
                  <a:pt x="18658" y="39948"/>
                </a:lnTo>
                <a:cubicBezTo>
                  <a:pt x="18590" y="39931"/>
                  <a:pt x="18521" y="39897"/>
                  <a:pt x="18487" y="39845"/>
                </a:cubicBezTo>
                <a:cubicBezTo>
                  <a:pt x="18453" y="39811"/>
                  <a:pt x="18487" y="39777"/>
                  <a:pt x="18504" y="39726"/>
                </a:cubicBezTo>
                <a:cubicBezTo>
                  <a:pt x="18521" y="39692"/>
                  <a:pt x="18539" y="39657"/>
                  <a:pt x="18556" y="39606"/>
                </a:cubicBezTo>
                <a:cubicBezTo>
                  <a:pt x="18556" y="39589"/>
                  <a:pt x="18504" y="39538"/>
                  <a:pt x="18453" y="39555"/>
                </a:cubicBezTo>
                <a:lnTo>
                  <a:pt x="18231" y="39572"/>
                </a:lnTo>
                <a:lnTo>
                  <a:pt x="18265" y="39111"/>
                </a:lnTo>
                <a:cubicBezTo>
                  <a:pt x="18316" y="39093"/>
                  <a:pt x="18368" y="39076"/>
                  <a:pt x="18419" y="39059"/>
                </a:cubicBezTo>
                <a:cubicBezTo>
                  <a:pt x="18487" y="39076"/>
                  <a:pt x="18556" y="39076"/>
                  <a:pt x="18607" y="39093"/>
                </a:cubicBezTo>
                <a:cubicBezTo>
                  <a:pt x="18658" y="39093"/>
                  <a:pt x="18761" y="39059"/>
                  <a:pt x="18744" y="39025"/>
                </a:cubicBezTo>
                <a:cubicBezTo>
                  <a:pt x="18709" y="38923"/>
                  <a:pt x="18727" y="38803"/>
                  <a:pt x="18795" y="38718"/>
                </a:cubicBezTo>
                <a:cubicBezTo>
                  <a:pt x="18761" y="38632"/>
                  <a:pt x="18761" y="38530"/>
                  <a:pt x="18778" y="38427"/>
                </a:cubicBezTo>
                <a:cubicBezTo>
                  <a:pt x="18761" y="38359"/>
                  <a:pt x="18761" y="38273"/>
                  <a:pt x="18795" y="38205"/>
                </a:cubicBezTo>
                <a:cubicBezTo>
                  <a:pt x="18829" y="38137"/>
                  <a:pt x="18795" y="38034"/>
                  <a:pt x="18744" y="37983"/>
                </a:cubicBezTo>
                <a:cubicBezTo>
                  <a:pt x="18658" y="37897"/>
                  <a:pt x="18709" y="37812"/>
                  <a:pt x="18846" y="37727"/>
                </a:cubicBezTo>
                <a:cubicBezTo>
                  <a:pt x="18744" y="37710"/>
                  <a:pt x="18641" y="37727"/>
                  <a:pt x="18556" y="37761"/>
                </a:cubicBezTo>
                <a:cubicBezTo>
                  <a:pt x="18487" y="37795"/>
                  <a:pt x="18385" y="37778"/>
                  <a:pt x="18334" y="37710"/>
                </a:cubicBezTo>
                <a:cubicBezTo>
                  <a:pt x="18351" y="37487"/>
                  <a:pt x="18368" y="37299"/>
                  <a:pt x="18368" y="37094"/>
                </a:cubicBezTo>
                <a:cubicBezTo>
                  <a:pt x="18556" y="36992"/>
                  <a:pt x="18573" y="36992"/>
                  <a:pt x="18573" y="36889"/>
                </a:cubicBezTo>
                <a:cubicBezTo>
                  <a:pt x="18573" y="36872"/>
                  <a:pt x="18573" y="36838"/>
                  <a:pt x="18573" y="36821"/>
                </a:cubicBezTo>
                <a:cubicBezTo>
                  <a:pt x="18590" y="36770"/>
                  <a:pt x="18641" y="36736"/>
                  <a:pt x="18692" y="36736"/>
                </a:cubicBezTo>
                <a:cubicBezTo>
                  <a:pt x="18727" y="36701"/>
                  <a:pt x="18795" y="36719"/>
                  <a:pt x="18829" y="36736"/>
                </a:cubicBezTo>
                <a:cubicBezTo>
                  <a:pt x="18829" y="36736"/>
                  <a:pt x="18863" y="36753"/>
                  <a:pt x="18863" y="36770"/>
                </a:cubicBezTo>
                <a:cubicBezTo>
                  <a:pt x="18880" y="36804"/>
                  <a:pt x="18880" y="36838"/>
                  <a:pt x="18880" y="36872"/>
                </a:cubicBezTo>
                <a:lnTo>
                  <a:pt x="18880" y="36872"/>
                </a:lnTo>
                <a:lnTo>
                  <a:pt x="19256" y="36684"/>
                </a:lnTo>
                <a:cubicBezTo>
                  <a:pt x="19273" y="36650"/>
                  <a:pt x="19256" y="36616"/>
                  <a:pt x="19256" y="36599"/>
                </a:cubicBezTo>
                <a:cubicBezTo>
                  <a:pt x="19205" y="36479"/>
                  <a:pt x="19154" y="36377"/>
                  <a:pt x="19085" y="36274"/>
                </a:cubicBezTo>
                <a:cubicBezTo>
                  <a:pt x="19068" y="36240"/>
                  <a:pt x="19017" y="36223"/>
                  <a:pt x="18966" y="36206"/>
                </a:cubicBezTo>
                <a:cubicBezTo>
                  <a:pt x="19068" y="35967"/>
                  <a:pt x="19034" y="35676"/>
                  <a:pt x="18880" y="35471"/>
                </a:cubicBezTo>
                <a:cubicBezTo>
                  <a:pt x="18880" y="35437"/>
                  <a:pt x="18880" y="35403"/>
                  <a:pt x="18880" y="35386"/>
                </a:cubicBezTo>
                <a:cubicBezTo>
                  <a:pt x="18863" y="35335"/>
                  <a:pt x="18914" y="35300"/>
                  <a:pt x="18966" y="35283"/>
                </a:cubicBezTo>
                <a:cubicBezTo>
                  <a:pt x="19034" y="35249"/>
                  <a:pt x="19102" y="35181"/>
                  <a:pt x="19102" y="35112"/>
                </a:cubicBezTo>
                <a:cubicBezTo>
                  <a:pt x="19119" y="35061"/>
                  <a:pt x="19102" y="35027"/>
                  <a:pt x="19085" y="34993"/>
                </a:cubicBezTo>
                <a:cubicBezTo>
                  <a:pt x="19085" y="34959"/>
                  <a:pt x="19051" y="34924"/>
                  <a:pt x="19034" y="34907"/>
                </a:cubicBezTo>
                <a:cubicBezTo>
                  <a:pt x="18914" y="34805"/>
                  <a:pt x="18897" y="34651"/>
                  <a:pt x="18983" y="34514"/>
                </a:cubicBezTo>
                <a:cubicBezTo>
                  <a:pt x="18983" y="34497"/>
                  <a:pt x="19000" y="34463"/>
                  <a:pt x="19017" y="34446"/>
                </a:cubicBezTo>
                <a:cubicBezTo>
                  <a:pt x="19051" y="34326"/>
                  <a:pt x="19051" y="34224"/>
                  <a:pt x="18914" y="34190"/>
                </a:cubicBezTo>
                <a:cubicBezTo>
                  <a:pt x="18897" y="34190"/>
                  <a:pt x="18880" y="34190"/>
                  <a:pt x="18863" y="34190"/>
                </a:cubicBezTo>
                <a:cubicBezTo>
                  <a:pt x="18829" y="34190"/>
                  <a:pt x="18812" y="34207"/>
                  <a:pt x="18778" y="34207"/>
                </a:cubicBezTo>
                <a:cubicBezTo>
                  <a:pt x="18709" y="34190"/>
                  <a:pt x="18641" y="34173"/>
                  <a:pt x="18573" y="34156"/>
                </a:cubicBezTo>
                <a:cubicBezTo>
                  <a:pt x="18573" y="34019"/>
                  <a:pt x="18470" y="33951"/>
                  <a:pt x="18402" y="33831"/>
                </a:cubicBezTo>
                <a:cubicBezTo>
                  <a:pt x="18453" y="33763"/>
                  <a:pt x="18487" y="33677"/>
                  <a:pt x="18334" y="33746"/>
                </a:cubicBezTo>
                <a:cubicBezTo>
                  <a:pt x="18316" y="33763"/>
                  <a:pt x="18282" y="33746"/>
                  <a:pt x="18265" y="33728"/>
                </a:cubicBezTo>
                <a:cubicBezTo>
                  <a:pt x="18231" y="33694"/>
                  <a:pt x="18214" y="33660"/>
                  <a:pt x="18214" y="33609"/>
                </a:cubicBezTo>
                <a:cubicBezTo>
                  <a:pt x="18214" y="33609"/>
                  <a:pt x="18231" y="33575"/>
                  <a:pt x="18231" y="33558"/>
                </a:cubicBezTo>
                <a:cubicBezTo>
                  <a:pt x="18351" y="33438"/>
                  <a:pt x="18470" y="33318"/>
                  <a:pt x="18607" y="33216"/>
                </a:cubicBezTo>
                <a:cubicBezTo>
                  <a:pt x="18624" y="33216"/>
                  <a:pt x="18641" y="33199"/>
                  <a:pt x="18658" y="33199"/>
                </a:cubicBezTo>
                <a:cubicBezTo>
                  <a:pt x="18692" y="33199"/>
                  <a:pt x="18709" y="33216"/>
                  <a:pt x="18744" y="33233"/>
                </a:cubicBezTo>
                <a:cubicBezTo>
                  <a:pt x="18812" y="33216"/>
                  <a:pt x="18897" y="33216"/>
                  <a:pt x="18966" y="33233"/>
                </a:cubicBezTo>
                <a:cubicBezTo>
                  <a:pt x="18966" y="33113"/>
                  <a:pt x="18983" y="32994"/>
                  <a:pt x="18897" y="32942"/>
                </a:cubicBezTo>
                <a:cubicBezTo>
                  <a:pt x="18880" y="32942"/>
                  <a:pt x="18897" y="32891"/>
                  <a:pt x="18914" y="32874"/>
                </a:cubicBezTo>
                <a:cubicBezTo>
                  <a:pt x="18914" y="32857"/>
                  <a:pt x="18932" y="32840"/>
                  <a:pt x="18949" y="32823"/>
                </a:cubicBezTo>
                <a:cubicBezTo>
                  <a:pt x="19273" y="32498"/>
                  <a:pt x="19273" y="32498"/>
                  <a:pt x="19119" y="32344"/>
                </a:cubicBezTo>
                <a:cubicBezTo>
                  <a:pt x="19068" y="32293"/>
                  <a:pt x="19102" y="32225"/>
                  <a:pt x="19154" y="32156"/>
                </a:cubicBezTo>
                <a:cubicBezTo>
                  <a:pt x="19222" y="32071"/>
                  <a:pt x="19256" y="32037"/>
                  <a:pt x="19307" y="31986"/>
                </a:cubicBezTo>
                <a:cubicBezTo>
                  <a:pt x="19273" y="31969"/>
                  <a:pt x="19239" y="31969"/>
                  <a:pt x="19205" y="31951"/>
                </a:cubicBezTo>
                <a:cubicBezTo>
                  <a:pt x="19205" y="31951"/>
                  <a:pt x="19239" y="31934"/>
                  <a:pt x="19239" y="31917"/>
                </a:cubicBezTo>
                <a:cubicBezTo>
                  <a:pt x="19222" y="31644"/>
                  <a:pt x="19256" y="31388"/>
                  <a:pt x="19307" y="31114"/>
                </a:cubicBezTo>
                <a:cubicBezTo>
                  <a:pt x="19307" y="31063"/>
                  <a:pt x="19307" y="31029"/>
                  <a:pt x="19290" y="30978"/>
                </a:cubicBezTo>
                <a:cubicBezTo>
                  <a:pt x="19239" y="30841"/>
                  <a:pt x="19273" y="30704"/>
                  <a:pt x="19376" y="30602"/>
                </a:cubicBezTo>
                <a:cubicBezTo>
                  <a:pt x="19393" y="30585"/>
                  <a:pt x="19393" y="30567"/>
                  <a:pt x="19410" y="30567"/>
                </a:cubicBezTo>
                <a:cubicBezTo>
                  <a:pt x="19444" y="30499"/>
                  <a:pt x="19427" y="30448"/>
                  <a:pt x="19307" y="30448"/>
                </a:cubicBezTo>
                <a:cubicBezTo>
                  <a:pt x="19222" y="30448"/>
                  <a:pt x="19154" y="30414"/>
                  <a:pt x="19102" y="30362"/>
                </a:cubicBezTo>
                <a:cubicBezTo>
                  <a:pt x="19068" y="30328"/>
                  <a:pt x="19051" y="30277"/>
                  <a:pt x="19085" y="30226"/>
                </a:cubicBezTo>
                <a:lnTo>
                  <a:pt x="19137" y="30209"/>
                </a:lnTo>
                <a:cubicBezTo>
                  <a:pt x="19239" y="30192"/>
                  <a:pt x="19342" y="30140"/>
                  <a:pt x="19410" y="30038"/>
                </a:cubicBezTo>
                <a:cubicBezTo>
                  <a:pt x="19461" y="29952"/>
                  <a:pt x="19410" y="29884"/>
                  <a:pt x="19325" y="29850"/>
                </a:cubicBezTo>
                <a:cubicBezTo>
                  <a:pt x="19239" y="29799"/>
                  <a:pt x="19154" y="29764"/>
                  <a:pt x="19051" y="29730"/>
                </a:cubicBezTo>
                <a:lnTo>
                  <a:pt x="19034" y="29730"/>
                </a:lnTo>
                <a:cubicBezTo>
                  <a:pt x="19085" y="29542"/>
                  <a:pt x="19034" y="29354"/>
                  <a:pt x="18897" y="29218"/>
                </a:cubicBezTo>
                <a:cubicBezTo>
                  <a:pt x="18914" y="29166"/>
                  <a:pt x="18932" y="29115"/>
                  <a:pt x="18949" y="29064"/>
                </a:cubicBezTo>
                <a:cubicBezTo>
                  <a:pt x="19017" y="28910"/>
                  <a:pt x="19051" y="28756"/>
                  <a:pt x="19034" y="28603"/>
                </a:cubicBezTo>
                <a:cubicBezTo>
                  <a:pt x="19051" y="28603"/>
                  <a:pt x="19068" y="28603"/>
                  <a:pt x="19102" y="28620"/>
                </a:cubicBezTo>
                <a:cubicBezTo>
                  <a:pt x="19034" y="28415"/>
                  <a:pt x="19034" y="28210"/>
                  <a:pt x="19068" y="28005"/>
                </a:cubicBezTo>
                <a:cubicBezTo>
                  <a:pt x="18983" y="27919"/>
                  <a:pt x="18932" y="27817"/>
                  <a:pt x="18897" y="27697"/>
                </a:cubicBezTo>
                <a:cubicBezTo>
                  <a:pt x="18897" y="27612"/>
                  <a:pt x="18880" y="27509"/>
                  <a:pt x="18846" y="27424"/>
                </a:cubicBezTo>
                <a:cubicBezTo>
                  <a:pt x="18863" y="27355"/>
                  <a:pt x="18863" y="27287"/>
                  <a:pt x="18846" y="27236"/>
                </a:cubicBezTo>
                <a:cubicBezTo>
                  <a:pt x="18863" y="27065"/>
                  <a:pt x="18897" y="26894"/>
                  <a:pt x="18966" y="26740"/>
                </a:cubicBezTo>
                <a:cubicBezTo>
                  <a:pt x="18966" y="26501"/>
                  <a:pt x="18983" y="26262"/>
                  <a:pt x="19000" y="26023"/>
                </a:cubicBezTo>
                <a:lnTo>
                  <a:pt x="19051" y="25988"/>
                </a:lnTo>
                <a:cubicBezTo>
                  <a:pt x="19154" y="25920"/>
                  <a:pt x="19239" y="25869"/>
                  <a:pt x="19205" y="25766"/>
                </a:cubicBezTo>
                <a:cubicBezTo>
                  <a:pt x="19171" y="25681"/>
                  <a:pt x="19205" y="25630"/>
                  <a:pt x="19290" y="25561"/>
                </a:cubicBezTo>
                <a:cubicBezTo>
                  <a:pt x="19359" y="25510"/>
                  <a:pt x="19376" y="25442"/>
                  <a:pt x="19376" y="25356"/>
                </a:cubicBezTo>
                <a:cubicBezTo>
                  <a:pt x="19359" y="25288"/>
                  <a:pt x="19393" y="25185"/>
                  <a:pt x="19290" y="25151"/>
                </a:cubicBezTo>
                <a:cubicBezTo>
                  <a:pt x="19461" y="24929"/>
                  <a:pt x="19478" y="24621"/>
                  <a:pt x="19342" y="24365"/>
                </a:cubicBezTo>
                <a:cubicBezTo>
                  <a:pt x="19427" y="24177"/>
                  <a:pt x="19376" y="23938"/>
                  <a:pt x="19222" y="23801"/>
                </a:cubicBezTo>
                <a:cubicBezTo>
                  <a:pt x="19188" y="23767"/>
                  <a:pt x="19154" y="23750"/>
                  <a:pt x="19119" y="23750"/>
                </a:cubicBezTo>
                <a:lnTo>
                  <a:pt x="19119" y="23665"/>
                </a:lnTo>
                <a:cubicBezTo>
                  <a:pt x="19137" y="23613"/>
                  <a:pt x="19154" y="23562"/>
                  <a:pt x="19171" y="23511"/>
                </a:cubicBezTo>
                <a:cubicBezTo>
                  <a:pt x="19188" y="23391"/>
                  <a:pt x="19205" y="23255"/>
                  <a:pt x="19222" y="23118"/>
                </a:cubicBezTo>
                <a:cubicBezTo>
                  <a:pt x="19325" y="22998"/>
                  <a:pt x="19393" y="22844"/>
                  <a:pt x="19427" y="22691"/>
                </a:cubicBezTo>
                <a:cubicBezTo>
                  <a:pt x="19478" y="22469"/>
                  <a:pt x="19461" y="22229"/>
                  <a:pt x="19376" y="22007"/>
                </a:cubicBezTo>
                <a:cubicBezTo>
                  <a:pt x="19393" y="21990"/>
                  <a:pt x="19393" y="21990"/>
                  <a:pt x="19410" y="21973"/>
                </a:cubicBezTo>
                <a:cubicBezTo>
                  <a:pt x="19461" y="21905"/>
                  <a:pt x="19495" y="21819"/>
                  <a:pt x="19530" y="21734"/>
                </a:cubicBezTo>
                <a:cubicBezTo>
                  <a:pt x="19547" y="21666"/>
                  <a:pt x="19581" y="21580"/>
                  <a:pt x="19581" y="21495"/>
                </a:cubicBezTo>
                <a:lnTo>
                  <a:pt x="19632" y="21461"/>
                </a:lnTo>
                <a:cubicBezTo>
                  <a:pt x="19700" y="21409"/>
                  <a:pt x="19769" y="21341"/>
                  <a:pt x="19837" y="21273"/>
                </a:cubicBezTo>
                <a:cubicBezTo>
                  <a:pt x="19854" y="21341"/>
                  <a:pt x="19923" y="21375"/>
                  <a:pt x="20042" y="21358"/>
                </a:cubicBezTo>
                <a:cubicBezTo>
                  <a:pt x="20128" y="21358"/>
                  <a:pt x="20162" y="21358"/>
                  <a:pt x="20145" y="21443"/>
                </a:cubicBezTo>
                <a:cubicBezTo>
                  <a:pt x="20110" y="21512"/>
                  <a:pt x="20110" y="21546"/>
                  <a:pt x="20213" y="21546"/>
                </a:cubicBezTo>
                <a:cubicBezTo>
                  <a:pt x="20247" y="21529"/>
                  <a:pt x="20281" y="21529"/>
                  <a:pt x="20316" y="21512"/>
                </a:cubicBezTo>
                <a:cubicBezTo>
                  <a:pt x="20316" y="21461"/>
                  <a:pt x="20316" y="21426"/>
                  <a:pt x="20316" y="21392"/>
                </a:cubicBezTo>
                <a:cubicBezTo>
                  <a:pt x="20316" y="21358"/>
                  <a:pt x="20247" y="21341"/>
                  <a:pt x="20247" y="21307"/>
                </a:cubicBezTo>
                <a:cubicBezTo>
                  <a:pt x="20264" y="21204"/>
                  <a:pt x="20298" y="21102"/>
                  <a:pt x="20350" y="20999"/>
                </a:cubicBezTo>
                <a:cubicBezTo>
                  <a:pt x="20367" y="20948"/>
                  <a:pt x="20435" y="20897"/>
                  <a:pt x="20503" y="20880"/>
                </a:cubicBezTo>
                <a:cubicBezTo>
                  <a:pt x="20521" y="20862"/>
                  <a:pt x="20538" y="20862"/>
                  <a:pt x="20572" y="20880"/>
                </a:cubicBezTo>
                <a:lnTo>
                  <a:pt x="20640" y="20880"/>
                </a:lnTo>
                <a:cubicBezTo>
                  <a:pt x="20640" y="20862"/>
                  <a:pt x="20640" y="20845"/>
                  <a:pt x="20657" y="20828"/>
                </a:cubicBezTo>
                <a:cubicBezTo>
                  <a:pt x="20657" y="20794"/>
                  <a:pt x="20657" y="20777"/>
                  <a:pt x="20657" y="20760"/>
                </a:cubicBezTo>
                <a:cubicBezTo>
                  <a:pt x="20640" y="20675"/>
                  <a:pt x="20640" y="20606"/>
                  <a:pt x="20657" y="20521"/>
                </a:cubicBezTo>
                <a:cubicBezTo>
                  <a:pt x="20657" y="20487"/>
                  <a:pt x="20674" y="20435"/>
                  <a:pt x="20691" y="20401"/>
                </a:cubicBezTo>
                <a:lnTo>
                  <a:pt x="20691" y="20230"/>
                </a:lnTo>
                <a:cubicBezTo>
                  <a:pt x="20674" y="20213"/>
                  <a:pt x="20657" y="20213"/>
                  <a:pt x="20640" y="20196"/>
                </a:cubicBezTo>
                <a:cubicBezTo>
                  <a:pt x="20606" y="20179"/>
                  <a:pt x="20606" y="20094"/>
                  <a:pt x="20589" y="20042"/>
                </a:cubicBezTo>
                <a:cubicBezTo>
                  <a:pt x="20589" y="19974"/>
                  <a:pt x="20538" y="19991"/>
                  <a:pt x="20452" y="20008"/>
                </a:cubicBezTo>
                <a:lnTo>
                  <a:pt x="20401" y="20025"/>
                </a:lnTo>
                <a:cubicBezTo>
                  <a:pt x="20264" y="20077"/>
                  <a:pt x="20213" y="20025"/>
                  <a:pt x="20213" y="19957"/>
                </a:cubicBezTo>
                <a:cubicBezTo>
                  <a:pt x="20213" y="19906"/>
                  <a:pt x="20213" y="19871"/>
                  <a:pt x="20230" y="19837"/>
                </a:cubicBezTo>
                <a:cubicBezTo>
                  <a:pt x="20367" y="19752"/>
                  <a:pt x="20521" y="19684"/>
                  <a:pt x="20691" y="19632"/>
                </a:cubicBezTo>
                <a:lnTo>
                  <a:pt x="20691" y="19376"/>
                </a:lnTo>
                <a:cubicBezTo>
                  <a:pt x="20657" y="19308"/>
                  <a:pt x="20418" y="19427"/>
                  <a:pt x="20503" y="19256"/>
                </a:cubicBezTo>
                <a:cubicBezTo>
                  <a:pt x="20486" y="19188"/>
                  <a:pt x="20452" y="19120"/>
                  <a:pt x="20435" y="19068"/>
                </a:cubicBezTo>
                <a:cubicBezTo>
                  <a:pt x="20418" y="19051"/>
                  <a:pt x="20418" y="19034"/>
                  <a:pt x="20435" y="19017"/>
                </a:cubicBezTo>
                <a:cubicBezTo>
                  <a:pt x="20452" y="19000"/>
                  <a:pt x="20486" y="18966"/>
                  <a:pt x="20521" y="18949"/>
                </a:cubicBezTo>
                <a:cubicBezTo>
                  <a:pt x="20555" y="18898"/>
                  <a:pt x="20623" y="18863"/>
                  <a:pt x="20674" y="18880"/>
                </a:cubicBezTo>
                <a:lnTo>
                  <a:pt x="20674" y="0"/>
                </a:lnTo>
                <a:lnTo>
                  <a:pt x="0" y="0"/>
                </a:lnTo>
                <a:lnTo>
                  <a:pt x="0" y="46065"/>
                </a:lnTo>
                <a:cubicBezTo>
                  <a:pt x="103" y="46048"/>
                  <a:pt x="205" y="46031"/>
                  <a:pt x="308" y="4603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7"/>
          <p:cNvSpPr txBox="1">
            <a:spLocks noGrp="1"/>
          </p:cNvSpPr>
          <p:nvPr>
            <p:ph type="title"/>
          </p:nvPr>
        </p:nvSpPr>
        <p:spPr>
          <a:xfrm>
            <a:off x="1414732" y="1669872"/>
            <a:ext cx="6352447" cy="15892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" name="Google Shape;954;p47"/>
          <p:cNvSpPr/>
          <p:nvPr/>
        </p:nvSpPr>
        <p:spPr>
          <a:xfrm>
            <a:off x="1868652" y="3674947"/>
            <a:ext cx="17350" cy="15016"/>
          </a:xfrm>
          <a:custGeom>
            <a:avLst/>
            <a:gdLst/>
            <a:ahLst/>
            <a:cxnLst/>
            <a:rect l="l" t="t" r="r" b="b"/>
            <a:pathLst>
              <a:path w="223" h="193" extrusionOk="0">
                <a:moveTo>
                  <a:pt x="103" y="0"/>
                </a:moveTo>
                <a:cubicBezTo>
                  <a:pt x="74" y="0"/>
                  <a:pt x="44" y="13"/>
                  <a:pt x="18" y="39"/>
                </a:cubicBezTo>
                <a:cubicBezTo>
                  <a:pt x="1" y="56"/>
                  <a:pt x="1" y="73"/>
                  <a:pt x="1" y="90"/>
                </a:cubicBezTo>
                <a:lnTo>
                  <a:pt x="120" y="192"/>
                </a:lnTo>
                <a:cubicBezTo>
                  <a:pt x="138" y="192"/>
                  <a:pt x="172" y="175"/>
                  <a:pt x="189" y="158"/>
                </a:cubicBezTo>
                <a:cubicBezTo>
                  <a:pt x="223" y="124"/>
                  <a:pt x="223" y="73"/>
                  <a:pt x="189" y="39"/>
                </a:cubicBezTo>
                <a:cubicBezTo>
                  <a:pt x="163" y="13"/>
                  <a:pt x="133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5" name="Google Shape;955;p47"/>
          <p:cNvGrpSpPr/>
          <p:nvPr/>
        </p:nvGrpSpPr>
        <p:grpSpPr>
          <a:xfrm>
            <a:off x="7305126" y="3317616"/>
            <a:ext cx="1400004" cy="1354341"/>
            <a:chOff x="7305126" y="3317616"/>
            <a:chExt cx="1400004" cy="1354341"/>
          </a:xfrm>
        </p:grpSpPr>
        <p:sp>
          <p:nvSpPr>
            <p:cNvPr id="956" name="Google Shape;956;p47"/>
            <p:cNvSpPr/>
            <p:nvPr/>
          </p:nvSpPr>
          <p:spPr>
            <a:xfrm>
              <a:off x="7305126" y="3317616"/>
              <a:ext cx="1400004" cy="1354341"/>
            </a:xfrm>
            <a:custGeom>
              <a:avLst/>
              <a:gdLst/>
              <a:ahLst/>
              <a:cxnLst/>
              <a:rect l="l" t="t" r="r" b="b"/>
              <a:pathLst>
                <a:path w="17292" h="16728" extrusionOk="0">
                  <a:moveTo>
                    <a:pt x="12969" y="0"/>
                  </a:moveTo>
                  <a:lnTo>
                    <a:pt x="0" y="12097"/>
                  </a:lnTo>
                  <a:lnTo>
                    <a:pt x="4323" y="16728"/>
                  </a:lnTo>
                  <a:lnTo>
                    <a:pt x="17291" y="4631"/>
                  </a:lnTo>
                  <a:lnTo>
                    <a:pt x="129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7"/>
            <p:cNvSpPr/>
            <p:nvPr/>
          </p:nvSpPr>
          <p:spPr>
            <a:xfrm>
              <a:off x="7357671" y="4013738"/>
              <a:ext cx="409508" cy="405622"/>
            </a:xfrm>
            <a:custGeom>
              <a:avLst/>
              <a:gdLst/>
              <a:ahLst/>
              <a:cxnLst/>
              <a:rect l="l" t="t" r="r" b="b"/>
              <a:pathLst>
                <a:path w="5058" h="5010" extrusionOk="0">
                  <a:moveTo>
                    <a:pt x="3743" y="0"/>
                  </a:moveTo>
                  <a:cubicBezTo>
                    <a:pt x="3706" y="0"/>
                    <a:pt x="3681" y="28"/>
                    <a:pt x="3657" y="65"/>
                  </a:cubicBezTo>
                  <a:cubicBezTo>
                    <a:pt x="3298" y="612"/>
                    <a:pt x="2922" y="1142"/>
                    <a:pt x="2563" y="1688"/>
                  </a:cubicBezTo>
                  <a:cubicBezTo>
                    <a:pt x="2521" y="1742"/>
                    <a:pt x="2491" y="1768"/>
                    <a:pt x="2450" y="1768"/>
                  </a:cubicBezTo>
                  <a:cubicBezTo>
                    <a:pt x="2426" y="1768"/>
                    <a:pt x="2397" y="1759"/>
                    <a:pt x="2358" y="1740"/>
                  </a:cubicBezTo>
                  <a:cubicBezTo>
                    <a:pt x="2085" y="1620"/>
                    <a:pt x="1829" y="1500"/>
                    <a:pt x="1572" y="1398"/>
                  </a:cubicBezTo>
                  <a:lnTo>
                    <a:pt x="1162" y="1774"/>
                  </a:lnTo>
                  <a:cubicBezTo>
                    <a:pt x="1333" y="1962"/>
                    <a:pt x="1487" y="2150"/>
                    <a:pt x="1675" y="2321"/>
                  </a:cubicBezTo>
                  <a:cubicBezTo>
                    <a:pt x="1350" y="2526"/>
                    <a:pt x="1026" y="2731"/>
                    <a:pt x="718" y="2919"/>
                  </a:cubicBezTo>
                  <a:cubicBezTo>
                    <a:pt x="513" y="3038"/>
                    <a:pt x="308" y="3158"/>
                    <a:pt x="120" y="3294"/>
                  </a:cubicBezTo>
                  <a:cubicBezTo>
                    <a:pt x="69" y="3329"/>
                    <a:pt x="0" y="3363"/>
                    <a:pt x="35" y="3448"/>
                  </a:cubicBezTo>
                  <a:cubicBezTo>
                    <a:pt x="59" y="3509"/>
                    <a:pt x="101" y="3518"/>
                    <a:pt x="141" y="3518"/>
                  </a:cubicBezTo>
                  <a:cubicBezTo>
                    <a:pt x="158" y="3518"/>
                    <a:pt x="174" y="3517"/>
                    <a:pt x="188" y="3517"/>
                  </a:cubicBezTo>
                  <a:cubicBezTo>
                    <a:pt x="257" y="3499"/>
                    <a:pt x="308" y="3482"/>
                    <a:pt x="376" y="3482"/>
                  </a:cubicBezTo>
                  <a:cubicBezTo>
                    <a:pt x="906" y="3363"/>
                    <a:pt x="1419" y="3226"/>
                    <a:pt x="1948" y="3141"/>
                  </a:cubicBezTo>
                  <a:cubicBezTo>
                    <a:pt x="1971" y="3141"/>
                    <a:pt x="1994" y="3125"/>
                    <a:pt x="2017" y="3125"/>
                  </a:cubicBezTo>
                  <a:cubicBezTo>
                    <a:pt x="2028" y="3125"/>
                    <a:pt x="2039" y="3129"/>
                    <a:pt x="2051" y="3141"/>
                  </a:cubicBezTo>
                  <a:cubicBezTo>
                    <a:pt x="2051" y="3192"/>
                    <a:pt x="2051" y="3243"/>
                    <a:pt x="2034" y="3294"/>
                  </a:cubicBezTo>
                  <a:cubicBezTo>
                    <a:pt x="1982" y="3807"/>
                    <a:pt x="1914" y="4303"/>
                    <a:pt x="1897" y="4798"/>
                  </a:cubicBezTo>
                  <a:cubicBezTo>
                    <a:pt x="1897" y="4883"/>
                    <a:pt x="1880" y="4969"/>
                    <a:pt x="1965" y="5003"/>
                  </a:cubicBezTo>
                  <a:cubicBezTo>
                    <a:pt x="1979" y="5008"/>
                    <a:pt x="1992" y="5010"/>
                    <a:pt x="2004" y="5010"/>
                  </a:cubicBezTo>
                  <a:cubicBezTo>
                    <a:pt x="2077" y="5010"/>
                    <a:pt x="2109" y="4925"/>
                    <a:pt x="2153" y="4866"/>
                  </a:cubicBezTo>
                  <a:cubicBezTo>
                    <a:pt x="2358" y="4473"/>
                    <a:pt x="2580" y="4063"/>
                    <a:pt x="2751" y="3653"/>
                  </a:cubicBezTo>
                  <a:cubicBezTo>
                    <a:pt x="2768" y="3619"/>
                    <a:pt x="2768" y="3551"/>
                    <a:pt x="2837" y="3534"/>
                  </a:cubicBezTo>
                  <a:lnTo>
                    <a:pt x="2922" y="3705"/>
                  </a:lnTo>
                  <a:cubicBezTo>
                    <a:pt x="3076" y="4046"/>
                    <a:pt x="3230" y="4388"/>
                    <a:pt x="3418" y="4713"/>
                  </a:cubicBezTo>
                  <a:cubicBezTo>
                    <a:pt x="3448" y="4758"/>
                    <a:pt x="3479" y="4818"/>
                    <a:pt x="3533" y="4818"/>
                  </a:cubicBezTo>
                  <a:cubicBezTo>
                    <a:pt x="3540" y="4818"/>
                    <a:pt x="3547" y="4817"/>
                    <a:pt x="3554" y="4815"/>
                  </a:cubicBezTo>
                  <a:cubicBezTo>
                    <a:pt x="3623" y="4798"/>
                    <a:pt x="3623" y="4713"/>
                    <a:pt x="3623" y="4644"/>
                  </a:cubicBezTo>
                  <a:cubicBezTo>
                    <a:pt x="3606" y="4354"/>
                    <a:pt x="3606" y="4046"/>
                    <a:pt x="3571" y="3756"/>
                  </a:cubicBezTo>
                  <a:cubicBezTo>
                    <a:pt x="3554" y="3465"/>
                    <a:pt x="3537" y="3158"/>
                    <a:pt x="3503" y="2850"/>
                  </a:cubicBezTo>
                  <a:lnTo>
                    <a:pt x="4836" y="2491"/>
                  </a:lnTo>
                  <a:cubicBezTo>
                    <a:pt x="4921" y="2474"/>
                    <a:pt x="5058" y="2457"/>
                    <a:pt x="5041" y="2338"/>
                  </a:cubicBezTo>
                  <a:cubicBezTo>
                    <a:pt x="5027" y="2245"/>
                    <a:pt x="4952" y="2234"/>
                    <a:pt x="4879" y="2234"/>
                  </a:cubicBezTo>
                  <a:cubicBezTo>
                    <a:pt x="4858" y="2234"/>
                    <a:pt x="4838" y="2235"/>
                    <a:pt x="4819" y="2235"/>
                  </a:cubicBezTo>
                  <a:cubicBezTo>
                    <a:pt x="4323" y="2184"/>
                    <a:pt x="3811" y="2150"/>
                    <a:pt x="3281" y="2098"/>
                  </a:cubicBezTo>
                  <a:cubicBezTo>
                    <a:pt x="3332" y="1945"/>
                    <a:pt x="3366" y="1791"/>
                    <a:pt x="3418" y="1637"/>
                  </a:cubicBezTo>
                  <a:cubicBezTo>
                    <a:pt x="3554" y="1142"/>
                    <a:pt x="3708" y="663"/>
                    <a:pt x="3845" y="168"/>
                  </a:cubicBezTo>
                  <a:cubicBezTo>
                    <a:pt x="3862" y="116"/>
                    <a:pt x="3862" y="48"/>
                    <a:pt x="3793" y="14"/>
                  </a:cubicBezTo>
                  <a:cubicBezTo>
                    <a:pt x="3774" y="4"/>
                    <a:pt x="3758" y="0"/>
                    <a:pt x="3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7"/>
            <p:cNvSpPr/>
            <p:nvPr/>
          </p:nvSpPr>
          <p:spPr>
            <a:xfrm>
              <a:off x="7833576" y="3668268"/>
              <a:ext cx="384572" cy="356235"/>
            </a:xfrm>
            <a:custGeom>
              <a:avLst/>
              <a:gdLst/>
              <a:ahLst/>
              <a:cxnLst/>
              <a:rect l="l" t="t" r="r" b="b"/>
              <a:pathLst>
                <a:path w="4750" h="4400" extrusionOk="0">
                  <a:moveTo>
                    <a:pt x="3228" y="0"/>
                  </a:moveTo>
                  <a:cubicBezTo>
                    <a:pt x="3182" y="0"/>
                    <a:pt x="3155" y="53"/>
                    <a:pt x="3127" y="95"/>
                  </a:cubicBezTo>
                  <a:cubicBezTo>
                    <a:pt x="2802" y="539"/>
                    <a:pt x="2478" y="1000"/>
                    <a:pt x="2187" y="1496"/>
                  </a:cubicBezTo>
                  <a:cubicBezTo>
                    <a:pt x="1948" y="1376"/>
                    <a:pt x="1709" y="1274"/>
                    <a:pt x="1469" y="1171"/>
                  </a:cubicBezTo>
                  <a:cubicBezTo>
                    <a:pt x="1230" y="1069"/>
                    <a:pt x="1042" y="983"/>
                    <a:pt x="837" y="898"/>
                  </a:cubicBezTo>
                  <a:lnTo>
                    <a:pt x="615" y="1086"/>
                  </a:lnTo>
                  <a:lnTo>
                    <a:pt x="632" y="1103"/>
                  </a:lnTo>
                  <a:lnTo>
                    <a:pt x="1435" y="1923"/>
                  </a:lnTo>
                  <a:cubicBezTo>
                    <a:pt x="1418" y="1940"/>
                    <a:pt x="1418" y="1957"/>
                    <a:pt x="1401" y="1974"/>
                  </a:cubicBezTo>
                  <a:lnTo>
                    <a:pt x="137" y="3051"/>
                  </a:lnTo>
                  <a:cubicBezTo>
                    <a:pt x="68" y="3102"/>
                    <a:pt x="0" y="3170"/>
                    <a:pt x="34" y="3256"/>
                  </a:cubicBezTo>
                  <a:cubicBezTo>
                    <a:pt x="62" y="3302"/>
                    <a:pt x="99" y="3318"/>
                    <a:pt x="141" y="3318"/>
                  </a:cubicBezTo>
                  <a:cubicBezTo>
                    <a:pt x="177" y="3318"/>
                    <a:pt x="217" y="3306"/>
                    <a:pt x="256" y="3290"/>
                  </a:cubicBezTo>
                  <a:cubicBezTo>
                    <a:pt x="427" y="3256"/>
                    <a:pt x="581" y="3204"/>
                    <a:pt x="752" y="3153"/>
                  </a:cubicBezTo>
                  <a:lnTo>
                    <a:pt x="1709" y="2829"/>
                  </a:lnTo>
                  <a:lnTo>
                    <a:pt x="1709" y="2829"/>
                  </a:lnTo>
                  <a:cubicBezTo>
                    <a:pt x="1709" y="2880"/>
                    <a:pt x="1692" y="2914"/>
                    <a:pt x="1692" y="2931"/>
                  </a:cubicBezTo>
                  <a:cubicBezTo>
                    <a:pt x="1623" y="3358"/>
                    <a:pt x="1538" y="3785"/>
                    <a:pt x="1469" y="4195"/>
                  </a:cubicBezTo>
                  <a:cubicBezTo>
                    <a:pt x="1452" y="4264"/>
                    <a:pt x="1418" y="4349"/>
                    <a:pt x="1521" y="4383"/>
                  </a:cubicBezTo>
                  <a:cubicBezTo>
                    <a:pt x="1539" y="4395"/>
                    <a:pt x="1555" y="4399"/>
                    <a:pt x="1570" y="4399"/>
                  </a:cubicBezTo>
                  <a:cubicBezTo>
                    <a:pt x="1622" y="4399"/>
                    <a:pt x="1651" y="4338"/>
                    <a:pt x="1692" y="4298"/>
                  </a:cubicBezTo>
                  <a:cubicBezTo>
                    <a:pt x="1760" y="4213"/>
                    <a:pt x="1811" y="4127"/>
                    <a:pt x="1862" y="4042"/>
                  </a:cubicBezTo>
                  <a:lnTo>
                    <a:pt x="2563" y="2931"/>
                  </a:lnTo>
                  <a:lnTo>
                    <a:pt x="3041" y="3512"/>
                  </a:lnTo>
                  <a:lnTo>
                    <a:pt x="3520" y="4076"/>
                  </a:lnTo>
                  <a:cubicBezTo>
                    <a:pt x="3531" y="4109"/>
                    <a:pt x="3563" y="4128"/>
                    <a:pt x="3599" y="4128"/>
                  </a:cubicBezTo>
                  <a:cubicBezTo>
                    <a:pt x="3618" y="4128"/>
                    <a:pt x="3638" y="4122"/>
                    <a:pt x="3656" y="4110"/>
                  </a:cubicBezTo>
                  <a:cubicBezTo>
                    <a:pt x="3691" y="4093"/>
                    <a:pt x="3708" y="4042"/>
                    <a:pt x="3708" y="3990"/>
                  </a:cubicBezTo>
                  <a:cubicBezTo>
                    <a:pt x="3691" y="3956"/>
                    <a:pt x="3674" y="3905"/>
                    <a:pt x="3674" y="3871"/>
                  </a:cubicBezTo>
                  <a:cubicBezTo>
                    <a:pt x="3537" y="3461"/>
                    <a:pt x="3400" y="3068"/>
                    <a:pt x="3263" y="2658"/>
                  </a:cubicBezTo>
                  <a:cubicBezTo>
                    <a:pt x="3212" y="2589"/>
                    <a:pt x="3195" y="2504"/>
                    <a:pt x="3195" y="2419"/>
                  </a:cubicBezTo>
                  <a:cubicBezTo>
                    <a:pt x="3246" y="2401"/>
                    <a:pt x="3281" y="2384"/>
                    <a:pt x="3332" y="2367"/>
                  </a:cubicBezTo>
                  <a:cubicBezTo>
                    <a:pt x="3742" y="2231"/>
                    <a:pt x="4135" y="2094"/>
                    <a:pt x="4545" y="1940"/>
                  </a:cubicBezTo>
                  <a:cubicBezTo>
                    <a:pt x="4630" y="1906"/>
                    <a:pt x="4750" y="1889"/>
                    <a:pt x="4733" y="1752"/>
                  </a:cubicBezTo>
                  <a:cubicBezTo>
                    <a:pt x="4711" y="1676"/>
                    <a:pt x="4662" y="1662"/>
                    <a:pt x="4607" y="1662"/>
                  </a:cubicBezTo>
                  <a:cubicBezTo>
                    <a:pt x="4575" y="1662"/>
                    <a:pt x="4542" y="1667"/>
                    <a:pt x="4511" y="1667"/>
                  </a:cubicBezTo>
                  <a:cubicBezTo>
                    <a:pt x="4482" y="1661"/>
                    <a:pt x="4460" y="1659"/>
                    <a:pt x="4439" y="1659"/>
                  </a:cubicBezTo>
                  <a:cubicBezTo>
                    <a:pt x="4399" y="1659"/>
                    <a:pt x="4368" y="1667"/>
                    <a:pt x="4323" y="1667"/>
                  </a:cubicBezTo>
                  <a:lnTo>
                    <a:pt x="2939" y="1564"/>
                  </a:lnTo>
                  <a:cubicBezTo>
                    <a:pt x="2922" y="1547"/>
                    <a:pt x="2956" y="1479"/>
                    <a:pt x="2973" y="1410"/>
                  </a:cubicBezTo>
                  <a:cubicBezTo>
                    <a:pt x="3076" y="1000"/>
                    <a:pt x="3246" y="590"/>
                    <a:pt x="3315" y="180"/>
                  </a:cubicBezTo>
                  <a:cubicBezTo>
                    <a:pt x="3332" y="112"/>
                    <a:pt x="3349" y="44"/>
                    <a:pt x="3263" y="9"/>
                  </a:cubicBezTo>
                  <a:cubicBezTo>
                    <a:pt x="3251" y="3"/>
                    <a:pt x="3239" y="0"/>
                    <a:pt x="32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7"/>
            <p:cNvSpPr/>
            <p:nvPr/>
          </p:nvSpPr>
          <p:spPr>
            <a:xfrm>
              <a:off x="8201476" y="3556943"/>
              <a:ext cx="358421" cy="358988"/>
            </a:xfrm>
            <a:custGeom>
              <a:avLst/>
              <a:gdLst/>
              <a:ahLst/>
              <a:cxnLst/>
              <a:rect l="l" t="t" r="r" b="b"/>
              <a:pathLst>
                <a:path w="4427" h="4434" extrusionOk="0">
                  <a:moveTo>
                    <a:pt x="2239" y="0"/>
                  </a:moveTo>
                  <a:cubicBezTo>
                    <a:pt x="2171" y="0"/>
                    <a:pt x="2154" y="86"/>
                    <a:pt x="2137" y="137"/>
                  </a:cubicBezTo>
                  <a:cubicBezTo>
                    <a:pt x="2034" y="496"/>
                    <a:pt x="1932" y="855"/>
                    <a:pt x="1846" y="1231"/>
                  </a:cubicBezTo>
                  <a:cubicBezTo>
                    <a:pt x="1831" y="1323"/>
                    <a:pt x="1761" y="1387"/>
                    <a:pt x="1672" y="1387"/>
                  </a:cubicBezTo>
                  <a:cubicBezTo>
                    <a:pt x="1662" y="1387"/>
                    <a:pt x="1652" y="1386"/>
                    <a:pt x="1641" y="1384"/>
                  </a:cubicBezTo>
                  <a:cubicBezTo>
                    <a:pt x="1146" y="1419"/>
                    <a:pt x="667" y="1419"/>
                    <a:pt x="172" y="1470"/>
                  </a:cubicBezTo>
                  <a:cubicBezTo>
                    <a:pt x="103" y="1470"/>
                    <a:pt x="35" y="1470"/>
                    <a:pt x="18" y="1572"/>
                  </a:cubicBezTo>
                  <a:cubicBezTo>
                    <a:pt x="1" y="1658"/>
                    <a:pt x="86" y="1675"/>
                    <a:pt x="155" y="1692"/>
                  </a:cubicBezTo>
                  <a:lnTo>
                    <a:pt x="941" y="1999"/>
                  </a:lnTo>
                  <a:lnTo>
                    <a:pt x="1573" y="2239"/>
                  </a:lnTo>
                  <a:cubicBezTo>
                    <a:pt x="1334" y="2444"/>
                    <a:pt x="1112" y="2666"/>
                    <a:pt x="889" y="2871"/>
                  </a:cubicBezTo>
                  <a:cubicBezTo>
                    <a:pt x="770" y="2973"/>
                    <a:pt x="650" y="3076"/>
                    <a:pt x="548" y="3195"/>
                  </a:cubicBezTo>
                  <a:cubicBezTo>
                    <a:pt x="514" y="3247"/>
                    <a:pt x="445" y="3298"/>
                    <a:pt x="496" y="3366"/>
                  </a:cubicBezTo>
                  <a:cubicBezTo>
                    <a:pt x="520" y="3397"/>
                    <a:pt x="546" y="3407"/>
                    <a:pt x="573" y="3407"/>
                  </a:cubicBezTo>
                  <a:cubicBezTo>
                    <a:pt x="606" y="3407"/>
                    <a:pt x="639" y="3393"/>
                    <a:pt x="667" y="3383"/>
                  </a:cubicBezTo>
                  <a:cubicBezTo>
                    <a:pt x="889" y="3315"/>
                    <a:pt x="1094" y="3247"/>
                    <a:pt x="1299" y="3178"/>
                  </a:cubicBezTo>
                  <a:cubicBezTo>
                    <a:pt x="1573" y="3076"/>
                    <a:pt x="1846" y="2973"/>
                    <a:pt x="2154" y="2871"/>
                  </a:cubicBezTo>
                  <a:lnTo>
                    <a:pt x="2154" y="2871"/>
                  </a:lnTo>
                  <a:cubicBezTo>
                    <a:pt x="2154" y="3008"/>
                    <a:pt x="2137" y="3127"/>
                    <a:pt x="2120" y="3230"/>
                  </a:cubicBezTo>
                  <a:cubicBezTo>
                    <a:pt x="2085" y="3571"/>
                    <a:pt x="2051" y="3913"/>
                    <a:pt x="2034" y="4255"/>
                  </a:cubicBezTo>
                  <a:cubicBezTo>
                    <a:pt x="2034" y="4323"/>
                    <a:pt x="2017" y="4409"/>
                    <a:pt x="2103" y="4426"/>
                  </a:cubicBezTo>
                  <a:cubicBezTo>
                    <a:pt x="2116" y="4431"/>
                    <a:pt x="2128" y="4433"/>
                    <a:pt x="2139" y="4433"/>
                  </a:cubicBezTo>
                  <a:cubicBezTo>
                    <a:pt x="2199" y="4433"/>
                    <a:pt x="2228" y="4364"/>
                    <a:pt x="2256" y="4306"/>
                  </a:cubicBezTo>
                  <a:cubicBezTo>
                    <a:pt x="2410" y="3947"/>
                    <a:pt x="2581" y="3588"/>
                    <a:pt x="2718" y="3213"/>
                  </a:cubicBezTo>
                  <a:cubicBezTo>
                    <a:pt x="2735" y="3161"/>
                    <a:pt x="2752" y="3110"/>
                    <a:pt x="2803" y="3076"/>
                  </a:cubicBezTo>
                  <a:lnTo>
                    <a:pt x="3640" y="3383"/>
                  </a:lnTo>
                  <a:cubicBezTo>
                    <a:pt x="3760" y="3435"/>
                    <a:pt x="3862" y="3486"/>
                    <a:pt x="3982" y="3520"/>
                  </a:cubicBezTo>
                  <a:cubicBezTo>
                    <a:pt x="3996" y="3525"/>
                    <a:pt x="4009" y="3527"/>
                    <a:pt x="4023" y="3527"/>
                  </a:cubicBezTo>
                  <a:cubicBezTo>
                    <a:pt x="4060" y="3527"/>
                    <a:pt x="4094" y="3511"/>
                    <a:pt x="4119" y="3486"/>
                  </a:cubicBezTo>
                  <a:cubicBezTo>
                    <a:pt x="4136" y="3452"/>
                    <a:pt x="4136" y="3383"/>
                    <a:pt x="4102" y="3349"/>
                  </a:cubicBezTo>
                  <a:cubicBezTo>
                    <a:pt x="4067" y="3315"/>
                    <a:pt x="4016" y="3264"/>
                    <a:pt x="3982" y="3230"/>
                  </a:cubicBezTo>
                  <a:lnTo>
                    <a:pt x="3196" y="2375"/>
                  </a:lnTo>
                  <a:cubicBezTo>
                    <a:pt x="3162" y="2341"/>
                    <a:pt x="3111" y="2307"/>
                    <a:pt x="3111" y="2239"/>
                  </a:cubicBezTo>
                  <a:lnTo>
                    <a:pt x="3162" y="2187"/>
                  </a:lnTo>
                  <a:cubicBezTo>
                    <a:pt x="3555" y="1897"/>
                    <a:pt x="3948" y="1589"/>
                    <a:pt x="4307" y="1248"/>
                  </a:cubicBezTo>
                  <a:cubicBezTo>
                    <a:pt x="4358" y="1196"/>
                    <a:pt x="4426" y="1145"/>
                    <a:pt x="4375" y="1060"/>
                  </a:cubicBezTo>
                  <a:cubicBezTo>
                    <a:pt x="4353" y="1023"/>
                    <a:pt x="4328" y="1012"/>
                    <a:pt x="4303" y="1012"/>
                  </a:cubicBezTo>
                  <a:cubicBezTo>
                    <a:pt x="4269" y="1012"/>
                    <a:pt x="4234" y="1033"/>
                    <a:pt x="4204" y="1043"/>
                  </a:cubicBezTo>
                  <a:cubicBezTo>
                    <a:pt x="3931" y="1128"/>
                    <a:pt x="3657" y="1213"/>
                    <a:pt x="3367" y="1282"/>
                  </a:cubicBezTo>
                  <a:cubicBezTo>
                    <a:pt x="3162" y="1350"/>
                    <a:pt x="2940" y="1401"/>
                    <a:pt x="2718" y="1453"/>
                  </a:cubicBezTo>
                  <a:lnTo>
                    <a:pt x="2359" y="137"/>
                  </a:lnTo>
                  <a:cubicBezTo>
                    <a:pt x="2342" y="86"/>
                    <a:pt x="2325" y="0"/>
                    <a:pt x="2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7"/>
            <p:cNvSpPr/>
            <p:nvPr/>
          </p:nvSpPr>
          <p:spPr>
            <a:xfrm>
              <a:off x="7814145" y="4043694"/>
              <a:ext cx="327979" cy="348867"/>
            </a:xfrm>
            <a:custGeom>
              <a:avLst/>
              <a:gdLst/>
              <a:ahLst/>
              <a:cxnLst/>
              <a:rect l="l" t="t" r="r" b="b"/>
              <a:pathLst>
                <a:path w="4051" h="4309" extrusionOk="0">
                  <a:moveTo>
                    <a:pt x="1598" y="0"/>
                  </a:moveTo>
                  <a:cubicBezTo>
                    <a:pt x="1590" y="0"/>
                    <a:pt x="1582" y="1"/>
                    <a:pt x="1573" y="3"/>
                  </a:cubicBezTo>
                  <a:cubicBezTo>
                    <a:pt x="1470" y="20"/>
                    <a:pt x="1470" y="88"/>
                    <a:pt x="1453" y="174"/>
                  </a:cubicBezTo>
                  <a:cubicBezTo>
                    <a:pt x="1436" y="259"/>
                    <a:pt x="1453" y="362"/>
                    <a:pt x="1470" y="447"/>
                  </a:cubicBezTo>
                  <a:cubicBezTo>
                    <a:pt x="1504" y="772"/>
                    <a:pt x="1539" y="1096"/>
                    <a:pt x="1590" y="1438"/>
                  </a:cubicBezTo>
                  <a:lnTo>
                    <a:pt x="1248" y="1489"/>
                  </a:lnTo>
                  <a:lnTo>
                    <a:pt x="137" y="1660"/>
                  </a:lnTo>
                  <a:cubicBezTo>
                    <a:pt x="69" y="1660"/>
                    <a:pt x="1" y="1694"/>
                    <a:pt x="1" y="1780"/>
                  </a:cubicBezTo>
                  <a:cubicBezTo>
                    <a:pt x="1" y="1848"/>
                    <a:pt x="52" y="1882"/>
                    <a:pt x="120" y="1899"/>
                  </a:cubicBezTo>
                  <a:cubicBezTo>
                    <a:pt x="223" y="1916"/>
                    <a:pt x="325" y="1951"/>
                    <a:pt x="428" y="1968"/>
                  </a:cubicBezTo>
                  <a:lnTo>
                    <a:pt x="1504" y="2156"/>
                  </a:lnTo>
                  <a:lnTo>
                    <a:pt x="1334" y="2361"/>
                  </a:lnTo>
                  <a:cubicBezTo>
                    <a:pt x="1060" y="2685"/>
                    <a:pt x="804" y="2993"/>
                    <a:pt x="582" y="3335"/>
                  </a:cubicBezTo>
                  <a:cubicBezTo>
                    <a:pt x="548" y="3386"/>
                    <a:pt x="513" y="3437"/>
                    <a:pt x="565" y="3488"/>
                  </a:cubicBezTo>
                  <a:cubicBezTo>
                    <a:pt x="588" y="3511"/>
                    <a:pt x="611" y="3521"/>
                    <a:pt x="634" y="3521"/>
                  </a:cubicBezTo>
                  <a:cubicBezTo>
                    <a:pt x="662" y="3521"/>
                    <a:pt x="690" y="3507"/>
                    <a:pt x="718" y="3488"/>
                  </a:cubicBezTo>
                  <a:lnTo>
                    <a:pt x="1265" y="3181"/>
                  </a:lnTo>
                  <a:cubicBezTo>
                    <a:pt x="1470" y="3044"/>
                    <a:pt x="1692" y="2890"/>
                    <a:pt x="1932" y="2771"/>
                  </a:cubicBezTo>
                  <a:lnTo>
                    <a:pt x="1932" y="2771"/>
                  </a:lnTo>
                  <a:cubicBezTo>
                    <a:pt x="1880" y="3095"/>
                    <a:pt x="1812" y="3420"/>
                    <a:pt x="1761" y="3745"/>
                  </a:cubicBezTo>
                  <a:cubicBezTo>
                    <a:pt x="1744" y="3881"/>
                    <a:pt x="1709" y="4018"/>
                    <a:pt x="1692" y="4172"/>
                  </a:cubicBezTo>
                  <a:cubicBezTo>
                    <a:pt x="1692" y="4206"/>
                    <a:pt x="1692" y="4257"/>
                    <a:pt x="1709" y="4308"/>
                  </a:cubicBezTo>
                  <a:lnTo>
                    <a:pt x="2051" y="3984"/>
                  </a:lnTo>
                  <a:lnTo>
                    <a:pt x="2666" y="2822"/>
                  </a:lnTo>
                  <a:lnTo>
                    <a:pt x="3247" y="2890"/>
                  </a:lnTo>
                  <a:lnTo>
                    <a:pt x="3760" y="2395"/>
                  </a:lnTo>
                  <a:lnTo>
                    <a:pt x="3059" y="1968"/>
                  </a:lnTo>
                  <a:cubicBezTo>
                    <a:pt x="3008" y="1933"/>
                    <a:pt x="2957" y="1899"/>
                    <a:pt x="3025" y="1831"/>
                  </a:cubicBezTo>
                  <a:lnTo>
                    <a:pt x="3555" y="1199"/>
                  </a:lnTo>
                  <a:cubicBezTo>
                    <a:pt x="3691" y="1028"/>
                    <a:pt x="3845" y="857"/>
                    <a:pt x="3982" y="686"/>
                  </a:cubicBezTo>
                  <a:cubicBezTo>
                    <a:pt x="4016" y="635"/>
                    <a:pt x="4050" y="584"/>
                    <a:pt x="3999" y="532"/>
                  </a:cubicBezTo>
                  <a:cubicBezTo>
                    <a:pt x="3985" y="503"/>
                    <a:pt x="3967" y="493"/>
                    <a:pt x="3948" y="493"/>
                  </a:cubicBezTo>
                  <a:cubicBezTo>
                    <a:pt x="3921" y="493"/>
                    <a:pt x="3892" y="513"/>
                    <a:pt x="3862" y="532"/>
                  </a:cubicBezTo>
                  <a:lnTo>
                    <a:pt x="3401" y="754"/>
                  </a:lnTo>
                  <a:cubicBezTo>
                    <a:pt x="3059" y="942"/>
                    <a:pt x="2735" y="1130"/>
                    <a:pt x="2410" y="1335"/>
                  </a:cubicBezTo>
                  <a:cubicBezTo>
                    <a:pt x="2342" y="1216"/>
                    <a:pt x="2290" y="1096"/>
                    <a:pt x="2222" y="994"/>
                  </a:cubicBezTo>
                  <a:cubicBezTo>
                    <a:pt x="2051" y="703"/>
                    <a:pt x="1897" y="413"/>
                    <a:pt x="1727" y="122"/>
                  </a:cubicBezTo>
                  <a:cubicBezTo>
                    <a:pt x="1696" y="61"/>
                    <a:pt x="1665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7"/>
            <p:cNvSpPr/>
            <p:nvPr/>
          </p:nvSpPr>
          <p:spPr>
            <a:xfrm>
              <a:off x="8148931" y="3371537"/>
              <a:ext cx="244912" cy="204349"/>
            </a:xfrm>
            <a:custGeom>
              <a:avLst/>
              <a:gdLst/>
              <a:ahLst/>
              <a:cxnLst/>
              <a:rect l="l" t="t" r="r" b="b"/>
              <a:pathLst>
                <a:path w="3025" h="2524" extrusionOk="0">
                  <a:moveTo>
                    <a:pt x="1812" y="1"/>
                  </a:moveTo>
                  <a:lnTo>
                    <a:pt x="1" y="1675"/>
                  </a:lnTo>
                  <a:lnTo>
                    <a:pt x="35" y="1658"/>
                  </a:lnTo>
                  <a:lnTo>
                    <a:pt x="718" y="1385"/>
                  </a:lnTo>
                  <a:lnTo>
                    <a:pt x="718" y="1504"/>
                  </a:lnTo>
                  <a:lnTo>
                    <a:pt x="718" y="2359"/>
                  </a:lnTo>
                  <a:cubicBezTo>
                    <a:pt x="718" y="2410"/>
                    <a:pt x="718" y="2461"/>
                    <a:pt x="787" y="2461"/>
                  </a:cubicBezTo>
                  <a:cubicBezTo>
                    <a:pt x="796" y="2464"/>
                    <a:pt x="805" y="2466"/>
                    <a:pt x="814" y="2466"/>
                  </a:cubicBezTo>
                  <a:cubicBezTo>
                    <a:pt x="855" y="2466"/>
                    <a:pt x="892" y="2435"/>
                    <a:pt x="906" y="2393"/>
                  </a:cubicBezTo>
                  <a:cubicBezTo>
                    <a:pt x="923" y="2376"/>
                    <a:pt x="923" y="2359"/>
                    <a:pt x="940" y="2342"/>
                  </a:cubicBezTo>
                  <a:cubicBezTo>
                    <a:pt x="1077" y="2102"/>
                    <a:pt x="1197" y="1863"/>
                    <a:pt x="1333" y="1607"/>
                  </a:cubicBezTo>
                  <a:cubicBezTo>
                    <a:pt x="1487" y="1863"/>
                    <a:pt x="1590" y="2120"/>
                    <a:pt x="1761" y="2359"/>
                  </a:cubicBezTo>
                  <a:cubicBezTo>
                    <a:pt x="1804" y="2417"/>
                    <a:pt x="1823" y="2524"/>
                    <a:pt x="1901" y="2524"/>
                  </a:cubicBezTo>
                  <a:cubicBezTo>
                    <a:pt x="1914" y="2524"/>
                    <a:pt x="1930" y="2520"/>
                    <a:pt x="1948" y="2512"/>
                  </a:cubicBezTo>
                  <a:cubicBezTo>
                    <a:pt x="2068" y="2461"/>
                    <a:pt x="2000" y="2342"/>
                    <a:pt x="2000" y="2256"/>
                  </a:cubicBezTo>
                  <a:cubicBezTo>
                    <a:pt x="1931" y="1897"/>
                    <a:pt x="1897" y="1521"/>
                    <a:pt x="1863" y="1163"/>
                  </a:cubicBezTo>
                  <a:cubicBezTo>
                    <a:pt x="1931" y="1163"/>
                    <a:pt x="2000" y="1146"/>
                    <a:pt x="2051" y="1146"/>
                  </a:cubicBezTo>
                  <a:lnTo>
                    <a:pt x="2888" y="1094"/>
                  </a:lnTo>
                  <a:cubicBezTo>
                    <a:pt x="2939" y="1094"/>
                    <a:pt x="3008" y="1094"/>
                    <a:pt x="3025" y="1009"/>
                  </a:cubicBezTo>
                  <a:cubicBezTo>
                    <a:pt x="3025" y="941"/>
                    <a:pt x="2957" y="923"/>
                    <a:pt x="2905" y="906"/>
                  </a:cubicBezTo>
                  <a:cubicBezTo>
                    <a:pt x="2854" y="872"/>
                    <a:pt x="2734" y="838"/>
                    <a:pt x="2649" y="821"/>
                  </a:cubicBezTo>
                  <a:lnTo>
                    <a:pt x="1692" y="479"/>
                  </a:lnTo>
                  <a:cubicBezTo>
                    <a:pt x="1726" y="308"/>
                    <a:pt x="1778" y="155"/>
                    <a:pt x="1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2" name="Google Shape;962;p47"/>
            <p:cNvGrpSpPr/>
            <p:nvPr/>
          </p:nvGrpSpPr>
          <p:grpSpPr>
            <a:xfrm>
              <a:off x="7772692" y="3529254"/>
              <a:ext cx="854978" cy="784858"/>
              <a:chOff x="1056446" y="3510390"/>
              <a:chExt cx="821620" cy="754236"/>
            </a:xfrm>
          </p:grpSpPr>
          <p:sp>
            <p:nvSpPr>
              <p:cNvPr id="963" name="Google Shape;963;p47"/>
              <p:cNvSpPr/>
              <p:nvPr/>
            </p:nvSpPr>
            <p:spPr>
              <a:xfrm>
                <a:off x="1061737" y="4021954"/>
                <a:ext cx="33299" cy="24741"/>
              </a:xfrm>
              <a:custGeom>
                <a:avLst/>
                <a:gdLst/>
                <a:ahLst/>
                <a:cxnLst/>
                <a:rect l="l" t="t" r="r" b="b"/>
                <a:pathLst>
                  <a:path w="428" h="318" extrusionOk="0">
                    <a:moveTo>
                      <a:pt x="206" y="0"/>
                    </a:moveTo>
                    <a:cubicBezTo>
                      <a:pt x="156" y="0"/>
                      <a:pt x="106" y="18"/>
                      <a:pt x="69" y="55"/>
                    </a:cubicBezTo>
                    <a:cubicBezTo>
                      <a:pt x="1" y="106"/>
                      <a:pt x="1" y="192"/>
                      <a:pt x="52" y="260"/>
                    </a:cubicBezTo>
                    <a:cubicBezTo>
                      <a:pt x="97" y="296"/>
                      <a:pt x="151" y="318"/>
                      <a:pt x="206" y="318"/>
                    </a:cubicBezTo>
                    <a:cubicBezTo>
                      <a:pt x="254" y="318"/>
                      <a:pt x="302" y="300"/>
                      <a:pt x="342" y="260"/>
                    </a:cubicBezTo>
                    <a:cubicBezTo>
                      <a:pt x="411" y="209"/>
                      <a:pt x="428" y="141"/>
                      <a:pt x="376" y="89"/>
                    </a:cubicBezTo>
                    <a:cubicBezTo>
                      <a:pt x="338" y="31"/>
                      <a:pt x="271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7"/>
              <p:cNvSpPr/>
              <p:nvPr/>
            </p:nvSpPr>
            <p:spPr>
              <a:xfrm>
                <a:off x="1521720" y="3945784"/>
                <a:ext cx="34622" cy="22718"/>
              </a:xfrm>
              <a:custGeom>
                <a:avLst/>
                <a:gdLst/>
                <a:ahLst/>
                <a:cxnLst/>
                <a:rect l="l" t="t" r="r" b="b"/>
                <a:pathLst>
                  <a:path w="445" h="292" extrusionOk="0">
                    <a:moveTo>
                      <a:pt x="253" y="1"/>
                    </a:moveTo>
                    <a:cubicBezTo>
                      <a:pt x="186" y="1"/>
                      <a:pt x="119" y="27"/>
                      <a:pt x="69" y="77"/>
                    </a:cubicBezTo>
                    <a:cubicBezTo>
                      <a:pt x="0" y="129"/>
                      <a:pt x="0" y="197"/>
                      <a:pt x="52" y="248"/>
                    </a:cubicBezTo>
                    <a:cubicBezTo>
                      <a:pt x="97" y="278"/>
                      <a:pt x="148" y="292"/>
                      <a:pt x="200" y="292"/>
                    </a:cubicBezTo>
                    <a:cubicBezTo>
                      <a:pt x="267" y="292"/>
                      <a:pt x="336" y="269"/>
                      <a:pt x="393" y="231"/>
                    </a:cubicBezTo>
                    <a:cubicBezTo>
                      <a:pt x="445" y="180"/>
                      <a:pt x="445" y="94"/>
                      <a:pt x="393" y="43"/>
                    </a:cubicBezTo>
                    <a:cubicBezTo>
                      <a:pt x="351" y="15"/>
                      <a:pt x="302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7"/>
              <p:cNvSpPr/>
              <p:nvPr/>
            </p:nvSpPr>
            <p:spPr>
              <a:xfrm>
                <a:off x="1710475" y="3510390"/>
                <a:ext cx="30654" cy="2551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28" extrusionOk="0">
                    <a:moveTo>
                      <a:pt x="199" y="1"/>
                    </a:moveTo>
                    <a:cubicBezTo>
                      <a:pt x="154" y="1"/>
                      <a:pt x="112" y="18"/>
                      <a:pt x="86" y="52"/>
                    </a:cubicBezTo>
                    <a:cubicBezTo>
                      <a:pt x="1" y="103"/>
                      <a:pt x="1" y="206"/>
                      <a:pt x="69" y="274"/>
                    </a:cubicBezTo>
                    <a:cubicBezTo>
                      <a:pt x="96" y="311"/>
                      <a:pt x="144" y="328"/>
                      <a:pt x="192" y="328"/>
                    </a:cubicBezTo>
                    <a:cubicBezTo>
                      <a:pt x="234" y="328"/>
                      <a:pt x="276" y="315"/>
                      <a:pt x="308" y="291"/>
                    </a:cubicBezTo>
                    <a:cubicBezTo>
                      <a:pt x="377" y="223"/>
                      <a:pt x="394" y="120"/>
                      <a:pt x="325" y="52"/>
                    </a:cubicBezTo>
                    <a:cubicBezTo>
                      <a:pt x="291" y="18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7"/>
              <p:cNvSpPr/>
              <p:nvPr/>
            </p:nvSpPr>
            <p:spPr>
              <a:xfrm>
                <a:off x="1056446" y="3949207"/>
                <a:ext cx="29332" cy="2373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05" extrusionOk="0">
                    <a:moveTo>
                      <a:pt x="170" y="1"/>
                    </a:moveTo>
                    <a:cubicBezTo>
                      <a:pt x="143" y="1"/>
                      <a:pt x="114" y="10"/>
                      <a:pt x="86" y="33"/>
                    </a:cubicBezTo>
                    <a:cubicBezTo>
                      <a:pt x="0" y="102"/>
                      <a:pt x="51" y="170"/>
                      <a:pt x="86" y="238"/>
                    </a:cubicBezTo>
                    <a:cubicBezTo>
                      <a:pt x="113" y="283"/>
                      <a:pt x="154" y="305"/>
                      <a:pt x="197" y="305"/>
                    </a:cubicBezTo>
                    <a:cubicBezTo>
                      <a:pt x="236" y="305"/>
                      <a:pt x="275" y="288"/>
                      <a:pt x="308" y="255"/>
                    </a:cubicBezTo>
                    <a:cubicBezTo>
                      <a:pt x="376" y="221"/>
                      <a:pt x="376" y="119"/>
                      <a:pt x="325" y="85"/>
                    </a:cubicBezTo>
                    <a:cubicBezTo>
                      <a:pt x="279" y="39"/>
                      <a:pt x="226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7"/>
              <p:cNvSpPr/>
              <p:nvPr/>
            </p:nvSpPr>
            <p:spPr>
              <a:xfrm>
                <a:off x="1472547" y="4037282"/>
                <a:ext cx="27931" cy="2357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3" extrusionOk="0">
                    <a:moveTo>
                      <a:pt x="194" y="0"/>
                    </a:moveTo>
                    <a:cubicBezTo>
                      <a:pt x="152" y="0"/>
                      <a:pt x="110" y="32"/>
                      <a:pt x="69" y="63"/>
                    </a:cubicBezTo>
                    <a:cubicBezTo>
                      <a:pt x="0" y="114"/>
                      <a:pt x="0" y="200"/>
                      <a:pt x="51" y="251"/>
                    </a:cubicBezTo>
                    <a:cubicBezTo>
                      <a:pt x="69" y="285"/>
                      <a:pt x="103" y="302"/>
                      <a:pt x="141" y="302"/>
                    </a:cubicBezTo>
                    <a:cubicBezTo>
                      <a:pt x="180" y="302"/>
                      <a:pt x="222" y="285"/>
                      <a:pt x="256" y="251"/>
                    </a:cubicBezTo>
                    <a:cubicBezTo>
                      <a:pt x="308" y="200"/>
                      <a:pt x="359" y="114"/>
                      <a:pt x="274" y="46"/>
                    </a:cubicBezTo>
                    <a:cubicBezTo>
                      <a:pt x="247" y="13"/>
                      <a:pt x="221" y="0"/>
                      <a:pt x="1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7"/>
              <p:cNvSpPr/>
              <p:nvPr/>
            </p:nvSpPr>
            <p:spPr>
              <a:xfrm>
                <a:off x="1056446" y="4244475"/>
                <a:ext cx="26608" cy="20151"/>
              </a:xfrm>
              <a:custGeom>
                <a:avLst/>
                <a:gdLst/>
                <a:ahLst/>
                <a:cxnLst/>
                <a:rect l="l" t="t" r="r" b="b"/>
                <a:pathLst>
                  <a:path w="342" h="259" extrusionOk="0">
                    <a:moveTo>
                      <a:pt x="169" y="0"/>
                    </a:moveTo>
                    <a:cubicBezTo>
                      <a:pt x="138" y="0"/>
                      <a:pt x="107" y="10"/>
                      <a:pt x="86" y="31"/>
                    </a:cubicBezTo>
                    <a:cubicBezTo>
                      <a:pt x="17" y="66"/>
                      <a:pt x="0" y="151"/>
                      <a:pt x="51" y="202"/>
                    </a:cubicBezTo>
                    <a:cubicBezTo>
                      <a:pt x="92" y="242"/>
                      <a:pt x="137" y="259"/>
                      <a:pt x="182" y="259"/>
                    </a:cubicBezTo>
                    <a:cubicBezTo>
                      <a:pt x="214" y="259"/>
                      <a:pt x="245" y="251"/>
                      <a:pt x="274" y="236"/>
                    </a:cubicBezTo>
                    <a:cubicBezTo>
                      <a:pt x="308" y="185"/>
                      <a:pt x="342" y="117"/>
                      <a:pt x="291" y="48"/>
                    </a:cubicBezTo>
                    <a:cubicBezTo>
                      <a:pt x="261" y="19"/>
                      <a:pt x="214" y="0"/>
                      <a:pt x="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7"/>
              <p:cNvSpPr/>
              <p:nvPr/>
            </p:nvSpPr>
            <p:spPr>
              <a:xfrm>
                <a:off x="1816834" y="3690508"/>
                <a:ext cx="26686" cy="20462"/>
              </a:xfrm>
              <a:custGeom>
                <a:avLst/>
                <a:gdLst/>
                <a:ahLst/>
                <a:cxnLst/>
                <a:rect l="l" t="t" r="r" b="b"/>
                <a:pathLst>
                  <a:path w="343" h="263" extrusionOk="0">
                    <a:moveTo>
                      <a:pt x="174" y="0"/>
                    </a:moveTo>
                    <a:cubicBezTo>
                      <a:pt x="140" y="0"/>
                      <a:pt x="107" y="22"/>
                      <a:pt x="69" y="61"/>
                    </a:cubicBezTo>
                    <a:cubicBezTo>
                      <a:pt x="1" y="112"/>
                      <a:pt x="1" y="163"/>
                      <a:pt x="52" y="231"/>
                    </a:cubicBezTo>
                    <a:cubicBezTo>
                      <a:pt x="73" y="253"/>
                      <a:pt x="104" y="262"/>
                      <a:pt x="137" y="262"/>
                    </a:cubicBezTo>
                    <a:cubicBezTo>
                      <a:pt x="183" y="262"/>
                      <a:pt x="234" y="244"/>
                      <a:pt x="274" y="214"/>
                    </a:cubicBezTo>
                    <a:cubicBezTo>
                      <a:pt x="342" y="163"/>
                      <a:pt x="308" y="112"/>
                      <a:pt x="257" y="44"/>
                    </a:cubicBezTo>
                    <a:cubicBezTo>
                      <a:pt x="227" y="14"/>
                      <a:pt x="200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7"/>
              <p:cNvSpPr/>
              <p:nvPr/>
            </p:nvSpPr>
            <p:spPr>
              <a:xfrm>
                <a:off x="1868652" y="3681871"/>
                <a:ext cx="9414" cy="8091"/>
              </a:xfrm>
              <a:custGeom>
                <a:avLst/>
                <a:gdLst/>
                <a:ahLst/>
                <a:cxnLst/>
                <a:rect l="l" t="t" r="r" b="b"/>
                <a:pathLst>
                  <a:path w="121" h="104" extrusionOk="0">
                    <a:moveTo>
                      <a:pt x="1" y="1"/>
                    </a:moveTo>
                    <a:cubicBezTo>
                      <a:pt x="1" y="18"/>
                      <a:pt x="1" y="52"/>
                      <a:pt x="18" y="69"/>
                    </a:cubicBezTo>
                    <a:cubicBezTo>
                      <a:pt x="52" y="103"/>
                      <a:pt x="86" y="103"/>
                      <a:pt x="120" y="10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1" name="Google Shape;971;p47"/>
          <p:cNvGrpSpPr/>
          <p:nvPr/>
        </p:nvGrpSpPr>
        <p:grpSpPr>
          <a:xfrm>
            <a:off x="5742815" y="254075"/>
            <a:ext cx="766141" cy="598575"/>
            <a:chOff x="5814365" y="313825"/>
            <a:chExt cx="766141" cy="598575"/>
          </a:xfrm>
        </p:grpSpPr>
        <p:sp>
          <p:nvSpPr>
            <p:cNvPr id="972" name="Google Shape;972;p47"/>
            <p:cNvSpPr/>
            <p:nvPr/>
          </p:nvSpPr>
          <p:spPr>
            <a:xfrm>
              <a:off x="5814365" y="348834"/>
              <a:ext cx="720087" cy="528566"/>
            </a:xfrm>
            <a:custGeom>
              <a:avLst/>
              <a:gdLst/>
              <a:ahLst/>
              <a:cxnLst/>
              <a:rect l="l" t="t" r="r" b="b"/>
              <a:pathLst>
                <a:path w="14904" h="10940" extrusionOk="0">
                  <a:moveTo>
                    <a:pt x="5124" y="1"/>
                  </a:moveTo>
                  <a:cubicBezTo>
                    <a:pt x="4651" y="1"/>
                    <a:pt x="4242" y="645"/>
                    <a:pt x="4635" y="1128"/>
                  </a:cubicBezTo>
                  <a:lnTo>
                    <a:pt x="5387" y="2051"/>
                  </a:lnTo>
                  <a:cubicBezTo>
                    <a:pt x="4618" y="1351"/>
                    <a:pt x="3780" y="718"/>
                    <a:pt x="2926" y="137"/>
                  </a:cubicBezTo>
                  <a:cubicBezTo>
                    <a:pt x="2825" y="67"/>
                    <a:pt x="2716" y="36"/>
                    <a:pt x="2610" y="36"/>
                  </a:cubicBezTo>
                  <a:cubicBezTo>
                    <a:pt x="2306" y="36"/>
                    <a:pt x="2020" y="290"/>
                    <a:pt x="1969" y="582"/>
                  </a:cubicBezTo>
                  <a:cubicBezTo>
                    <a:pt x="1696" y="428"/>
                    <a:pt x="1423" y="291"/>
                    <a:pt x="1115" y="155"/>
                  </a:cubicBezTo>
                  <a:cubicBezTo>
                    <a:pt x="1033" y="121"/>
                    <a:pt x="946" y="105"/>
                    <a:pt x="861" y="105"/>
                  </a:cubicBezTo>
                  <a:cubicBezTo>
                    <a:pt x="431" y="105"/>
                    <a:pt x="27" y="501"/>
                    <a:pt x="312" y="958"/>
                  </a:cubicBezTo>
                  <a:cubicBezTo>
                    <a:pt x="517" y="1282"/>
                    <a:pt x="739" y="1607"/>
                    <a:pt x="944" y="1914"/>
                  </a:cubicBezTo>
                  <a:cubicBezTo>
                    <a:pt x="903" y="1907"/>
                    <a:pt x="861" y="1903"/>
                    <a:pt x="820" y="1903"/>
                  </a:cubicBezTo>
                  <a:cubicBezTo>
                    <a:pt x="398" y="1903"/>
                    <a:pt x="1" y="2283"/>
                    <a:pt x="312" y="2735"/>
                  </a:cubicBezTo>
                  <a:cubicBezTo>
                    <a:pt x="1457" y="4443"/>
                    <a:pt x="2824" y="6032"/>
                    <a:pt x="4003" y="7707"/>
                  </a:cubicBezTo>
                  <a:cubicBezTo>
                    <a:pt x="3695" y="7502"/>
                    <a:pt x="3370" y="7314"/>
                    <a:pt x="3029" y="7160"/>
                  </a:cubicBezTo>
                  <a:cubicBezTo>
                    <a:pt x="2943" y="7112"/>
                    <a:pt x="2856" y="7091"/>
                    <a:pt x="2774" y="7091"/>
                  </a:cubicBezTo>
                  <a:cubicBezTo>
                    <a:pt x="2409" y="7091"/>
                    <a:pt x="2119" y="7499"/>
                    <a:pt x="2328" y="7860"/>
                  </a:cubicBezTo>
                  <a:cubicBezTo>
                    <a:pt x="2926" y="9142"/>
                    <a:pt x="3883" y="10201"/>
                    <a:pt x="5096" y="10902"/>
                  </a:cubicBezTo>
                  <a:cubicBezTo>
                    <a:pt x="5148" y="10928"/>
                    <a:pt x="5201" y="10940"/>
                    <a:pt x="5251" y="10940"/>
                  </a:cubicBezTo>
                  <a:cubicBezTo>
                    <a:pt x="5466" y="10940"/>
                    <a:pt x="5644" y="10727"/>
                    <a:pt x="5574" y="10492"/>
                  </a:cubicBezTo>
                  <a:lnTo>
                    <a:pt x="5574" y="10492"/>
                  </a:lnTo>
                  <a:lnTo>
                    <a:pt x="5762" y="10663"/>
                  </a:lnTo>
                  <a:cubicBezTo>
                    <a:pt x="5878" y="10770"/>
                    <a:pt x="6009" y="10816"/>
                    <a:pt x="6135" y="10816"/>
                  </a:cubicBezTo>
                  <a:cubicBezTo>
                    <a:pt x="6513" y="10816"/>
                    <a:pt x="6851" y="10406"/>
                    <a:pt x="6634" y="9996"/>
                  </a:cubicBezTo>
                  <a:cubicBezTo>
                    <a:pt x="6292" y="9227"/>
                    <a:pt x="5882" y="8493"/>
                    <a:pt x="5421" y="7792"/>
                  </a:cubicBezTo>
                  <a:lnTo>
                    <a:pt x="5421" y="7792"/>
                  </a:lnTo>
                  <a:cubicBezTo>
                    <a:pt x="6326" y="8749"/>
                    <a:pt x="7300" y="9637"/>
                    <a:pt x="8342" y="10423"/>
                  </a:cubicBezTo>
                  <a:cubicBezTo>
                    <a:pt x="8434" y="10490"/>
                    <a:pt x="8532" y="10520"/>
                    <a:pt x="8627" y="10520"/>
                  </a:cubicBezTo>
                  <a:cubicBezTo>
                    <a:pt x="8995" y="10520"/>
                    <a:pt x="9332" y="10089"/>
                    <a:pt x="9197" y="9723"/>
                  </a:cubicBezTo>
                  <a:lnTo>
                    <a:pt x="9197" y="9723"/>
                  </a:lnTo>
                  <a:cubicBezTo>
                    <a:pt x="9282" y="9808"/>
                    <a:pt x="9368" y="9894"/>
                    <a:pt x="9453" y="9996"/>
                  </a:cubicBezTo>
                  <a:cubicBezTo>
                    <a:pt x="9572" y="10119"/>
                    <a:pt x="9715" y="10172"/>
                    <a:pt x="9858" y="10172"/>
                  </a:cubicBezTo>
                  <a:cubicBezTo>
                    <a:pt x="10288" y="10172"/>
                    <a:pt x="10709" y="9694"/>
                    <a:pt x="10427" y="9244"/>
                  </a:cubicBezTo>
                  <a:cubicBezTo>
                    <a:pt x="10085" y="8732"/>
                    <a:pt x="9709" y="8219"/>
                    <a:pt x="9333" y="7741"/>
                  </a:cubicBezTo>
                  <a:lnTo>
                    <a:pt x="9333" y="7741"/>
                  </a:lnTo>
                  <a:cubicBezTo>
                    <a:pt x="10000" y="8407"/>
                    <a:pt x="10666" y="9056"/>
                    <a:pt x="11384" y="9654"/>
                  </a:cubicBezTo>
                  <a:cubicBezTo>
                    <a:pt x="11514" y="9763"/>
                    <a:pt x="11666" y="9811"/>
                    <a:pt x="11816" y="9811"/>
                  </a:cubicBezTo>
                  <a:cubicBezTo>
                    <a:pt x="12278" y="9811"/>
                    <a:pt x="12718" y="9363"/>
                    <a:pt x="12409" y="8886"/>
                  </a:cubicBezTo>
                  <a:lnTo>
                    <a:pt x="12170" y="8544"/>
                  </a:lnTo>
                  <a:lnTo>
                    <a:pt x="12409" y="8698"/>
                  </a:lnTo>
                  <a:cubicBezTo>
                    <a:pt x="12505" y="8762"/>
                    <a:pt x="12612" y="8790"/>
                    <a:pt x="12719" y="8790"/>
                  </a:cubicBezTo>
                  <a:cubicBezTo>
                    <a:pt x="13123" y="8790"/>
                    <a:pt x="13528" y="8382"/>
                    <a:pt x="13366" y="7963"/>
                  </a:cubicBezTo>
                  <a:cubicBezTo>
                    <a:pt x="13246" y="7638"/>
                    <a:pt x="13092" y="7314"/>
                    <a:pt x="12939" y="7006"/>
                  </a:cubicBezTo>
                  <a:cubicBezTo>
                    <a:pt x="13161" y="6904"/>
                    <a:pt x="13315" y="6681"/>
                    <a:pt x="13366" y="6442"/>
                  </a:cubicBezTo>
                  <a:cubicBezTo>
                    <a:pt x="13448" y="6482"/>
                    <a:pt x="13532" y="6500"/>
                    <a:pt x="13614" y="6500"/>
                  </a:cubicBezTo>
                  <a:cubicBezTo>
                    <a:pt x="13992" y="6500"/>
                    <a:pt x="14331" y="6121"/>
                    <a:pt x="14288" y="5742"/>
                  </a:cubicBezTo>
                  <a:cubicBezTo>
                    <a:pt x="14442" y="5639"/>
                    <a:pt x="14528" y="5485"/>
                    <a:pt x="14528" y="5315"/>
                  </a:cubicBezTo>
                  <a:cubicBezTo>
                    <a:pt x="14835" y="5092"/>
                    <a:pt x="14904" y="4665"/>
                    <a:pt x="14698" y="4358"/>
                  </a:cubicBezTo>
                  <a:cubicBezTo>
                    <a:pt x="14767" y="4255"/>
                    <a:pt x="14801" y="4136"/>
                    <a:pt x="14818" y="4016"/>
                  </a:cubicBezTo>
                  <a:cubicBezTo>
                    <a:pt x="14886" y="3435"/>
                    <a:pt x="14186" y="3008"/>
                    <a:pt x="13793" y="2752"/>
                  </a:cubicBezTo>
                  <a:cubicBezTo>
                    <a:pt x="13687" y="2666"/>
                    <a:pt x="13564" y="2626"/>
                    <a:pt x="13442" y="2626"/>
                  </a:cubicBezTo>
                  <a:cubicBezTo>
                    <a:pt x="13247" y="2626"/>
                    <a:pt x="13054" y="2727"/>
                    <a:pt x="12939" y="2905"/>
                  </a:cubicBezTo>
                  <a:cubicBezTo>
                    <a:pt x="12853" y="2837"/>
                    <a:pt x="12768" y="2752"/>
                    <a:pt x="12699" y="2683"/>
                  </a:cubicBezTo>
                  <a:cubicBezTo>
                    <a:pt x="12557" y="2562"/>
                    <a:pt x="12385" y="2503"/>
                    <a:pt x="12214" y="2503"/>
                  </a:cubicBezTo>
                  <a:cubicBezTo>
                    <a:pt x="11975" y="2503"/>
                    <a:pt x="11738" y="2618"/>
                    <a:pt x="11589" y="2837"/>
                  </a:cubicBezTo>
                  <a:cubicBezTo>
                    <a:pt x="11561" y="2832"/>
                    <a:pt x="11534" y="2830"/>
                    <a:pt x="11506" y="2830"/>
                  </a:cubicBezTo>
                  <a:cubicBezTo>
                    <a:pt x="11431" y="2830"/>
                    <a:pt x="11356" y="2846"/>
                    <a:pt x="11281" y="2871"/>
                  </a:cubicBezTo>
                  <a:lnTo>
                    <a:pt x="11127" y="2769"/>
                  </a:lnTo>
                  <a:cubicBezTo>
                    <a:pt x="11022" y="2687"/>
                    <a:pt x="10901" y="2649"/>
                    <a:pt x="10782" y="2649"/>
                  </a:cubicBezTo>
                  <a:cubicBezTo>
                    <a:pt x="10552" y="2649"/>
                    <a:pt x="10329" y="2789"/>
                    <a:pt x="10239" y="3025"/>
                  </a:cubicBezTo>
                  <a:cubicBezTo>
                    <a:pt x="10034" y="2803"/>
                    <a:pt x="9846" y="2564"/>
                    <a:pt x="9641" y="2342"/>
                  </a:cubicBezTo>
                  <a:cubicBezTo>
                    <a:pt x="9510" y="2186"/>
                    <a:pt x="9359" y="2120"/>
                    <a:pt x="9212" y="2120"/>
                  </a:cubicBezTo>
                  <a:cubicBezTo>
                    <a:pt x="8748" y="2120"/>
                    <a:pt x="8329" y="2775"/>
                    <a:pt x="8718" y="3281"/>
                  </a:cubicBezTo>
                  <a:cubicBezTo>
                    <a:pt x="9299" y="4016"/>
                    <a:pt x="9931" y="4768"/>
                    <a:pt x="10495" y="5537"/>
                  </a:cubicBezTo>
                  <a:cubicBezTo>
                    <a:pt x="8735" y="3879"/>
                    <a:pt x="7198" y="1983"/>
                    <a:pt x="5557" y="206"/>
                  </a:cubicBezTo>
                  <a:cubicBezTo>
                    <a:pt x="5421" y="61"/>
                    <a:pt x="5270" y="1"/>
                    <a:pt x="5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7"/>
            <p:cNvSpPr/>
            <p:nvPr/>
          </p:nvSpPr>
          <p:spPr>
            <a:xfrm>
              <a:off x="5814375" y="313825"/>
              <a:ext cx="766131" cy="598575"/>
            </a:xfrm>
            <a:custGeom>
              <a:avLst/>
              <a:gdLst/>
              <a:ahLst/>
              <a:cxnLst/>
              <a:rect l="l" t="t" r="r" b="b"/>
              <a:pathLst>
                <a:path w="15857" h="12389" extrusionOk="0">
                  <a:moveTo>
                    <a:pt x="2794" y="475"/>
                  </a:moveTo>
                  <a:cubicBezTo>
                    <a:pt x="3496" y="475"/>
                    <a:pt x="4233" y="918"/>
                    <a:pt x="4784" y="1237"/>
                  </a:cubicBezTo>
                  <a:cubicBezTo>
                    <a:pt x="6203" y="2126"/>
                    <a:pt x="7450" y="3271"/>
                    <a:pt x="8441" y="4603"/>
                  </a:cubicBezTo>
                  <a:cubicBezTo>
                    <a:pt x="8490" y="4681"/>
                    <a:pt x="8566" y="4720"/>
                    <a:pt x="8642" y="4720"/>
                  </a:cubicBezTo>
                  <a:cubicBezTo>
                    <a:pt x="8699" y="4720"/>
                    <a:pt x="8756" y="4698"/>
                    <a:pt x="8800" y="4655"/>
                  </a:cubicBezTo>
                  <a:cubicBezTo>
                    <a:pt x="9694" y="3838"/>
                    <a:pt x="10801" y="3336"/>
                    <a:pt x="11934" y="3336"/>
                  </a:cubicBezTo>
                  <a:cubicBezTo>
                    <a:pt x="12531" y="3336"/>
                    <a:pt x="13136" y="3476"/>
                    <a:pt x="13721" y="3783"/>
                  </a:cubicBezTo>
                  <a:cubicBezTo>
                    <a:pt x="15497" y="4723"/>
                    <a:pt x="15344" y="6722"/>
                    <a:pt x="14387" y="8191"/>
                  </a:cubicBezTo>
                  <a:cubicBezTo>
                    <a:pt x="12712" y="10737"/>
                    <a:pt x="8578" y="11472"/>
                    <a:pt x="5775" y="11916"/>
                  </a:cubicBezTo>
                  <a:cubicBezTo>
                    <a:pt x="4340" y="11164"/>
                    <a:pt x="3315" y="9490"/>
                    <a:pt x="2563" y="8157"/>
                  </a:cubicBezTo>
                  <a:cubicBezTo>
                    <a:pt x="1675" y="6585"/>
                    <a:pt x="855" y="4689"/>
                    <a:pt x="940" y="2843"/>
                  </a:cubicBezTo>
                  <a:cubicBezTo>
                    <a:pt x="974" y="1904"/>
                    <a:pt x="1436" y="776"/>
                    <a:pt x="2427" y="520"/>
                  </a:cubicBezTo>
                  <a:cubicBezTo>
                    <a:pt x="2547" y="489"/>
                    <a:pt x="2670" y="475"/>
                    <a:pt x="2794" y="475"/>
                  </a:cubicBezTo>
                  <a:close/>
                  <a:moveTo>
                    <a:pt x="2649" y="1"/>
                  </a:moveTo>
                  <a:cubicBezTo>
                    <a:pt x="1864" y="1"/>
                    <a:pt x="1200" y="417"/>
                    <a:pt x="803" y="1494"/>
                  </a:cubicBezTo>
                  <a:cubicBezTo>
                    <a:pt x="0" y="3629"/>
                    <a:pt x="906" y="5885"/>
                    <a:pt x="1880" y="7798"/>
                  </a:cubicBezTo>
                  <a:cubicBezTo>
                    <a:pt x="2666" y="9353"/>
                    <a:pt x="3879" y="11335"/>
                    <a:pt x="5553" y="12138"/>
                  </a:cubicBezTo>
                  <a:cubicBezTo>
                    <a:pt x="5568" y="12259"/>
                    <a:pt x="5663" y="12366"/>
                    <a:pt x="5791" y="12366"/>
                  </a:cubicBezTo>
                  <a:cubicBezTo>
                    <a:pt x="5808" y="12366"/>
                    <a:pt x="5826" y="12364"/>
                    <a:pt x="5844" y="12360"/>
                  </a:cubicBezTo>
                  <a:lnTo>
                    <a:pt x="6049" y="12326"/>
                  </a:lnTo>
                  <a:lnTo>
                    <a:pt x="6203" y="12378"/>
                  </a:lnTo>
                  <a:cubicBezTo>
                    <a:pt x="6218" y="12385"/>
                    <a:pt x="6233" y="12388"/>
                    <a:pt x="6247" y="12388"/>
                  </a:cubicBezTo>
                  <a:cubicBezTo>
                    <a:pt x="6298" y="12388"/>
                    <a:pt x="6343" y="12345"/>
                    <a:pt x="6356" y="12292"/>
                  </a:cubicBezTo>
                  <a:cubicBezTo>
                    <a:pt x="9808" y="11711"/>
                    <a:pt x="14780" y="10498"/>
                    <a:pt x="15549" y="6602"/>
                  </a:cubicBezTo>
                  <a:cubicBezTo>
                    <a:pt x="15856" y="5082"/>
                    <a:pt x="14831" y="3749"/>
                    <a:pt x="13498" y="3168"/>
                  </a:cubicBezTo>
                  <a:cubicBezTo>
                    <a:pt x="13000" y="2949"/>
                    <a:pt x="12487" y="2852"/>
                    <a:pt x="11977" y="2852"/>
                  </a:cubicBezTo>
                  <a:cubicBezTo>
                    <a:pt x="10773" y="2852"/>
                    <a:pt x="9587" y="3396"/>
                    <a:pt x="8663" y="4176"/>
                  </a:cubicBezTo>
                  <a:cubicBezTo>
                    <a:pt x="7587" y="2853"/>
                    <a:pt x="4705" y="1"/>
                    <a:pt x="2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imple Light">
    <a:dk1>
      <a:srgbClr val="0F4FBE"/>
    </a:dk1>
    <a:lt1>
      <a:srgbClr val="FFF3D1"/>
    </a:lt1>
    <a:dk2>
      <a:srgbClr val="434343"/>
    </a:dk2>
    <a:lt2>
      <a:srgbClr val="FFFFFF"/>
    </a:lt2>
    <a:accent1>
      <a:srgbClr val="F3AF64"/>
    </a:accent1>
    <a:accent2>
      <a:srgbClr val="F9D980"/>
    </a:accent2>
    <a:accent3>
      <a:srgbClr val="B6D7A8"/>
    </a:accent3>
    <a:accent4>
      <a:srgbClr val="BFD45C"/>
    </a:accent4>
    <a:accent5>
      <a:srgbClr val="F78B9D"/>
    </a:accent5>
    <a:accent6>
      <a:srgbClr val="FFFFFF"/>
    </a:accent6>
    <a:hlink>
      <a:srgbClr val="434343"/>
    </a:hlink>
    <a:folHlink>
      <a:srgbClr val="0097A7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1516</Words>
  <Application>Microsoft Office PowerPoint</Application>
  <PresentationFormat>On-screen Show (16:9)</PresentationFormat>
  <Paragraphs>196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Wingdings</vt:lpstr>
      <vt:lpstr>Patrick Hand</vt:lpstr>
      <vt:lpstr>Poppins</vt:lpstr>
      <vt:lpstr>Calibri</vt:lpstr>
      <vt:lpstr>Raleway</vt:lpstr>
      <vt:lpstr>Arial</vt:lpstr>
      <vt:lpstr>Open Sans</vt:lpstr>
      <vt:lpstr>Cute Family Doodle Collage for Marketing by Slidesgo</vt:lpstr>
      <vt:lpstr>Default Design</vt:lpstr>
      <vt:lpstr>CHÀO MỪNG CÁC EM ĐẾN VỚI TIẾT HỌC!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family doodle collage for Marketing</dc:title>
  <dc:creator>LaptopAZ.vn</dc:creator>
  <cp:lastModifiedBy>Vu Trung Kien</cp:lastModifiedBy>
  <cp:revision>55</cp:revision>
  <dcterms:modified xsi:type="dcterms:W3CDTF">2024-02-20T02:38:07Z</dcterms:modified>
</cp:coreProperties>
</file>